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92" r:id="rId3"/>
    <p:sldId id="269" r:id="rId4"/>
    <p:sldId id="262" r:id="rId5"/>
    <p:sldId id="280" r:id="rId6"/>
    <p:sldId id="295" r:id="rId7"/>
    <p:sldId id="296" r:id="rId8"/>
    <p:sldId id="293" r:id="rId9"/>
    <p:sldId id="270" r:id="rId10"/>
    <p:sldId id="302" r:id="rId11"/>
    <p:sldId id="265" r:id="rId12"/>
    <p:sldId id="286" r:id="rId13"/>
    <p:sldId id="287" r:id="rId14"/>
    <p:sldId id="288" r:id="rId15"/>
    <p:sldId id="289" r:id="rId16"/>
    <p:sldId id="290" r:id="rId17"/>
    <p:sldId id="291" r:id="rId18"/>
    <p:sldId id="297" r:id="rId19"/>
    <p:sldId id="298" r:id="rId20"/>
    <p:sldId id="299" r:id="rId21"/>
    <p:sldId id="300" r:id="rId22"/>
    <p:sldId id="294" r:id="rId23"/>
    <p:sldId id="301" r:id="rId24"/>
    <p:sldId id="279" r:id="rId25"/>
    <p:sldId id="303" r:id="rId26"/>
    <p:sldId id="304" r:id="rId27"/>
    <p:sldId id="264" r:id="rId28"/>
    <p:sldId id="27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B98"/>
    <a:srgbClr val="7F9777"/>
    <a:srgbClr val="213469"/>
    <a:srgbClr val="286898"/>
    <a:srgbClr val="374F91"/>
    <a:srgbClr val="166BAA"/>
    <a:srgbClr val="9CA7DE"/>
    <a:srgbClr val="444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8925" autoAdjust="0"/>
  </p:normalViewPr>
  <p:slideViewPr>
    <p:cSldViewPr>
      <p:cViewPr>
        <p:scale>
          <a:sx n="100" d="100"/>
          <a:sy n="100" d="100"/>
        </p:scale>
        <p:origin x="-97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rojects\GapTests\master%20skim%20error%20grap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Projects\GapTests\master%20skim%20error%20grap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Projects\GapTests\master%20skim%20error%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'Sacmet skim deltas and displace'!$B$2</c:f>
              <c:strCache>
                <c:ptCount val="1"/>
                <c:pt idx="0">
                  <c:v>RG≈0.05</c:v>
                </c:pt>
              </c:strCache>
            </c:strRef>
          </c:tx>
          <c:spPr>
            <a:ln>
              <a:solidFill>
                <a:srgbClr val="00B050"/>
              </a:solidFill>
            </a:ln>
          </c:spPr>
          <c:marker>
            <c:spPr>
              <a:solidFill>
                <a:srgbClr val="00B050"/>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displace'!$B$3:$B$16</c:f>
              <c:numCache>
                <c:formatCode>General</c:formatCode>
                <c:ptCount val="14"/>
                <c:pt idx="0">
                  <c:v>0.55596601210855268</c:v>
                </c:pt>
                <c:pt idx="1">
                  <c:v>0.20036016266631018</c:v>
                </c:pt>
                <c:pt idx="2">
                  <c:v>2.7423578908334578E-2</c:v>
                </c:pt>
                <c:pt idx="3">
                  <c:v>1.853780162480068E-2</c:v>
                </c:pt>
                <c:pt idx="4">
                  <c:v>1.6091188212390438E-2</c:v>
                </c:pt>
                <c:pt idx="5">
                  <c:v>1.9142733512484529E-2</c:v>
                </c:pt>
                <c:pt idx="6">
                  <c:v>3.4118158465369204E-2</c:v>
                </c:pt>
                <c:pt idx="7">
                  <c:v>1.7912705340860702E-2</c:v>
                </c:pt>
                <c:pt idx="8">
                  <c:v>1.7079243628940727E-2</c:v>
                </c:pt>
                <c:pt idx="9">
                  <c:v>1.8208449819283913E-2</c:v>
                </c:pt>
                <c:pt idx="10">
                  <c:v>2.5998628239568174E-2</c:v>
                </c:pt>
                <c:pt idx="11">
                  <c:v>4.0241413461813515E-2</c:v>
                </c:pt>
                <c:pt idx="12">
                  <c:v>1.7865655082929734E-2</c:v>
                </c:pt>
                <c:pt idx="13">
                  <c:v>1.1957486979884123E-2</c:v>
                </c:pt>
              </c:numCache>
            </c:numRef>
          </c:val>
          <c:smooth val="0"/>
        </c:ser>
        <c:ser>
          <c:idx val="1"/>
          <c:order val="1"/>
          <c:tx>
            <c:strRef>
              <c:f>'Sacmet skim deltas and displace'!$C$2</c:f>
              <c:strCache>
                <c:ptCount val="1"/>
                <c:pt idx="0">
                  <c:v>RG≈0.01</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displace'!$C$3:$C$16</c:f>
              <c:numCache>
                <c:formatCode>General</c:formatCode>
                <c:ptCount val="14"/>
                <c:pt idx="0">
                  <c:v>0.53486733215922366</c:v>
                </c:pt>
                <c:pt idx="1">
                  <c:v>0.18693739622514741</c:v>
                </c:pt>
                <c:pt idx="2">
                  <c:v>2.3746937324300509E-2</c:v>
                </c:pt>
                <c:pt idx="3">
                  <c:v>1.7805161894161349E-2</c:v>
                </c:pt>
                <c:pt idx="4">
                  <c:v>1.0364499675649981E-2</c:v>
                </c:pt>
                <c:pt idx="5">
                  <c:v>1.5640850029336902E-2</c:v>
                </c:pt>
                <c:pt idx="6">
                  <c:v>1.7811883359580061E-2</c:v>
                </c:pt>
                <c:pt idx="7">
                  <c:v>1.2286838785400885E-2</c:v>
                </c:pt>
                <c:pt idx="8">
                  <c:v>1.3725232385004709E-2</c:v>
                </c:pt>
                <c:pt idx="9">
                  <c:v>1.8013527322141343E-2</c:v>
                </c:pt>
                <c:pt idx="10">
                  <c:v>1.5829051061060768E-2</c:v>
                </c:pt>
                <c:pt idx="11">
                  <c:v>1.3039642912296345E-2</c:v>
                </c:pt>
                <c:pt idx="12">
                  <c:v>8.4421605658990765E-3</c:v>
                </c:pt>
                <c:pt idx="13">
                  <c:v>1.8396650851007782E-2</c:v>
                </c:pt>
              </c:numCache>
            </c:numRef>
          </c:val>
          <c:smooth val="0"/>
        </c:ser>
        <c:ser>
          <c:idx val="2"/>
          <c:order val="2"/>
          <c:tx>
            <c:strRef>
              <c:f>'Sacmet skim deltas and displace'!$D$2</c:f>
              <c:strCache>
                <c:ptCount val="1"/>
                <c:pt idx="0">
                  <c:v>RG≈0.003</c:v>
                </c:pt>
              </c:strCache>
            </c:strRef>
          </c:tx>
          <c:spPr>
            <a:ln>
              <a:solidFill>
                <a:schemeClr val="tx2"/>
              </a:solidFill>
            </a:ln>
          </c:spPr>
          <c:marker>
            <c:spPr>
              <a:solidFill>
                <a:schemeClr val="tx2"/>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displace'!$D$3:$D$16</c:f>
              <c:numCache>
                <c:formatCode>General</c:formatCode>
                <c:ptCount val="14"/>
                <c:pt idx="0">
                  <c:v>0.53452453742286943</c:v>
                </c:pt>
                <c:pt idx="1">
                  <c:v>0.18703149674100933</c:v>
                </c:pt>
                <c:pt idx="2">
                  <c:v>1.4773780990323384E-2</c:v>
                </c:pt>
                <c:pt idx="3">
                  <c:v>5.7334100021591665E-3</c:v>
                </c:pt>
                <c:pt idx="4">
                  <c:v>6.2509628393997941E-3</c:v>
                </c:pt>
                <c:pt idx="5">
                  <c:v>6.2307984431436659E-3</c:v>
                </c:pt>
                <c:pt idx="6">
                  <c:v>7.023931362551381E-3</c:v>
                </c:pt>
                <c:pt idx="7">
                  <c:v>7.1113104129946047E-3</c:v>
                </c:pt>
                <c:pt idx="8">
                  <c:v>7.0642601550636383E-3</c:v>
                </c:pt>
                <c:pt idx="9">
                  <c:v>9.8267824421532247E-3</c:v>
                </c:pt>
                <c:pt idx="10">
                  <c:v>1.0579586569048685E-2</c:v>
                </c:pt>
                <c:pt idx="11">
                  <c:v>6.7954015383152599E-3</c:v>
                </c:pt>
                <c:pt idx="12">
                  <c:v>6.3853921477739833E-3</c:v>
                </c:pt>
                <c:pt idx="13">
                  <c:v>6.6340863682662326E-3</c:v>
                </c:pt>
              </c:numCache>
            </c:numRef>
          </c:val>
          <c:smooth val="0"/>
        </c:ser>
        <c:ser>
          <c:idx val="3"/>
          <c:order val="3"/>
          <c:tx>
            <c:strRef>
              <c:f>'Sacmet skim deltas and displace'!$E$2</c:f>
              <c:strCache>
                <c:ptCount val="1"/>
                <c:pt idx="0">
                  <c:v>RG≈0.001</c:v>
                </c:pt>
              </c:strCache>
            </c:strRef>
          </c:tx>
          <c:spPr>
            <a:ln>
              <a:solidFill>
                <a:srgbClr val="0070C0"/>
              </a:solidFill>
            </a:ln>
          </c:spPr>
          <c:marker>
            <c:spPr>
              <a:solidFill>
                <a:srgbClr val="0070C0"/>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displace'!$E$3:$E$16</c:f>
              <c:numCache>
                <c:formatCode>General</c:formatCode>
                <c:ptCount val="14"/>
                <c:pt idx="0">
                  <c:v>0.53597637395331077</c:v>
                </c:pt>
                <c:pt idx="1">
                  <c:v>0.18783807259125446</c:v>
                </c:pt>
                <c:pt idx="2">
                  <c:v>1.2105359219095731E-2</c:v>
                </c:pt>
                <c:pt idx="3">
                  <c:v>2.9977735767444174E-3</c:v>
                </c:pt>
                <c:pt idx="4">
                  <c:v>2.8095725450205523E-3</c:v>
                </c:pt>
                <c:pt idx="5">
                  <c:v>2.5810427207844308E-3</c:v>
                </c:pt>
                <c:pt idx="6">
                  <c:v>2.5810427207844308E-3</c:v>
                </c:pt>
                <c:pt idx="7">
                  <c:v>3.1187599542811875E-3</c:v>
                </c:pt>
                <c:pt idx="8">
                  <c:v>3.172531677630863E-3</c:v>
                </c:pt>
                <c:pt idx="9">
                  <c:v>3.5018834831476268E-3</c:v>
                </c:pt>
                <c:pt idx="10">
                  <c:v>2.2785767769425056E-3</c:v>
                </c:pt>
                <c:pt idx="11">
                  <c:v>2.8162940104392619E-3</c:v>
                </c:pt>
                <c:pt idx="12">
                  <c:v>3.3607327093547281E-3</c:v>
                </c:pt>
                <c:pt idx="13">
                  <c:v>4.8058477743772605E-3</c:v>
                </c:pt>
              </c:numCache>
            </c:numRef>
          </c:val>
          <c:smooth val="0"/>
        </c:ser>
        <c:ser>
          <c:idx val="4"/>
          <c:order val="4"/>
          <c:tx>
            <c:strRef>
              <c:f>'Sacmet skim deltas and displace'!$F$2</c:f>
              <c:strCache>
                <c:ptCount val="1"/>
                <c:pt idx="0">
                  <c:v>RG≈0.0004</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displace'!$F$3:$F$16</c:f>
              <c:numCache>
                <c:formatCode>General</c:formatCode>
                <c:ptCount val="14"/>
                <c:pt idx="0">
                  <c:v>0.53660147023725069</c:v>
                </c:pt>
                <c:pt idx="1">
                  <c:v>0.18772380767913641</c:v>
                </c:pt>
                <c:pt idx="2">
                  <c:v>1.2643076452592486E-2</c:v>
                </c:pt>
                <c:pt idx="3">
                  <c:v>2.8969515954637756E-3</c:v>
                </c:pt>
                <c:pt idx="4">
                  <c:v>2.0567684181250936E-3</c:v>
                </c:pt>
                <c:pt idx="5">
                  <c:v>1.8080741976328437E-3</c:v>
                </c:pt>
                <c:pt idx="6">
                  <c:v>1.223306706205121E-3</c:v>
                </c:pt>
                <c:pt idx="7">
                  <c:v>1.6602019584212356E-3</c:v>
                </c:pt>
                <c:pt idx="8">
                  <c:v>1.6131517004902695E-3</c:v>
                </c:pt>
                <c:pt idx="9">
                  <c:v>1.1224847249244792E-3</c:v>
                </c:pt>
                <c:pt idx="10">
                  <c:v>1.0418271398999657E-3</c:v>
                </c:pt>
                <c:pt idx="11">
                  <c:v>1.3241286874857627E-3</c:v>
                </c:pt>
                <c:pt idx="12">
                  <c:v>1.2098637753677019E-3</c:v>
                </c:pt>
                <c:pt idx="13">
                  <c:v>1.2703569641360872E-3</c:v>
                </c:pt>
              </c:numCache>
            </c:numRef>
          </c:val>
          <c:smooth val="0"/>
        </c:ser>
        <c:ser>
          <c:idx val="5"/>
          <c:order val="5"/>
          <c:tx>
            <c:strRef>
              <c:f>'Sacmet skim deltas and displace'!$G$2</c:f>
              <c:strCache>
                <c:ptCount val="1"/>
                <c:pt idx="0">
                  <c:v>RG≈0.0002</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displace'!$G$3:$G$16</c:f>
              <c:numCache>
                <c:formatCode>General</c:formatCode>
                <c:ptCount val="14"/>
                <c:pt idx="0">
                  <c:v>0.53655441997931974</c:v>
                </c:pt>
                <c:pt idx="1">
                  <c:v>0.18766331449036799</c:v>
                </c:pt>
                <c:pt idx="2">
                  <c:v>1.2212902665795082E-2</c:v>
                </c:pt>
                <c:pt idx="3">
                  <c:v>2.5541568591095931E-3</c:v>
                </c:pt>
                <c:pt idx="4">
                  <c:v>1.048548605318675E-3</c:v>
                </c:pt>
                <c:pt idx="5">
                  <c:v>1.1628135174367358E-3</c:v>
                </c:pt>
                <c:pt idx="6">
                  <c:v>1.5459370463031749E-3</c:v>
                </c:pt>
                <c:pt idx="7">
                  <c:v>8.6034757359481045E-4</c:v>
                </c:pt>
                <c:pt idx="8">
                  <c:v>1.6602019584212356E-3</c:v>
                </c:pt>
                <c:pt idx="9">
                  <c:v>1.0418271398999657E-3</c:v>
                </c:pt>
                <c:pt idx="10">
                  <c:v>7.9313291940771575E-4</c:v>
                </c:pt>
                <c:pt idx="11">
                  <c:v>8.7379050443222922E-4</c:v>
                </c:pt>
                <c:pt idx="12">
                  <c:v>1.1224847249244792E-3</c:v>
                </c:pt>
                <c:pt idx="13">
                  <c:v>7.3263973063933071E-4</c:v>
                </c:pt>
              </c:numCache>
            </c:numRef>
          </c:val>
          <c:smooth val="0"/>
        </c:ser>
        <c:dLbls>
          <c:showLegendKey val="0"/>
          <c:showVal val="0"/>
          <c:showCatName val="0"/>
          <c:showSerName val="0"/>
          <c:showPercent val="0"/>
          <c:showBubbleSize val="0"/>
        </c:dLbls>
        <c:marker val="1"/>
        <c:smooth val="0"/>
        <c:axId val="104974592"/>
        <c:axId val="104984960"/>
      </c:lineChart>
      <c:catAx>
        <c:axId val="104974592"/>
        <c:scaling>
          <c:orientation val="minMax"/>
        </c:scaling>
        <c:delete val="0"/>
        <c:axPos val="b"/>
        <c:title>
          <c:tx>
            <c:rich>
              <a:bodyPr/>
              <a:lstStyle/>
              <a:p>
                <a:pPr>
                  <a:defRPr/>
                </a:pPr>
                <a:r>
                  <a:rPr lang="en-US" dirty="0" smtClean="0"/>
                  <a:t>Iteration (demand model)</a:t>
                </a:r>
                <a:endParaRPr lang="en-US" dirty="0"/>
              </a:p>
            </c:rich>
          </c:tx>
          <c:layout/>
          <c:overlay val="0"/>
        </c:title>
        <c:numFmt formatCode="General" sourceLinked="1"/>
        <c:majorTickMark val="out"/>
        <c:minorTickMark val="none"/>
        <c:tickLblPos val="low"/>
        <c:crossAx val="104984960"/>
        <c:crosses val="autoZero"/>
        <c:auto val="1"/>
        <c:lblAlgn val="ctr"/>
        <c:lblOffset val="100"/>
        <c:noMultiLvlLbl val="0"/>
      </c:catAx>
      <c:valAx>
        <c:axId val="104984960"/>
        <c:scaling>
          <c:logBase val="10"/>
          <c:orientation val="minMax"/>
        </c:scaling>
        <c:delete val="0"/>
        <c:axPos val="l"/>
        <c:majorGridlines/>
        <c:title>
          <c:tx>
            <c:rich>
              <a:bodyPr rot="-5400000" vert="horz"/>
              <a:lstStyle/>
              <a:p>
                <a:pPr>
                  <a:defRPr/>
                </a:pPr>
                <a:r>
                  <a:rPr lang="en-US"/>
                  <a:t>Relative Average Skim Change</a:t>
                </a:r>
              </a:p>
            </c:rich>
          </c:tx>
          <c:layout/>
          <c:overlay val="0"/>
        </c:title>
        <c:numFmt formatCode="General" sourceLinked="1"/>
        <c:majorTickMark val="out"/>
        <c:minorTickMark val="none"/>
        <c:tickLblPos val="nextTo"/>
        <c:crossAx val="104974592"/>
        <c:crosses val="autoZero"/>
        <c:crossBetween val="between"/>
      </c:valAx>
    </c:plotArea>
    <c:legend>
      <c:legendPos val="r"/>
      <c:layout>
        <c:manualLayout>
          <c:xMode val="edge"/>
          <c:yMode val="edge"/>
          <c:x val="0.82141197628074269"/>
          <c:y val="0.28362327755905514"/>
          <c:w val="0.17241518421308447"/>
          <c:h val="0.57858677821522309"/>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2911441625354"/>
          <c:y val="1.9027454473075186E-2"/>
          <c:w val="0.81734434237386999"/>
          <c:h val="0.87130471022203304"/>
        </c:manualLayout>
      </c:layout>
      <c:scatterChart>
        <c:scatterStyle val="lineMarker"/>
        <c:varyColors val="0"/>
        <c:ser>
          <c:idx val="0"/>
          <c:order val="0"/>
          <c:tx>
            <c:strRef>
              <c:f>'RG-Skim delta graphs'!$C$4</c:f>
              <c:strCache>
                <c:ptCount val="1"/>
                <c:pt idx="0">
                  <c:v>Extreme/atl</c:v>
                </c:pt>
              </c:strCache>
            </c:strRef>
          </c:tx>
          <c:spPr>
            <a:ln>
              <a:solidFill>
                <a:schemeClr val="accent1">
                  <a:lumMod val="40000"/>
                  <a:lumOff val="60000"/>
                  <a:alpha val="50000"/>
                </a:schemeClr>
              </a:solidFill>
            </a:ln>
          </c:spPr>
          <c:marker>
            <c:symbol val="diamond"/>
            <c:size val="5"/>
            <c:spPr>
              <a:solidFill>
                <a:schemeClr val="accent1">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graphs'!$C$7:$C$1161</c:f>
              <c:numCache>
                <c:formatCode>General</c:formatCode>
                <c:ptCount val="1155"/>
                <c:pt idx="0">
                  <c:v>4.0158989506114358</c:v>
                </c:pt>
                <c:pt idx="1">
                  <c:v>1.5225813113723135</c:v>
                </c:pt>
                <c:pt idx="2">
                  <c:v>1.1793754056744927</c:v>
                </c:pt>
                <c:pt idx="3">
                  <c:v>0.56044865681716172</c:v>
                </c:pt>
                <c:pt idx="4">
                  <c:v>0.54660212008121367</c:v>
                </c:pt>
                <c:pt idx="5">
                  <c:v>0.36868084464405526</c:v>
                </c:pt>
                <c:pt idx="6">
                  <c:v>0.32324269496686631</c:v>
                </c:pt>
                <c:pt idx="7">
                  <c:v>0.28593770521710316</c:v>
                </c:pt>
                <c:pt idx="8">
                  <c:v>0.37607462639626049</c:v>
                </c:pt>
                <c:pt idx="9">
                  <c:v>0.23881915059623121</c:v>
                </c:pt>
                <c:pt idx="10">
                  <c:v>0.39771824207089784</c:v>
                </c:pt>
                <c:pt idx="11">
                  <c:v>0.32364599215335021</c:v>
                </c:pt>
                <c:pt idx="12">
                  <c:v>0.2952807567039808</c:v>
                </c:pt>
                <c:pt idx="13">
                  <c:v>0.18659216494656286</c:v>
                </c:pt>
                <c:pt idx="14">
                  <c:v>0.28089649038605413</c:v>
                </c:pt>
                <c:pt idx="15">
                  <c:v>0.16696503520434516</c:v>
                </c:pt>
                <c:pt idx="16">
                  <c:v>0.14263277161981497</c:v>
                </c:pt>
                <c:pt idx="17">
                  <c:v>0.2422471766813446</c:v>
                </c:pt>
                <c:pt idx="18">
                  <c:v>0.13718825960228198</c:v>
                </c:pt>
                <c:pt idx="19">
                  <c:v>0.12193018271364015</c:v>
                </c:pt>
                <c:pt idx="20">
                  <c:v>0.17892951840336827</c:v>
                </c:pt>
                <c:pt idx="21">
                  <c:v>0.18013940996282007</c:v>
                </c:pt>
                <c:pt idx="22">
                  <c:v>0.13080272081628649</c:v>
                </c:pt>
                <c:pt idx="23">
                  <c:v>0.11124280727181612</c:v>
                </c:pt>
                <c:pt idx="24">
                  <c:v>0.23606328648859107</c:v>
                </c:pt>
                <c:pt idx="25">
                  <c:v>0.17207346623314154</c:v>
                </c:pt>
                <c:pt idx="26">
                  <c:v>0.12912231587260348</c:v>
                </c:pt>
                <c:pt idx="27">
                  <c:v>0.10142924240070726</c:v>
                </c:pt>
                <c:pt idx="28">
                  <c:v>0.16138609079131752</c:v>
                </c:pt>
                <c:pt idx="29">
                  <c:v>0.18074435574254594</c:v>
                </c:pt>
                <c:pt idx="30">
                  <c:v>0.13779320538200787</c:v>
                </c:pt>
                <c:pt idx="31">
                  <c:v>8.1062734483269019E-2</c:v>
                </c:pt>
                <c:pt idx="32">
                  <c:v>0.14182617724684712</c:v>
                </c:pt>
                <c:pt idx="33">
                  <c:v>8.7784354258001115E-2</c:v>
                </c:pt>
                <c:pt idx="34">
                  <c:v>0.11124280727181612</c:v>
                </c:pt>
                <c:pt idx="35">
                  <c:v>7.4542763301778892E-2</c:v>
                </c:pt>
                <c:pt idx="36">
                  <c:v>0.12569428978749012</c:v>
                </c:pt>
                <c:pt idx="37">
                  <c:v>7.0845872425676248E-2</c:v>
                </c:pt>
                <c:pt idx="38">
                  <c:v>7.5954303454472627E-2</c:v>
                </c:pt>
                <c:pt idx="39">
                  <c:v>0.12482047921677494</c:v>
                </c:pt>
                <c:pt idx="40">
                  <c:v>0.10189975578493851</c:v>
                </c:pt>
                <c:pt idx="41">
                  <c:v>5.7940362458190627E-2</c:v>
                </c:pt>
                <c:pt idx="42">
                  <c:v>9.8942243084056386E-2</c:v>
                </c:pt>
                <c:pt idx="43">
                  <c:v>6.5065279419406652E-2</c:v>
                </c:pt>
                <c:pt idx="44">
                  <c:v>9.0809083156630555E-2</c:v>
                </c:pt>
                <c:pt idx="45">
                  <c:v>6.9837629459466422E-2</c:v>
                </c:pt>
                <c:pt idx="46">
                  <c:v>5.6864903294233493E-2</c:v>
                </c:pt>
                <c:pt idx="47">
                  <c:v>6.7417846340562873E-2</c:v>
                </c:pt>
                <c:pt idx="48">
                  <c:v>5.9351902610884369E-2</c:v>
                </c:pt>
                <c:pt idx="49">
                  <c:v>8.3280869008930627E-2</c:v>
                </c:pt>
                <c:pt idx="50">
                  <c:v>9.484205502146982E-2</c:v>
                </c:pt>
                <c:pt idx="51">
                  <c:v>5.7133768085222775E-2</c:v>
                </c:pt>
                <c:pt idx="52">
                  <c:v>7.111473721666553E-2</c:v>
                </c:pt>
                <c:pt idx="53">
                  <c:v>3.4549125642122952E-2</c:v>
                </c:pt>
                <c:pt idx="54">
                  <c:v>7.0375359041444999E-2</c:v>
                </c:pt>
                <c:pt idx="55">
                  <c:v>7.205576398512803E-2</c:v>
                </c:pt>
                <c:pt idx="56">
                  <c:v>6.5334144210395934E-2</c:v>
                </c:pt>
                <c:pt idx="57">
                  <c:v>3.5490152410585445E-2</c:v>
                </c:pt>
                <c:pt idx="58">
                  <c:v>7.803800558463958E-2</c:v>
                </c:pt>
                <c:pt idx="59">
                  <c:v>4.2010123592075573E-2</c:v>
                </c:pt>
                <c:pt idx="60">
                  <c:v>5.6663254700991532E-2</c:v>
                </c:pt>
                <c:pt idx="61">
                  <c:v>3.9657556670919338E-2</c:v>
                </c:pt>
                <c:pt idx="62">
                  <c:v>8.4154679579645786E-2</c:v>
                </c:pt>
                <c:pt idx="63">
                  <c:v>5.5923876525771E-2</c:v>
                </c:pt>
                <c:pt idx="64">
                  <c:v>2.9843991799810489E-2</c:v>
                </c:pt>
                <c:pt idx="65">
                  <c:v>3.0247288986294415E-2</c:v>
                </c:pt>
                <c:pt idx="66">
                  <c:v>6.3922604057702184E-2</c:v>
                </c:pt>
                <c:pt idx="67">
                  <c:v>4.2480636976306822E-2</c:v>
                </c:pt>
                <c:pt idx="68">
                  <c:v>3.1860477732230115E-2</c:v>
                </c:pt>
                <c:pt idx="69">
                  <c:v>3.0785018568272982E-2</c:v>
                </c:pt>
                <c:pt idx="70">
                  <c:v>4.4564339106473769E-2</c:v>
                </c:pt>
                <c:pt idx="71">
                  <c:v>2.63487495169498E-2</c:v>
                </c:pt>
                <c:pt idx="72">
                  <c:v>4.4631555304221089E-2</c:v>
                </c:pt>
                <c:pt idx="73">
                  <c:v>2.9306262217831919E-2</c:v>
                </c:pt>
                <c:pt idx="74">
                  <c:v>3.7909935529488993E-2</c:v>
                </c:pt>
                <c:pt idx="75">
                  <c:v>4.7521851807355887E-2</c:v>
                </c:pt>
                <c:pt idx="76">
                  <c:v>3.8514881309214884E-2</c:v>
                </c:pt>
                <c:pt idx="77">
                  <c:v>2.271907483859447E-2</c:v>
                </c:pt>
                <c:pt idx="78">
                  <c:v>4.0464151043887189E-2</c:v>
                </c:pt>
                <c:pt idx="79">
                  <c:v>3.2599855907450646E-2</c:v>
                </c:pt>
                <c:pt idx="80">
                  <c:v>3.3876963664649741E-2</c:v>
                </c:pt>
                <c:pt idx="81">
                  <c:v>2.3727317804804283E-2</c:v>
                </c:pt>
                <c:pt idx="82">
                  <c:v>4.584144686367287E-2</c:v>
                </c:pt>
                <c:pt idx="83">
                  <c:v>1.5258076888641848E-2</c:v>
                </c:pt>
                <c:pt idx="84">
                  <c:v>5.4512336373077265E-2</c:v>
                </c:pt>
                <c:pt idx="85">
                  <c:v>2.789472206513818E-2</c:v>
                </c:pt>
                <c:pt idx="86">
                  <c:v>4.1808474998833611E-2</c:v>
                </c:pt>
                <c:pt idx="87">
                  <c:v>1.8753319171502539E-2</c:v>
                </c:pt>
                <c:pt idx="88">
                  <c:v>5.3369661011372811E-2</c:v>
                </c:pt>
                <c:pt idx="89">
                  <c:v>3.0314505184041735E-2</c:v>
                </c:pt>
                <c:pt idx="90">
                  <c:v>2.2046912861121263E-2</c:v>
                </c:pt>
                <c:pt idx="91">
                  <c:v>4.4429906710979128E-2</c:v>
                </c:pt>
                <c:pt idx="92">
                  <c:v>1.7005698030072191E-2</c:v>
                </c:pt>
                <c:pt idx="93">
                  <c:v>3.4347477048880991E-2</c:v>
                </c:pt>
                <c:pt idx="94">
                  <c:v>2.1778048070131978E-2</c:v>
                </c:pt>
                <c:pt idx="95">
                  <c:v>4.7118554620871958E-2</c:v>
                </c:pt>
                <c:pt idx="96">
                  <c:v>2.1643615674637337E-2</c:v>
                </c:pt>
                <c:pt idx="97">
                  <c:v>1.9089400160239137E-2</c:v>
                </c:pt>
                <c:pt idx="98">
                  <c:v>3.4414693246628311E-2</c:v>
                </c:pt>
                <c:pt idx="99">
                  <c:v>2.4937209364256061E-2</c:v>
                </c:pt>
                <c:pt idx="100">
                  <c:v>3.3473666478165819E-2</c:v>
                </c:pt>
                <c:pt idx="101">
                  <c:v>2.3660101607056963E-2</c:v>
                </c:pt>
                <c:pt idx="102">
                  <c:v>1.9895994533206989E-2</c:v>
                </c:pt>
                <c:pt idx="103">
                  <c:v>2.5878236132718554E-2</c:v>
                </c:pt>
                <c:pt idx="104">
                  <c:v>3.5960665794816694E-2</c:v>
                </c:pt>
                <c:pt idx="105">
                  <c:v>4.2144555987570213E-2</c:v>
                </c:pt>
                <c:pt idx="106">
                  <c:v>2.1710831872384657E-2</c:v>
                </c:pt>
                <c:pt idx="107">
                  <c:v>2.4533912177772135E-2</c:v>
                </c:pt>
                <c:pt idx="108">
                  <c:v>1.8618886776007895E-2</c:v>
                </c:pt>
                <c:pt idx="109">
                  <c:v>4.3354447547021994E-2</c:v>
                </c:pt>
                <c:pt idx="110">
                  <c:v>2.1778048070131978E-2</c:v>
                </c:pt>
                <c:pt idx="111">
                  <c:v>1.9828778335459669E-2</c:v>
                </c:pt>
                <c:pt idx="112">
                  <c:v>1.9627129742217708E-2</c:v>
                </c:pt>
                <c:pt idx="113">
                  <c:v>2.9037397426842637E-2</c:v>
                </c:pt>
                <c:pt idx="114">
                  <c:v>2.5945452330465874E-2</c:v>
                </c:pt>
                <c:pt idx="115">
                  <c:v>2.2248561454363224E-2</c:v>
                </c:pt>
                <c:pt idx="116">
                  <c:v>1.7476211414303441E-2</c:v>
                </c:pt>
                <c:pt idx="117">
                  <c:v>1.9223832555733782E-2</c:v>
                </c:pt>
                <c:pt idx="118">
                  <c:v>2.7558641076401574E-2</c:v>
                </c:pt>
                <c:pt idx="119">
                  <c:v>2.2853507234089115E-2</c:v>
                </c:pt>
                <c:pt idx="120">
                  <c:v>1.9895994533206989E-2</c:v>
                </c:pt>
                <c:pt idx="121">
                  <c:v>2.6012668528213195E-2</c:v>
                </c:pt>
                <c:pt idx="122">
                  <c:v>2.4533912177772135E-2</c:v>
                </c:pt>
                <c:pt idx="123">
                  <c:v>3.2599855907450646E-2</c:v>
                </c:pt>
                <c:pt idx="124">
                  <c:v>2.426504738678285E-2</c:v>
                </c:pt>
                <c:pt idx="125">
                  <c:v>3.1188315754756907E-2</c:v>
                </c:pt>
                <c:pt idx="126">
                  <c:v>1.9963210730954313E-2</c:v>
                </c:pt>
                <c:pt idx="127">
                  <c:v>1.8081157194029328E-2</c:v>
                </c:pt>
                <c:pt idx="128">
                  <c:v>1.6400752250346304E-2</c:v>
                </c:pt>
                <c:pt idx="129">
                  <c:v>1.9627129742217708E-2</c:v>
                </c:pt>
                <c:pt idx="130">
                  <c:v>2.2517426245352509E-2</c:v>
                </c:pt>
                <c:pt idx="131">
                  <c:v>1.9761562137712348E-2</c:v>
                </c:pt>
                <c:pt idx="132">
                  <c:v>1.9358264951228422E-2</c:v>
                </c:pt>
                <c:pt idx="133">
                  <c:v>2.0433724115185559E-2</c:v>
                </c:pt>
                <c:pt idx="134">
                  <c:v>2.0433724115185559E-2</c:v>
                </c:pt>
                <c:pt idx="135">
                  <c:v>1.9694345939965028E-2</c:v>
                </c:pt>
                <c:pt idx="136">
                  <c:v>1.4653131108915959E-2</c:v>
                </c:pt>
                <c:pt idx="137">
                  <c:v>3.0314505184041735E-2</c:v>
                </c:pt>
                <c:pt idx="138">
                  <c:v>2.6684830505686406E-2</c:v>
                </c:pt>
                <c:pt idx="140">
                  <c:v>0</c:v>
                </c:pt>
                <c:pt idx="141">
                  <c:v>1.4044905691869229</c:v>
                </c:pt>
                <c:pt idx="142">
                  <c:v>0.67209551024911462</c:v>
                </c:pt>
                <c:pt idx="143">
                  <c:v>0.29049715010161176</c:v>
                </c:pt>
                <c:pt idx="144">
                  <c:v>0.29286024052319565</c:v>
                </c:pt>
                <c:pt idx="145">
                  <c:v>0.10495380906896941</c:v>
                </c:pt>
                <c:pt idx="146">
                  <c:v>7.9693187321003167E-2</c:v>
                </c:pt>
                <c:pt idx="147">
                  <c:v>4.4491288627063121E-2</c:v>
                </c:pt>
                <c:pt idx="148">
                  <c:v>0.10527975257539478</c:v>
                </c:pt>
                <c:pt idx="149">
                  <c:v>6.3151554369915597E-2</c:v>
                </c:pt>
                <c:pt idx="150">
                  <c:v>7.0403797387880093E-2</c:v>
                </c:pt>
                <c:pt idx="151">
                  <c:v>5.8669831156566744E-2</c:v>
                </c:pt>
                <c:pt idx="152">
                  <c:v>5.4025136190005214E-2</c:v>
                </c:pt>
                <c:pt idx="153">
                  <c:v>3.8216876128374724E-2</c:v>
                </c:pt>
                <c:pt idx="154">
                  <c:v>5.6469712488195489E-2</c:v>
                </c:pt>
                <c:pt idx="155">
                  <c:v>3.0475717850772171E-2</c:v>
                </c:pt>
                <c:pt idx="156">
                  <c:v>3.0068288467740456E-2</c:v>
                </c:pt>
                <c:pt idx="157">
                  <c:v>4.2535627588510892E-2</c:v>
                </c:pt>
                <c:pt idx="158">
                  <c:v>1.6460147074481228E-2</c:v>
                </c:pt>
                <c:pt idx="159">
                  <c:v>2.2490101943350587E-2</c:v>
                </c:pt>
                <c:pt idx="160">
                  <c:v>3.4224068174663932E-2</c:v>
                </c:pt>
                <c:pt idx="161">
                  <c:v>2.6727367526880409E-2</c:v>
                </c:pt>
                <c:pt idx="162">
                  <c:v>3.4712983434301993E-2</c:v>
                </c:pt>
                <c:pt idx="163">
                  <c:v>4.5550605022945577E-2</c:v>
                </c:pt>
                <c:pt idx="164">
                  <c:v>1.4341514282716315E-2</c:v>
                </c:pt>
                <c:pt idx="165">
                  <c:v>6.6981390570413704E-2</c:v>
                </c:pt>
                <c:pt idx="166">
                  <c:v>3.5609328076971765E-2</c:v>
                </c:pt>
                <c:pt idx="167">
                  <c:v>3.2023949506292684E-2</c:v>
                </c:pt>
                <c:pt idx="168">
                  <c:v>1.5237858925386085E-2</c:v>
                </c:pt>
                <c:pt idx="169">
                  <c:v>4.4246830997244094E-2</c:v>
                </c:pt>
                <c:pt idx="170">
                  <c:v>1.7926892853395396E-2</c:v>
                </c:pt>
                <c:pt idx="171">
                  <c:v>2.0941870287830077E-2</c:v>
                </c:pt>
                <c:pt idx="172">
                  <c:v>1.205990973773872E-2</c:v>
                </c:pt>
                <c:pt idx="173">
                  <c:v>4.709883667846608E-2</c:v>
                </c:pt>
                <c:pt idx="174">
                  <c:v>2.7134796909912121E-2</c:v>
                </c:pt>
                <c:pt idx="175">
                  <c:v>2.6401424020455037E-2</c:v>
                </c:pt>
                <c:pt idx="176">
                  <c:v>1.4260028406109973E-2</c:v>
                </c:pt>
                <c:pt idx="177">
                  <c:v>3.3164751778781476E-2</c:v>
                </c:pt>
                <c:pt idx="178">
                  <c:v>1.7926892853395396E-2</c:v>
                </c:pt>
                <c:pt idx="179">
                  <c:v>2.8601542688826288E-2</c:v>
                </c:pt>
                <c:pt idx="180">
                  <c:v>1.4585971912535344E-2</c:v>
                </c:pt>
                <c:pt idx="181">
                  <c:v>2.4364277105296466E-2</c:v>
                </c:pt>
                <c:pt idx="182">
                  <c:v>1.3119226133621176E-2</c:v>
                </c:pt>
                <c:pt idx="183">
                  <c:v>2.7297768663124809E-2</c:v>
                </c:pt>
                <c:pt idx="184">
                  <c:v>1.3526655516652889E-2</c:v>
                </c:pt>
                <c:pt idx="185">
                  <c:v>1.8334322236427111E-2</c:v>
                </c:pt>
                <c:pt idx="186">
                  <c:v>1.3037740257014834E-2</c:v>
                </c:pt>
                <c:pt idx="187">
                  <c:v>2.5749537007604295E-2</c:v>
                </c:pt>
                <c:pt idx="188">
                  <c:v>1.6949062334119282E-2</c:v>
                </c:pt>
                <c:pt idx="189">
                  <c:v>1.7356491717150997E-2</c:v>
                </c:pt>
                <c:pt idx="190">
                  <c:v>1.2711796750589461E-2</c:v>
                </c:pt>
                <c:pt idx="191">
                  <c:v>3.1372062493441939E-2</c:v>
                </c:pt>
                <c:pt idx="192">
                  <c:v>1.5808260061630486E-2</c:v>
                </c:pt>
                <c:pt idx="193">
                  <c:v>1.3689627269865575E-2</c:v>
                </c:pt>
                <c:pt idx="194">
                  <c:v>1.2467339120770433E-2</c:v>
                </c:pt>
                <c:pt idx="195">
                  <c:v>2.9090457948464345E-2</c:v>
                </c:pt>
                <c:pt idx="196">
                  <c:v>1.3771113146471918E-2</c:v>
                </c:pt>
                <c:pt idx="197">
                  <c:v>1.4097056652897287E-2</c:v>
                </c:pt>
                <c:pt idx="198">
                  <c:v>1.2711796750589461E-2</c:v>
                </c:pt>
                <c:pt idx="199">
                  <c:v>1.2467339120770433E-2</c:v>
                </c:pt>
                <c:pt idx="200">
                  <c:v>1.6867576457512939E-2</c:v>
                </c:pt>
                <c:pt idx="201">
                  <c:v>1.1978423861132377E-2</c:v>
                </c:pt>
                <c:pt idx="202">
                  <c:v>1.2548824997376777E-2</c:v>
                </c:pt>
                <c:pt idx="203">
                  <c:v>1.1733966231313349E-2</c:v>
                </c:pt>
                <c:pt idx="204">
                  <c:v>1.5237858925386085E-2</c:v>
                </c:pt>
                <c:pt idx="205">
                  <c:v>1.2793282627195805E-2</c:v>
                </c:pt>
                <c:pt idx="206">
                  <c:v>1.8578779866246137E-2</c:v>
                </c:pt>
                <c:pt idx="207">
                  <c:v>1.1978423861132377E-2</c:v>
                </c:pt>
                <c:pt idx="208">
                  <c:v>1.5971231814843171E-2</c:v>
                </c:pt>
                <c:pt idx="209">
                  <c:v>1.2467339120770433E-2</c:v>
                </c:pt>
                <c:pt idx="210">
                  <c:v>1.6867576457512939E-2</c:v>
                </c:pt>
                <c:pt idx="211">
                  <c:v>1.2222881490951406E-2</c:v>
                </c:pt>
                <c:pt idx="212">
                  <c:v>1.205990973773872E-2</c:v>
                </c:pt>
                <c:pt idx="213">
                  <c:v>1.1733966231313349E-2</c:v>
                </c:pt>
                <c:pt idx="214">
                  <c:v>2.0697412658011047E-2</c:v>
                </c:pt>
                <c:pt idx="215">
                  <c:v>1.3119226133621176E-2</c:v>
                </c:pt>
                <c:pt idx="216">
                  <c:v>1.2711796750589461E-2</c:v>
                </c:pt>
                <c:pt idx="217">
                  <c:v>1.1570994478100663E-2</c:v>
                </c:pt>
                <c:pt idx="218">
                  <c:v>1.1733966231313349E-2</c:v>
                </c:pt>
                <c:pt idx="219">
                  <c:v>1.1570994478100663E-2</c:v>
                </c:pt>
                <c:pt idx="220">
                  <c:v>1.140802272488798E-2</c:v>
                </c:pt>
                <c:pt idx="221">
                  <c:v>1.2630310873983119E-2</c:v>
                </c:pt>
                <c:pt idx="222">
                  <c:v>1.1245050971675294E-2</c:v>
                </c:pt>
                <c:pt idx="223">
                  <c:v>1.3445169640046547E-2</c:v>
                </c:pt>
                <c:pt idx="224">
                  <c:v>1.3200712010227518E-2</c:v>
                </c:pt>
                <c:pt idx="225">
                  <c:v>1.3445169640046547E-2</c:v>
                </c:pt>
                <c:pt idx="226">
                  <c:v>1.2467339120770433E-2</c:v>
                </c:pt>
                <c:pt idx="227">
                  <c:v>1.1000593341856265E-2</c:v>
                </c:pt>
                <c:pt idx="228">
                  <c:v>1.140802272488798E-2</c:v>
                </c:pt>
                <c:pt idx="229">
                  <c:v>1.205990973773872E-2</c:v>
                </c:pt>
                <c:pt idx="230">
                  <c:v>1.1815452107919691E-2</c:v>
                </c:pt>
                <c:pt idx="231">
                  <c:v>1.2222881490951406E-2</c:v>
                </c:pt>
                <c:pt idx="232">
                  <c:v>1.7845406976789054E-2</c:v>
                </c:pt>
                <c:pt idx="233">
                  <c:v>1.2711796750589461E-2</c:v>
                </c:pt>
                <c:pt idx="234">
                  <c:v>1.148950860149432E-2</c:v>
                </c:pt>
                <c:pt idx="235">
                  <c:v>1.205990973773872E-2</c:v>
                </c:pt>
                <c:pt idx="236">
                  <c:v>1.4585971912535344E-2</c:v>
                </c:pt>
                <c:pt idx="237">
                  <c:v>1.1815452107919691E-2</c:v>
                </c:pt>
                <c:pt idx="238">
                  <c:v>1.1815452107919691E-2</c:v>
                </c:pt>
                <c:pt idx="239">
                  <c:v>1.1978423861132377E-2</c:v>
                </c:pt>
                <c:pt idx="240">
                  <c:v>1.140802272488798E-2</c:v>
                </c:pt>
                <c:pt idx="241">
                  <c:v>1.1652480354707007E-2</c:v>
                </c:pt>
                <c:pt idx="242">
                  <c:v>1.2548824997376777E-2</c:v>
                </c:pt>
                <c:pt idx="243">
                  <c:v>1.205990973773872E-2</c:v>
                </c:pt>
                <c:pt idx="244">
                  <c:v>1.205990973773872E-2</c:v>
                </c:pt>
                <c:pt idx="245">
                  <c:v>1.1082079218462609E-2</c:v>
                </c:pt>
                <c:pt idx="246">
                  <c:v>2.0045525645160305E-2</c:v>
                </c:pt>
                <c:pt idx="247">
                  <c:v>1.5400830678598772E-2</c:v>
                </c:pt>
                <c:pt idx="248">
                  <c:v>1.1978423861132377E-2</c:v>
                </c:pt>
                <c:pt idx="249">
                  <c:v>1.295625438040849E-2</c:v>
                </c:pt>
                <c:pt idx="250">
                  <c:v>1.1733966231313349E-2</c:v>
                </c:pt>
                <c:pt idx="251">
                  <c:v>1.1896937984526033E-2</c:v>
                </c:pt>
                <c:pt idx="252">
                  <c:v>1.1570994478100663E-2</c:v>
                </c:pt>
                <c:pt idx="253">
                  <c:v>1.1896937984526033E-2</c:v>
                </c:pt>
                <c:pt idx="254">
                  <c:v>1.2141395614345062E-2</c:v>
                </c:pt>
                <c:pt idx="255">
                  <c:v>1.205990973773872E-2</c:v>
                </c:pt>
                <c:pt idx="256">
                  <c:v>1.1000593341856265E-2</c:v>
                </c:pt>
                <c:pt idx="257">
                  <c:v>1.1570994478100663E-2</c:v>
                </c:pt>
                <c:pt idx="258">
                  <c:v>1.2222881490951406E-2</c:v>
                </c:pt>
                <c:pt idx="259">
                  <c:v>1.1815452107919691E-2</c:v>
                </c:pt>
                <c:pt idx="260">
                  <c:v>1.238585324416409E-2</c:v>
                </c:pt>
                <c:pt idx="261">
                  <c:v>1.1815452107919691E-2</c:v>
                </c:pt>
                <c:pt idx="262">
                  <c:v>1.1570994478100663E-2</c:v>
                </c:pt>
                <c:pt idx="263">
                  <c:v>1.1326536848281638E-2</c:v>
                </c:pt>
                <c:pt idx="264">
                  <c:v>1.1245050971675294E-2</c:v>
                </c:pt>
                <c:pt idx="265">
                  <c:v>1.2467339120770433E-2</c:v>
                </c:pt>
                <c:pt idx="266">
                  <c:v>1.1570994478100663E-2</c:v>
                </c:pt>
                <c:pt idx="267">
                  <c:v>1.1978423861132377E-2</c:v>
                </c:pt>
                <c:pt idx="268">
                  <c:v>1.1326536848281638E-2</c:v>
                </c:pt>
                <c:pt idx="269">
                  <c:v>1.148950860149432E-2</c:v>
                </c:pt>
                <c:pt idx="270">
                  <c:v>1.1326536848281638E-2</c:v>
                </c:pt>
                <c:pt idx="271">
                  <c:v>1.2222881490951406E-2</c:v>
                </c:pt>
                <c:pt idx="272">
                  <c:v>1.140802272488798E-2</c:v>
                </c:pt>
                <c:pt idx="273">
                  <c:v>1.148950860149432E-2</c:v>
                </c:pt>
                <c:pt idx="274">
                  <c:v>1.1163565095068951E-2</c:v>
                </c:pt>
                <c:pt idx="275">
                  <c:v>1.1978423861132377E-2</c:v>
                </c:pt>
                <c:pt idx="276">
                  <c:v>1.1082079218462609E-2</c:v>
                </c:pt>
                <c:pt idx="277">
                  <c:v>1.1326536848281638E-2</c:v>
                </c:pt>
                <c:pt idx="278">
                  <c:v>1.1733966231313349E-2</c:v>
                </c:pt>
                <c:pt idx="279">
                  <c:v>1.140802272488798E-2</c:v>
                </c:pt>
                <c:pt idx="280">
                  <c:v>1.1652480354707007E-2</c:v>
                </c:pt>
                <c:pt idx="281">
                  <c:v>1.1733966231313349E-2</c:v>
                </c:pt>
                <c:pt idx="282">
                  <c:v>1.1978423861132377E-2</c:v>
                </c:pt>
                <c:pt idx="283">
                  <c:v>1.0756135712037238E-2</c:v>
                </c:pt>
                <c:pt idx="284">
                  <c:v>1.1000593341856265E-2</c:v>
                </c:pt>
                <c:pt idx="285">
                  <c:v>1.2141395614345062E-2</c:v>
                </c:pt>
                <c:pt idx="286">
                  <c:v>1.1570994478100663E-2</c:v>
                </c:pt>
                <c:pt idx="287">
                  <c:v>1.1570994478100663E-2</c:v>
                </c:pt>
                <c:pt idx="288">
                  <c:v>1.0919107465249923E-2</c:v>
                </c:pt>
                <c:pt idx="289">
                  <c:v>1.1815452107919691E-2</c:v>
                </c:pt>
                <c:pt idx="290">
                  <c:v>1.0919107465249923E-2</c:v>
                </c:pt>
                <c:pt idx="291">
                  <c:v>1.1163565095068951E-2</c:v>
                </c:pt>
                <c:pt idx="292">
                  <c:v>1.1245050971675294E-2</c:v>
                </c:pt>
                <c:pt idx="293">
                  <c:v>1.148950860149432E-2</c:v>
                </c:pt>
                <c:pt idx="295">
                  <c:v>0</c:v>
                </c:pt>
                <c:pt idx="296">
                  <c:v>1.1468427659647895</c:v>
                </c:pt>
                <c:pt idx="297">
                  <c:v>0.60030786208132303</c:v>
                </c:pt>
                <c:pt idx="298">
                  <c:v>0.30643864553003608</c:v>
                </c:pt>
                <c:pt idx="299">
                  <c:v>0.23760925903677946</c:v>
                </c:pt>
                <c:pt idx="300">
                  <c:v>0.21549512997791087</c:v>
                </c:pt>
                <c:pt idx="301">
                  <c:v>0.23129093644853127</c:v>
                </c:pt>
                <c:pt idx="302">
                  <c:v>0.1288534510816142</c:v>
                </c:pt>
                <c:pt idx="303">
                  <c:v>0.24137336611062943</c:v>
                </c:pt>
                <c:pt idx="304">
                  <c:v>0.13792763777750253</c:v>
                </c:pt>
                <c:pt idx="305">
                  <c:v>0.20648815947976987</c:v>
                </c:pt>
                <c:pt idx="306">
                  <c:v>7.4811628092768173E-2</c:v>
                </c:pt>
                <c:pt idx="307">
                  <c:v>8.2003761251731519E-2</c:v>
                </c:pt>
                <c:pt idx="308">
                  <c:v>3.6565611574542585E-2</c:v>
                </c:pt>
                <c:pt idx="309">
                  <c:v>5.323522861587817E-2</c:v>
                </c:pt>
                <c:pt idx="310">
                  <c:v>3.1389964347998872E-2</c:v>
                </c:pt>
                <c:pt idx="311">
                  <c:v>3.8582097506962204E-2</c:v>
                </c:pt>
                <c:pt idx="312">
                  <c:v>2.8499667844864067E-2</c:v>
                </c:pt>
                <c:pt idx="313">
                  <c:v>3.1658829138988147E-2</c:v>
                </c:pt>
                <c:pt idx="314">
                  <c:v>1.9761562137712348E-2</c:v>
                </c:pt>
                <c:pt idx="315">
                  <c:v>2.3996182595793565E-2</c:v>
                </c:pt>
                <c:pt idx="316">
                  <c:v>5.8814173028905806E-2</c:v>
                </c:pt>
                <c:pt idx="317">
                  <c:v>2.3391236816067678E-2</c:v>
                </c:pt>
                <c:pt idx="318">
                  <c:v>2.4735560771014097E-2</c:v>
                </c:pt>
                <c:pt idx="319">
                  <c:v>2.0837021301669485E-2</c:v>
                </c:pt>
                <c:pt idx="320">
                  <c:v>1.8686102973755215E-2</c:v>
                </c:pt>
                <c:pt idx="321">
                  <c:v>2.1912480465626619E-2</c:v>
                </c:pt>
                <c:pt idx="322">
                  <c:v>2.3727317804804283E-2</c:v>
                </c:pt>
                <c:pt idx="323">
                  <c:v>1.2905509967485617E-2</c:v>
                </c:pt>
                <c:pt idx="324">
                  <c:v>2.0366507917438239E-2</c:v>
                </c:pt>
                <c:pt idx="325">
                  <c:v>1.2636645176496332E-2</c:v>
                </c:pt>
                <c:pt idx="326">
                  <c:v>1.7879508600787367E-2</c:v>
                </c:pt>
                <c:pt idx="327">
                  <c:v>1.7140130425566835E-2</c:v>
                </c:pt>
                <c:pt idx="328">
                  <c:v>1.6938481832324871E-2</c:v>
                </c:pt>
                <c:pt idx="329">
                  <c:v>1.2569428978749011E-2</c:v>
                </c:pt>
                <c:pt idx="330">
                  <c:v>2.6684830505686406E-2</c:v>
                </c:pt>
                <c:pt idx="332">
                  <c:v>0</c:v>
                </c:pt>
                <c:pt idx="333">
                  <c:v>8.5440009239801729</c:v>
                </c:pt>
                <c:pt idx="334">
                  <c:v>2.4179931840393554</c:v>
                </c:pt>
                <c:pt idx="335">
                  <c:v>1.4392738445368507</c:v>
                </c:pt>
                <c:pt idx="336">
                  <c:v>1.2045668311315609</c:v>
                </c:pt>
                <c:pt idx="337">
                  <c:v>1.0570487621907889</c:v>
                </c:pt>
                <c:pt idx="338">
                  <c:v>0.96456285497116911</c:v>
                </c:pt>
                <c:pt idx="339">
                  <c:v>0.80007575490343175</c:v>
                </c:pt>
                <c:pt idx="340">
                  <c:v>0.68466759292943069</c:v>
                </c:pt>
                <c:pt idx="341">
                  <c:v>0.56452497751945319</c:v>
                </c:pt>
                <c:pt idx="342">
                  <c:v>0.55904051165797553</c:v>
                </c:pt>
                <c:pt idx="343">
                  <c:v>0.54249336252035474</c:v>
                </c:pt>
                <c:pt idx="344">
                  <c:v>0.36938111955935327</c:v>
                </c:pt>
                <c:pt idx="345">
                  <c:v>0.50339896484110347</c:v>
                </c:pt>
                <c:pt idx="346">
                  <c:v>0.56747815144486435</c:v>
                </c:pt>
                <c:pt idx="347">
                  <c:v>0.42117885269553157</c:v>
                </c:pt>
                <c:pt idx="348">
                  <c:v>0.40219416317503187</c:v>
                </c:pt>
                <c:pt idx="349">
                  <c:v>0.37720937425052231</c:v>
                </c:pt>
                <c:pt idx="350">
                  <c:v>0.4542731509707732</c:v>
                </c:pt>
                <c:pt idx="351">
                  <c:v>0.28777039250950126</c:v>
                </c:pt>
                <c:pt idx="352">
                  <c:v>0.36900611334660266</c:v>
                </c:pt>
                <c:pt idx="353">
                  <c:v>0.30989575906178735</c:v>
                </c:pt>
                <c:pt idx="354">
                  <c:v>0.31364582118929352</c:v>
                </c:pt>
                <c:pt idx="355">
                  <c:v>0.214597305246538</c:v>
                </c:pt>
                <c:pt idx="356">
                  <c:v>0.24178525567095741</c:v>
                </c:pt>
                <c:pt idx="357">
                  <c:v>0.31186454167872807</c:v>
                </c:pt>
                <c:pt idx="358">
                  <c:v>0.28809852294565802</c:v>
                </c:pt>
                <c:pt idx="359">
                  <c:v>0.20297211265126899</c:v>
                </c:pt>
                <c:pt idx="360">
                  <c:v>0.24848849172387458</c:v>
                </c:pt>
                <c:pt idx="361">
                  <c:v>0.29545801987088877</c:v>
                </c:pt>
                <c:pt idx="362">
                  <c:v>0.19598762193878885</c:v>
                </c:pt>
                <c:pt idx="363">
                  <c:v>0.15567445406809802</c:v>
                </c:pt>
                <c:pt idx="364">
                  <c:v>0.17217472742912496</c:v>
                </c:pt>
                <c:pt idx="365">
                  <c:v>0.29325485837097898</c:v>
                </c:pt>
                <c:pt idx="366">
                  <c:v>0.19486260330053701</c:v>
                </c:pt>
                <c:pt idx="367">
                  <c:v>0.15600258450425478</c:v>
                </c:pt>
                <c:pt idx="368">
                  <c:v>0.1538931745575326</c:v>
                </c:pt>
                <c:pt idx="369">
                  <c:v>0.24351965940492898</c:v>
                </c:pt>
                <c:pt idx="370">
                  <c:v>0.1404867024516982</c:v>
                </c:pt>
                <c:pt idx="371">
                  <c:v>0.17386225538650271</c:v>
                </c:pt>
                <c:pt idx="372">
                  <c:v>0.14822120558967958</c:v>
                </c:pt>
                <c:pt idx="373">
                  <c:v>0.15122125529168448</c:v>
                </c:pt>
                <c:pt idx="374">
                  <c:v>0.1689402988441509</c:v>
                </c:pt>
                <c:pt idx="375">
                  <c:v>0.25205105074500539</c:v>
                </c:pt>
                <c:pt idx="376">
                  <c:v>0.17859670882247919</c:v>
                </c:pt>
                <c:pt idx="377">
                  <c:v>0.13481473348384518</c:v>
                </c:pt>
                <c:pt idx="378">
                  <c:v>9.9095391719349335E-2</c:v>
                </c:pt>
                <c:pt idx="379">
                  <c:v>0.11222060916562078</c:v>
                </c:pt>
                <c:pt idx="380">
                  <c:v>0.18572182686474084</c:v>
                </c:pt>
                <c:pt idx="381">
                  <c:v>0.17433101315244096</c:v>
                </c:pt>
                <c:pt idx="382">
                  <c:v>0.15876825532329056</c:v>
                </c:pt>
                <c:pt idx="383">
                  <c:v>0.12947089495214895</c:v>
                </c:pt>
                <c:pt idx="384">
                  <c:v>9.4689068719529645E-2</c:v>
                </c:pt>
                <c:pt idx="385">
                  <c:v>8.7892081113424794E-2</c:v>
                </c:pt>
                <c:pt idx="386">
                  <c:v>0.10336108738938757</c:v>
                </c:pt>
                <c:pt idx="387">
                  <c:v>0.12975214961171191</c:v>
                </c:pt>
                <c:pt idx="388">
                  <c:v>0.10725177684667515</c:v>
                </c:pt>
                <c:pt idx="389">
                  <c:v>0.10776741038920726</c:v>
                </c:pt>
                <c:pt idx="390">
                  <c:v>0.130267783154244</c:v>
                </c:pt>
                <c:pt idx="391">
                  <c:v>0.12492394462254777</c:v>
                </c:pt>
                <c:pt idx="392">
                  <c:v>0.10054854079375797</c:v>
                </c:pt>
                <c:pt idx="393">
                  <c:v>9.2298404113244498E-2</c:v>
                </c:pt>
                <c:pt idx="394">
                  <c:v>7.176681396514846E-2</c:v>
                </c:pt>
                <c:pt idx="395">
                  <c:v>8.5313913400764343E-2</c:v>
                </c:pt>
                <c:pt idx="396">
                  <c:v>0.10659551597436159</c:v>
                </c:pt>
                <c:pt idx="397">
                  <c:v>9.6892230219439504E-2</c:v>
                </c:pt>
                <c:pt idx="398">
                  <c:v>8.0954466177538473E-2</c:v>
                </c:pt>
                <c:pt idx="399">
                  <c:v>0.11554878930378246</c:v>
                </c:pt>
                <c:pt idx="400">
                  <c:v>7.125118042261637E-2</c:v>
                </c:pt>
                <c:pt idx="401">
                  <c:v>5.4094646189275841E-2</c:v>
                </c:pt>
                <c:pt idx="402">
                  <c:v>0.11001744766571094</c:v>
                </c:pt>
                <c:pt idx="403">
                  <c:v>7.5845006528811376E-2</c:v>
                </c:pt>
                <c:pt idx="404">
                  <c:v>8.7376447570892704E-2</c:v>
                </c:pt>
                <c:pt idx="405">
                  <c:v>7.2563702167243518E-2</c:v>
                </c:pt>
                <c:pt idx="406">
                  <c:v>6.2860416412321415E-2</c:v>
                </c:pt>
                <c:pt idx="407">
                  <c:v>5.507903749774621E-2</c:v>
                </c:pt>
                <c:pt idx="408">
                  <c:v>4.8657056104391971E-2</c:v>
                </c:pt>
                <c:pt idx="409">
                  <c:v>0.12506457195232926</c:v>
                </c:pt>
                <c:pt idx="410">
                  <c:v>0.11142372096352572</c:v>
                </c:pt>
                <c:pt idx="411">
                  <c:v>8.5313913400764343E-2</c:v>
                </c:pt>
                <c:pt idx="412">
                  <c:v>4.504762130666732E-2</c:v>
                </c:pt>
                <c:pt idx="413">
                  <c:v>5.6250931912591867E-2</c:v>
                </c:pt>
                <c:pt idx="414">
                  <c:v>3.2906795168866243E-2</c:v>
                </c:pt>
                <c:pt idx="415">
                  <c:v>7.6501267401124937E-2</c:v>
                </c:pt>
                <c:pt idx="416">
                  <c:v>6.6141720773889273E-2</c:v>
                </c:pt>
                <c:pt idx="417">
                  <c:v>5.5969677253028906E-2</c:v>
                </c:pt>
                <c:pt idx="418">
                  <c:v>0.10472048491060854</c:v>
                </c:pt>
                <c:pt idx="419">
                  <c:v>9.0517124602679092E-2</c:v>
                </c:pt>
                <c:pt idx="420">
                  <c:v>7.0266789114146008E-2</c:v>
                </c:pt>
                <c:pt idx="421">
                  <c:v>9.6517224006688884E-2</c:v>
                </c:pt>
                <c:pt idx="422">
                  <c:v>7.6876273613875556E-2</c:v>
                </c:pt>
                <c:pt idx="423">
                  <c:v>5.4985285944558551E-2</c:v>
                </c:pt>
                <c:pt idx="424">
                  <c:v>8.5454540730545814E-2</c:v>
                </c:pt>
                <c:pt idx="425">
                  <c:v>4.3875726891821662E-2</c:v>
                </c:pt>
                <c:pt idx="426">
                  <c:v>5.4610279731807938E-2</c:v>
                </c:pt>
                <c:pt idx="427">
                  <c:v>5.4657155508401764E-2</c:v>
                </c:pt>
                <c:pt idx="428">
                  <c:v>4.6735149264045081E-2</c:v>
                </c:pt>
                <c:pt idx="429">
                  <c:v>3.8625639913313081E-2</c:v>
                </c:pt>
                <c:pt idx="430">
                  <c:v>6.4876074805855957E-2</c:v>
                </c:pt>
                <c:pt idx="431">
                  <c:v>8.5923298496484085E-2</c:v>
                </c:pt>
                <c:pt idx="432">
                  <c:v>5.751657788062519E-2</c:v>
                </c:pt>
                <c:pt idx="433">
                  <c:v>5.3860267306306712E-2</c:v>
                </c:pt>
                <c:pt idx="434">
                  <c:v>3.6656857296372372E-2</c:v>
                </c:pt>
                <c:pt idx="435">
                  <c:v>4.9547695859674667E-2</c:v>
                </c:pt>
                <c:pt idx="436">
                  <c:v>3.4781826232619308E-2</c:v>
                </c:pt>
                <c:pt idx="437">
                  <c:v>6.7547994071704073E-2</c:v>
                </c:pt>
                <c:pt idx="438">
                  <c:v>8.4892031411419891E-2</c:v>
                </c:pt>
                <c:pt idx="439">
                  <c:v>4.7813292125703087E-2</c:v>
                </c:pt>
                <c:pt idx="440">
                  <c:v>3.1969279636989714E-2</c:v>
                </c:pt>
                <c:pt idx="441">
                  <c:v>5.9954118263504164E-2</c:v>
                </c:pt>
                <c:pt idx="442">
                  <c:v>4.378197533863401E-2</c:v>
                </c:pt>
                <c:pt idx="443">
                  <c:v>5.1047720710677119E-2</c:v>
                </c:pt>
                <c:pt idx="444">
                  <c:v>5.9157230061409119E-2</c:v>
                </c:pt>
                <c:pt idx="445">
                  <c:v>4.4344484657759919E-2</c:v>
                </c:pt>
                <c:pt idx="446">
                  <c:v>3.6422478413403236E-2</c:v>
                </c:pt>
                <c:pt idx="447">
                  <c:v>2.5453546690447821E-2</c:v>
                </c:pt>
                <c:pt idx="448">
                  <c:v>4.9172689646924055E-2</c:v>
                </c:pt>
                <c:pt idx="449">
                  <c:v>7.420435434802744E-2</c:v>
                </c:pt>
                <c:pt idx="450">
                  <c:v>4.575075795557472E-2</c:v>
                </c:pt>
                <c:pt idx="451">
                  <c:v>3.5344335551745223E-2</c:v>
                </c:pt>
                <c:pt idx="452">
                  <c:v>4.3031962913132785E-2</c:v>
                </c:pt>
                <c:pt idx="453">
                  <c:v>3.6328726860215585E-2</c:v>
                </c:pt>
                <c:pt idx="454">
                  <c:v>5.6344683465779519E-2</c:v>
                </c:pt>
                <c:pt idx="455">
                  <c:v>6.8438633826986769E-2</c:v>
                </c:pt>
                <c:pt idx="456">
                  <c:v>4.115693184937972E-2</c:v>
                </c:pt>
                <c:pt idx="457">
                  <c:v>2.357851562669476E-2</c:v>
                </c:pt>
                <c:pt idx="458">
                  <c:v>2.9625490807298385E-2</c:v>
                </c:pt>
                <c:pt idx="459">
                  <c:v>3.220365851995885E-2</c:v>
                </c:pt>
                <c:pt idx="460">
                  <c:v>3.6094347977246449E-2</c:v>
                </c:pt>
                <c:pt idx="461">
                  <c:v>7.176681396514846E-2</c:v>
                </c:pt>
                <c:pt idx="462">
                  <c:v>4.307883868972661E-2</c:v>
                </c:pt>
                <c:pt idx="463">
                  <c:v>4.21881989344439E-2</c:v>
                </c:pt>
                <c:pt idx="464">
                  <c:v>2.7375453530794708E-2</c:v>
                </c:pt>
                <c:pt idx="465">
                  <c:v>3.6984987732529152E-2</c:v>
                </c:pt>
                <c:pt idx="466">
                  <c:v>5.662593812534248E-2</c:v>
                </c:pt>
                <c:pt idx="467">
                  <c:v>3.0750509445550224E-2</c:v>
                </c:pt>
                <c:pt idx="468">
                  <c:v>3.6047472200652624E-2</c:v>
                </c:pt>
                <c:pt idx="469">
                  <c:v>3.6047472200652624E-2</c:v>
                </c:pt>
                <c:pt idx="470">
                  <c:v>2.6719192658481137E-2</c:v>
                </c:pt>
                <c:pt idx="471">
                  <c:v>3.2297410073146494E-2</c:v>
                </c:pt>
                <c:pt idx="472">
                  <c:v>2.409414916922685E-2</c:v>
                </c:pt>
                <c:pt idx="473">
                  <c:v>3.6703733072966198E-2</c:v>
                </c:pt>
                <c:pt idx="474">
                  <c:v>2.5922304456386089E-2</c:v>
                </c:pt>
                <c:pt idx="475">
                  <c:v>3.0703633668956395E-2</c:v>
                </c:pt>
                <c:pt idx="476">
                  <c:v>2.7891087073326801E-2</c:v>
                </c:pt>
                <c:pt idx="477">
                  <c:v>3.1172391434894663E-2</c:v>
                </c:pt>
                <c:pt idx="478">
                  <c:v>2.0344087041720724E-2</c:v>
                </c:pt>
                <c:pt idx="479">
                  <c:v>3.5297459775151398E-2</c:v>
                </c:pt>
                <c:pt idx="480">
                  <c:v>6.9423025135457131E-2</c:v>
                </c:pt>
                <c:pt idx="481">
                  <c:v>4.870393188098579E-2</c:v>
                </c:pt>
                <c:pt idx="482">
                  <c:v>3.1875528083802063E-2</c:v>
                </c:pt>
                <c:pt idx="483">
                  <c:v>3.1219267211488488E-2</c:v>
                </c:pt>
                <c:pt idx="484">
                  <c:v>4.0875677189816759E-2</c:v>
                </c:pt>
                <c:pt idx="485">
                  <c:v>2.7328577754200882E-2</c:v>
                </c:pt>
                <c:pt idx="486">
                  <c:v>2.3062882084162666E-2</c:v>
                </c:pt>
                <c:pt idx="487">
                  <c:v>4.9735198966049977E-2</c:v>
                </c:pt>
                <c:pt idx="488">
                  <c:v>3.0188000126424305E-2</c:v>
                </c:pt>
                <c:pt idx="489">
                  <c:v>2.5266043584072514E-2</c:v>
                </c:pt>
                <c:pt idx="490">
                  <c:v>2.0765969031065167E-2</c:v>
                </c:pt>
                <c:pt idx="491">
                  <c:v>2.2922254754381186E-2</c:v>
                </c:pt>
                <c:pt idx="492">
                  <c:v>2.7047323094637921E-2</c:v>
                </c:pt>
                <c:pt idx="493">
                  <c:v>2.3297260967131798E-2</c:v>
                </c:pt>
                <c:pt idx="494">
                  <c:v>2.357851562669476E-2</c:v>
                </c:pt>
                <c:pt idx="495">
                  <c:v>3.6141223753840275E-2</c:v>
                </c:pt>
                <c:pt idx="496">
                  <c:v>2.4656658488352769E-2</c:v>
                </c:pt>
                <c:pt idx="497">
                  <c:v>2.1703484562941699E-2</c:v>
                </c:pt>
                <c:pt idx="498">
                  <c:v>3.3328677158210682E-2</c:v>
                </c:pt>
                <c:pt idx="499">
                  <c:v>3.6750608849560024E-2</c:v>
                </c:pt>
                <c:pt idx="500">
                  <c:v>2.3906646062851544E-2</c:v>
                </c:pt>
                <c:pt idx="501">
                  <c:v>2.0765969031065167E-2</c:v>
                </c:pt>
                <c:pt idx="502">
                  <c:v>1.9265944180062715E-2</c:v>
                </c:pt>
                <c:pt idx="503">
                  <c:v>2.2078490775692308E-2</c:v>
                </c:pt>
                <c:pt idx="504">
                  <c:v>2.3437888296913279E-2</c:v>
                </c:pt>
                <c:pt idx="505">
                  <c:v>1.6734652243996079E-2</c:v>
                </c:pt>
                <c:pt idx="506">
                  <c:v>4.5797633732168545E-2</c:v>
                </c:pt>
                <c:pt idx="507">
                  <c:v>6.9516776688644796E-2</c:v>
                </c:pt>
                <c:pt idx="508">
                  <c:v>5.2360242455304268E-2</c:v>
                </c:pt>
                <c:pt idx="509">
                  <c:v>3.6000596424058798E-2</c:v>
                </c:pt>
                <c:pt idx="510">
                  <c:v>2.217224232887996E-2</c:v>
                </c:pt>
                <c:pt idx="511">
                  <c:v>2.7703583966951495E-2</c:v>
                </c:pt>
                <c:pt idx="512">
                  <c:v>1.9734701946000979E-2</c:v>
                </c:pt>
                <c:pt idx="513">
                  <c:v>2.8031714403108279E-2</c:v>
                </c:pt>
                <c:pt idx="514">
                  <c:v>2.7047323094637921E-2</c:v>
                </c:pt>
                <c:pt idx="515">
                  <c:v>2.3859770286257718E-2</c:v>
                </c:pt>
                <c:pt idx="516">
                  <c:v>1.9078441073687408E-2</c:v>
                </c:pt>
                <c:pt idx="517">
                  <c:v>2.1844111892723176E-2</c:v>
                </c:pt>
                <c:pt idx="518">
                  <c:v>1.3406472105834394E-2</c:v>
                </c:pt>
                <c:pt idx="519">
                  <c:v>3.023487590301813E-2</c:v>
                </c:pt>
                <c:pt idx="520">
                  <c:v>2.2594124318224398E-2</c:v>
                </c:pt>
                <c:pt idx="521">
                  <c:v>1.809404976521705E-2</c:v>
                </c:pt>
                <c:pt idx="522">
                  <c:v>2.2594124318224398E-2</c:v>
                </c:pt>
                <c:pt idx="523">
                  <c:v>1.5562757829150418E-2</c:v>
                </c:pt>
                <c:pt idx="524">
                  <c:v>1.757841622268496E-2</c:v>
                </c:pt>
                <c:pt idx="525">
                  <c:v>1.6734652243996079E-2</c:v>
                </c:pt>
                <c:pt idx="526">
                  <c:v>4.4391360434353745E-2</c:v>
                </c:pt>
                <c:pt idx="527">
                  <c:v>2.7469205083982363E-2</c:v>
                </c:pt>
                <c:pt idx="528">
                  <c:v>1.7484664669497305E-2</c:v>
                </c:pt>
                <c:pt idx="529">
                  <c:v>2.4234776499008331E-2</c:v>
                </c:pt>
                <c:pt idx="530">
                  <c:v>1.3640850988803528E-2</c:v>
                </c:pt>
                <c:pt idx="531">
                  <c:v>2.5875428679792263E-2</c:v>
                </c:pt>
                <c:pt idx="532">
                  <c:v>1.9781577722594805E-2</c:v>
                </c:pt>
                <c:pt idx="533">
                  <c:v>1.9078441073687408E-2</c:v>
                </c:pt>
                <c:pt idx="534">
                  <c:v>1.5750260935525725E-2</c:v>
                </c:pt>
                <c:pt idx="535">
                  <c:v>1.9687826169407154E-2</c:v>
                </c:pt>
                <c:pt idx="536">
                  <c:v>1.2890838563302304E-2</c:v>
                </c:pt>
                <c:pt idx="537">
                  <c:v>2.2828503201193534E-2</c:v>
                </c:pt>
                <c:pt idx="538">
                  <c:v>1.8000298212029399E-2</c:v>
                </c:pt>
                <c:pt idx="539">
                  <c:v>1.5140875839805978E-2</c:v>
                </c:pt>
                <c:pt idx="540">
                  <c:v>1.5844012488713376E-2</c:v>
                </c:pt>
                <c:pt idx="541">
                  <c:v>2.3344136743725624E-2</c:v>
                </c:pt>
                <c:pt idx="542">
                  <c:v>2.6344186445730527E-2</c:v>
                </c:pt>
                <c:pt idx="543">
                  <c:v>2.0437838594908379E-2</c:v>
                </c:pt>
                <c:pt idx="544">
                  <c:v>1.4250236084523273E-2</c:v>
                </c:pt>
                <c:pt idx="545">
                  <c:v>2.2359745435255266E-2</c:v>
                </c:pt>
                <c:pt idx="546">
                  <c:v>1.7531540446091131E-2</c:v>
                </c:pt>
                <c:pt idx="547">
                  <c:v>1.5000248510024499E-2</c:v>
                </c:pt>
                <c:pt idx="548">
                  <c:v>2.1562857233160218E-2</c:v>
                </c:pt>
                <c:pt idx="549">
                  <c:v>1.6594024914214602E-2</c:v>
                </c:pt>
                <c:pt idx="550">
                  <c:v>2.179723611612935E-2</c:v>
                </c:pt>
                <c:pt idx="551">
                  <c:v>1.5328378946181285E-2</c:v>
                </c:pt>
                <c:pt idx="552">
                  <c:v>2.0015956605563941E-2</c:v>
                </c:pt>
                <c:pt idx="553">
                  <c:v>2.2078490775692308E-2</c:v>
                </c:pt>
                <c:pt idx="554">
                  <c:v>1.3781478318585007E-2</c:v>
                </c:pt>
                <c:pt idx="555">
                  <c:v>1.6500273361026947E-2</c:v>
                </c:pt>
                <c:pt idx="556">
                  <c:v>1.1297062159112199E-2</c:v>
                </c:pt>
                <c:pt idx="557">
                  <c:v>1.7297161563121999E-2</c:v>
                </c:pt>
                <c:pt idx="558">
                  <c:v>1.7250285786528173E-2</c:v>
                </c:pt>
                <c:pt idx="559">
                  <c:v>1.5469006275962765E-2</c:v>
                </c:pt>
                <c:pt idx="560">
                  <c:v>1.2609583903739344E-2</c:v>
                </c:pt>
                <c:pt idx="561">
                  <c:v>1.0922055946361588E-2</c:v>
                </c:pt>
                <c:pt idx="562">
                  <c:v>2.2359745435255266E-2</c:v>
                </c:pt>
                <c:pt idx="563">
                  <c:v>1.6406521807839296E-2</c:v>
                </c:pt>
                <c:pt idx="564">
                  <c:v>2.0625341701283686E-2</c:v>
                </c:pt>
                <c:pt idx="565">
                  <c:v>2.3250385190537973E-2</c:v>
                </c:pt>
                <c:pt idx="566">
                  <c:v>1.4953372733430672E-2</c:v>
                </c:pt>
                <c:pt idx="567">
                  <c:v>1.5422130499368938E-2</c:v>
                </c:pt>
                <c:pt idx="568">
                  <c:v>1.1672068371862812E-2</c:v>
                </c:pt>
                <c:pt idx="569">
                  <c:v>8.6720186698579123E-3</c:v>
                </c:pt>
                <c:pt idx="570">
                  <c:v>1.4765869627055365E-2</c:v>
                </c:pt>
                <c:pt idx="571">
                  <c:v>1.5703385158931899E-2</c:v>
                </c:pt>
                <c:pt idx="572">
                  <c:v>1.2047074584613425E-2</c:v>
                </c:pt>
                <c:pt idx="573">
                  <c:v>3.009424857323665E-2</c:v>
                </c:pt>
                <c:pt idx="574">
                  <c:v>4.556325484919941E-2</c:v>
                </c:pt>
                <c:pt idx="575">
                  <c:v>3.2953670945460069E-2</c:v>
                </c:pt>
                <c:pt idx="576">
                  <c:v>2.0953472137440473E-2</c:v>
                </c:pt>
                <c:pt idx="577">
                  <c:v>1.4906496956836846E-2</c:v>
                </c:pt>
                <c:pt idx="578">
                  <c:v>2.179723611612935E-2</c:v>
                </c:pt>
                <c:pt idx="579">
                  <c:v>1.8000298212029399E-2</c:v>
                </c:pt>
                <c:pt idx="580">
                  <c:v>1.2328329244176385E-2</c:v>
                </c:pt>
                <c:pt idx="581">
                  <c:v>1.7109658456746692E-2</c:v>
                </c:pt>
                <c:pt idx="582">
                  <c:v>3.6984987732529152E-2</c:v>
                </c:pt>
                <c:pt idx="583">
                  <c:v>2.6672316881887308E-2</c:v>
                </c:pt>
                <c:pt idx="584">
                  <c:v>2.0344087041720724E-2</c:v>
                </c:pt>
                <c:pt idx="585">
                  <c:v>1.8890937967312105E-2</c:v>
                </c:pt>
                <c:pt idx="586">
                  <c:v>1.1765819925050465E-2</c:v>
                </c:pt>
                <c:pt idx="587">
                  <c:v>1.809404976521705E-2</c:v>
                </c:pt>
                <c:pt idx="588">
                  <c:v>1.8515931754561493E-2</c:v>
                </c:pt>
                <c:pt idx="589">
                  <c:v>1.5047124286618325E-2</c:v>
                </c:pt>
                <c:pt idx="590">
                  <c:v>1.4765869627055365E-2</c:v>
                </c:pt>
                <c:pt idx="591">
                  <c:v>1.6594024914214602E-2</c:v>
                </c:pt>
                <c:pt idx="592">
                  <c:v>1.5797136712119551E-2</c:v>
                </c:pt>
                <c:pt idx="593">
                  <c:v>1.2140826137801078E-2</c:v>
                </c:pt>
                <c:pt idx="594">
                  <c:v>1.4718993850461539E-2</c:v>
                </c:pt>
                <c:pt idx="595">
                  <c:v>1.9500323063031847E-2</c:v>
                </c:pt>
                <c:pt idx="596">
                  <c:v>1.5797136712119551E-2</c:v>
                </c:pt>
                <c:pt idx="597">
                  <c:v>1.3125217446271438E-2</c:v>
                </c:pt>
                <c:pt idx="598">
                  <c:v>1.814092554181088E-2</c:v>
                </c:pt>
                <c:pt idx="599">
                  <c:v>1.4109608754741793E-2</c:v>
                </c:pt>
                <c:pt idx="600">
                  <c:v>1.4718993850461539E-2</c:v>
                </c:pt>
                <c:pt idx="601">
                  <c:v>1.1906447254831946E-2</c:v>
                </c:pt>
                <c:pt idx="602">
                  <c:v>1.7531540446091131E-2</c:v>
                </c:pt>
                <c:pt idx="603">
                  <c:v>1.2843962786708478E-2</c:v>
                </c:pt>
                <c:pt idx="604">
                  <c:v>7.7813789145752092E-3</c:v>
                </c:pt>
                <c:pt idx="605">
                  <c:v>1.2750211233520825E-2</c:v>
                </c:pt>
                <c:pt idx="606">
                  <c:v>1.1859571478238119E-2</c:v>
                </c:pt>
                <c:pt idx="607">
                  <c:v>1.4250236084523273E-2</c:v>
                </c:pt>
                <c:pt idx="608">
                  <c:v>1.1859571478238119E-2</c:v>
                </c:pt>
                <c:pt idx="609">
                  <c:v>1.4859621180243018E-2</c:v>
                </c:pt>
                <c:pt idx="610">
                  <c:v>2.357851562669476E-2</c:v>
                </c:pt>
                <c:pt idx="611">
                  <c:v>1.7109658456746692E-2</c:v>
                </c:pt>
                <c:pt idx="612">
                  <c:v>1.2562708127145519E-2</c:v>
                </c:pt>
                <c:pt idx="613">
                  <c:v>1.115643482933072E-2</c:v>
                </c:pt>
                <c:pt idx="614">
                  <c:v>1.0687677063392456E-2</c:v>
                </c:pt>
                <c:pt idx="615">
                  <c:v>8.5782671166702591E-3</c:v>
                </c:pt>
                <c:pt idx="616">
                  <c:v>2.4703534264946599E-2</c:v>
                </c:pt>
                <c:pt idx="617">
                  <c:v>1.7953422435435573E-2</c:v>
                </c:pt>
                <c:pt idx="618">
                  <c:v>1.2937714339896132E-2</c:v>
                </c:pt>
                <c:pt idx="619">
                  <c:v>8.8595217762332187E-3</c:v>
                </c:pt>
                <c:pt idx="620">
                  <c:v>1.5890888265307206E-2</c:v>
                </c:pt>
                <c:pt idx="621">
                  <c:v>1.0922055946361588E-2</c:v>
                </c:pt>
                <c:pt idx="622">
                  <c:v>1.0547049733610975E-2</c:v>
                </c:pt>
                <c:pt idx="623">
                  <c:v>1.0172043520860362E-2</c:v>
                </c:pt>
                <c:pt idx="624">
                  <c:v>1.8422180201373838E-2</c:v>
                </c:pt>
                <c:pt idx="625">
                  <c:v>1.4250236084523273E-2</c:v>
                </c:pt>
                <c:pt idx="626">
                  <c:v>9.8907888612974025E-3</c:v>
                </c:pt>
                <c:pt idx="627">
                  <c:v>1.2562708127145519E-2</c:v>
                </c:pt>
                <c:pt idx="628">
                  <c:v>9.3751553187653124E-3</c:v>
                </c:pt>
                <c:pt idx="629">
                  <c:v>1.7015906903559041E-2</c:v>
                </c:pt>
                <c:pt idx="630">
                  <c:v>2.0203459711939247E-2</c:v>
                </c:pt>
                <c:pt idx="631">
                  <c:v>1.3734602541991181E-2</c:v>
                </c:pt>
                <c:pt idx="632">
                  <c:v>9.6564099783282703E-3</c:v>
                </c:pt>
                <c:pt idx="633">
                  <c:v>9.2814037655776591E-3</c:v>
                </c:pt>
                <c:pt idx="634">
                  <c:v>9.1407764357961784E-3</c:v>
                </c:pt>
                <c:pt idx="635">
                  <c:v>1.5562757829150418E-2</c:v>
                </c:pt>
                <c:pt idx="636">
                  <c:v>9.8439130847035768E-3</c:v>
                </c:pt>
                <c:pt idx="637">
                  <c:v>1.3500223659022047E-2</c:v>
                </c:pt>
                <c:pt idx="638">
                  <c:v>1.1343937935706027E-2</c:v>
                </c:pt>
                <c:pt idx="639">
                  <c:v>1.3593975212209701E-2</c:v>
                </c:pt>
                <c:pt idx="640">
                  <c:v>1.171894414845664E-2</c:v>
                </c:pt>
                <c:pt idx="641">
                  <c:v>1.3172093222865264E-2</c:v>
                </c:pt>
                <c:pt idx="642">
                  <c:v>1.1578316818675159E-2</c:v>
                </c:pt>
                <c:pt idx="643">
                  <c:v>1.9078441073687408E-2</c:v>
                </c:pt>
                <c:pt idx="644">
                  <c:v>1.2328329244176385E-2</c:v>
                </c:pt>
                <c:pt idx="645">
                  <c:v>1.2328329244176385E-2</c:v>
                </c:pt>
                <c:pt idx="646">
                  <c:v>1.4812745403649193E-2</c:v>
                </c:pt>
                <c:pt idx="647">
                  <c:v>1.4390863414304752E-2</c:v>
                </c:pt>
                <c:pt idx="648">
                  <c:v>1.5000248510024499E-2</c:v>
                </c:pt>
                <c:pt idx="649">
                  <c:v>1.0125167744266536E-2</c:v>
                </c:pt>
                <c:pt idx="650">
                  <c:v>1.2984590116489957E-2</c:v>
                </c:pt>
                <c:pt idx="651">
                  <c:v>1.2187701914394906E-2</c:v>
                </c:pt>
                <c:pt idx="652">
                  <c:v>9.7501615315159235E-3</c:v>
                </c:pt>
                <c:pt idx="653">
                  <c:v>1.2422080797364038E-2</c:v>
                </c:pt>
                <c:pt idx="654">
                  <c:v>6.7501118295110237E-3</c:v>
                </c:pt>
                <c:pt idx="655">
                  <c:v>1.3640850988803528E-2</c:v>
                </c:pt>
                <c:pt idx="656">
                  <c:v>1.1109559052736894E-2</c:v>
                </c:pt>
                <c:pt idx="657">
                  <c:v>9.2814037655776591E-3</c:v>
                </c:pt>
                <c:pt idx="658">
                  <c:v>2.1469105679972563E-2</c:v>
                </c:pt>
                <c:pt idx="659">
                  <c:v>1.6125267148276334E-2</c:v>
                </c:pt>
                <c:pt idx="660">
                  <c:v>1.4203360307929446E-2</c:v>
                </c:pt>
                <c:pt idx="661">
                  <c:v>1.2000198808019599E-2</c:v>
                </c:pt>
                <c:pt idx="662">
                  <c:v>1.0875180169767762E-2</c:v>
                </c:pt>
                <c:pt idx="663">
                  <c:v>1.809404976521705E-2</c:v>
                </c:pt>
                <c:pt idx="664">
                  <c:v>1.3172093222865264E-2</c:v>
                </c:pt>
                <c:pt idx="665">
                  <c:v>9.0001491060146994E-3</c:v>
                </c:pt>
                <c:pt idx="666">
                  <c:v>7.2188695954492899E-3</c:v>
                </c:pt>
                <c:pt idx="667">
                  <c:v>1.3593975212209701E-2</c:v>
                </c:pt>
                <c:pt idx="668">
                  <c:v>1.4625242297273886E-2</c:v>
                </c:pt>
                <c:pt idx="669">
                  <c:v>1.0922055946361588E-2</c:v>
                </c:pt>
                <c:pt idx="670">
                  <c:v>1.1578316818675159E-2</c:v>
                </c:pt>
                <c:pt idx="671">
                  <c:v>7.3126211486369431E-3</c:v>
                </c:pt>
                <c:pt idx="672">
                  <c:v>1.2515832350551691E-2</c:v>
                </c:pt>
                <c:pt idx="673">
                  <c:v>1.3312720552646741E-2</c:v>
                </c:pt>
                <c:pt idx="674">
                  <c:v>1.0922055946361588E-2</c:v>
                </c:pt>
                <c:pt idx="675">
                  <c:v>1.3359596329240568E-2</c:v>
                </c:pt>
                <c:pt idx="676">
                  <c:v>8.3907640102949526E-3</c:v>
                </c:pt>
                <c:pt idx="677">
                  <c:v>7.07824226566781E-3</c:v>
                </c:pt>
                <c:pt idx="678">
                  <c:v>1.5187751616399806E-2</c:v>
                </c:pt>
                <c:pt idx="679">
                  <c:v>1.4578366520680059E-2</c:v>
                </c:pt>
                <c:pt idx="680">
                  <c:v>1.4578366520680059E-2</c:v>
                </c:pt>
                <c:pt idx="681">
                  <c:v>8.5313913400764333E-3</c:v>
                </c:pt>
                <c:pt idx="682">
                  <c:v>8.7188944464517398E-3</c:v>
                </c:pt>
                <c:pt idx="683">
                  <c:v>9.4220310953591381E-3</c:v>
                </c:pt>
                <c:pt idx="684">
                  <c:v>1.2187701914394906E-2</c:v>
                </c:pt>
                <c:pt idx="685">
                  <c:v>1.1015807499549241E-2</c:v>
                </c:pt>
                <c:pt idx="686">
                  <c:v>1.115643482933072E-2</c:v>
                </c:pt>
                <c:pt idx="687">
                  <c:v>2.5969180232979915E-2</c:v>
                </c:pt>
                <c:pt idx="688">
                  <c:v>1.9312819956656541E-2</c:v>
                </c:pt>
                <c:pt idx="689">
                  <c:v>1.5234627392993631E-2</c:v>
                </c:pt>
                <c:pt idx="690">
                  <c:v>1.1343937935706027E-2</c:v>
                </c:pt>
                <c:pt idx="691">
                  <c:v>1.1765819925050465E-2</c:v>
                </c:pt>
                <c:pt idx="692">
                  <c:v>9.93766463789123E-3</c:v>
                </c:pt>
                <c:pt idx="693">
                  <c:v>7.7345031379813826E-3</c:v>
                </c:pt>
                <c:pt idx="694">
                  <c:v>6.5157329465418924E-3</c:v>
                </c:pt>
                <c:pt idx="695">
                  <c:v>1.5375254722775112E-2</c:v>
                </c:pt>
                <c:pt idx="696">
                  <c:v>1.0875180169767762E-2</c:v>
                </c:pt>
                <c:pt idx="697">
                  <c:v>1.0687677063392456E-2</c:v>
                </c:pt>
                <c:pt idx="698">
                  <c:v>9.0470248826085252E-3</c:v>
                </c:pt>
                <c:pt idx="699">
                  <c:v>1.0453298180423322E-2</c:v>
                </c:pt>
                <c:pt idx="700">
                  <c:v>6.4219813933542392E-3</c:v>
                </c:pt>
                <c:pt idx="701">
                  <c:v>1.2468956573957865E-2</c:v>
                </c:pt>
                <c:pt idx="702">
                  <c:v>1.1953323031425772E-2</c:v>
                </c:pt>
                <c:pt idx="703">
                  <c:v>1.0593925510204803E-2</c:v>
                </c:pt>
                <c:pt idx="704">
                  <c:v>8.5782671166702591E-3</c:v>
                </c:pt>
                <c:pt idx="705">
                  <c:v>1.1109559052736894E-2</c:v>
                </c:pt>
                <c:pt idx="706">
                  <c:v>9.1876522123900059E-3</c:v>
                </c:pt>
                <c:pt idx="707">
                  <c:v>1.1109559052736894E-2</c:v>
                </c:pt>
                <c:pt idx="708">
                  <c:v>6.3282298401665859E-3</c:v>
                </c:pt>
                <c:pt idx="709">
                  <c:v>7.9688820209505157E-3</c:v>
                </c:pt>
                <c:pt idx="710">
                  <c:v>1.1859571478238119E-2</c:v>
                </c:pt>
                <c:pt idx="711">
                  <c:v>1.1906447254831946E-2</c:v>
                </c:pt>
                <c:pt idx="712">
                  <c:v>9.2345279889838316E-3</c:v>
                </c:pt>
                <c:pt idx="713">
                  <c:v>9.1876522123900059E-3</c:v>
                </c:pt>
                <c:pt idx="714">
                  <c:v>7.5938758081999028E-3</c:v>
                </c:pt>
                <c:pt idx="715">
                  <c:v>1.4531490744086233E-2</c:v>
                </c:pt>
                <c:pt idx="716">
                  <c:v>1.0031416191078883E-2</c:v>
                </c:pt>
                <c:pt idx="717">
                  <c:v>1.3968981424960314E-2</c:v>
                </c:pt>
                <c:pt idx="718">
                  <c:v>7.8751304677628624E-3</c:v>
                </c:pt>
                <c:pt idx="719">
                  <c:v>1.2468956573957865E-2</c:v>
                </c:pt>
                <c:pt idx="720">
                  <c:v>1.415648453133562E-2</c:v>
                </c:pt>
                <c:pt idx="721">
                  <c:v>1.1625192595268986E-2</c:v>
                </c:pt>
                <c:pt idx="722">
                  <c:v>8.0626335741381672E-3</c:v>
                </c:pt>
                <c:pt idx="723">
                  <c:v>8.1095093507319947E-3</c:v>
                </c:pt>
                <c:pt idx="724">
                  <c:v>1.0500173957017149E-2</c:v>
                </c:pt>
                <c:pt idx="725">
                  <c:v>7.1251180422616366E-3</c:v>
                </c:pt>
                <c:pt idx="726">
                  <c:v>6.2813540635727593E-3</c:v>
                </c:pt>
                <c:pt idx="727">
                  <c:v>5.4375900848838811E-3</c:v>
                </c:pt>
                <c:pt idx="728">
                  <c:v>8.8595217762332187E-3</c:v>
                </c:pt>
                <c:pt idx="729">
                  <c:v>1.2093950361207252E-2</c:v>
                </c:pt>
                <c:pt idx="730">
                  <c:v>1.1390813712299852E-2</c:v>
                </c:pt>
                <c:pt idx="731">
                  <c:v>9.7970373081097493E-3</c:v>
                </c:pt>
                <c:pt idx="733">
                  <c:v>0</c:v>
                </c:pt>
                <c:pt idx="734">
                  <c:v>115.13209861951326</c:v>
                </c:pt>
                <c:pt idx="735">
                  <c:v>1.3934579729536021</c:v>
                </c:pt>
                <c:pt idx="736">
                  <c:v>74.303469664985414</c:v>
                </c:pt>
                <c:pt idx="737">
                  <c:v>18.647974599075624</c:v>
                </c:pt>
                <c:pt idx="738">
                  <c:v>8.2187252976608356</c:v>
                </c:pt>
                <c:pt idx="739">
                  <c:v>4.23313290670092</c:v>
                </c:pt>
                <c:pt idx="740">
                  <c:v>1.548786640094644</c:v>
                </c:pt>
                <c:pt idx="741">
                  <c:v>0.87777766018989845</c:v>
                </c:pt>
                <c:pt idx="742">
                  <c:v>0.69021169974361052</c:v>
                </c:pt>
                <c:pt idx="743">
                  <c:v>0.53499941272280416</c:v>
                </c:pt>
                <c:pt idx="744">
                  <c:v>0.56886602771134798</c:v>
                </c:pt>
                <c:pt idx="745">
                  <c:v>0.69886262201445271</c:v>
                </c:pt>
                <c:pt idx="746">
                  <c:v>0.42835642921363232</c:v>
                </c:pt>
                <c:pt idx="747">
                  <c:v>0.39941657264839325</c:v>
                </c:pt>
                <c:pt idx="748">
                  <c:v>0.44418412556566655</c:v>
                </c:pt>
                <c:pt idx="749">
                  <c:v>0.38541216484671598</c:v>
                </c:pt>
                <c:pt idx="750">
                  <c:v>0.35104123600381804</c:v>
                </c:pt>
                <c:pt idx="751">
                  <c:v>0.60796974811049143</c:v>
                </c:pt>
                <c:pt idx="752">
                  <c:v>0.56021510544050579</c:v>
                </c:pt>
                <c:pt idx="753">
                  <c:v>0.33482560591766536</c:v>
                </c:pt>
                <c:pt idx="754">
                  <c:v>0.48421888692669429</c:v>
                </c:pt>
                <c:pt idx="755">
                  <c:v>0.26154492354268333</c:v>
                </c:pt>
                <c:pt idx="756">
                  <c:v>0.29684689334746556</c:v>
                </c:pt>
                <c:pt idx="757">
                  <c:v>0.30189003189100588</c:v>
                </c:pt>
                <c:pt idx="758">
                  <c:v>0.3126357963260879</c:v>
                </c:pt>
                <c:pt idx="759">
                  <c:v>0.40275280276181225</c:v>
                </c:pt>
                <c:pt idx="760">
                  <c:v>0.21964808025788682</c:v>
                </c:pt>
                <c:pt idx="761">
                  <c:v>0.31736858788233346</c:v>
                </c:pt>
                <c:pt idx="762">
                  <c:v>0.16700547253800824</c:v>
                </c:pt>
                <c:pt idx="763">
                  <c:v>0.25467849644878615</c:v>
                </c:pt>
                <c:pt idx="764">
                  <c:v>0.10900937928729459</c:v>
                </c:pt>
                <c:pt idx="765">
                  <c:v>0.32101516498304727</c:v>
                </c:pt>
                <c:pt idx="766">
                  <c:v>0.29599343913240489</c:v>
                </c:pt>
                <c:pt idx="767">
                  <c:v>0.31767893486962828</c:v>
                </c:pt>
                <c:pt idx="768">
                  <c:v>0.25603626451820083</c:v>
                </c:pt>
                <c:pt idx="769">
                  <c:v>0.12216033287391127</c:v>
                </c:pt>
                <c:pt idx="770">
                  <c:v>0.28625630240603089</c:v>
                </c:pt>
                <c:pt idx="771">
                  <c:v>0.27516139761024216</c:v>
                </c:pt>
                <c:pt idx="772">
                  <c:v>0.16308734182341153</c:v>
                </c:pt>
                <c:pt idx="773">
                  <c:v>0.31655392704068464</c:v>
                </c:pt>
                <c:pt idx="774">
                  <c:v>0.15234157738832949</c:v>
                </c:pt>
                <c:pt idx="775">
                  <c:v>0.21739806459999961</c:v>
                </c:pt>
                <c:pt idx="776">
                  <c:v>0.14520359668054933</c:v>
                </c:pt>
                <c:pt idx="777">
                  <c:v>0.19140650441406104</c:v>
                </c:pt>
                <c:pt idx="778">
                  <c:v>9.32980630554959E-2</c:v>
                </c:pt>
                <c:pt idx="779">
                  <c:v>0.26150613016927143</c:v>
                </c:pt>
                <c:pt idx="780">
                  <c:v>0.23314817420521014</c:v>
                </c:pt>
                <c:pt idx="781">
                  <c:v>0.15854851713422524</c:v>
                </c:pt>
                <c:pt idx="782">
                  <c:v>0.26949756509211231</c:v>
                </c:pt>
                <c:pt idx="783">
                  <c:v>0.14559153041466782</c:v>
                </c:pt>
                <c:pt idx="784">
                  <c:v>0.30196761863782956</c:v>
                </c:pt>
                <c:pt idx="785">
                  <c:v>0.11083266783765149</c:v>
                </c:pt>
                <c:pt idx="786">
                  <c:v>0.23877321334992821</c:v>
                </c:pt>
                <c:pt idx="787">
                  <c:v>0.11820340878590271</c:v>
                </c:pt>
                <c:pt idx="788">
                  <c:v>8.9379932340899193E-2</c:v>
                </c:pt>
                <c:pt idx="789">
                  <c:v>0.30724351742184097</c:v>
                </c:pt>
                <c:pt idx="790">
                  <c:v>0.12169481239296909</c:v>
                </c:pt>
                <c:pt idx="791">
                  <c:v>0.2696915319591715</c:v>
                </c:pt>
                <c:pt idx="792">
                  <c:v>9.3530823295967E-2</c:v>
                </c:pt>
                <c:pt idx="793">
                  <c:v>0.1703804960248391</c:v>
                </c:pt>
                <c:pt idx="794">
                  <c:v>0.12188877926002832</c:v>
                </c:pt>
                <c:pt idx="795">
                  <c:v>0.16809168699354002</c:v>
                </c:pt>
                <c:pt idx="796">
                  <c:v>9.1746328119021975E-2</c:v>
                </c:pt>
                <c:pt idx="797">
                  <c:v>0.12347930756991411</c:v>
                </c:pt>
                <c:pt idx="798">
                  <c:v>0.16944945506295472</c:v>
                </c:pt>
                <c:pt idx="799">
                  <c:v>8.3056612474767866E-2</c:v>
                </c:pt>
                <c:pt idx="800">
                  <c:v>0.15823817014693048</c:v>
                </c:pt>
                <c:pt idx="801">
                  <c:v>0.18818665442087759</c:v>
                </c:pt>
                <c:pt idx="802">
                  <c:v>9.5858425700677916E-2</c:v>
                </c:pt>
                <c:pt idx="803">
                  <c:v>0.16134164001987836</c:v>
                </c:pt>
                <c:pt idx="804">
                  <c:v>7.6772085982048405E-2</c:v>
                </c:pt>
                <c:pt idx="805">
                  <c:v>0.23726027178686607</c:v>
                </c:pt>
                <c:pt idx="806">
                  <c:v>7.1922914305567326E-2</c:v>
                </c:pt>
                <c:pt idx="807">
                  <c:v>9.6246359434796397E-2</c:v>
                </c:pt>
                <c:pt idx="808">
                  <c:v>0.1823676484091003</c:v>
                </c:pt>
                <c:pt idx="809">
                  <c:v>7.9720382361348902E-2</c:v>
                </c:pt>
                <c:pt idx="810">
                  <c:v>0.13713457501088483</c:v>
                </c:pt>
                <c:pt idx="811">
                  <c:v>0.11983273046920036</c:v>
                </c:pt>
                <c:pt idx="812">
                  <c:v>4.6164114360099845E-2</c:v>
                </c:pt>
                <c:pt idx="813">
                  <c:v>0.14667774487019961</c:v>
                </c:pt>
                <c:pt idx="814">
                  <c:v>6.8780651059207581E-2</c:v>
                </c:pt>
                <c:pt idx="815">
                  <c:v>0.12406120817109186</c:v>
                </c:pt>
                <c:pt idx="816">
                  <c:v>4.5465833638686566E-2</c:v>
                </c:pt>
                <c:pt idx="817">
                  <c:v>0.15598815448904324</c:v>
                </c:pt>
                <c:pt idx="818">
                  <c:v>4.8375336644575218E-2</c:v>
                </c:pt>
                <c:pt idx="819">
                  <c:v>0.16696667916459643</c:v>
                </c:pt>
                <c:pt idx="820">
                  <c:v>6.6724602268379604E-2</c:v>
                </c:pt>
                <c:pt idx="821">
                  <c:v>0.14799671956620244</c:v>
                </c:pt>
                <c:pt idx="822">
                  <c:v>6.4746140224375331E-2</c:v>
                </c:pt>
                <c:pt idx="823">
                  <c:v>6.1177149870485253E-2</c:v>
                </c:pt>
                <c:pt idx="824">
                  <c:v>7.6616912488401009E-2</c:v>
                </c:pt>
                <c:pt idx="825">
                  <c:v>9.3414443175731443E-2</c:v>
                </c:pt>
                <c:pt idx="826">
                  <c:v>6.6336668534261123E-2</c:v>
                </c:pt>
                <c:pt idx="827">
                  <c:v>0.11948359010849371</c:v>
                </c:pt>
                <c:pt idx="828">
                  <c:v>3.235367342548174E-2</c:v>
                </c:pt>
                <c:pt idx="829">
                  <c:v>0.15928559122905039</c:v>
                </c:pt>
                <c:pt idx="830">
                  <c:v>3.3517474627837197E-2</c:v>
                </c:pt>
                <c:pt idx="831">
                  <c:v>9.6207566061384545E-2</c:v>
                </c:pt>
                <c:pt idx="832">
                  <c:v>7.1534980571448845E-2</c:v>
                </c:pt>
                <c:pt idx="833">
                  <c:v>5.9392654693540214E-2</c:v>
                </c:pt>
                <c:pt idx="834">
                  <c:v>7.5065177551927056E-2</c:v>
                </c:pt>
                <c:pt idx="835">
                  <c:v>3.6659737874196935E-2</c:v>
                </c:pt>
                <c:pt idx="836">
                  <c:v>7.6500532368165453E-2</c:v>
                </c:pt>
                <c:pt idx="837">
                  <c:v>5.6715911928122663E-2</c:v>
                </c:pt>
                <c:pt idx="838">
                  <c:v>7.025479924885783E-2</c:v>
                </c:pt>
                <c:pt idx="839">
                  <c:v>8.5733355240185424E-2</c:v>
                </c:pt>
                <c:pt idx="840">
                  <c:v>3.6310597513490299E-2</c:v>
                </c:pt>
                <c:pt idx="841">
                  <c:v>5.44271028968236E-2</c:v>
                </c:pt>
                <c:pt idx="842">
                  <c:v>6.1526290231191896E-2</c:v>
                </c:pt>
                <c:pt idx="843">
                  <c:v>5.6754705301534515E-2</c:v>
                </c:pt>
                <c:pt idx="844">
                  <c:v>4.7560675802926396E-2</c:v>
                </c:pt>
                <c:pt idx="845">
                  <c:v>8.1582464285117631E-2</c:v>
                </c:pt>
                <c:pt idx="846">
                  <c:v>3.2120913185010647E-2</c:v>
                </c:pt>
                <c:pt idx="847">
                  <c:v>7.0797906476623707E-2</c:v>
                </c:pt>
                <c:pt idx="848">
                  <c:v>3.7008878234903571E-2</c:v>
                </c:pt>
                <c:pt idx="849">
                  <c:v>8.2668678740649371E-2</c:v>
                </c:pt>
                <c:pt idx="850">
                  <c:v>4.084942220267658E-2</c:v>
                </c:pt>
                <c:pt idx="851">
                  <c:v>2.5487246331584536E-2</c:v>
                </c:pt>
                <c:pt idx="852">
                  <c:v>9.8186028105388831E-2</c:v>
                </c:pt>
                <c:pt idx="853">
                  <c:v>4.4263239062919263E-2</c:v>
                </c:pt>
                <c:pt idx="854">
                  <c:v>3.0452798128301161E-2</c:v>
                </c:pt>
                <c:pt idx="855">
                  <c:v>8.8216131138543735E-2</c:v>
                </c:pt>
                <c:pt idx="856">
                  <c:v>3.014245114100637E-2</c:v>
                </c:pt>
                <c:pt idx="857">
                  <c:v>2.6030353559350419E-2</c:v>
                </c:pt>
                <c:pt idx="858">
                  <c:v>9.5858425700677916E-2</c:v>
                </c:pt>
                <c:pt idx="859">
                  <c:v>3.3129540893718709E-2</c:v>
                </c:pt>
                <c:pt idx="860">
                  <c:v>6.237974444625257E-2</c:v>
                </c:pt>
                <c:pt idx="861">
                  <c:v>8.6004908854068363E-2</c:v>
                </c:pt>
                <c:pt idx="862">
                  <c:v>2.0056174053925731E-2</c:v>
                </c:pt>
                <c:pt idx="863">
                  <c:v>7.952641549428964E-2</c:v>
                </c:pt>
                <c:pt idx="864">
                  <c:v>4.1276149310206921E-2</c:v>
                </c:pt>
                <c:pt idx="865">
                  <c:v>1.5866489725446079E-2</c:v>
                </c:pt>
                <c:pt idx="866">
                  <c:v>5.7957299877301818E-2</c:v>
                </c:pt>
                <c:pt idx="867">
                  <c:v>4.0616661962205494E-2</c:v>
                </c:pt>
                <c:pt idx="868">
                  <c:v>2.7465708375588815E-2</c:v>
                </c:pt>
                <c:pt idx="869">
                  <c:v>6.1332323364132649E-2</c:v>
                </c:pt>
                <c:pt idx="870">
                  <c:v>3.2082119811598801E-2</c:v>
                </c:pt>
                <c:pt idx="871">
                  <c:v>3.3982995108779383E-2</c:v>
                </c:pt>
                <c:pt idx="872">
                  <c:v>2.6534667413704451E-2</c:v>
                </c:pt>
                <c:pt idx="873">
                  <c:v>5.8927134212598035E-2</c:v>
                </c:pt>
                <c:pt idx="874">
                  <c:v>3.1345045716773677E-2</c:v>
                </c:pt>
                <c:pt idx="875">
                  <c:v>6.3116818541077688E-2</c:v>
                </c:pt>
                <c:pt idx="876">
                  <c:v>2.7582088495824358E-2</c:v>
                </c:pt>
                <c:pt idx="877">
                  <c:v>4.5853767372805054E-2</c:v>
                </c:pt>
                <c:pt idx="878">
                  <c:v>2.0754454775339007E-2</c:v>
                </c:pt>
                <c:pt idx="879">
                  <c:v>3.2043326438186949E-2</c:v>
                </c:pt>
                <c:pt idx="880">
                  <c:v>6.4629760104139775E-2</c:v>
                </c:pt>
                <c:pt idx="881">
                  <c:v>2.8008815603354695E-2</c:v>
                </c:pt>
                <c:pt idx="882">
                  <c:v>7.6073805260635119E-2</c:v>
                </c:pt>
                <c:pt idx="883">
                  <c:v>2.7465708375588815E-2</c:v>
                </c:pt>
                <c:pt idx="884">
                  <c:v>2.009496742733758E-2</c:v>
                </c:pt>
                <c:pt idx="885">
                  <c:v>5.3379681814703685E-2</c:v>
                </c:pt>
                <c:pt idx="886">
                  <c:v>2.7504501749000661E-2</c:v>
                </c:pt>
                <c:pt idx="887">
                  <c:v>2.0948421642398251E-2</c:v>
                </c:pt>
                <c:pt idx="888">
                  <c:v>4.0306314974910704E-2</c:v>
                </c:pt>
                <c:pt idx="889">
                  <c:v>2.8125195723590242E-2</c:v>
                </c:pt>
                <c:pt idx="890">
                  <c:v>1.7224257794860781E-2</c:v>
                </c:pt>
                <c:pt idx="891">
                  <c:v>5.4931416751177631E-2</c:v>
                </c:pt>
                <c:pt idx="892">
                  <c:v>2.3547577660992105E-2</c:v>
                </c:pt>
                <c:pt idx="893">
                  <c:v>4.4379619183154806E-2</c:v>
                </c:pt>
                <c:pt idx="894">
                  <c:v>3.7086464981727268E-2</c:v>
                </c:pt>
                <c:pt idx="895">
                  <c:v>3.3672648121484593E-2</c:v>
                </c:pt>
                <c:pt idx="896">
                  <c:v>2.3120850553461771E-2</c:v>
                </c:pt>
                <c:pt idx="897">
                  <c:v>2.315964392687362E-2</c:v>
                </c:pt>
                <c:pt idx="898">
                  <c:v>4.4573586050214054E-2</c:v>
                </c:pt>
                <c:pt idx="899">
                  <c:v>3.8948546905496005E-2</c:v>
                </c:pt>
                <c:pt idx="900">
                  <c:v>2.4129478262169834E-2</c:v>
                </c:pt>
                <c:pt idx="901">
                  <c:v>3.4060581855603081E-2</c:v>
                </c:pt>
                <c:pt idx="902">
                  <c:v>2.009496742733758E-2</c:v>
                </c:pt>
                <c:pt idx="903">
                  <c:v>2.1103595136045646E-2</c:v>
                </c:pt>
                <c:pt idx="904">
                  <c:v>5.3534855308351073E-2</c:v>
                </c:pt>
                <c:pt idx="905">
                  <c:v>2.2422569832048496E-2</c:v>
                </c:pt>
                <c:pt idx="906">
                  <c:v>4.2129603525267595E-2</c:v>
                </c:pt>
                <c:pt idx="907">
                  <c:v>3.1151078849714436E-2</c:v>
                </c:pt>
                <c:pt idx="908">
                  <c:v>1.7495811408743723E-2</c:v>
                </c:pt>
                <c:pt idx="909">
                  <c:v>1.7883745142862211E-2</c:v>
                </c:pt>
                <c:pt idx="910">
                  <c:v>6.4940107091434565E-2</c:v>
                </c:pt>
                <c:pt idx="911">
                  <c:v>2.78536421097073E-2</c:v>
                </c:pt>
                <c:pt idx="912">
                  <c:v>2.6457080666880753E-2</c:v>
                </c:pt>
                <c:pt idx="913">
                  <c:v>2.9405377046181246E-2</c:v>
                </c:pt>
                <c:pt idx="914">
                  <c:v>2.9056236685474607E-2</c:v>
                </c:pt>
                <c:pt idx="915">
                  <c:v>3.2819193906423925E-2</c:v>
                </c:pt>
                <c:pt idx="916">
                  <c:v>3.1422632463597375E-2</c:v>
                </c:pt>
                <c:pt idx="917">
                  <c:v>1.5207002377444656E-2</c:v>
                </c:pt>
                <c:pt idx="918">
                  <c:v>2.1646702363811526E-2</c:v>
                </c:pt>
                <c:pt idx="919">
                  <c:v>1.6293216832976416E-2</c:v>
                </c:pt>
                <c:pt idx="920">
                  <c:v>5.3146921574232599E-2</c:v>
                </c:pt>
                <c:pt idx="921">
                  <c:v>1.9823413813454639E-2</c:v>
                </c:pt>
                <c:pt idx="922">
                  <c:v>2.9366583672769397E-2</c:v>
                </c:pt>
                <c:pt idx="923">
                  <c:v>2.7349328255353269E-2</c:v>
                </c:pt>
                <c:pt idx="924">
                  <c:v>1.726305116827263E-2</c:v>
                </c:pt>
                <c:pt idx="925">
                  <c:v>1.2258705998144161E-2</c:v>
                </c:pt>
                <c:pt idx="926">
                  <c:v>1.5517349364739445E-2</c:v>
                </c:pt>
                <c:pt idx="927">
                  <c:v>4.2439950512562379E-2</c:v>
                </c:pt>
                <c:pt idx="928">
                  <c:v>2.5603626451820082E-2</c:v>
                </c:pt>
                <c:pt idx="929">
                  <c:v>2.8474336084296878E-2</c:v>
                </c:pt>
                <c:pt idx="930">
                  <c:v>2.3469990914168407E-2</c:v>
                </c:pt>
                <c:pt idx="931">
                  <c:v>2.8590716204532424E-2</c:v>
                </c:pt>
                <c:pt idx="932">
                  <c:v>3.8095092690435331E-2</c:v>
                </c:pt>
                <c:pt idx="933">
                  <c:v>2.0405314414632371E-2</c:v>
                </c:pt>
                <c:pt idx="934">
                  <c:v>1.8155298756745149E-2</c:v>
                </c:pt>
                <c:pt idx="935">
                  <c:v>1.7418224661920025E-2</c:v>
                </c:pt>
                <c:pt idx="936">
                  <c:v>1.4547515029443228E-2</c:v>
                </c:pt>
                <c:pt idx="937">
                  <c:v>8.3017819101356017E-3</c:v>
                </c:pt>
                <c:pt idx="938">
                  <c:v>1.6758737313918599E-2</c:v>
                </c:pt>
                <c:pt idx="939">
                  <c:v>2.4284651755817229E-2</c:v>
                </c:pt>
                <c:pt idx="940">
                  <c:v>1.8543232490863634E-2</c:v>
                </c:pt>
                <c:pt idx="941">
                  <c:v>1.6603563820271203E-2</c:v>
                </c:pt>
                <c:pt idx="942">
                  <c:v>1.4469928282619532E-2</c:v>
                </c:pt>
                <c:pt idx="943">
                  <c:v>2.8280369217237634E-2</c:v>
                </c:pt>
                <c:pt idx="944">
                  <c:v>4.1392529430442464E-2</c:v>
                </c:pt>
                <c:pt idx="945">
                  <c:v>1.8194092130156998E-2</c:v>
                </c:pt>
                <c:pt idx="946">
                  <c:v>1.113369816920055E-2</c:v>
                </c:pt>
                <c:pt idx="947">
                  <c:v>2.1995842724518159E-2</c:v>
                </c:pt>
                <c:pt idx="948">
                  <c:v>1.1793185517201977E-2</c:v>
                </c:pt>
                <c:pt idx="949">
                  <c:v>9.3104096188436659E-3</c:v>
                </c:pt>
                <c:pt idx="950">
                  <c:v>1.0900937928729461E-2</c:v>
                </c:pt>
                <c:pt idx="951">
                  <c:v>1.536217587109205E-2</c:v>
                </c:pt>
                <c:pt idx="952">
                  <c:v>9.2716162454318171E-3</c:v>
                </c:pt>
                <c:pt idx="953">
                  <c:v>3.3090747520306864E-2</c:v>
                </c:pt>
                <c:pt idx="954">
                  <c:v>2.3819131274875047E-2</c:v>
                </c:pt>
                <c:pt idx="955">
                  <c:v>1.1366458409671642E-2</c:v>
                </c:pt>
                <c:pt idx="956">
                  <c:v>1.8892372851570274E-2</c:v>
                </c:pt>
                <c:pt idx="957">
                  <c:v>2.1646702363811526E-2</c:v>
                </c:pt>
                <c:pt idx="958">
                  <c:v>1.4043201175089197E-2</c:v>
                </c:pt>
                <c:pt idx="959">
                  <c:v>2.1646702363811526E-2</c:v>
                </c:pt>
                <c:pt idx="960">
                  <c:v>1.4043201175089197E-2</c:v>
                </c:pt>
                <c:pt idx="961">
                  <c:v>3.0957111982655192E-2</c:v>
                </c:pt>
                <c:pt idx="962">
                  <c:v>1.7961331889685905E-2</c:v>
                </c:pt>
                <c:pt idx="963">
                  <c:v>1.924151321227691E-2</c:v>
                </c:pt>
                <c:pt idx="964">
                  <c:v>2.3237230673697314E-2</c:v>
                </c:pt>
                <c:pt idx="965">
                  <c:v>1.8931166224982122E-2</c:v>
                </c:pt>
                <c:pt idx="966">
                  <c:v>1.1715598770378279E-2</c:v>
                </c:pt>
                <c:pt idx="967">
                  <c:v>1.1909565637437523E-2</c:v>
                </c:pt>
                <c:pt idx="968">
                  <c:v>1.4043201175089197E-2</c:v>
                </c:pt>
                <c:pt idx="969">
                  <c:v>1.1831978890613826E-2</c:v>
                </c:pt>
                <c:pt idx="970">
                  <c:v>1.6564770446859355E-2</c:v>
                </c:pt>
                <c:pt idx="971">
                  <c:v>1.7301844541684479E-2</c:v>
                </c:pt>
                <c:pt idx="972">
                  <c:v>1.9008752971805817E-2</c:v>
                </c:pt>
                <c:pt idx="973">
                  <c:v>1.2879399972733739E-2</c:v>
                </c:pt>
                <c:pt idx="974">
                  <c:v>1.0784557808493914E-2</c:v>
                </c:pt>
                <c:pt idx="975">
                  <c:v>1.0008690340256941E-2</c:v>
                </c:pt>
                <c:pt idx="976">
                  <c:v>1.5556142738151294E-2</c:v>
                </c:pt>
                <c:pt idx="977">
                  <c:v>2.6728634280763691E-2</c:v>
                </c:pt>
                <c:pt idx="978">
                  <c:v>3.6310597513490299E-2</c:v>
                </c:pt>
                <c:pt idx="979">
                  <c:v>2.6146733679585966E-2</c:v>
                </c:pt>
                <c:pt idx="980">
                  <c:v>1.0551797568022823E-2</c:v>
                </c:pt>
                <c:pt idx="981">
                  <c:v>1.4586308402855077E-2</c:v>
                </c:pt>
                <c:pt idx="982">
                  <c:v>1.1793185517201977E-2</c:v>
                </c:pt>
                <c:pt idx="983">
                  <c:v>8.1466084164882081E-3</c:v>
                </c:pt>
                <c:pt idx="984">
                  <c:v>1.7069084301213389E-2</c:v>
                </c:pt>
                <c:pt idx="985">
                  <c:v>7.4095343216630848E-3</c:v>
                </c:pt>
                <c:pt idx="986">
                  <c:v>1.6448390326623808E-2</c:v>
                </c:pt>
                <c:pt idx="987">
                  <c:v>1.1327665036259793E-2</c:v>
                </c:pt>
                <c:pt idx="988">
                  <c:v>1.4508721656031379E-2</c:v>
                </c:pt>
                <c:pt idx="989">
                  <c:v>5.741419264953594E-3</c:v>
                </c:pt>
                <c:pt idx="990">
                  <c:v>6.4009066129550206E-3</c:v>
                </c:pt>
                <c:pt idx="991">
                  <c:v>1.4004407801677348E-2</c:v>
                </c:pt>
                <c:pt idx="992">
                  <c:v>9.5431698593147572E-3</c:v>
                </c:pt>
                <c:pt idx="993">
                  <c:v>1.1754392143790128E-2</c:v>
                </c:pt>
                <c:pt idx="994">
                  <c:v>2.4051891515346136E-2</c:v>
                </c:pt>
                <c:pt idx="995">
                  <c:v>6.3233198661313238E-3</c:v>
                </c:pt>
                <c:pt idx="996">
                  <c:v>6.012972878836534E-3</c:v>
                </c:pt>
                <c:pt idx="997">
                  <c:v>1.113369816920055E-2</c:v>
                </c:pt>
                <c:pt idx="998">
                  <c:v>1.1870772264025675E-2</c:v>
                </c:pt>
                <c:pt idx="999">
                  <c:v>2.1258768629693038E-2</c:v>
                </c:pt>
                <c:pt idx="1000">
                  <c:v>2.0793248148750856E-2</c:v>
                </c:pt>
                <c:pt idx="1001">
                  <c:v>1.0629384314846519E-2</c:v>
                </c:pt>
                <c:pt idx="1002">
                  <c:v>4.7715849296573786E-3</c:v>
                </c:pt>
                <c:pt idx="1003">
                  <c:v>1.004748371366879E-2</c:v>
                </c:pt>
                <c:pt idx="1004">
                  <c:v>8.96126925813703E-3</c:v>
                </c:pt>
                <c:pt idx="1005">
                  <c:v>1.0474210821199125E-2</c:v>
                </c:pt>
                <c:pt idx="1006">
                  <c:v>1.4353548162383985E-2</c:v>
                </c:pt>
                <c:pt idx="1007">
                  <c:v>1.5750109605210536E-2</c:v>
                </c:pt>
                <c:pt idx="1008">
                  <c:v>9.8147234731976989E-3</c:v>
                </c:pt>
                <c:pt idx="1009">
                  <c:v>1.4081994548501045E-2</c:v>
                </c:pt>
                <c:pt idx="1010">
                  <c:v>7.642294562134176E-3</c:v>
                </c:pt>
                <c:pt idx="1011">
                  <c:v>1.5750109605210536E-2</c:v>
                </c:pt>
                <c:pt idx="1012">
                  <c:v>1.113369816920055E-2</c:v>
                </c:pt>
                <c:pt idx="1013">
                  <c:v>2.6534667413704451E-2</c:v>
                </c:pt>
                <c:pt idx="1014">
                  <c:v>7.370740948251236E-3</c:v>
                </c:pt>
                <c:pt idx="1015">
                  <c:v>9.9311035934332437E-3</c:v>
                </c:pt>
                <c:pt idx="1016">
                  <c:v>1.0435417447787277E-2</c:v>
                </c:pt>
                <c:pt idx="1017">
                  <c:v>1.0474210821199125E-2</c:v>
                </c:pt>
                <c:pt idx="1018">
                  <c:v>1.1831978890613826E-2</c:v>
                </c:pt>
                <c:pt idx="1019">
                  <c:v>1.9125133092041363E-2</c:v>
                </c:pt>
                <c:pt idx="1020">
                  <c:v>8.4957487771948458E-3</c:v>
                </c:pt>
                <c:pt idx="1021">
                  <c:v>1.3732854187794408E-2</c:v>
                </c:pt>
                <c:pt idx="1022">
                  <c:v>1.5905283098857928E-2</c:v>
                </c:pt>
                <c:pt idx="1023">
                  <c:v>1.7069084301213389E-2</c:v>
                </c:pt>
                <c:pt idx="1024">
                  <c:v>8.5345421506066946E-3</c:v>
                </c:pt>
                <c:pt idx="1025">
                  <c:v>2.622432042640966E-2</c:v>
                </c:pt>
                <c:pt idx="1026">
                  <c:v>8.0690216696645105E-3</c:v>
                </c:pt>
                <c:pt idx="1027">
                  <c:v>8.0690216696645105E-3</c:v>
                </c:pt>
                <c:pt idx="1028">
                  <c:v>9.3104096188436659E-3</c:v>
                </c:pt>
                <c:pt idx="1029">
                  <c:v>1.6254423459564567E-2</c:v>
                </c:pt>
                <c:pt idx="1030">
                  <c:v>1.2607846358850799E-2</c:v>
                </c:pt>
                <c:pt idx="1031">
                  <c:v>9.1552361251962706E-3</c:v>
                </c:pt>
                <c:pt idx="1032">
                  <c:v>1.6254423459564567E-2</c:v>
                </c:pt>
                <c:pt idx="1033">
                  <c:v>1.2530259612027101E-2</c:v>
                </c:pt>
                <c:pt idx="1034">
                  <c:v>1.6681150567094901E-2</c:v>
                </c:pt>
                <c:pt idx="1035">
                  <c:v>2.5370866211348993E-2</c:v>
                </c:pt>
                <c:pt idx="1036">
                  <c:v>7.4483276950749328E-3</c:v>
                </c:pt>
                <c:pt idx="1037">
                  <c:v>2.5293279464525295E-2</c:v>
                </c:pt>
                <c:pt idx="1038">
                  <c:v>2.1724289110635224E-2</c:v>
                </c:pt>
                <c:pt idx="1039">
                  <c:v>1.4237168042148439E-2</c:v>
                </c:pt>
                <c:pt idx="1040">
                  <c:v>1.8194092130156998E-2</c:v>
                </c:pt>
                <c:pt idx="1041">
                  <c:v>8.8448891379014835E-3</c:v>
                </c:pt>
                <c:pt idx="1042">
                  <c:v>9.3492029922555148E-3</c:v>
                </c:pt>
                <c:pt idx="1043">
                  <c:v>1.3267333706852225E-2</c:v>
                </c:pt>
                <c:pt idx="1044">
                  <c:v>2.2189809591577403E-2</c:v>
                </c:pt>
                <c:pt idx="1045">
                  <c:v>9.9311035934332437E-3</c:v>
                </c:pt>
                <c:pt idx="1046">
                  <c:v>8.224195163311904E-3</c:v>
                </c:pt>
                <c:pt idx="1047">
                  <c:v>1.0551797568022823E-2</c:v>
                </c:pt>
                <c:pt idx="1048">
                  <c:v>1.5400969244503898E-2</c:v>
                </c:pt>
                <c:pt idx="1049">
                  <c:v>8.1466084164882081E-3</c:v>
                </c:pt>
                <c:pt idx="1050">
                  <c:v>2.0793248148750856E-2</c:v>
                </c:pt>
                <c:pt idx="1051">
                  <c:v>9.2328228720199683E-3</c:v>
                </c:pt>
                <c:pt idx="1052">
                  <c:v>2.3935511395110593E-2</c:v>
                </c:pt>
                <c:pt idx="1053">
                  <c:v>6.4009066129550206E-3</c:v>
                </c:pt>
                <c:pt idx="1054">
                  <c:v>2.09872150158101E-2</c:v>
                </c:pt>
                <c:pt idx="1055">
                  <c:v>6.4784933597787182E-3</c:v>
                </c:pt>
                <c:pt idx="1056">
                  <c:v>2.1724289110635224E-2</c:v>
                </c:pt>
                <c:pt idx="1057">
                  <c:v>7.370740948251236E-3</c:v>
                </c:pt>
                <c:pt idx="1058">
                  <c:v>1.0706971061670217E-2</c:v>
                </c:pt>
                <c:pt idx="1059">
                  <c:v>2.1375148749928585E-2</c:v>
                </c:pt>
                <c:pt idx="1060">
                  <c:v>6.8664270938972038E-3</c:v>
                </c:pt>
                <c:pt idx="1061">
                  <c:v>1.3694060814382559E-2</c:v>
                </c:pt>
                <c:pt idx="1062">
                  <c:v>2.0211347547573127E-2</c:v>
                </c:pt>
                <c:pt idx="1063">
                  <c:v>1.5013035510385412E-2</c:v>
                </c:pt>
                <c:pt idx="1064">
                  <c:v>5.0043451701284707E-3</c:v>
                </c:pt>
                <c:pt idx="1065">
                  <c:v>1.6332010206388265E-2</c:v>
                </c:pt>
                <c:pt idx="1066">
                  <c:v>8.6509222708422394E-3</c:v>
                </c:pt>
                <c:pt idx="1067">
                  <c:v>1.0629384314846519E-2</c:v>
                </c:pt>
                <c:pt idx="1068">
                  <c:v>2.4323445129229078E-2</c:v>
                </c:pt>
                <c:pt idx="1070">
                  <c:v>0</c:v>
                </c:pt>
                <c:pt idx="1071">
                  <c:v>4.015495653424952</c:v>
                </c:pt>
                <c:pt idx="1072">
                  <c:v>0.97544146170912116</c:v>
                </c:pt>
                <c:pt idx="1073">
                  <c:v>0.23458453013815</c:v>
                </c:pt>
                <c:pt idx="1074">
                  <c:v>0.15123644493147206</c:v>
                </c:pt>
                <c:pt idx="1075">
                  <c:v>0.12004812917671516</c:v>
                </c:pt>
                <c:pt idx="1076">
                  <c:v>0.10714261920922954</c:v>
                </c:pt>
                <c:pt idx="1077">
                  <c:v>0.10337851213537957</c:v>
                </c:pt>
                <c:pt idx="1078">
                  <c:v>9.4909271219217134E-2</c:v>
                </c:pt>
                <c:pt idx="1079">
                  <c:v>8.6641678896296662E-2</c:v>
                </c:pt>
                <c:pt idx="1080">
                  <c:v>6.2309415311766495E-2</c:v>
                </c:pt>
                <c:pt idx="1081">
                  <c:v>5.4646768768571899E-2</c:v>
                </c:pt>
                <c:pt idx="1082">
                  <c:v>5.5050065955055828E-2</c:v>
                </c:pt>
                <c:pt idx="1083">
                  <c:v>5.0076067321754084E-2</c:v>
                </c:pt>
                <c:pt idx="1084">
                  <c:v>4.6311960247904106E-2</c:v>
                </c:pt>
                <c:pt idx="1085">
                  <c:v>4.1203529219107721E-2</c:v>
                </c:pt>
                <c:pt idx="1087">
                  <c:v>0</c:v>
                </c:pt>
                <c:pt idx="1088">
                  <c:v>0.82613497577804684</c:v>
                </c:pt>
                <c:pt idx="1089">
                  <c:v>1.1492723018880175</c:v>
                </c:pt>
                <c:pt idx="1090">
                  <c:v>0.51051867967866937</c:v>
                </c:pt>
                <c:pt idx="1091">
                  <c:v>0.38815695274989798</c:v>
                </c:pt>
                <c:pt idx="1092">
                  <c:v>0.20543366672753996</c:v>
                </c:pt>
                <c:pt idx="1093">
                  <c:v>0.14139904646598916</c:v>
                </c:pt>
                <c:pt idx="1094">
                  <c:v>0.15041139454477845</c:v>
                </c:pt>
                <c:pt idx="1095">
                  <c:v>4.5420761410363969E-2</c:v>
                </c:pt>
                <c:pt idx="1096">
                  <c:v>4.2060692923379196E-2</c:v>
                </c:pt>
                <c:pt idx="1097">
                  <c:v>3.0332673053739212E-2</c:v>
                </c:pt>
                <c:pt idx="1098">
                  <c:v>1.4066259309897879E-2</c:v>
                </c:pt>
                <c:pt idx="1099">
                  <c:v>1.9672510566264248E-2</c:v>
                </c:pt>
                <c:pt idx="1100">
                  <c:v>4.6672732134281584E-3</c:v>
                </c:pt>
                <c:pt idx="1101">
                  <c:v>3.4199053230543602E-3</c:v>
                </c:pt>
                <c:pt idx="1102">
                  <c:v>3.3830826547038423E-3</c:v>
                </c:pt>
                <c:pt idx="1103">
                  <c:v>3.3692741540723979E-3</c:v>
                </c:pt>
                <c:pt idx="1105">
                  <c:v>0</c:v>
                </c:pt>
                <c:pt idx="1106">
                  <c:v>2.5610534064468782</c:v>
                </c:pt>
                <c:pt idx="1107">
                  <c:v>1.7330865029183931</c:v>
                </c:pt>
                <c:pt idx="1108">
                  <c:v>0.97398719487246421</c:v>
                </c:pt>
                <c:pt idx="1109">
                  <c:v>0.49363548623995679</c:v>
                </c:pt>
                <c:pt idx="1110">
                  <c:v>0.40793072565412619</c:v>
                </c:pt>
                <c:pt idx="1111">
                  <c:v>0.16317965479532057</c:v>
                </c:pt>
                <c:pt idx="1112">
                  <c:v>0.16676065929240844</c:v>
                </c:pt>
                <c:pt idx="1113">
                  <c:v>0.15239981863570642</c:v>
                </c:pt>
                <c:pt idx="1114">
                  <c:v>0.15274963398503633</c:v>
                </c:pt>
                <c:pt idx="1115">
                  <c:v>4.9010971574539472E-2</c:v>
                </c:pt>
                <c:pt idx="1116">
                  <c:v>4.229083460056994E-2</c:v>
                </c:pt>
                <c:pt idx="1117">
                  <c:v>3.7595944385878891E-2</c:v>
                </c:pt>
                <c:pt idx="1118">
                  <c:v>1.1507083859536879E-2</c:v>
                </c:pt>
                <c:pt idx="1119">
                  <c:v>3.5211676610182848E-3</c:v>
                </c:pt>
                <c:pt idx="1120">
                  <c:v>3.3784798211600273E-3</c:v>
                </c:pt>
                <c:pt idx="1121">
                  <c:v>3.3692741540723979E-3</c:v>
                </c:pt>
                <c:pt idx="1123">
                  <c:v>0</c:v>
                </c:pt>
                <c:pt idx="1140">
                  <c:v>0</c:v>
                </c:pt>
              </c:numCache>
            </c:numRef>
          </c:yVal>
          <c:smooth val="0"/>
        </c:ser>
        <c:ser>
          <c:idx val="1"/>
          <c:order val="1"/>
          <c:tx>
            <c:strRef>
              <c:f>'RG-Skim delta graphs'!$D$4</c:f>
              <c:strCache>
                <c:ptCount val="1"/>
                <c:pt idx="0">
                  <c:v>RMS/atl</c:v>
                </c:pt>
              </c:strCache>
            </c:strRef>
          </c:tx>
          <c:spPr>
            <a:ln>
              <a:solidFill>
                <a:schemeClr val="tx2">
                  <a:lumMod val="60000"/>
                  <a:lumOff val="40000"/>
                  <a:alpha val="50000"/>
                </a:schemeClr>
              </a:solidFill>
            </a:ln>
          </c:spPr>
          <c:marker>
            <c:symbol val="square"/>
            <c:size val="3"/>
            <c:spPr>
              <a:solidFill>
                <a:schemeClr val="tx2">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graphs'!$D$7:$D$1161</c:f>
              <c:numCache>
                <c:formatCode>General</c:formatCode>
                <c:ptCount val="1155"/>
                <c:pt idx="0">
                  <c:v>0.32411650553758148</c:v>
                </c:pt>
                <c:pt idx="1">
                  <c:v>0.11325929320423575</c:v>
                </c:pt>
                <c:pt idx="2">
                  <c:v>8.6440030303054707E-2</c:v>
                </c:pt>
                <c:pt idx="3">
                  <c:v>6.4325901244186121E-2</c:v>
                </c:pt>
                <c:pt idx="4">
                  <c:v>4.3220015151527354E-2</c:v>
                </c:pt>
                <c:pt idx="5">
                  <c:v>3.6901692563279187E-2</c:v>
                </c:pt>
                <c:pt idx="6">
                  <c:v>2.9104613624589958E-2</c:v>
                </c:pt>
                <c:pt idx="7">
                  <c:v>2.1778048070131978E-2</c:v>
                </c:pt>
                <c:pt idx="8">
                  <c:v>3.1255531952504231E-2</c:v>
                </c:pt>
                <c:pt idx="9">
                  <c:v>1.8618886776007895E-2</c:v>
                </c:pt>
                <c:pt idx="10">
                  <c:v>3.1793261534482795E-2</c:v>
                </c:pt>
                <c:pt idx="11">
                  <c:v>1.7207346623314156E-2</c:v>
                </c:pt>
                <c:pt idx="12">
                  <c:v>2.1307534685900732E-2</c:v>
                </c:pt>
                <c:pt idx="13">
                  <c:v>9.3430514868776075E-3</c:v>
                </c:pt>
                <c:pt idx="14">
                  <c:v>1.6736833239082909E-2</c:v>
                </c:pt>
                <c:pt idx="15">
                  <c:v>1.0552943046329383E-2</c:v>
                </c:pt>
                <c:pt idx="16">
                  <c:v>9.6791324756142112E-3</c:v>
                </c:pt>
                <c:pt idx="17">
                  <c:v>1.7610643809798081E-2</c:v>
                </c:pt>
                <c:pt idx="18">
                  <c:v>7.8642951364365481E-3</c:v>
                </c:pt>
                <c:pt idx="19">
                  <c:v>8.4692409161624353E-3</c:v>
                </c:pt>
                <c:pt idx="20">
                  <c:v>9.0741866958883241E-3</c:v>
                </c:pt>
                <c:pt idx="21">
                  <c:v>7.4609979499526222E-3</c:v>
                </c:pt>
                <c:pt idx="22">
                  <c:v>9.0741866958883241E-3</c:v>
                </c:pt>
                <c:pt idx="23">
                  <c:v>4.9067824355544269E-3</c:v>
                </c:pt>
                <c:pt idx="24">
                  <c:v>1.3510455747211506E-2</c:v>
                </c:pt>
                <c:pt idx="25">
                  <c:v>8.0659437296785094E-3</c:v>
                </c:pt>
                <c:pt idx="26">
                  <c:v>8.4020247184151148E-3</c:v>
                </c:pt>
                <c:pt idx="27">
                  <c:v>4.3690528535758602E-3</c:v>
                </c:pt>
                <c:pt idx="28">
                  <c:v>1.0552943046329383E-2</c:v>
                </c:pt>
                <c:pt idx="29">
                  <c:v>7.0577007634686963E-3</c:v>
                </c:pt>
                <c:pt idx="30">
                  <c:v>8.4020247184151148E-3</c:v>
                </c:pt>
                <c:pt idx="31">
                  <c:v>4.6379176445651435E-3</c:v>
                </c:pt>
                <c:pt idx="32">
                  <c:v>8.8725381026463612E-3</c:v>
                </c:pt>
                <c:pt idx="33">
                  <c:v>5.3100796220383528E-3</c:v>
                </c:pt>
                <c:pt idx="34">
                  <c:v>6.8560521702267334E-3</c:v>
                </c:pt>
                <c:pt idx="35">
                  <c:v>3.9657556670919343E-3</c:v>
                </c:pt>
                <c:pt idx="36">
                  <c:v>7.5282141476999426E-3</c:v>
                </c:pt>
                <c:pt idx="37">
                  <c:v>4.7051338423124648E-3</c:v>
                </c:pt>
                <c:pt idx="38">
                  <c:v>4.9739986333017473E-3</c:v>
                </c:pt>
                <c:pt idx="39">
                  <c:v>3.6968908761026505E-3</c:v>
                </c:pt>
                <c:pt idx="40">
                  <c:v>5.9150254017642408E-3</c:v>
                </c:pt>
                <c:pt idx="41">
                  <c:v>3.6968908761026505E-3</c:v>
                </c:pt>
                <c:pt idx="42">
                  <c:v>4.5707014468178231E-3</c:v>
                </c:pt>
                <c:pt idx="43">
                  <c:v>3.5624584806080084E-3</c:v>
                </c:pt>
                <c:pt idx="44">
                  <c:v>5.3772958197856732E-3</c:v>
                </c:pt>
                <c:pt idx="45">
                  <c:v>3.0247288986294412E-3</c:v>
                </c:pt>
                <c:pt idx="46">
                  <c:v>3.5624584806080084E-3</c:v>
                </c:pt>
                <c:pt idx="47">
                  <c:v>4.2346204580812176E-3</c:v>
                </c:pt>
                <c:pt idx="48">
                  <c:v>2.7558641076401579E-3</c:v>
                </c:pt>
                <c:pt idx="49">
                  <c:v>4.9067824355544269E-3</c:v>
                </c:pt>
                <c:pt idx="50">
                  <c:v>2.8902965031347991E-3</c:v>
                </c:pt>
                <c:pt idx="51">
                  <c:v>2.7558641076401579E-3</c:v>
                </c:pt>
                <c:pt idx="52">
                  <c:v>4.1674042603338972E-3</c:v>
                </c:pt>
                <c:pt idx="53">
                  <c:v>2.6886479098928366E-3</c:v>
                </c:pt>
                <c:pt idx="54">
                  <c:v>3.4280260851133667E-3</c:v>
                </c:pt>
                <c:pt idx="55">
                  <c:v>2.8902965031347991E-3</c:v>
                </c:pt>
                <c:pt idx="56">
                  <c:v>3.6968908761026505E-3</c:v>
                </c:pt>
                <c:pt idx="57">
                  <c:v>2.2181345256615903E-3</c:v>
                </c:pt>
                <c:pt idx="58">
                  <c:v>4.0329718648392547E-3</c:v>
                </c:pt>
                <c:pt idx="59">
                  <c:v>2.5542155143981949E-3</c:v>
                </c:pt>
                <c:pt idx="60">
                  <c:v>3.4952422828606875E-3</c:v>
                </c:pt>
                <c:pt idx="61">
                  <c:v>2.1509183279142694E-3</c:v>
                </c:pt>
                <c:pt idx="62">
                  <c:v>4.5034852490705019E-3</c:v>
                </c:pt>
                <c:pt idx="63">
                  <c:v>3.2263774918714042E-3</c:v>
                </c:pt>
                <c:pt idx="64">
                  <c:v>2.2181345256615903E-3</c:v>
                </c:pt>
                <c:pt idx="65">
                  <c:v>2.0837021301669486E-3</c:v>
                </c:pt>
                <c:pt idx="66">
                  <c:v>3.6968908761026505E-3</c:v>
                </c:pt>
                <c:pt idx="67">
                  <c:v>2.2853507234089116E-3</c:v>
                </c:pt>
                <c:pt idx="68">
                  <c:v>2.3525669211562324E-3</c:v>
                </c:pt>
                <c:pt idx="69">
                  <c:v>2.3525669211562324E-3</c:v>
                </c:pt>
                <c:pt idx="70">
                  <c:v>3.0919450963767621E-3</c:v>
                </c:pt>
                <c:pt idx="71">
                  <c:v>2.0164859324196273E-3</c:v>
                </c:pt>
                <c:pt idx="72">
                  <c:v>2.8230803053874787E-3</c:v>
                </c:pt>
                <c:pt idx="73">
                  <c:v>2.1509183279142694E-3</c:v>
                </c:pt>
                <c:pt idx="74">
                  <c:v>2.4869993166508736E-3</c:v>
                </c:pt>
                <c:pt idx="75">
                  <c:v>2.0164859324196273E-3</c:v>
                </c:pt>
                <c:pt idx="76">
                  <c:v>2.4197831189035528E-3</c:v>
                </c:pt>
                <c:pt idx="77">
                  <c:v>1.8148373391776648E-3</c:v>
                </c:pt>
                <c:pt idx="78">
                  <c:v>2.6886479098928366E-3</c:v>
                </c:pt>
                <c:pt idx="79">
                  <c:v>2.1509183279142694E-3</c:v>
                </c:pt>
                <c:pt idx="80">
                  <c:v>2.3525669211562324E-3</c:v>
                </c:pt>
                <c:pt idx="81">
                  <c:v>1.8148373391776648E-3</c:v>
                </c:pt>
                <c:pt idx="82">
                  <c:v>2.7558641076401579E-3</c:v>
                </c:pt>
                <c:pt idx="83">
                  <c:v>1.4787563504410602E-3</c:v>
                </c:pt>
                <c:pt idx="84">
                  <c:v>3.1591612941240829E-3</c:v>
                </c:pt>
                <c:pt idx="85">
                  <c:v>1.8148373391776648E-3</c:v>
                </c:pt>
                <c:pt idx="86">
                  <c:v>2.3525669211562324E-3</c:v>
                </c:pt>
                <c:pt idx="87">
                  <c:v>1.545972548188381E-3</c:v>
                </c:pt>
                <c:pt idx="88">
                  <c:v>2.9575127008821204E-3</c:v>
                </c:pt>
                <c:pt idx="89">
                  <c:v>1.8148373391776648E-3</c:v>
                </c:pt>
                <c:pt idx="90">
                  <c:v>1.6804049436830229E-3</c:v>
                </c:pt>
                <c:pt idx="91">
                  <c:v>2.4197831189035528E-3</c:v>
                </c:pt>
                <c:pt idx="92">
                  <c:v>1.4787563504410602E-3</c:v>
                </c:pt>
                <c:pt idx="93">
                  <c:v>2.2181345256615903E-3</c:v>
                </c:pt>
                <c:pt idx="94">
                  <c:v>1.4787563504410602E-3</c:v>
                </c:pt>
                <c:pt idx="95">
                  <c:v>2.6886479098928366E-3</c:v>
                </c:pt>
                <c:pt idx="96">
                  <c:v>1.6131887459357021E-3</c:v>
                </c:pt>
                <c:pt idx="97">
                  <c:v>1.6131887459357021E-3</c:v>
                </c:pt>
                <c:pt idx="98">
                  <c:v>1.8820535369249857E-3</c:v>
                </c:pt>
                <c:pt idx="99">
                  <c:v>1.8820535369249857E-3</c:v>
                </c:pt>
                <c:pt idx="100">
                  <c:v>1.6804049436830229E-3</c:v>
                </c:pt>
                <c:pt idx="101">
                  <c:v>1.7476211414303438E-3</c:v>
                </c:pt>
                <c:pt idx="102">
                  <c:v>1.4115401526937394E-3</c:v>
                </c:pt>
                <c:pt idx="103">
                  <c:v>1.8148373391776648E-3</c:v>
                </c:pt>
                <c:pt idx="104">
                  <c:v>1.7476211414303438E-3</c:v>
                </c:pt>
                <c:pt idx="105">
                  <c:v>2.4869993166508736E-3</c:v>
                </c:pt>
                <c:pt idx="106">
                  <c:v>1.4787563504410602E-3</c:v>
                </c:pt>
                <c:pt idx="107">
                  <c:v>1.6804049436830229E-3</c:v>
                </c:pt>
                <c:pt idx="108">
                  <c:v>1.3443239549464183E-3</c:v>
                </c:pt>
                <c:pt idx="109">
                  <c:v>2.4869993166508736E-3</c:v>
                </c:pt>
                <c:pt idx="110">
                  <c:v>1.2771077571990975E-3</c:v>
                </c:pt>
                <c:pt idx="111">
                  <c:v>1.4115401526937394E-3</c:v>
                </c:pt>
                <c:pt idx="112">
                  <c:v>1.4787563504410602E-3</c:v>
                </c:pt>
                <c:pt idx="113">
                  <c:v>1.8148373391776648E-3</c:v>
                </c:pt>
                <c:pt idx="114">
                  <c:v>1.4115401526937394E-3</c:v>
                </c:pt>
                <c:pt idx="115">
                  <c:v>1.4115401526937394E-3</c:v>
                </c:pt>
                <c:pt idx="116">
                  <c:v>1.2098915594517764E-3</c:v>
                </c:pt>
                <c:pt idx="117">
                  <c:v>1.4787563504410602E-3</c:v>
                </c:pt>
                <c:pt idx="118">
                  <c:v>1.9492697346723067E-3</c:v>
                </c:pt>
                <c:pt idx="119">
                  <c:v>1.545972548188381E-3</c:v>
                </c:pt>
                <c:pt idx="120">
                  <c:v>1.6131887459357021E-3</c:v>
                </c:pt>
                <c:pt idx="121">
                  <c:v>1.7476211414303438E-3</c:v>
                </c:pt>
                <c:pt idx="122">
                  <c:v>1.4115401526937394E-3</c:v>
                </c:pt>
                <c:pt idx="123">
                  <c:v>1.9492697346723067E-3</c:v>
                </c:pt>
                <c:pt idx="124">
                  <c:v>1.4787563504410602E-3</c:v>
                </c:pt>
                <c:pt idx="125">
                  <c:v>1.6804049436830229E-3</c:v>
                </c:pt>
                <c:pt idx="126">
                  <c:v>1.545972548188381E-3</c:v>
                </c:pt>
                <c:pt idx="127">
                  <c:v>1.3443239549464183E-3</c:v>
                </c:pt>
                <c:pt idx="128">
                  <c:v>1.3443239549464183E-3</c:v>
                </c:pt>
                <c:pt idx="129">
                  <c:v>1.4115401526937394E-3</c:v>
                </c:pt>
                <c:pt idx="130">
                  <c:v>1.6804049436830229E-3</c:v>
                </c:pt>
                <c:pt idx="131">
                  <c:v>1.3443239549464183E-3</c:v>
                </c:pt>
                <c:pt idx="132">
                  <c:v>1.4115401526937394E-3</c:v>
                </c:pt>
                <c:pt idx="133">
                  <c:v>1.4787563504410602E-3</c:v>
                </c:pt>
                <c:pt idx="134">
                  <c:v>1.3443239549464183E-3</c:v>
                </c:pt>
                <c:pt idx="135">
                  <c:v>1.6804049436830229E-3</c:v>
                </c:pt>
                <c:pt idx="136">
                  <c:v>1.2098915594517764E-3</c:v>
                </c:pt>
                <c:pt idx="137">
                  <c:v>1.6131887459357021E-3</c:v>
                </c:pt>
                <c:pt idx="138">
                  <c:v>1.4115401526937394E-3</c:v>
                </c:pt>
                <c:pt idx="140">
                  <c:v>0</c:v>
                </c:pt>
                <c:pt idx="141">
                  <c:v>0.14251879818449339</c:v>
                </c:pt>
                <c:pt idx="142">
                  <c:v>4.326900047796798E-2</c:v>
                </c:pt>
                <c:pt idx="143">
                  <c:v>2.4690220611721839E-2</c:v>
                </c:pt>
                <c:pt idx="144">
                  <c:v>1.1978423861132377E-2</c:v>
                </c:pt>
                <c:pt idx="145">
                  <c:v>7.4152147711771862E-3</c:v>
                </c:pt>
                <c:pt idx="146">
                  <c:v>6.5188701285074169E-3</c:v>
                </c:pt>
                <c:pt idx="147">
                  <c:v>4.3187514601361636E-3</c:v>
                </c:pt>
                <c:pt idx="148">
                  <c:v>5.4595537326249614E-3</c:v>
                </c:pt>
                <c:pt idx="149">
                  <c:v>3.5853785706790788E-3</c:v>
                </c:pt>
                <c:pt idx="150">
                  <c:v>3.8298362004981069E-3</c:v>
                </c:pt>
                <c:pt idx="151">
                  <c:v>3.1779491876473653E-3</c:v>
                </c:pt>
                <c:pt idx="152">
                  <c:v>3.3409209408600512E-3</c:v>
                </c:pt>
                <c:pt idx="153">
                  <c:v>2.2001186683712529E-3</c:v>
                </c:pt>
                <c:pt idx="154">
                  <c:v>3.5038926940727361E-3</c:v>
                </c:pt>
                <c:pt idx="155">
                  <c:v>2.2001186683712529E-3</c:v>
                </c:pt>
                <c:pt idx="156">
                  <c:v>1.9556610385522248E-3</c:v>
                </c:pt>
                <c:pt idx="157">
                  <c:v>2.852005681221995E-3</c:v>
                </c:pt>
                <c:pt idx="158">
                  <c:v>1.4667457789141686E-3</c:v>
                </c:pt>
                <c:pt idx="159">
                  <c:v>1.7112034087331969E-3</c:v>
                </c:pt>
                <c:pt idx="160">
                  <c:v>2.5260621747966237E-3</c:v>
                </c:pt>
                <c:pt idx="161">
                  <c:v>1.6297175321268542E-3</c:v>
                </c:pt>
                <c:pt idx="162">
                  <c:v>1.9556610385522248E-3</c:v>
                </c:pt>
                <c:pt idx="163">
                  <c:v>2.852005681221995E-3</c:v>
                </c:pt>
                <c:pt idx="164">
                  <c:v>9.7783051927611241E-4</c:v>
                </c:pt>
                <c:pt idx="165">
                  <c:v>4.481723213348849E-3</c:v>
                </c:pt>
                <c:pt idx="166">
                  <c:v>2.2001186683712529E-3</c:v>
                </c:pt>
                <c:pt idx="167">
                  <c:v>2.5260621747966237E-3</c:v>
                </c:pt>
                <c:pt idx="168">
                  <c:v>1.1408022724887978E-3</c:v>
                </c:pt>
                <c:pt idx="169">
                  <c:v>3.2594350642537085E-3</c:v>
                </c:pt>
                <c:pt idx="170">
                  <c:v>1.3852599023078261E-3</c:v>
                </c:pt>
                <c:pt idx="171">
                  <c:v>1.7112034087331969E-3</c:v>
                </c:pt>
                <c:pt idx="172">
                  <c:v>8.1485876606342711E-4</c:v>
                </c:pt>
                <c:pt idx="173">
                  <c:v>3.5038926940727361E-3</c:v>
                </c:pt>
                <c:pt idx="174">
                  <c:v>1.7112034087331969E-3</c:v>
                </c:pt>
                <c:pt idx="175">
                  <c:v>2.2816045449775956E-3</c:v>
                </c:pt>
                <c:pt idx="176">
                  <c:v>8.1485876606342711E-4</c:v>
                </c:pt>
                <c:pt idx="177">
                  <c:v>2.7705198046156523E-3</c:v>
                </c:pt>
                <c:pt idx="178">
                  <c:v>1.3037740257014832E-3</c:v>
                </c:pt>
                <c:pt idx="179">
                  <c:v>2.3630904215839387E-3</c:v>
                </c:pt>
                <c:pt idx="180">
                  <c:v>8.9634464266976971E-4</c:v>
                </c:pt>
                <c:pt idx="181">
                  <c:v>1.4667457789141686E-3</c:v>
                </c:pt>
                <c:pt idx="182">
                  <c:v>8.1485876606342711E-4</c:v>
                </c:pt>
                <c:pt idx="183">
                  <c:v>2.2001186683712529E-3</c:v>
                </c:pt>
                <c:pt idx="184">
                  <c:v>1.0593163958824551E-3</c:v>
                </c:pt>
                <c:pt idx="185">
                  <c:v>1.7926892853395394E-3</c:v>
                </c:pt>
                <c:pt idx="186">
                  <c:v>7.333728894570843E-4</c:v>
                </c:pt>
                <c:pt idx="187">
                  <c:v>1.8741751619458821E-3</c:v>
                </c:pt>
                <c:pt idx="188">
                  <c:v>1.1408022724887978E-3</c:v>
                </c:pt>
                <c:pt idx="189">
                  <c:v>1.5482316555205113E-3</c:v>
                </c:pt>
                <c:pt idx="190">
                  <c:v>7.333728894570843E-4</c:v>
                </c:pt>
                <c:pt idx="191">
                  <c:v>2.444576298190281E-3</c:v>
                </c:pt>
                <c:pt idx="192">
                  <c:v>1.1408022724887978E-3</c:v>
                </c:pt>
                <c:pt idx="193">
                  <c:v>1.0593163958824551E-3</c:v>
                </c:pt>
                <c:pt idx="194">
                  <c:v>7.333728894570843E-4</c:v>
                </c:pt>
                <c:pt idx="195">
                  <c:v>2.0371469151585675E-3</c:v>
                </c:pt>
                <c:pt idx="196">
                  <c:v>1.0593163958824551E-3</c:v>
                </c:pt>
                <c:pt idx="197">
                  <c:v>7.333728894570843E-4</c:v>
                </c:pt>
                <c:pt idx="198">
                  <c:v>9.7783051927611241E-4</c:v>
                </c:pt>
                <c:pt idx="199">
                  <c:v>6.518870128507416E-4</c:v>
                </c:pt>
                <c:pt idx="200">
                  <c:v>1.2222881490951405E-3</c:v>
                </c:pt>
                <c:pt idx="201">
                  <c:v>7.333728894570843E-4</c:v>
                </c:pt>
                <c:pt idx="202">
                  <c:v>1.0593163958824551E-3</c:v>
                </c:pt>
                <c:pt idx="203">
                  <c:v>6.518870128507416E-4</c:v>
                </c:pt>
                <c:pt idx="204">
                  <c:v>1.2222881490951405E-3</c:v>
                </c:pt>
                <c:pt idx="205">
                  <c:v>8.1485876606342711E-4</c:v>
                </c:pt>
                <c:pt idx="206">
                  <c:v>1.4667457789141686E-3</c:v>
                </c:pt>
                <c:pt idx="207">
                  <c:v>7.333728894570843E-4</c:v>
                </c:pt>
                <c:pt idx="208">
                  <c:v>1.3037740257014832E-3</c:v>
                </c:pt>
                <c:pt idx="209">
                  <c:v>6.518870128507416E-4</c:v>
                </c:pt>
                <c:pt idx="210">
                  <c:v>1.2222881490951405E-3</c:v>
                </c:pt>
                <c:pt idx="211">
                  <c:v>8.1485876606342711E-4</c:v>
                </c:pt>
                <c:pt idx="212">
                  <c:v>7.333728894570843E-4</c:v>
                </c:pt>
                <c:pt idx="213">
                  <c:v>7.333728894570843E-4</c:v>
                </c:pt>
                <c:pt idx="214">
                  <c:v>1.3852599023078261E-3</c:v>
                </c:pt>
                <c:pt idx="215">
                  <c:v>8.1485876606342711E-4</c:v>
                </c:pt>
                <c:pt idx="216">
                  <c:v>7.333728894570843E-4</c:v>
                </c:pt>
                <c:pt idx="217">
                  <c:v>7.333728894570843E-4</c:v>
                </c:pt>
                <c:pt idx="218">
                  <c:v>8.1485876606342711E-4</c:v>
                </c:pt>
                <c:pt idx="219">
                  <c:v>6.518870128507416E-4</c:v>
                </c:pt>
                <c:pt idx="220">
                  <c:v>8.1485876606342711E-4</c:v>
                </c:pt>
                <c:pt idx="221">
                  <c:v>6.518870128507416E-4</c:v>
                </c:pt>
                <c:pt idx="222">
                  <c:v>6.518870128507416E-4</c:v>
                </c:pt>
                <c:pt idx="223">
                  <c:v>9.7783051927611241E-4</c:v>
                </c:pt>
                <c:pt idx="224">
                  <c:v>7.333728894570843E-4</c:v>
                </c:pt>
                <c:pt idx="225">
                  <c:v>1.0593163958824551E-3</c:v>
                </c:pt>
                <c:pt idx="226">
                  <c:v>5.704011362443989E-4</c:v>
                </c:pt>
                <c:pt idx="227">
                  <c:v>8.9634464266976971E-4</c:v>
                </c:pt>
                <c:pt idx="228">
                  <c:v>6.518870128507416E-4</c:v>
                </c:pt>
                <c:pt idx="229">
                  <c:v>6.518870128507416E-4</c:v>
                </c:pt>
                <c:pt idx="230">
                  <c:v>7.333728894570843E-4</c:v>
                </c:pt>
                <c:pt idx="231">
                  <c:v>6.518870128507416E-4</c:v>
                </c:pt>
                <c:pt idx="232">
                  <c:v>1.2222881490951405E-3</c:v>
                </c:pt>
                <c:pt idx="233">
                  <c:v>8.1485876606342711E-4</c:v>
                </c:pt>
                <c:pt idx="234">
                  <c:v>6.518870128507416E-4</c:v>
                </c:pt>
                <c:pt idx="235">
                  <c:v>7.333728894570843E-4</c:v>
                </c:pt>
                <c:pt idx="236">
                  <c:v>1.2222881490951405E-3</c:v>
                </c:pt>
                <c:pt idx="237">
                  <c:v>7.333728894570843E-4</c:v>
                </c:pt>
                <c:pt idx="238">
                  <c:v>6.518870128507416E-4</c:v>
                </c:pt>
                <c:pt idx="239">
                  <c:v>6.518870128507416E-4</c:v>
                </c:pt>
                <c:pt idx="240">
                  <c:v>8.1485876606342711E-4</c:v>
                </c:pt>
                <c:pt idx="241">
                  <c:v>6.518870128507416E-4</c:v>
                </c:pt>
                <c:pt idx="242">
                  <c:v>8.9634464266976971E-4</c:v>
                </c:pt>
                <c:pt idx="243">
                  <c:v>6.518870128507416E-4</c:v>
                </c:pt>
                <c:pt idx="244">
                  <c:v>7.333728894570843E-4</c:v>
                </c:pt>
                <c:pt idx="245">
                  <c:v>5.704011362443989E-4</c:v>
                </c:pt>
                <c:pt idx="246">
                  <c:v>1.3037740257014832E-3</c:v>
                </c:pt>
                <c:pt idx="247">
                  <c:v>8.9634464266976971E-4</c:v>
                </c:pt>
                <c:pt idx="248">
                  <c:v>6.518870128507416E-4</c:v>
                </c:pt>
                <c:pt idx="249">
                  <c:v>8.1485876606342711E-4</c:v>
                </c:pt>
                <c:pt idx="250">
                  <c:v>7.333728894570843E-4</c:v>
                </c:pt>
                <c:pt idx="251">
                  <c:v>6.518870128507416E-4</c:v>
                </c:pt>
                <c:pt idx="252">
                  <c:v>7.333728894570843E-4</c:v>
                </c:pt>
                <c:pt idx="253">
                  <c:v>7.333728894570843E-4</c:v>
                </c:pt>
                <c:pt idx="254">
                  <c:v>7.333728894570843E-4</c:v>
                </c:pt>
                <c:pt idx="255">
                  <c:v>6.518870128507416E-4</c:v>
                </c:pt>
                <c:pt idx="256">
                  <c:v>7.333728894570843E-4</c:v>
                </c:pt>
                <c:pt idx="257">
                  <c:v>6.518870128507416E-4</c:v>
                </c:pt>
                <c:pt idx="258">
                  <c:v>9.7783051927611241E-4</c:v>
                </c:pt>
                <c:pt idx="259">
                  <c:v>6.518870128507416E-4</c:v>
                </c:pt>
                <c:pt idx="260">
                  <c:v>6.518870128507416E-4</c:v>
                </c:pt>
                <c:pt idx="261">
                  <c:v>6.518870128507416E-4</c:v>
                </c:pt>
                <c:pt idx="262">
                  <c:v>6.518870128507416E-4</c:v>
                </c:pt>
                <c:pt idx="263">
                  <c:v>5.704011362443989E-4</c:v>
                </c:pt>
                <c:pt idx="264">
                  <c:v>6.518870128507416E-4</c:v>
                </c:pt>
                <c:pt idx="265">
                  <c:v>7.333728894570843E-4</c:v>
                </c:pt>
                <c:pt idx="266">
                  <c:v>6.518870128507416E-4</c:v>
                </c:pt>
                <c:pt idx="267">
                  <c:v>7.333728894570843E-4</c:v>
                </c:pt>
                <c:pt idx="268">
                  <c:v>5.704011362443989E-4</c:v>
                </c:pt>
                <c:pt idx="269">
                  <c:v>8.9634464266976971E-4</c:v>
                </c:pt>
                <c:pt idx="270">
                  <c:v>6.518870128507416E-4</c:v>
                </c:pt>
                <c:pt idx="271">
                  <c:v>6.518870128507416E-4</c:v>
                </c:pt>
                <c:pt idx="272">
                  <c:v>5.704011362443989E-4</c:v>
                </c:pt>
                <c:pt idx="273">
                  <c:v>8.1485876606342711E-4</c:v>
                </c:pt>
                <c:pt idx="274">
                  <c:v>6.518870128507416E-4</c:v>
                </c:pt>
                <c:pt idx="275">
                  <c:v>6.518870128507416E-4</c:v>
                </c:pt>
                <c:pt idx="276">
                  <c:v>6.518870128507416E-4</c:v>
                </c:pt>
                <c:pt idx="277">
                  <c:v>6.518870128507416E-4</c:v>
                </c:pt>
                <c:pt idx="278">
                  <c:v>6.518870128507416E-4</c:v>
                </c:pt>
                <c:pt idx="279">
                  <c:v>6.518870128507416E-4</c:v>
                </c:pt>
                <c:pt idx="280">
                  <c:v>6.518870128507416E-4</c:v>
                </c:pt>
                <c:pt idx="281">
                  <c:v>6.518870128507416E-4</c:v>
                </c:pt>
                <c:pt idx="282">
                  <c:v>6.518870128507416E-4</c:v>
                </c:pt>
                <c:pt idx="283">
                  <c:v>7.333728894570843E-4</c:v>
                </c:pt>
                <c:pt idx="284">
                  <c:v>6.518870128507416E-4</c:v>
                </c:pt>
                <c:pt idx="285">
                  <c:v>6.518870128507416E-4</c:v>
                </c:pt>
                <c:pt idx="286">
                  <c:v>5.704011362443989E-4</c:v>
                </c:pt>
                <c:pt idx="287">
                  <c:v>7.333728894570843E-4</c:v>
                </c:pt>
                <c:pt idx="288">
                  <c:v>6.518870128507416E-4</c:v>
                </c:pt>
                <c:pt idx="289">
                  <c:v>6.518870128507416E-4</c:v>
                </c:pt>
                <c:pt idx="290">
                  <c:v>5.704011362443989E-4</c:v>
                </c:pt>
                <c:pt idx="291">
                  <c:v>5.704011362443989E-4</c:v>
                </c:pt>
                <c:pt idx="292">
                  <c:v>8.1485876606342711E-4</c:v>
                </c:pt>
                <c:pt idx="293">
                  <c:v>6.518870128507416E-4</c:v>
                </c:pt>
                <c:pt idx="295">
                  <c:v>0</c:v>
                </c:pt>
                <c:pt idx="296">
                  <c:v>0.1205186425609464</c:v>
                </c:pt>
                <c:pt idx="297">
                  <c:v>5.4848417361813867E-2</c:v>
                </c:pt>
                <c:pt idx="298">
                  <c:v>2.5138857957498022E-2</c:v>
                </c:pt>
                <c:pt idx="299">
                  <c:v>1.2367780385507048E-2</c:v>
                </c:pt>
                <c:pt idx="300">
                  <c:v>1.1493969814791878E-2</c:v>
                </c:pt>
                <c:pt idx="301">
                  <c:v>5.8478092040169195E-3</c:v>
                </c:pt>
                <c:pt idx="302">
                  <c:v>1.0956240232813309E-2</c:v>
                </c:pt>
                <c:pt idx="303">
                  <c:v>6.0494577972588824E-3</c:v>
                </c:pt>
                <c:pt idx="304">
                  <c:v>5.4445120175329945E-3</c:v>
                </c:pt>
                <c:pt idx="305">
                  <c:v>3.6296746783553296E-3</c:v>
                </c:pt>
                <c:pt idx="306">
                  <c:v>2.6886479098928366E-3</c:v>
                </c:pt>
                <c:pt idx="307">
                  <c:v>4.8395662378071056E-3</c:v>
                </c:pt>
                <c:pt idx="308">
                  <c:v>2.5542155143981949E-3</c:v>
                </c:pt>
                <c:pt idx="309">
                  <c:v>3.5624584806080084E-3</c:v>
                </c:pt>
                <c:pt idx="310">
                  <c:v>1.9492697346723067E-3</c:v>
                </c:pt>
                <c:pt idx="311">
                  <c:v>2.3525669211562324E-3</c:v>
                </c:pt>
                <c:pt idx="312">
                  <c:v>1.6804049436830229E-3</c:v>
                </c:pt>
                <c:pt idx="313">
                  <c:v>2.2853507234089116E-3</c:v>
                </c:pt>
                <c:pt idx="314">
                  <c:v>1.4787563504410602E-3</c:v>
                </c:pt>
                <c:pt idx="315">
                  <c:v>1.6804049436830229E-3</c:v>
                </c:pt>
                <c:pt idx="316">
                  <c:v>2.2853507234089116E-3</c:v>
                </c:pt>
                <c:pt idx="317">
                  <c:v>1.3443239549464183E-3</c:v>
                </c:pt>
                <c:pt idx="318">
                  <c:v>1.3443239549464183E-3</c:v>
                </c:pt>
                <c:pt idx="319">
                  <c:v>1.4115401526937394E-3</c:v>
                </c:pt>
                <c:pt idx="320">
                  <c:v>1.2771077571990975E-3</c:v>
                </c:pt>
                <c:pt idx="321">
                  <c:v>1.2098915594517764E-3</c:v>
                </c:pt>
                <c:pt idx="322">
                  <c:v>1.6804049436830229E-3</c:v>
                </c:pt>
                <c:pt idx="323">
                  <c:v>1.0754591639571347E-3</c:v>
                </c:pt>
                <c:pt idx="324">
                  <c:v>1.3443239549464183E-3</c:v>
                </c:pt>
                <c:pt idx="325">
                  <c:v>8.7381057071517188E-4</c:v>
                </c:pt>
                <c:pt idx="326">
                  <c:v>1.1426753617044558E-3</c:v>
                </c:pt>
                <c:pt idx="327">
                  <c:v>1.2098915594517764E-3</c:v>
                </c:pt>
                <c:pt idx="328">
                  <c:v>1.0754591639571347E-3</c:v>
                </c:pt>
                <c:pt idx="329">
                  <c:v>8.7381057071517188E-4</c:v>
                </c:pt>
                <c:pt idx="330">
                  <c:v>1.2771077571990975E-3</c:v>
                </c:pt>
                <c:pt idx="332">
                  <c:v>0</c:v>
                </c:pt>
                <c:pt idx="333">
                  <c:v>0.71865253095995496</c:v>
                </c:pt>
                <c:pt idx="334">
                  <c:v>0.28158278999911612</c:v>
                </c:pt>
                <c:pt idx="335">
                  <c:v>0.17733106285444586</c:v>
                </c:pt>
                <c:pt idx="336">
                  <c:v>0.1542681807702832</c:v>
                </c:pt>
                <c:pt idx="337">
                  <c:v>0.1272677334522391</c:v>
                </c:pt>
                <c:pt idx="338">
                  <c:v>0.11161122406990102</c:v>
                </c:pt>
                <c:pt idx="339">
                  <c:v>0.10706427374029985</c:v>
                </c:pt>
                <c:pt idx="340">
                  <c:v>7.9688820209505143E-2</c:v>
                </c:pt>
                <c:pt idx="341">
                  <c:v>7.8704428901034795E-2</c:v>
                </c:pt>
                <c:pt idx="342">
                  <c:v>6.1829149327257228E-2</c:v>
                </c:pt>
                <c:pt idx="343">
                  <c:v>6.698548475257815E-2</c:v>
                </c:pt>
                <c:pt idx="344">
                  <c:v>4.5891385285356197E-2</c:v>
                </c:pt>
                <c:pt idx="345">
                  <c:v>4.9500820083080849E-2</c:v>
                </c:pt>
                <c:pt idx="346">
                  <c:v>3.9141273455845171E-2</c:v>
                </c:pt>
                <c:pt idx="347">
                  <c:v>4.0688174083441449E-2</c:v>
                </c:pt>
                <c:pt idx="348">
                  <c:v>3.6609981519778539E-2</c:v>
                </c:pt>
                <c:pt idx="349">
                  <c:v>3.5063080892182262E-2</c:v>
                </c:pt>
                <c:pt idx="350">
                  <c:v>2.9062981488172466E-2</c:v>
                </c:pt>
                <c:pt idx="351">
                  <c:v>2.8781726828609504E-2</c:v>
                </c:pt>
                <c:pt idx="352">
                  <c:v>2.8172341732889759E-2</c:v>
                </c:pt>
                <c:pt idx="353">
                  <c:v>2.5406670913853995E-2</c:v>
                </c:pt>
                <c:pt idx="354">
                  <c:v>2.5078540477697208E-2</c:v>
                </c:pt>
                <c:pt idx="355">
                  <c:v>2.2265993882067615E-2</c:v>
                </c:pt>
                <c:pt idx="356">
                  <c:v>2.2453496988442921E-2</c:v>
                </c:pt>
                <c:pt idx="357">
                  <c:v>1.987532927578246E-2</c:v>
                </c:pt>
                <c:pt idx="358">
                  <c:v>2.1984739222504653E-2</c:v>
                </c:pt>
                <c:pt idx="359">
                  <c:v>1.7297161563121999E-2</c:v>
                </c:pt>
                <c:pt idx="360">
                  <c:v>2.231286965866144E-2</c:v>
                </c:pt>
                <c:pt idx="361">
                  <c:v>1.6594024914214602E-2</c:v>
                </c:pt>
                <c:pt idx="362">
                  <c:v>1.6547149137620773E-2</c:v>
                </c:pt>
                <c:pt idx="363">
                  <c:v>1.2984590116489957E-2</c:v>
                </c:pt>
                <c:pt idx="364">
                  <c:v>1.5844012488713376E-2</c:v>
                </c:pt>
                <c:pt idx="365">
                  <c:v>1.3031465893083785E-2</c:v>
                </c:pt>
                <c:pt idx="366">
                  <c:v>1.5937764041901031E-2</c:v>
                </c:pt>
                <c:pt idx="367">
                  <c:v>1.2375205020770212E-2</c:v>
                </c:pt>
                <c:pt idx="368">
                  <c:v>1.4718993850461539E-2</c:v>
                </c:pt>
                <c:pt idx="369">
                  <c:v>1.1250186382518373E-2</c:v>
                </c:pt>
                <c:pt idx="370">
                  <c:v>1.3031465893083785E-2</c:v>
                </c:pt>
                <c:pt idx="371">
                  <c:v>1.0359546627235669E-2</c:v>
                </c:pt>
                <c:pt idx="372">
                  <c:v>1.3406472105834394E-2</c:v>
                </c:pt>
                <c:pt idx="373">
                  <c:v>1.0734552839986282E-2</c:v>
                </c:pt>
                <c:pt idx="374">
                  <c:v>1.2984590116489957E-2</c:v>
                </c:pt>
                <c:pt idx="375">
                  <c:v>9.2345279889838316E-3</c:v>
                </c:pt>
                <c:pt idx="376">
                  <c:v>1.6547149137620773E-2</c:v>
                </c:pt>
                <c:pt idx="377">
                  <c:v>1.0406422403829496E-2</c:v>
                </c:pt>
                <c:pt idx="378">
                  <c:v>1.0172043520860362E-2</c:v>
                </c:pt>
                <c:pt idx="379">
                  <c:v>8.3438882337011269E-3</c:v>
                </c:pt>
                <c:pt idx="380">
                  <c:v>1.4578366520680059E-2</c:v>
                </c:pt>
                <c:pt idx="381">
                  <c:v>7.9688820209505157E-3</c:v>
                </c:pt>
                <c:pt idx="382">
                  <c:v>9.4689068719529656E-3</c:v>
                </c:pt>
                <c:pt idx="383">
                  <c:v>7.3126211486369431E-3</c:v>
                </c:pt>
                <c:pt idx="384">
                  <c:v>8.5782671166702591E-3</c:v>
                </c:pt>
                <c:pt idx="385">
                  <c:v>6.8907391592925036E-3</c:v>
                </c:pt>
                <c:pt idx="386">
                  <c:v>7.0313664890739834E-3</c:v>
                </c:pt>
                <c:pt idx="387">
                  <c:v>6.7969876061048503E-3</c:v>
                </c:pt>
                <c:pt idx="388">
                  <c:v>7.7345031379813826E-3</c:v>
                </c:pt>
                <c:pt idx="389">
                  <c:v>6.3751056167604125E-3</c:v>
                </c:pt>
                <c:pt idx="390">
                  <c:v>8.812645999639393E-3</c:v>
                </c:pt>
                <c:pt idx="391">
                  <c:v>6.7969876061048503E-3</c:v>
                </c:pt>
                <c:pt idx="392">
                  <c:v>8.3438882337011269E-3</c:v>
                </c:pt>
                <c:pt idx="393">
                  <c:v>5.5782174146653601E-3</c:v>
                </c:pt>
                <c:pt idx="394">
                  <c:v>7.1251180422616366E-3</c:v>
                </c:pt>
                <c:pt idx="395">
                  <c:v>5.7657205210406666E-3</c:v>
                </c:pt>
                <c:pt idx="396">
                  <c:v>8.9063975528270462E-3</c:v>
                </c:pt>
                <c:pt idx="397">
                  <c:v>6.1407267337912795E-3</c:v>
                </c:pt>
                <c:pt idx="398">
                  <c:v>6.3751056167604125E-3</c:v>
                </c:pt>
                <c:pt idx="399">
                  <c:v>5.1094596487270948E-3</c:v>
                </c:pt>
                <c:pt idx="400">
                  <c:v>6.3751056167604125E-3</c:v>
                </c:pt>
                <c:pt idx="401">
                  <c:v>5.4844658614777077E-3</c:v>
                </c:pt>
                <c:pt idx="402">
                  <c:v>6.9376149358863302E-3</c:v>
                </c:pt>
                <c:pt idx="403">
                  <c:v>5.1094596487270948E-3</c:v>
                </c:pt>
                <c:pt idx="404">
                  <c:v>7.3126211486369431E-3</c:v>
                </c:pt>
                <c:pt idx="405">
                  <c:v>4.7344534359764828E-3</c:v>
                </c:pt>
                <c:pt idx="406">
                  <c:v>5.0625838721332682E-3</c:v>
                </c:pt>
                <c:pt idx="407">
                  <c:v>4.3594472232258699E-3</c:v>
                </c:pt>
                <c:pt idx="408">
                  <c:v>4.7344534359764828E-3</c:v>
                </c:pt>
                <c:pt idx="409">
                  <c:v>4.8282049891641352E-3</c:v>
                </c:pt>
                <c:pt idx="410">
                  <c:v>4.8282049891641352E-3</c:v>
                </c:pt>
                <c:pt idx="411">
                  <c:v>4.8750807657579618E-3</c:v>
                </c:pt>
                <c:pt idx="412">
                  <c:v>3.7031863509122982E-3</c:v>
                </c:pt>
                <c:pt idx="413">
                  <c:v>5.0157080955394416E-3</c:v>
                </c:pt>
                <c:pt idx="414">
                  <c:v>3.7031863509122982E-3</c:v>
                </c:pt>
                <c:pt idx="415">
                  <c:v>6.3751056167604125E-3</c:v>
                </c:pt>
                <c:pt idx="416">
                  <c:v>4.21881989344439E-3</c:v>
                </c:pt>
                <c:pt idx="417">
                  <c:v>5.2969627551024013E-3</c:v>
                </c:pt>
                <c:pt idx="418">
                  <c:v>4.0313167870690836E-3</c:v>
                </c:pt>
                <c:pt idx="419">
                  <c:v>6.6563602763233705E-3</c:v>
                </c:pt>
                <c:pt idx="420">
                  <c:v>4.0781925636629102E-3</c:v>
                </c:pt>
                <c:pt idx="421">
                  <c:v>6.1407267337912795E-3</c:v>
                </c:pt>
                <c:pt idx="422">
                  <c:v>4.3125714466320433E-3</c:v>
                </c:pt>
                <c:pt idx="423">
                  <c:v>5.4375900848838811E-3</c:v>
                </c:pt>
                <c:pt idx="424">
                  <c:v>3.9844410104752578E-3</c:v>
                </c:pt>
                <c:pt idx="425">
                  <c:v>3.9375652338814312E-3</c:v>
                </c:pt>
                <c:pt idx="426">
                  <c:v>3.2344285849740329E-3</c:v>
                </c:pt>
                <c:pt idx="427">
                  <c:v>3.6563105743184715E-3</c:v>
                </c:pt>
                <c:pt idx="428">
                  <c:v>4.1250683402567368E-3</c:v>
                </c:pt>
                <c:pt idx="429">
                  <c:v>3.4688074679431651E-3</c:v>
                </c:pt>
                <c:pt idx="430">
                  <c:v>4.8282049891641352E-3</c:v>
                </c:pt>
                <c:pt idx="431">
                  <c:v>3.5156832445369917E-3</c:v>
                </c:pt>
                <c:pt idx="432">
                  <c:v>4.8750807657579618E-3</c:v>
                </c:pt>
                <c:pt idx="433">
                  <c:v>3.3750559147555119E-3</c:v>
                </c:pt>
                <c:pt idx="434">
                  <c:v>3.1875528083802063E-3</c:v>
                </c:pt>
                <c:pt idx="435">
                  <c:v>3.9844410104752578E-3</c:v>
                </c:pt>
                <c:pt idx="436">
                  <c:v>3.0000497020048998E-3</c:v>
                </c:pt>
                <c:pt idx="437">
                  <c:v>4.7344534359764828E-3</c:v>
                </c:pt>
                <c:pt idx="438">
                  <c:v>3.2344285849740329E-3</c:v>
                </c:pt>
                <c:pt idx="439">
                  <c:v>3.843813680693778E-3</c:v>
                </c:pt>
                <c:pt idx="440">
                  <c:v>2.7656708190357667E-3</c:v>
                </c:pt>
                <c:pt idx="441">
                  <c:v>4.968832318945615E-3</c:v>
                </c:pt>
                <c:pt idx="442">
                  <c:v>3.093801255192553E-3</c:v>
                </c:pt>
                <c:pt idx="443">
                  <c:v>3.8906894572876046E-3</c:v>
                </c:pt>
                <c:pt idx="444">
                  <c:v>2.7187950424419406E-3</c:v>
                </c:pt>
                <c:pt idx="445">
                  <c:v>3.2344285849740329E-3</c:v>
                </c:pt>
                <c:pt idx="446">
                  <c:v>3.0469254785987264E-3</c:v>
                </c:pt>
                <c:pt idx="447">
                  <c:v>2.6250434892542873E-3</c:v>
                </c:pt>
                <c:pt idx="448">
                  <c:v>4.593826106195003E-3</c:v>
                </c:pt>
                <c:pt idx="449">
                  <c:v>3.3281801381616852E-3</c:v>
                </c:pt>
                <c:pt idx="450">
                  <c:v>3.2813043615678595E-3</c:v>
                </c:pt>
                <c:pt idx="451">
                  <c:v>2.671919265848114E-3</c:v>
                </c:pt>
                <c:pt idx="452">
                  <c:v>3.4219316913493385E-3</c:v>
                </c:pt>
                <c:pt idx="453">
                  <c:v>2.6250434892542873E-3</c:v>
                </c:pt>
                <c:pt idx="454">
                  <c:v>3.6563105743184715E-3</c:v>
                </c:pt>
                <c:pt idx="455">
                  <c:v>2.7187950424419406E-3</c:v>
                </c:pt>
                <c:pt idx="456">
                  <c:v>3.4688074679431651E-3</c:v>
                </c:pt>
                <c:pt idx="457">
                  <c:v>2.2969130530975015E-3</c:v>
                </c:pt>
                <c:pt idx="458">
                  <c:v>2.5781677126604607E-3</c:v>
                </c:pt>
                <c:pt idx="459">
                  <c:v>2.2969130530975015E-3</c:v>
                </c:pt>
                <c:pt idx="460">
                  <c:v>2.671919265848114E-3</c:v>
                </c:pt>
                <c:pt idx="461">
                  <c:v>3.2813043615678595E-3</c:v>
                </c:pt>
                <c:pt idx="462">
                  <c:v>2.5781677126604607E-3</c:v>
                </c:pt>
                <c:pt idx="463">
                  <c:v>3.1875528083802063E-3</c:v>
                </c:pt>
                <c:pt idx="464">
                  <c:v>2.2500372765036749E-3</c:v>
                </c:pt>
                <c:pt idx="465">
                  <c:v>3.1406770317863797E-3</c:v>
                </c:pt>
                <c:pt idx="466">
                  <c:v>2.2969130530975015E-3</c:v>
                </c:pt>
                <c:pt idx="467">
                  <c:v>2.8125465956295934E-3</c:v>
                </c:pt>
                <c:pt idx="468">
                  <c:v>2.4844161594728075E-3</c:v>
                </c:pt>
                <c:pt idx="469">
                  <c:v>2.4844161594728075E-3</c:v>
                </c:pt>
                <c:pt idx="470">
                  <c:v>2.4375403828789809E-3</c:v>
                </c:pt>
                <c:pt idx="471">
                  <c:v>2.9531739254110732E-3</c:v>
                </c:pt>
                <c:pt idx="472">
                  <c:v>2.1562857233160216E-3</c:v>
                </c:pt>
                <c:pt idx="473">
                  <c:v>2.85942237222342E-3</c:v>
                </c:pt>
                <c:pt idx="474">
                  <c:v>2.0156583935345418E-3</c:v>
                </c:pt>
                <c:pt idx="475">
                  <c:v>2.3906646062851543E-3</c:v>
                </c:pt>
                <c:pt idx="476">
                  <c:v>2.0156583935345418E-3</c:v>
                </c:pt>
                <c:pt idx="477">
                  <c:v>2.3906646062851543E-3</c:v>
                </c:pt>
                <c:pt idx="478">
                  <c:v>1.7812795105654092E-3</c:v>
                </c:pt>
                <c:pt idx="479">
                  <c:v>2.4844161594728075E-3</c:v>
                </c:pt>
                <c:pt idx="480">
                  <c:v>2.2969130530975015E-3</c:v>
                </c:pt>
                <c:pt idx="481">
                  <c:v>2.3437888296913281E-3</c:v>
                </c:pt>
                <c:pt idx="482">
                  <c:v>2.2500372765036749E-3</c:v>
                </c:pt>
                <c:pt idx="483">
                  <c:v>2.4375403828789809E-3</c:v>
                </c:pt>
                <c:pt idx="484">
                  <c:v>2.2500372765036749E-3</c:v>
                </c:pt>
                <c:pt idx="485">
                  <c:v>2.2500372765036749E-3</c:v>
                </c:pt>
                <c:pt idx="486">
                  <c:v>1.8281552871592358E-3</c:v>
                </c:pt>
                <c:pt idx="487">
                  <c:v>2.5312919360666341E-3</c:v>
                </c:pt>
                <c:pt idx="488">
                  <c:v>2.0156583935345418E-3</c:v>
                </c:pt>
                <c:pt idx="489">
                  <c:v>2.109409946722195E-3</c:v>
                </c:pt>
                <c:pt idx="490">
                  <c:v>1.921906840346889E-3</c:v>
                </c:pt>
                <c:pt idx="491">
                  <c:v>1.8281552871592358E-3</c:v>
                </c:pt>
                <c:pt idx="492">
                  <c:v>2.0156583935345418E-3</c:v>
                </c:pt>
                <c:pt idx="493">
                  <c:v>1.6875279573777559E-3</c:v>
                </c:pt>
                <c:pt idx="494">
                  <c:v>2.109409946722195E-3</c:v>
                </c:pt>
                <c:pt idx="495">
                  <c:v>1.8750310637530624E-3</c:v>
                </c:pt>
                <c:pt idx="496">
                  <c:v>2.2031614999098482E-3</c:v>
                </c:pt>
                <c:pt idx="497">
                  <c:v>1.7344037339715825E-3</c:v>
                </c:pt>
                <c:pt idx="498">
                  <c:v>2.2969130530975015E-3</c:v>
                </c:pt>
                <c:pt idx="499">
                  <c:v>2.0156583935345418E-3</c:v>
                </c:pt>
                <c:pt idx="500">
                  <c:v>1.9687826169407156E-3</c:v>
                </c:pt>
                <c:pt idx="501">
                  <c:v>1.6406521807839297E-3</c:v>
                </c:pt>
                <c:pt idx="502">
                  <c:v>1.7344037339715825E-3</c:v>
                </c:pt>
                <c:pt idx="503">
                  <c:v>1.7812795105654092E-3</c:v>
                </c:pt>
                <c:pt idx="504">
                  <c:v>2.2031614999098482E-3</c:v>
                </c:pt>
                <c:pt idx="505">
                  <c:v>1.5000248510024499E-3</c:v>
                </c:pt>
                <c:pt idx="506">
                  <c:v>2.3906646062851543E-3</c:v>
                </c:pt>
                <c:pt idx="507">
                  <c:v>2.5781677126604607E-3</c:v>
                </c:pt>
                <c:pt idx="508">
                  <c:v>2.109409946722195E-3</c:v>
                </c:pt>
                <c:pt idx="509">
                  <c:v>1.921906840346889E-3</c:v>
                </c:pt>
                <c:pt idx="510">
                  <c:v>1.921906840346889E-3</c:v>
                </c:pt>
                <c:pt idx="511">
                  <c:v>1.8281552871592358E-3</c:v>
                </c:pt>
                <c:pt idx="512">
                  <c:v>1.5469006275962765E-3</c:v>
                </c:pt>
                <c:pt idx="513">
                  <c:v>1.9687826169407156E-3</c:v>
                </c:pt>
                <c:pt idx="514">
                  <c:v>1.7812795105654092E-3</c:v>
                </c:pt>
                <c:pt idx="515">
                  <c:v>1.4531490744086233E-3</c:v>
                </c:pt>
                <c:pt idx="516">
                  <c:v>1.6406521807839297E-3</c:v>
                </c:pt>
                <c:pt idx="517">
                  <c:v>1.4531490744086233E-3</c:v>
                </c:pt>
                <c:pt idx="518">
                  <c:v>1.3593975212209703E-3</c:v>
                </c:pt>
                <c:pt idx="519">
                  <c:v>2.1562857233160216E-3</c:v>
                </c:pt>
                <c:pt idx="520">
                  <c:v>1.6406521807839297E-3</c:v>
                </c:pt>
                <c:pt idx="521">
                  <c:v>1.4531490744086233E-3</c:v>
                </c:pt>
                <c:pt idx="522">
                  <c:v>1.7344037339715825E-3</c:v>
                </c:pt>
                <c:pt idx="523">
                  <c:v>1.2656459680333171E-3</c:v>
                </c:pt>
                <c:pt idx="524">
                  <c:v>1.4531490744086233E-3</c:v>
                </c:pt>
                <c:pt idx="525">
                  <c:v>1.3593975212209703E-3</c:v>
                </c:pt>
                <c:pt idx="526">
                  <c:v>2.0156583935345418E-3</c:v>
                </c:pt>
                <c:pt idx="527">
                  <c:v>1.6406521807839297E-3</c:v>
                </c:pt>
                <c:pt idx="528">
                  <c:v>1.4531490744086233E-3</c:v>
                </c:pt>
                <c:pt idx="529">
                  <c:v>1.6875279573777559E-3</c:v>
                </c:pt>
                <c:pt idx="530">
                  <c:v>1.3125217446271437E-3</c:v>
                </c:pt>
                <c:pt idx="531">
                  <c:v>1.6875279573777559E-3</c:v>
                </c:pt>
                <c:pt idx="532">
                  <c:v>1.5469006275962765E-3</c:v>
                </c:pt>
                <c:pt idx="533">
                  <c:v>1.3593975212209703E-3</c:v>
                </c:pt>
                <c:pt idx="534">
                  <c:v>1.4062732978147967E-3</c:v>
                </c:pt>
                <c:pt idx="535">
                  <c:v>1.5469006275962765E-3</c:v>
                </c:pt>
                <c:pt idx="536">
                  <c:v>1.2656459680333171E-3</c:v>
                </c:pt>
                <c:pt idx="537">
                  <c:v>1.5000248510024499E-3</c:v>
                </c:pt>
                <c:pt idx="538">
                  <c:v>1.2187701914394904E-3</c:v>
                </c:pt>
                <c:pt idx="539">
                  <c:v>1.4062732978147967E-3</c:v>
                </c:pt>
                <c:pt idx="540">
                  <c:v>1.2656459680333171E-3</c:v>
                </c:pt>
                <c:pt idx="541">
                  <c:v>1.5469006275962765E-3</c:v>
                </c:pt>
                <c:pt idx="542">
                  <c:v>1.6875279573777559E-3</c:v>
                </c:pt>
                <c:pt idx="543">
                  <c:v>1.3125217446271437E-3</c:v>
                </c:pt>
                <c:pt idx="544">
                  <c:v>1.171894414845664E-3</c:v>
                </c:pt>
                <c:pt idx="545">
                  <c:v>1.6875279573777559E-3</c:v>
                </c:pt>
                <c:pt idx="546">
                  <c:v>1.2656459680333171E-3</c:v>
                </c:pt>
                <c:pt idx="547">
                  <c:v>1.171894414845664E-3</c:v>
                </c:pt>
                <c:pt idx="548">
                  <c:v>1.5000248510024499E-3</c:v>
                </c:pt>
                <c:pt idx="549">
                  <c:v>1.1250186382518374E-3</c:v>
                </c:pt>
                <c:pt idx="550">
                  <c:v>1.5000248510024499E-3</c:v>
                </c:pt>
                <c:pt idx="551">
                  <c:v>1.171894414845664E-3</c:v>
                </c:pt>
                <c:pt idx="552">
                  <c:v>1.2187701914394904E-3</c:v>
                </c:pt>
                <c:pt idx="553">
                  <c:v>1.8750310637530624E-3</c:v>
                </c:pt>
                <c:pt idx="554">
                  <c:v>1.2187701914394904E-3</c:v>
                </c:pt>
                <c:pt idx="555">
                  <c:v>1.4062732978147967E-3</c:v>
                </c:pt>
                <c:pt idx="556">
                  <c:v>1.0781428616580108E-3</c:v>
                </c:pt>
                <c:pt idx="557">
                  <c:v>1.3125217446271437E-3</c:v>
                </c:pt>
                <c:pt idx="558">
                  <c:v>1.1250186382518374E-3</c:v>
                </c:pt>
                <c:pt idx="559">
                  <c:v>1.5000248510024499E-3</c:v>
                </c:pt>
                <c:pt idx="560">
                  <c:v>1.171894414845664E-3</c:v>
                </c:pt>
                <c:pt idx="561">
                  <c:v>1.0781428616580108E-3</c:v>
                </c:pt>
                <c:pt idx="562">
                  <c:v>1.6406521807839297E-3</c:v>
                </c:pt>
                <c:pt idx="563">
                  <c:v>1.171894414845664E-3</c:v>
                </c:pt>
                <c:pt idx="564">
                  <c:v>1.7812795105654092E-3</c:v>
                </c:pt>
                <c:pt idx="565">
                  <c:v>1.3593975212209703E-3</c:v>
                </c:pt>
                <c:pt idx="566">
                  <c:v>1.0312670850641842E-3</c:v>
                </c:pt>
                <c:pt idx="567">
                  <c:v>1.3125217446271437E-3</c:v>
                </c:pt>
                <c:pt idx="568">
                  <c:v>1.0312670850641842E-3</c:v>
                </c:pt>
                <c:pt idx="569">
                  <c:v>8.9063975528270458E-4</c:v>
                </c:pt>
                <c:pt idx="570">
                  <c:v>1.0312670850641842E-3</c:v>
                </c:pt>
                <c:pt idx="571">
                  <c:v>1.3125217446271437E-3</c:v>
                </c:pt>
                <c:pt idx="572">
                  <c:v>9.8439130847035781E-4</c:v>
                </c:pt>
                <c:pt idx="573">
                  <c:v>1.5000248510024499E-3</c:v>
                </c:pt>
                <c:pt idx="574">
                  <c:v>1.5937764041901031E-3</c:v>
                </c:pt>
                <c:pt idx="575">
                  <c:v>1.3125217446271437E-3</c:v>
                </c:pt>
                <c:pt idx="576">
                  <c:v>1.3125217446271437E-3</c:v>
                </c:pt>
                <c:pt idx="577">
                  <c:v>1.1250186382518374E-3</c:v>
                </c:pt>
                <c:pt idx="578">
                  <c:v>1.5937764041901031E-3</c:v>
                </c:pt>
                <c:pt idx="579">
                  <c:v>1.0781428616580108E-3</c:v>
                </c:pt>
                <c:pt idx="580">
                  <c:v>1.0781428616580108E-3</c:v>
                </c:pt>
                <c:pt idx="581">
                  <c:v>1.0312670850641842E-3</c:v>
                </c:pt>
                <c:pt idx="582">
                  <c:v>1.8750310637530624E-3</c:v>
                </c:pt>
                <c:pt idx="583">
                  <c:v>1.4062732978147967E-3</c:v>
                </c:pt>
                <c:pt idx="584">
                  <c:v>1.2656459680333171E-3</c:v>
                </c:pt>
                <c:pt idx="585">
                  <c:v>1.3593975212209703E-3</c:v>
                </c:pt>
                <c:pt idx="586">
                  <c:v>9.8439130847035781E-4</c:v>
                </c:pt>
                <c:pt idx="587">
                  <c:v>9.8439130847035781E-4</c:v>
                </c:pt>
                <c:pt idx="588">
                  <c:v>1.0781428616580108E-3</c:v>
                </c:pt>
                <c:pt idx="589">
                  <c:v>8.9063975528270458E-4</c:v>
                </c:pt>
                <c:pt idx="590">
                  <c:v>1.171894414845664E-3</c:v>
                </c:pt>
                <c:pt idx="591">
                  <c:v>1.0312670850641842E-3</c:v>
                </c:pt>
                <c:pt idx="592">
                  <c:v>1.3125217446271437E-3</c:v>
                </c:pt>
                <c:pt idx="593">
                  <c:v>9.3751553187653119E-4</c:v>
                </c:pt>
                <c:pt idx="594">
                  <c:v>8.9063975528270458E-4</c:v>
                </c:pt>
                <c:pt idx="595">
                  <c:v>9.8439130847035781E-4</c:v>
                </c:pt>
                <c:pt idx="596">
                  <c:v>8.9063975528270458E-4</c:v>
                </c:pt>
                <c:pt idx="597">
                  <c:v>1.2656459680333171E-3</c:v>
                </c:pt>
                <c:pt idx="598">
                  <c:v>1.0781428616580108E-3</c:v>
                </c:pt>
                <c:pt idx="599">
                  <c:v>1.1250186382518374E-3</c:v>
                </c:pt>
                <c:pt idx="600">
                  <c:v>9.8439130847035781E-4</c:v>
                </c:pt>
                <c:pt idx="601">
                  <c:v>9.8439130847035781E-4</c:v>
                </c:pt>
                <c:pt idx="602">
                  <c:v>1.2656459680333171E-3</c:v>
                </c:pt>
                <c:pt idx="603">
                  <c:v>9.8439130847035781E-4</c:v>
                </c:pt>
                <c:pt idx="604">
                  <c:v>8.4376397868887796E-4</c:v>
                </c:pt>
                <c:pt idx="605">
                  <c:v>8.4376397868887796E-4</c:v>
                </c:pt>
                <c:pt idx="606">
                  <c:v>9.8439130847035781E-4</c:v>
                </c:pt>
                <c:pt idx="607">
                  <c:v>1.0312670850641842E-3</c:v>
                </c:pt>
                <c:pt idx="608">
                  <c:v>9.8439130847035781E-4</c:v>
                </c:pt>
                <c:pt idx="609">
                  <c:v>8.9063975528270458E-4</c:v>
                </c:pt>
                <c:pt idx="610">
                  <c:v>9.3751553187653119E-4</c:v>
                </c:pt>
                <c:pt idx="611">
                  <c:v>9.3751553187653119E-4</c:v>
                </c:pt>
                <c:pt idx="612">
                  <c:v>7.5001242550122495E-4</c:v>
                </c:pt>
                <c:pt idx="613">
                  <c:v>8.4376397868887796E-4</c:v>
                </c:pt>
                <c:pt idx="614">
                  <c:v>8.9063975528270458E-4</c:v>
                </c:pt>
                <c:pt idx="615">
                  <c:v>7.9688820209505157E-4</c:v>
                </c:pt>
                <c:pt idx="616">
                  <c:v>1.1250186382518374E-3</c:v>
                </c:pt>
                <c:pt idx="617">
                  <c:v>1.0312670850641842E-3</c:v>
                </c:pt>
                <c:pt idx="618">
                  <c:v>7.9688820209505157E-4</c:v>
                </c:pt>
                <c:pt idx="619">
                  <c:v>7.0313664890739834E-4</c:v>
                </c:pt>
                <c:pt idx="620">
                  <c:v>1.2187701914394904E-3</c:v>
                </c:pt>
                <c:pt idx="621">
                  <c:v>8.9063975528270458E-4</c:v>
                </c:pt>
                <c:pt idx="622">
                  <c:v>7.5001242550122495E-4</c:v>
                </c:pt>
                <c:pt idx="623">
                  <c:v>7.9688820209505157E-4</c:v>
                </c:pt>
                <c:pt idx="624">
                  <c:v>1.171894414845664E-3</c:v>
                </c:pt>
                <c:pt idx="625">
                  <c:v>8.4376397868887796E-4</c:v>
                </c:pt>
                <c:pt idx="626">
                  <c:v>7.0313664890739834E-4</c:v>
                </c:pt>
                <c:pt idx="627">
                  <c:v>9.8439130847035781E-4</c:v>
                </c:pt>
                <c:pt idx="628">
                  <c:v>7.0313664890739834E-4</c:v>
                </c:pt>
                <c:pt idx="629">
                  <c:v>1.2187701914394904E-3</c:v>
                </c:pt>
                <c:pt idx="630">
                  <c:v>9.3751553187653119E-4</c:v>
                </c:pt>
                <c:pt idx="631">
                  <c:v>8.4376397868887796E-4</c:v>
                </c:pt>
                <c:pt idx="632">
                  <c:v>7.9688820209505157E-4</c:v>
                </c:pt>
                <c:pt idx="633">
                  <c:v>7.9688820209505157E-4</c:v>
                </c:pt>
                <c:pt idx="634">
                  <c:v>6.0938509571974522E-4</c:v>
                </c:pt>
                <c:pt idx="635">
                  <c:v>9.8439130847035781E-4</c:v>
                </c:pt>
                <c:pt idx="636">
                  <c:v>8.9063975528270458E-4</c:v>
                </c:pt>
                <c:pt idx="637">
                  <c:v>8.9063975528270458E-4</c:v>
                </c:pt>
                <c:pt idx="638">
                  <c:v>7.5001242550122495E-4</c:v>
                </c:pt>
                <c:pt idx="639">
                  <c:v>9.8439130847035781E-4</c:v>
                </c:pt>
                <c:pt idx="640">
                  <c:v>7.5001242550122495E-4</c:v>
                </c:pt>
                <c:pt idx="641">
                  <c:v>7.9688820209505157E-4</c:v>
                </c:pt>
                <c:pt idx="642">
                  <c:v>9.3751553187653119E-4</c:v>
                </c:pt>
                <c:pt idx="643">
                  <c:v>8.4376397868887796E-4</c:v>
                </c:pt>
                <c:pt idx="644">
                  <c:v>8.4376397868887796E-4</c:v>
                </c:pt>
                <c:pt idx="645">
                  <c:v>6.5626087231357183E-4</c:v>
                </c:pt>
                <c:pt idx="646">
                  <c:v>1.0781428616580108E-3</c:v>
                </c:pt>
                <c:pt idx="647">
                  <c:v>9.3751553187653119E-4</c:v>
                </c:pt>
                <c:pt idx="648">
                  <c:v>7.9688820209505157E-4</c:v>
                </c:pt>
                <c:pt idx="649">
                  <c:v>7.9688820209505157E-4</c:v>
                </c:pt>
                <c:pt idx="650">
                  <c:v>1.0312670850641842E-3</c:v>
                </c:pt>
                <c:pt idx="651">
                  <c:v>9.8439130847035781E-4</c:v>
                </c:pt>
                <c:pt idx="652">
                  <c:v>7.0313664890739834E-4</c:v>
                </c:pt>
                <c:pt idx="653">
                  <c:v>7.9688820209505157E-4</c:v>
                </c:pt>
                <c:pt idx="654">
                  <c:v>6.0938509571974522E-4</c:v>
                </c:pt>
                <c:pt idx="655">
                  <c:v>8.4376397868887796E-4</c:v>
                </c:pt>
                <c:pt idx="656">
                  <c:v>7.5001242550122495E-4</c:v>
                </c:pt>
                <c:pt idx="657">
                  <c:v>6.0938509571974522E-4</c:v>
                </c:pt>
                <c:pt idx="658">
                  <c:v>1.4062732978147967E-3</c:v>
                </c:pt>
                <c:pt idx="659">
                  <c:v>9.8439130847035781E-4</c:v>
                </c:pt>
                <c:pt idx="660">
                  <c:v>8.4376397868887796E-4</c:v>
                </c:pt>
                <c:pt idx="661">
                  <c:v>7.9688820209505157E-4</c:v>
                </c:pt>
                <c:pt idx="662">
                  <c:v>6.5626087231357183E-4</c:v>
                </c:pt>
                <c:pt idx="663">
                  <c:v>1.2187701914394904E-3</c:v>
                </c:pt>
                <c:pt idx="664">
                  <c:v>8.4376397868887796E-4</c:v>
                </c:pt>
                <c:pt idx="665">
                  <c:v>7.0313664890739834E-4</c:v>
                </c:pt>
                <c:pt idx="666">
                  <c:v>5.156335425320921E-4</c:v>
                </c:pt>
                <c:pt idx="667">
                  <c:v>1.1250186382518374E-3</c:v>
                </c:pt>
                <c:pt idx="668">
                  <c:v>7.0313664890739834E-4</c:v>
                </c:pt>
                <c:pt idx="669">
                  <c:v>7.0313664890739834E-4</c:v>
                </c:pt>
                <c:pt idx="670">
                  <c:v>7.9688820209505157E-4</c:v>
                </c:pt>
                <c:pt idx="671">
                  <c:v>6.0938509571974522E-4</c:v>
                </c:pt>
                <c:pt idx="672">
                  <c:v>6.0938509571974522E-4</c:v>
                </c:pt>
                <c:pt idx="673">
                  <c:v>9.3751553187653119E-4</c:v>
                </c:pt>
                <c:pt idx="674">
                  <c:v>7.0313664890739834E-4</c:v>
                </c:pt>
                <c:pt idx="675">
                  <c:v>6.5626087231357183E-4</c:v>
                </c:pt>
                <c:pt idx="676">
                  <c:v>6.0938509571974522E-4</c:v>
                </c:pt>
                <c:pt idx="677">
                  <c:v>5.6250931912591872E-4</c:v>
                </c:pt>
                <c:pt idx="678">
                  <c:v>9.8439130847035781E-4</c:v>
                </c:pt>
                <c:pt idx="679">
                  <c:v>7.5001242550122495E-4</c:v>
                </c:pt>
                <c:pt idx="680">
                  <c:v>1.0312670850641842E-3</c:v>
                </c:pt>
                <c:pt idx="681">
                  <c:v>7.0313664890739834E-4</c:v>
                </c:pt>
                <c:pt idx="682">
                  <c:v>6.0938509571974522E-4</c:v>
                </c:pt>
                <c:pt idx="683">
                  <c:v>8.9063975528270458E-4</c:v>
                </c:pt>
                <c:pt idx="684">
                  <c:v>6.5626087231357183E-4</c:v>
                </c:pt>
                <c:pt idx="685">
                  <c:v>6.0938509571974522E-4</c:v>
                </c:pt>
                <c:pt idx="686">
                  <c:v>9.3751553187653119E-4</c:v>
                </c:pt>
                <c:pt idx="687">
                  <c:v>1.5000248510024499E-3</c:v>
                </c:pt>
                <c:pt idx="688">
                  <c:v>1.1250186382518374E-3</c:v>
                </c:pt>
                <c:pt idx="689">
                  <c:v>8.4376397868887796E-4</c:v>
                </c:pt>
                <c:pt idx="690">
                  <c:v>8.9063975528270458E-4</c:v>
                </c:pt>
                <c:pt idx="691">
                  <c:v>7.5001242550122495E-4</c:v>
                </c:pt>
                <c:pt idx="692">
                  <c:v>6.5626087231357183E-4</c:v>
                </c:pt>
                <c:pt idx="693">
                  <c:v>6.0938509571974522E-4</c:v>
                </c:pt>
                <c:pt idx="694">
                  <c:v>5.6250931912591872E-4</c:v>
                </c:pt>
                <c:pt idx="695">
                  <c:v>9.8439130847035781E-4</c:v>
                </c:pt>
                <c:pt idx="696">
                  <c:v>7.0313664890739834E-4</c:v>
                </c:pt>
                <c:pt idx="697">
                  <c:v>6.5626087231357183E-4</c:v>
                </c:pt>
                <c:pt idx="698">
                  <c:v>5.6250931912591872E-4</c:v>
                </c:pt>
                <c:pt idx="699">
                  <c:v>5.6250931912591872E-4</c:v>
                </c:pt>
                <c:pt idx="700">
                  <c:v>6.0938509571974522E-4</c:v>
                </c:pt>
                <c:pt idx="701">
                  <c:v>6.5626087231357183E-4</c:v>
                </c:pt>
                <c:pt idx="702">
                  <c:v>6.0938509571974522E-4</c:v>
                </c:pt>
                <c:pt idx="703">
                  <c:v>6.5626087231357183E-4</c:v>
                </c:pt>
                <c:pt idx="704">
                  <c:v>6.5626087231357183E-4</c:v>
                </c:pt>
                <c:pt idx="705">
                  <c:v>6.0938509571974522E-4</c:v>
                </c:pt>
                <c:pt idx="706">
                  <c:v>5.156335425320921E-4</c:v>
                </c:pt>
                <c:pt idx="707">
                  <c:v>7.0313664890739834E-4</c:v>
                </c:pt>
                <c:pt idx="708">
                  <c:v>5.156335425320921E-4</c:v>
                </c:pt>
                <c:pt idx="709">
                  <c:v>5.6250931912591872E-4</c:v>
                </c:pt>
                <c:pt idx="710">
                  <c:v>6.0938509571974522E-4</c:v>
                </c:pt>
                <c:pt idx="711">
                  <c:v>5.6250931912591872E-4</c:v>
                </c:pt>
                <c:pt idx="712">
                  <c:v>6.5626087231357183E-4</c:v>
                </c:pt>
                <c:pt idx="713">
                  <c:v>6.0938509571974522E-4</c:v>
                </c:pt>
                <c:pt idx="714">
                  <c:v>5.6250931912591872E-4</c:v>
                </c:pt>
                <c:pt idx="715">
                  <c:v>6.0938509571974522E-4</c:v>
                </c:pt>
                <c:pt idx="716">
                  <c:v>5.6250931912591872E-4</c:v>
                </c:pt>
                <c:pt idx="717">
                  <c:v>8.4376397868887796E-4</c:v>
                </c:pt>
                <c:pt idx="718">
                  <c:v>6.0938509571974522E-4</c:v>
                </c:pt>
                <c:pt idx="719">
                  <c:v>7.5001242550122495E-4</c:v>
                </c:pt>
                <c:pt idx="720">
                  <c:v>6.5626087231357183E-4</c:v>
                </c:pt>
                <c:pt idx="721">
                  <c:v>8.9063975528270458E-4</c:v>
                </c:pt>
                <c:pt idx="722">
                  <c:v>6.0938509571974522E-4</c:v>
                </c:pt>
                <c:pt idx="723">
                  <c:v>5.6250931912591872E-4</c:v>
                </c:pt>
                <c:pt idx="724">
                  <c:v>8.4376397868887796E-4</c:v>
                </c:pt>
                <c:pt idx="725">
                  <c:v>6.0938509571974522E-4</c:v>
                </c:pt>
                <c:pt idx="726">
                  <c:v>5.156335425320921E-4</c:v>
                </c:pt>
                <c:pt idx="727">
                  <c:v>4.2188198934443898E-4</c:v>
                </c:pt>
                <c:pt idx="728">
                  <c:v>5.6250931912591872E-4</c:v>
                </c:pt>
                <c:pt idx="729">
                  <c:v>5.6250931912591872E-4</c:v>
                </c:pt>
                <c:pt idx="730">
                  <c:v>5.6250931912591872E-4</c:v>
                </c:pt>
                <c:pt idx="731">
                  <c:v>5.6250931912591872E-4</c:v>
                </c:pt>
                <c:pt idx="733">
                  <c:v>0</c:v>
                </c:pt>
                <c:pt idx="734">
                  <c:v>6.6932146816132994</c:v>
                </c:pt>
                <c:pt idx="735">
                  <c:v>0.12320775395603119</c:v>
                </c:pt>
                <c:pt idx="736">
                  <c:v>2.0016992746779763</c:v>
                </c:pt>
                <c:pt idx="737">
                  <c:v>0.50555524230321103</c:v>
                </c:pt>
                <c:pt idx="738">
                  <c:v>0.2322947199901495</c:v>
                </c:pt>
                <c:pt idx="739">
                  <c:v>0.1371733683842967</c:v>
                </c:pt>
                <c:pt idx="740">
                  <c:v>8.1349704044646531E-2</c:v>
                </c:pt>
                <c:pt idx="741">
                  <c:v>6.9246171540149767E-2</c:v>
                </c:pt>
                <c:pt idx="742">
                  <c:v>6.4823726971199022E-2</c:v>
                </c:pt>
                <c:pt idx="743">
                  <c:v>5.8655580598715097E-2</c:v>
                </c:pt>
                <c:pt idx="744">
                  <c:v>5.1633980011170498E-2</c:v>
                </c:pt>
                <c:pt idx="745">
                  <c:v>4.7327915562455303E-2</c:v>
                </c:pt>
                <c:pt idx="746">
                  <c:v>4.3332198101034898E-2</c:v>
                </c:pt>
                <c:pt idx="747">
                  <c:v>3.8483026424553819E-2</c:v>
                </c:pt>
                <c:pt idx="748">
                  <c:v>3.3866614988543833E-2</c:v>
                </c:pt>
                <c:pt idx="749">
                  <c:v>3.1888152944539554E-2</c:v>
                </c:pt>
                <c:pt idx="750">
                  <c:v>2.9211410179122002E-2</c:v>
                </c:pt>
                <c:pt idx="751">
                  <c:v>2.8163989097002091E-2</c:v>
                </c:pt>
                <c:pt idx="752">
                  <c:v>3.9026133652319703E-2</c:v>
                </c:pt>
                <c:pt idx="753">
                  <c:v>3.0258831261241917E-2</c:v>
                </c:pt>
                <c:pt idx="754">
                  <c:v>3.3517474627837197E-2</c:v>
                </c:pt>
                <c:pt idx="755">
                  <c:v>2.0366521041220522E-2</c:v>
                </c:pt>
                <c:pt idx="756">
                  <c:v>2.1879462604282612E-2</c:v>
                </c:pt>
                <c:pt idx="757">
                  <c:v>2.2267396338401101E-2</c:v>
                </c:pt>
                <c:pt idx="758">
                  <c:v>1.5323382497680201E-2</c:v>
                </c:pt>
                <c:pt idx="759">
                  <c:v>2.6689840907351842E-2</c:v>
                </c:pt>
                <c:pt idx="760">
                  <c:v>1.4237168042148439E-2</c:v>
                </c:pt>
                <c:pt idx="761">
                  <c:v>2.2383776458636647E-2</c:v>
                </c:pt>
                <c:pt idx="762">
                  <c:v>1.4081994548501045E-2</c:v>
                </c:pt>
                <c:pt idx="763">
                  <c:v>1.8232885503568844E-2</c:v>
                </c:pt>
                <c:pt idx="764">
                  <c:v>1.0939731302141306E-2</c:v>
                </c:pt>
                <c:pt idx="765">
                  <c:v>1.8931166224982122E-2</c:v>
                </c:pt>
                <c:pt idx="766">
                  <c:v>1.2219912624732312E-2</c:v>
                </c:pt>
                <c:pt idx="767">
                  <c:v>2.009496742733758E-2</c:v>
                </c:pt>
                <c:pt idx="768">
                  <c:v>1.7534604782155572E-2</c:v>
                </c:pt>
                <c:pt idx="769">
                  <c:v>9.0776493783725747E-3</c:v>
                </c:pt>
                <c:pt idx="770">
                  <c:v>1.7612191528979269E-2</c:v>
                </c:pt>
                <c:pt idx="771">
                  <c:v>1.8155298756745149E-2</c:v>
                </c:pt>
                <c:pt idx="772">
                  <c:v>7.952641549428964E-3</c:v>
                </c:pt>
                <c:pt idx="773">
                  <c:v>1.924151321227691E-2</c:v>
                </c:pt>
                <c:pt idx="774">
                  <c:v>1.0280243954139881E-2</c:v>
                </c:pt>
                <c:pt idx="775">
                  <c:v>1.3732854187794408E-2</c:v>
                </c:pt>
                <c:pt idx="776">
                  <c:v>9.9311035934332437E-3</c:v>
                </c:pt>
                <c:pt idx="777">
                  <c:v>1.2530259612027101E-2</c:v>
                </c:pt>
                <c:pt idx="778">
                  <c:v>8.0302282962526617E-3</c:v>
                </c:pt>
                <c:pt idx="779">
                  <c:v>1.6215630086152719E-2</c:v>
                </c:pt>
                <c:pt idx="780">
                  <c:v>1.0086277087080639E-2</c:v>
                </c:pt>
                <c:pt idx="781">
                  <c:v>9.1940294986081195E-3</c:v>
                </c:pt>
                <c:pt idx="782">
                  <c:v>1.6525977073447506E-2</c:v>
                </c:pt>
                <c:pt idx="783">
                  <c:v>6.3233198661313238E-3</c:v>
                </c:pt>
                <c:pt idx="784">
                  <c:v>1.7301844541684479E-2</c:v>
                </c:pt>
                <c:pt idx="785">
                  <c:v>6.2069397458957773E-3</c:v>
                </c:pt>
                <c:pt idx="786">
                  <c:v>1.3888027681441801E-2</c:v>
                </c:pt>
                <c:pt idx="787">
                  <c:v>8.6509222708422394E-3</c:v>
                </c:pt>
                <c:pt idx="788">
                  <c:v>5.7802126383654428E-3</c:v>
                </c:pt>
                <c:pt idx="789">
                  <c:v>1.7806158396038513E-2</c:v>
                </c:pt>
                <c:pt idx="790">
                  <c:v>7.7198813089578737E-3</c:v>
                </c:pt>
                <c:pt idx="791">
                  <c:v>1.5207002377444656E-2</c:v>
                </c:pt>
                <c:pt idx="792">
                  <c:v>5.6250391447180475E-3</c:v>
                </c:pt>
                <c:pt idx="793">
                  <c:v>1.004748371366879E-2</c:v>
                </c:pt>
                <c:pt idx="794">
                  <c:v>6.2069397458957773E-3</c:v>
                </c:pt>
                <c:pt idx="795">
                  <c:v>9.9698969668450925E-3</c:v>
                </c:pt>
                <c:pt idx="796">
                  <c:v>6.9828072141327495E-3</c:v>
                </c:pt>
                <c:pt idx="797">
                  <c:v>7.5259144418986304E-3</c:v>
                </c:pt>
                <c:pt idx="798">
                  <c:v>1.0241450580728033E-2</c:v>
                </c:pt>
                <c:pt idx="799">
                  <c:v>4.0733042082441041E-3</c:v>
                </c:pt>
                <c:pt idx="800">
                  <c:v>9.1164427517844218E-3</c:v>
                </c:pt>
                <c:pt idx="801">
                  <c:v>1.113369816920055E-2</c:v>
                </c:pt>
                <c:pt idx="802">
                  <c:v>4.926758423304773E-3</c:v>
                </c:pt>
                <c:pt idx="803">
                  <c:v>9.6207566061384548E-3</c:v>
                </c:pt>
                <c:pt idx="804">
                  <c:v>2.987089752712343E-3</c:v>
                </c:pt>
                <c:pt idx="805">
                  <c:v>1.3888027681441801E-2</c:v>
                </c:pt>
                <c:pt idx="806">
                  <c:v>3.8793373411848612E-3</c:v>
                </c:pt>
                <c:pt idx="807">
                  <c:v>5.9353861320128373E-3</c:v>
                </c:pt>
                <c:pt idx="808">
                  <c:v>1.0978524675553155E-2</c:v>
                </c:pt>
                <c:pt idx="809">
                  <c:v>2.8319162590649482E-3</c:v>
                </c:pt>
                <c:pt idx="810">
                  <c:v>7.952641549428964E-3</c:v>
                </c:pt>
                <c:pt idx="811">
                  <c:v>7.4871210684867816E-3</c:v>
                </c:pt>
                <c:pt idx="812">
                  <c:v>3.0258831261241914E-3</c:v>
                </c:pt>
                <c:pt idx="813">
                  <c:v>8.3793686569592993E-3</c:v>
                </c:pt>
                <c:pt idx="814">
                  <c:v>2.870709632476797E-3</c:v>
                </c:pt>
                <c:pt idx="815">
                  <c:v>7.370740948251236E-3</c:v>
                </c:pt>
                <c:pt idx="816">
                  <c:v>2.9095030058886454E-3</c:v>
                </c:pt>
                <c:pt idx="817">
                  <c:v>8.9224758847251812E-3</c:v>
                </c:pt>
                <c:pt idx="818">
                  <c:v>3.4138168602426775E-3</c:v>
                </c:pt>
                <c:pt idx="819">
                  <c:v>9.6595499795503036E-3</c:v>
                </c:pt>
                <c:pt idx="820">
                  <c:v>2.987089752712343E-3</c:v>
                </c:pt>
                <c:pt idx="821">
                  <c:v>8.5345421506066946E-3</c:v>
                </c:pt>
                <c:pt idx="822">
                  <c:v>4.3836511955388929E-3</c:v>
                </c:pt>
                <c:pt idx="823">
                  <c:v>3.9569240880085576E-3</c:v>
                </c:pt>
                <c:pt idx="824">
                  <c:v>4.8491716764810762E-3</c:v>
                </c:pt>
                <c:pt idx="825">
                  <c:v>5.6638325181298963E-3</c:v>
                </c:pt>
                <c:pt idx="826">
                  <c:v>2.2500156578872193E-3</c:v>
                </c:pt>
                <c:pt idx="827">
                  <c:v>6.9052204673090518E-3</c:v>
                </c:pt>
                <c:pt idx="828">
                  <c:v>2.056048790827976E-3</c:v>
                </c:pt>
                <c:pt idx="829">
                  <c:v>9.1164427517844218E-3</c:v>
                </c:pt>
                <c:pt idx="830">
                  <c:v>2.6767427654175542E-3</c:v>
                </c:pt>
                <c:pt idx="831">
                  <c:v>5.741419264953594E-3</c:v>
                </c:pt>
                <c:pt idx="832">
                  <c:v>4.4224445689507418E-3</c:v>
                </c:pt>
                <c:pt idx="833">
                  <c:v>3.685370474125618E-3</c:v>
                </c:pt>
                <c:pt idx="834">
                  <c:v>4.5776180625981353E-3</c:v>
                </c:pt>
                <c:pt idx="835">
                  <c:v>2.3663957781227653E-3</c:v>
                </c:pt>
                <c:pt idx="836">
                  <c:v>4.6939981828336818E-3</c:v>
                </c:pt>
                <c:pt idx="837">
                  <c:v>3.801750594361164E-3</c:v>
                </c:pt>
                <c:pt idx="838">
                  <c:v>4.0733042082441041E-3</c:v>
                </c:pt>
                <c:pt idx="839">
                  <c:v>5.1983120371877139E-3</c:v>
                </c:pt>
                <c:pt idx="840">
                  <c:v>2.0948421642398248E-3</c:v>
                </c:pt>
                <c:pt idx="841">
                  <c:v>3.0646764995360403E-3</c:v>
                </c:pt>
                <c:pt idx="842">
                  <c:v>4.0733042082441041E-3</c:v>
                </c:pt>
                <c:pt idx="843">
                  <c:v>3.4138168602426775E-3</c:v>
                </c:pt>
                <c:pt idx="844">
                  <c:v>2.754329512241251E-3</c:v>
                </c:pt>
                <c:pt idx="845">
                  <c:v>5.0431385435403195E-3</c:v>
                </c:pt>
                <c:pt idx="846">
                  <c:v>2.1336355376516737E-3</c:v>
                </c:pt>
                <c:pt idx="847">
                  <c:v>4.1508909550678008E-3</c:v>
                </c:pt>
                <c:pt idx="848">
                  <c:v>2.4051891515346137E-3</c:v>
                </c:pt>
                <c:pt idx="849">
                  <c:v>4.926758423304773E-3</c:v>
                </c:pt>
                <c:pt idx="850">
                  <c:v>2.754329512241251E-3</c:v>
                </c:pt>
                <c:pt idx="851">
                  <c:v>1.900875297180582E-3</c:v>
                </c:pt>
                <c:pt idx="852">
                  <c:v>5.741419264953594E-3</c:v>
                </c:pt>
                <c:pt idx="853">
                  <c:v>2.2888090312990677E-3</c:v>
                </c:pt>
                <c:pt idx="854">
                  <c:v>2.2112222844753709E-3</c:v>
                </c:pt>
                <c:pt idx="855">
                  <c:v>5.0431385435403195E-3</c:v>
                </c:pt>
                <c:pt idx="856">
                  <c:v>2.1724289110635221E-3</c:v>
                </c:pt>
                <c:pt idx="857">
                  <c:v>1.9396686705924306E-3</c:v>
                </c:pt>
                <c:pt idx="858">
                  <c:v>5.5086590244825019E-3</c:v>
                </c:pt>
                <c:pt idx="859">
                  <c:v>2.715536138829403E-3</c:v>
                </c:pt>
                <c:pt idx="860">
                  <c:v>3.685370474125618E-3</c:v>
                </c:pt>
                <c:pt idx="861">
                  <c:v>4.7715849296573786E-3</c:v>
                </c:pt>
                <c:pt idx="862">
                  <c:v>1.6293216832976418E-3</c:v>
                </c:pt>
                <c:pt idx="863">
                  <c:v>4.5776180625981353E-3</c:v>
                </c:pt>
                <c:pt idx="864">
                  <c:v>2.4439825249464625E-3</c:v>
                </c:pt>
                <c:pt idx="865">
                  <c:v>1.2413879491791555E-3</c:v>
                </c:pt>
                <c:pt idx="866">
                  <c:v>3.4138168602426775E-3</c:v>
                </c:pt>
                <c:pt idx="867">
                  <c:v>2.6767427654175542E-3</c:v>
                </c:pt>
                <c:pt idx="868">
                  <c:v>1.9396686705924306E-3</c:v>
                </c:pt>
                <c:pt idx="869">
                  <c:v>3.4526102336545259E-3</c:v>
                </c:pt>
                <c:pt idx="870">
                  <c:v>1.8232885503568846E-3</c:v>
                </c:pt>
                <c:pt idx="871">
                  <c:v>2.2112222844753709E-3</c:v>
                </c:pt>
                <c:pt idx="872">
                  <c:v>1.9784620440042788E-3</c:v>
                </c:pt>
                <c:pt idx="873">
                  <c:v>3.6077837273019208E-3</c:v>
                </c:pt>
                <c:pt idx="874">
                  <c:v>1.8232885503568846E-3</c:v>
                </c:pt>
                <c:pt idx="875">
                  <c:v>3.6465771007137692E-3</c:v>
                </c:pt>
                <c:pt idx="876">
                  <c:v>1.4353548162383985E-3</c:v>
                </c:pt>
                <c:pt idx="877">
                  <c:v>2.754329512241251E-3</c:v>
                </c:pt>
                <c:pt idx="878">
                  <c:v>1.6293216832976418E-3</c:v>
                </c:pt>
                <c:pt idx="879">
                  <c:v>2.0948421642398248E-3</c:v>
                </c:pt>
                <c:pt idx="880">
                  <c:v>3.7241638475374664E-3</c:v>
                </c:pt>
                <c:pt idx="881">
                  <c:v>1.8232885503568846E-3</c:v>
                </c:pt>
                <c:pt idx="882">
                  <c:v>4.2672710753033473E-3</c:v>
                </c:pt>
                <c:pt idx="883">
                  <c:v>1.5517349364739443E-3</c:v>
                </c:pt>
                <c:pt idx="884">
                  <c:v>1.6293216832976418E-3</c:v>
                </c:pt>
                <c:pt idx="885">
                  <c:v>3.0258831261241914E-3</c:v>
                </c:pt>
                <c:pt idx="886">
                  <c:v>1.7069084301213388E-3</c:v>
                </c:pt>
                <c:pt idx="887">
                  <c:v>1.4741481896502471E-3</c:v>
                </c:pt>
                <c:pt idx="888">
                  <c:v>2.2888090312990677E-3</c:v>
                </c:pt>
                <c:pt idx="889">
                  <c:v>1.7457018035331874E-3</c:v>
                </c:pt>
                <c:pt idx="890">
                  <c:v>1.3965614428265499E-3</c:v>
                </c:pt>
                <c:pt idx="891">
                  <c:v>3.0646764995360403E-3</c:v>
                </c:pt>
                <c:pt idx="892">
                  <c:v>1.5517349364739443E-3</c:v>
                </c:pt>
                <c:pt idx="893">
                  <c:v>2.5215692717701597E-3</c:v>
                </c:pt>
                <c:pt idx="894">
                  <c:v>1.8620819237687332E-3</c:v>
                </c:pt>
                <c:pt idx="895">
                  <c:v>2.1724289110635221E-3</c:v>
                </c:pt>
                <c:pt idx="896">
                  <c:v>1.3189746960028529E-3</c:v>
                </c:pt>
                <c:pt idx="897">
                  <c:v>1.1638012023554582E-3</c:v>
                </c:pt>
                <c:pt idx="898">
                  <c:v>2.715536138829403E-3</c:v>
                </c:pt>
                <c:pt idx="899">
                  <c:v>1.9396686705924306E-3</c:v>
                </c:pt>
                <c:pt idx="900">
                  <c:v>1.2025945757673069E-3</c:v>
                </c:pt>
                <c:pt idx="901">
                  <c:v>1.9784620440042788E-3</c:v>
                </c:pt>
                <c:pt idx="902">
                  <c:v>1.4353548162383985E-3</c:v>
                </c:pt>
                <c:pt idx="903">
                  <c:v>1.2025945757673069E-3</c:v>
                </c:pt>
                <c:pt idx="904">
                  <c:v>3.0258831261241914E-3</c:v>
                </c:pt>
                <c:pt idx="905">
                  <c:v>1.4741481896502471E-3</c:v>
                </c:pt>
                <c:pt idx="906">
                  <c:v>2.4439825249464625E-3</c:v>
                </c:pt>
                <c:pt idx="907">
                  <c:v>1.6681150567094901E-3</c:v>
                </c:pt>
                <c:pt idx="908">
                  <c:v>1.086214455531761E-3</c:v>
                </c:pt>
                <c:pt idx="909">
                  <c:v>1.086214455531761E-3</c:v>
                </c:pt>
                <c:pt idx="910">
                  <c:v>3.685370474125618E-3</c:v>
                </c:pt>
                <c:pt idx="911">
                  <c:v>1.6293216832976418E-3</c:v>
                </c:pt>
                <c:pt idx="912">
                  <c:v>1.6293216832976418E-3</c:v>
                </c:pt>
                <c:pt idx="913">
                  <c:v>1.7069084301213388E-3</c:v>
                </c:pt>
                <c:pt idx="914">
                  <c:v>1.6681150567094901E-3</c:v>
                </c:pt>
                <c:pt idx="915">
                  <c:v>1.8620819237687332E-3</c:v>
                </c:pt>
                <c:pt idx="916">
                  <c:v>2.1724289110635221E-3</c:v>
                </c:pt>
                <c:pt idx="917">
                  <c:v>1.0474210821199124E-3</c:v>
                </c:pt>
                <c:pt idx="918">
                  <c:v>1.3189746960028529E-3</c:v>
                </c:pt>
                <c:pt idx="919">
                  <c:v>1.2025945757673069E-3</c:v>
                </c:pt>
                <c:pt idx="920">
                  <c:v>3.0258831261241914E-3</c:v>
                </c:pt>
                <c:pt idx="921">
                  <c:v>1.3189746960028529E-3</c:v>
                </c:pt>
                <c:pt idx="922">
                  <c:v>1.6681150567094901E-3</c:v>
                </c:pt>
                <c:pt idx="923">
                  <c:v>1.5905283098857929E-3</c:v>
                </c:pt>
                <c:pt idx="924">
                  <c:v>8.9224758847251799E-4</c:v>
                </c:pt>
                <c:pt idx="925">
                  <c:v>9.3104096188436659E-4</c:v>
                </c:pt>
                <c:pt idx="926">
                  <c:v>9.3104096188436659E-4</c:v>
                </c:pt>
                <c:pt idx="927">
                  <c:v>2.4439825249464625E-3</c:v>
                </c:pt>
                <c:pt idx="928">
                  <c:v>1.7069084301213388E-3</c:v>
                </c:pt>
                <c:pt idx="929">
                  <c:v>1.6681150567094901E-3</c:v>
                </c:pt>
                <c:pt idx="930">
                  <c:v>1.3577680694147015E-3</c:v>
                </c:pt>
                <c:pt idx="931">
                  <c:v>1.5905283098857929E-3</c:v>
                </c:pt>
                <c:pt idx="932">
                  <c:v>2.2112222844753709E-3</c:v>
                </c:pt>
                <c:pt idx="933">
                  <c:v>1.0474210821199124E-3</c:v>
                </c:pt>
                <c:pt idx="934">
                  <c:v>1.086214455531761E-3</c:v>
                </c:pt>
                <c:pt idx="935">
                  <c:v>1.1638012023554582E-3</c:v>
                </c:pt>
                <c:pt idx="936">
                  <c:v>1.1638012023554582E-3</c:v>
                </c:pt>
                <c:pt idx="937">
                  <c:v>6.9828072141327495E-4</c:v>
                </c:pt>
                <c:pt idx="938">
                  <c:v>1.1638012023554582E-3</c:v>
                </c:pt>
                <c:pt idx="939">
                  <c:v>1.5517349364739443E-3</c:v>
                </c:pt>
                <c:pt idx="940">
                  <c:v>1.1638012023554582E-3</c:v>
                </c:pt>
                <c:pt idx="941">
                  <c:v>1.0474210821199124E-3</c:v>
                </c:pt>
                <c:pt idx="942">
                  <c:v>8.9224758847251799E-4</c:v>
                </c:pt>
                <c:pt idx="943">
                  <c:v>1.6293216832976418E-3</c:v>
                </c:pt>
                <c:pt idx="944">
                  <c:v>2.3663957781227653E-3</c:v>
                </c:pt>
                <c:pt idx="945">
                  <c:v>1.2413879491791555E-3</c:v>
                </c:pt>
                <c:pt idx="946">
                  <c:v>6.9828072141327495E-4</c:v>
                </c:pt>
                <c:pt idx="947">
                  <c:v>1.3577680694147015E-3</c:v>
                </c:pt>
                <c:pt idx="948">
                  <c:v>9.6983433529621531E-4</c:v>
                </c:pt>
                <c:pt idx="949">
                  <c:v>7.7586746823697216E-4</c:v>
                </c:pt>
                <c:pt idx="950">
                  <c:v>6.5948734800142645E-4</c:v>
                </c:pt>
                <c:pt idx="951">
                  <c:v>1.0086277087080638E-3</c:v>
                </c:pt>
                <c:pt idx="952">
                  <c:v>6.5948734800142645E-4</c:v>
                </c:pt>
                <c:pt idx="953">
                  <c:v>1.9396686705924306E-3</c:v>
                </c:pt>
                <c:pt idx="954">
                  <c:v>1.3965614428265499E-3</c:v>
                </c:pt>
                <c:pt idx="955">
                  <c:v>6.5948734800142645E-4</c:v>
                </c:pt>
                <c:pt idx="956">
                  <c:v>1.1250078289436096E-3</c:v>
                </c:pt>
                <c:pt idx="957">
                  <c:v>1.3577680694147015E-3</c:v>
                </c:pt>
                <c:pt idx="958">
                  <c:v>9.3104096188436659E-4</c:v>
                </c:pt>
                <c:pt idx="959">
                  <c:v>1.2801813225910041E-3</c:v>
                </c:pt>
                <c:pt idx="960">
                  <c:v>1.0474210821199124E-3</c:v>
                </c:pt>
                <c:pt idx="961">
                  <c:v>1.7069084301213388E-3</c:v>
                </c:pt>
                <c:pt idx="962">
                  <c:v>1.086214455531761E-3</c:v>
                </c:pt>
                <c:pt idx="963">
                  <c:v>1.2025945757673069E-3</c:v>
                </c:pt>
                <c:pt idx="964">
                  <c:v>1.4353548162383985E-3</c:v>
                </c:pt>
                <c:pt idx="965">
                  <c:v>1.2413879491791555E-3</c:v>
                </c:pt>
                <c:pt idx="966">
                  <c:v>6.9828072141327495E-4</c:v>
                </c:pt>
                <c:pt idx="967">
                  <c:v>7.3707409482512355E-4</c:v>
                </c:pt>
                <c:pt idx="968">
                  <c:v>8.1466084164882088E-4</c:v>
                </c:pt>
                <c:pt idx="969">
                  <c:v>6.9828072141327495E-4</c:v>
                </c:pt>
                <c:pt idx="970">
                  <c:v>7.3707409482512355E-4</c:v>
                </c:pt>
                <c:pt idx="971">
                  <c:v>1.1250078289436096E-3</c:v>
                </c:pt>
                <c:pt idx="972">
                  <c:v>1.086214455531761E-3</c:v>
                </c:pt>
                <c:pt idx="973">
                  <c:v>8.5345421506066938E-4</c:v>
                </c:pt>
                <c:pt idx="974">
                  <c:v>7.3707409482512355E-4</c:v>
                </c:pt>
                <c:pt idx="975">
                  <c:v>6.9828072141327495E-4</c:v>
                </c:pt>
                <c:pt idx="976">
                  <c:v>6.5948734800142645E-4</c:v>
                </c:pt>
                <c:pt idx="977">
                  <c:v>1.5905283098857929E-3</c:v>
                </c:pt>
                <c:pt idx="978">
                  <c:v>2.0948421642398248E-3</c:v>
                </c:pt>
                <c:pt idx="979">
                  <c:v>1.5905283098857929E-3</c:v>
                </c:pt>
                <c:pt idx="980">
                  <c:v>6.9828072141327495E-4</c:v>
                </c:pt>
                <c:pt idx="981">
                  <c:v>1.0474210821199124E-3</c:v>
                </c:pt>
                <c:pt idx="982">
                  <c:v>8.5345421506066938E-4</c:v>
                </c:pt>
                <c:pt idx="983">
                  <c:v>6.5948734800142645E-4</c:v>
                </c:pt>
                <c:pt idx="984">
                  <c:v>1.0086277087080638E-3</c:v>
                </c:pt>
                <c:pt idx="985">
                  <c:v>4.2672710753033469E-4</c:v>
                </c:pt>
                <c:pt idx="986">
                  <c:v>1.0086277087080638E-3</c:v>
                </c:pt>
                <c:pt idx="987">
                  <c:v>7.3707409482512355E-4</c:v>
                </c:pt>
                <c:pt idx="988">
                  <c:v>9.6983433529621531E-4</c:v>
                </c:pt>
                <c:pt idx="989">
                  <c:v>3.8793373411848608E-4</c:v>
                </c:pt>
                <c:pt idx="990">
                  <c:v>4.2672710753033469E-4</c:v>
                </c:pt>
                <c:pt idx="991">
                  <c:v>8.5345421506066938E-4</c:v>
                </c:pt>
                <c:pt idx="992">
                  <c:v>4.655204809421833E-4</c:v>
                </c:pt>
                <c:pt idx="993">
                  <c:v>6.9828072141327495E-4</c:v>
                </c:pt>
                <c:pt idx="994">
                  <c:v>1.3189746960028529E-3</c:v>
                </c:pt>
                <c:pt idx="995">
                  <c:v>5.4310722776588051E-4</c:v>
                </c:pt>
                <c:pt idx="996">
                  <c:v>4.655204809421833E-4</c:v>
                </c:pt>
                <c:pt idx="997">
                  <c:v>6.5948734800142645E-4</c:v>
                </c:pt>
                <c:pt idx="998">
                  <c:v>7.3707409482512355E-4</c:v>
                </c:pt>
                <c:pt idx="999">
                  <c:v>1.2025945757673069E-3</c:v>
                </c:pt>
                <c:pt idx="1000">
                  <c:v>1.2413879491791555E-3</c:v>
                </c:pt>
                <c:pt idx="1001">
                  <c:v>7.3707409482512355E-4</c:v>
                </c:pt>
                <c:pt idx="1002">
                  <c:v>3.8793373411848608E-4</c:v>
                </c:pt>
                <c:pt idx="1003">
                  <c:v>6.2069397458957773E-4</c:v>
                </c:pt>
                <c:pt idx="1004">
                  <c:v>5.8190060117772912E-4</c:v>
                </c:pt>
                <c:pt idx="1005">
                  <c:v>5.8190060117772912E-4</c:v>
                </c:pt>
                <c:pt idx="1006">
                  <c:v>1.0474210821199124E-3</c:v>
                </c:pt>
                <c:pt idx="1007">
                  <c:v>1.0086277087080638E-3</c:v>
                </c:pt>
                <c:pt idx="1008">
                  <c:v>6.2069397458957773E-4</c:v>
                </c:pt>
                <c:pt idx="1009">
                  <c:v>9.3104096188436659E-4</c:v>
                </c:pt>
                <c:pt idx="1010">
                  <c:v>4.2672710753033469E-4</c:v>
                </c:pt>
                <c:pt idx="1011">
                  <c:v>8.9224758847251799E-4</c:v>
                </c:pt>
                <c:pt idx="1012">
                  <c:v>6.9828072141327495E-4</c:v>
                </c:pt>
                <c:pt idx="1013">
                  <c:v>1.5129415630620957E-3</c:v>
                </c:pt>
                <c:pt idx="1014">
                  <c:v>5.4310722776588051E-4</c:v>
                </c:pt>
                <c:pt idx="1015">
                  <c:v>5.0431385435403191E-4</c:v>
                </c:pt>
                <c:pt idx="1016">
                  <c:v>6.5948734800142645E-4</c:v>
                </c:pt>
                <c:pt idx="1017">
                  <c:v>6.2069397458957773E-4</c:v>
                </c:pt>
                <c:pt idx="1018">
                  <c:v>7.7586746823697216E-4</c:v>
                </c:pt>
                <c:pt idx="1019">
                  <c:v>1.1638012023554582E-3</c:v>
                </c:pt>
                <c:pt idx="1020">
                  <c:v>4.655204809421833E-4</c:v>
                </c:pt>
                <c:pt idx="1021">
                  <c:v>9.3104096188436659E-4</c:v>
                </c:pt>
                <c:pt idx="1022">
                  <c:v>1.1638012023554582E-3</c:v>
                </c:pt>
                <c:pt idx="1023">
                  <c:v>1.1250078289436096E-3</c:v>
                </c:pt>
                <c:pt idx="1024">
                  <c:v>5.0431385435403191E-4</c:v>
                </c:pt>
                <c:pt idx="1025">
                  <c:v>1.5517349364739443E-3</c:v>
                </c:pt>
                <c:pt idx="1026">
                  <c:v>4.2672710753033469E-4</c:v>
                </c:pt>
                <c:pt idx="1027">
                  <c:v>5.4310722776588051E-4</c:v>
                </c:pt>
                <c:pt idx="1028">
                  <c:v>5.0431385435403191E-4</c:v>
                </c:pt>
                <c:pt idx="1029">
                  <c:v>1.0086277087080638E-3</c:v>
                </c:pt>
                <c:pt idx="1030">
                  <c:v>8.9224758847251799E-4</c:v>
                </c:pt>
                <c:pt idx="1031">
                  <c:v>5.8190060117772912E-4</c:v>
                </c:pt>
                <c:pt idx="1032">
                  <c:v>8.5345421506066938E-4</c:v>
                </c:pt>
                <c:pt idx="1033">
                  <c:v>6.9828072141327495E-4</c:v>
                </c:pt>
                <c:pt idx="1034">
                  <c:v>1.0474210821199124E-3</c:v>
                </c:pt>
                <c:pt idx="1035">
                  <c:v>1.4741481896502471E-3</c:v>
                </c:pt>
                <c:pt idx="1036">
                  <c:v>4.655204809421833E-4</c:v>
                </c:pt>
                <c:pt idx="1037">
                  <c:v>1.4741481896502471E-3</c:v>
                </c:pt>
                <c:pt idx="1038">
                  <c:v>1.2801813225910041E-3</c:v>
                </c:pt>
                <c:pt idx="1039">
                  <c:v>8.5345421506066938E-4</c:v>
                </c:pt>
                <c:pt idx="1040">
                  <c:v>1.1250078289436096E-3</c:v>
                </c:pt>
                <c:pt idx="1041">
                  <c:v>5.8190060117772912E-4</c:v>
                </c:pt>
                <c:pt idx="1042">
                  <c:v>5.8190060117772912E-4</c:v>
                </c:pt>
                <c:pt idx="1043">
                  <c:v>8.1466084164882088E-4</c:v>
                </c:pt>
                <c:pt idx="1044">
                  <c:v>1.2801813225910041E-3</c:v>
                </c:pt>
                <c:pt idx="1045">
                  <c:v>5.8190060117772912E-4</c:v>
                </c:pt>
                <c:pt idx="1046">
                  <c:v>4.2672710753033469E-4</c:v>
                </c:pt>
                <c:pt idx="1047">
                  <c:v>6.5948734800142645E-4</c:v>
                </c:pt>
                <c:pt idx="1048">
                  <c:v>9.3104096188436659E-4</c:v>
                </c:pt>
                <c:pt idx="1049">
                  <c:v>4.2672710753033469E-4</c:v>
                </c:pt>
                <c:pt idx="1050">
                  <c:v>1.1638012023554582E-3</c:v>
                </c:pt>
                <c:pt idx="1051">
                  <c:v>5.8190060117772912E-4</c:v>
                </c:pt>
                <c:pt idx="1052">
                  <c:v>1.4353548162383985E-3</c:v>
                </c:pt>
                <c:pt idx="1053">
                  <c:v>4.655204809421833E-4</c:v>
                </c:pt>
                <c:pt idx="1054">
                  <c:v>1.2413879491791555E-3</c:v>
                </c:pt>
                <c:pt idx="1055">
                  <c:v>5.0431385435403191E-4</c:v>
                </c:pt>
                <c:pt idx="1056">
                  <c:v>1.2025945757673069E-3</c:v>
                </c:pt>
                <c:pt idx="1057">
                  <c:v>4.655204809421833E-4</c:v>
                </c:pt>
                <c:pt idx="1058">
                  <c:v>6.9828072141327495E-4</c:v>
                </c:pt>
                <c:pt idx="1059">
                  <c:v>1.2413879491791555E-3</c:v>
                </c:pt>
                <c:pt idx="1060">
                  <c:v>4.655204809421833E-4</c:v>
                </c:pt>
                <c:pt idx="1061">
                  <c:v>8.9224758847251799E-4</c:v>
                </c:pt>
                <c:pt idx="1062">
                  <c:v>1.2025945757673069E-3</c:v>
                </c:pt>
                <c:pt idx="1063">
                  <c:v>8.5345421506066938E-4</c:v>
                </c:pt>
                <c:pt idx="1064">
                  <c:v>3.4914036070663747E-4</c:v>
                </c:pt>
                <c:pt idx="1065">
                  <c:v>9.6983433529621531E-4</c:v>
                </c:pt>
                <c:pt idx="1066">
                  <c:v>4.655204809421833E-4</c:v>
                </c:pt>
                <c:pt idx="1067">
                  <c:v>5.4310722776588051E-4</c:v>
                </c:pt>
                <c:pt idx="1068">
                  <c:v>1.3189746960028529E-3</c:v>
                </c:pt>
                <c:pt idx="1070">
                  <c:v>0</c:v>
                </c:pt>
                <c:pt idx="1071">
                  <c:v>0.24500304078898474</c:v>
                </c:pt>
                <c:pt idx="1072">
                  <c:v>3.8246016518225595E-2</c:v>
                </c:pt>
                <c:pt idx="1073">
                  <c:v>1.7745076205292722E-2</c:v>
                </c:pt>
                <c:pt idx="1074">
                  <c:v>1.1426753617044557E-2</c:v>
                </c:pt>
                <c:pt idx="1075">
                  <c:v>8.8053219048990407E-3</c:v>
                </c:pt>
                <c:pt idx="1076">
                  <c:v>7.0577007634686963E-3</c:v>
                </c:pt>
                <c:pt idx="1077">
                  <c:v>5.7133768085222787E-3</c:v>
                </c:pt>
                <c:pt idx="1078">
                  <c:v>4.6379176445651435E-3</c:v>
                </c:pt>
                <c:pt idx="1079">
                  <c:v>3.6296746783553296E-3</c:v>
                </c:pt>
                <c:pt idx="1080">
                  <c:v>2.9575127008821204E-3</c:v>
                </c:pt>
                <c:pt idx="1081">
                  <c:v>2.5542155143981949E-3</c:v>
                </c:pt>
                <c:pt idx="1082">
                  <c:v>2.2853507234089116E-3</c:v>
                </c:pt>
                <c:pt idx="1083">
                  <c:v>2.0837021301669486E-3</c:v>
                </c:pt>
                <c:pt idx="1084">
                  <c:v>1.8820535369249857E-3</c:v>
                </c:pt>
                <c:pt idx="1085">
                  <c:v>1.545972548188381E-3</c:v>
                </c:pt>
                <c:pt idx="1087">
                  <c:v>0</c:v>
                </c:pt>
                <c:pt idx="1088">
                  <c:v>6.5103863303649159E-2</c:v>
                </c:pt>
                <c:pt idx="1089">
                  <c:v>4.3933056085087324E-2</c:v>
                </c:pt>
                <c:pt idx="1090">
                  <c:v>2.8477143724392057E-2</c:v>
                </c:pt>
                <c:pt idx="1091">
                  <c:v>2.0950059059260125E-2</c:v>
                </c:pt>
                <c:pt idx="1092">
                  <c:v>1.4285331915277933E-2</c:v>
                </c:pt>
                <c:pt idx="1093">
                  <c:v>8.0170287843300669E-3</c:v>
                </c:pt>
                <c:pt idx="1094">
                  <c:v>4.7266962364105516E-3</c:v>
                </c:pt>
                <c:pt idx="1095">
                  <c:v>2.2257838692754132E-3</c:v>
                </c:pt>
                <c:pt idx="1096">
                  <c:v>2.0277695430184228E-3</c:v>
                </c:pt>
                <c:pt idx="1097">
                  <c:v>9.1702591724473635E-4</c:v>
                </c:pt>
                <c:pt idx="1098">
                  <c:v>6.9730326686338331E-4</c:v>
                </c:pt>
                <c:pt idx="1099">
                  <c:v>5.6426326079168465E-4</c:v>
                </c:pt>
                <c:pt idx="1100">
                  <c:v>1.5436042405020837E-4</c:v>
                </c:pt>
                <c:pt idx="1101">
                  <c:v>7.5538470583330123E-5</c:v>
                </c:pt>
                <c:pt idx="1102">
                  <c:v>5.821235535329468E-5</c:v>
                </c:pt>
                <c:pt idx="1103">
                  <c:v>4.8708870535265098E-5</c:v>
                </c:pt>
                <c:pt idx="1105">
                  <c:v>0</c:v>
                </c:pt>
                <c:pt idx="1106">
                  <c:v>0.15460598622147115</c:v>
                </c:pt>
                <c:pt idx="1107">
                  <c:v>8.720767554648913E-2</c:v>
                </c:pt>
                <c:pt idx="1108">
                  <c:v>4.4048558824714867E-2</c:v>
                </c:pt>
                <c:pt idx="1109">
                  <c:v>2.2845368746637236E-2</c:v>
                </c:pt>
                <c:pt idx="1110">
                  <c:v>1.3223450453446703E-2</c:v>
                </c:pt>
                <c:pt idx="1111">
                  <c:v>5.6034193309947231E-3</c:v>
                </c:pt>
                <c:pt idx="1112">
                  <c:v>4.2325669033299769E-3</c:v>
                </c:pt>
                <c:pt idx="1113">
                  <c:v>2.1103957065358395E-3</c:v>
                </c:pt>
                <c:pt idx="1114">
                  <c:v>1.4490127494184381E-3</c:v>
                </c:pt>
                <c:pt idx="1115">
                  <c:v>9.5431480254370732E-4</c:v>
                </c:pt>
                <c:pt idx="1116">
                  <c:v>6.6246924782948258E-4</c:v>
                </c:pt>
                <c:pt idx="1117">
                  <c:v>5.6584741122612376E-4</c:v>
                </c:pt>
                <c:pt idx="1118">
                  <c:v>1.7833653561171269E-4</c:v>
                </c:pt>
                <c:pt idx="1119">
                  <c:v>6.9847570298108065E-5</c:v>
                </c:pt>
                <c:pt idx="1120">
                  <c:v>5.0515938480507716E-5</c:v>
                </c:pt>
                <c:pt idx="1121">
                  <c:v>4.8708870535265281E-5</c:v>
                </c:pt>
                <c:pt idx="1123">
                  <c:v>0</c:v>
                </c:pt>
                <c:pt idx="1124">
                  <c:v>0.10978499999999999</c:v>
                </c:pt>
                <c:pt idx="1125">
                  <c:v>0.10760400000000001</c:v>
                </c:pt>
                <c:pt idx="1126">
                  <c:v>2.8076E-2</c:v>
                </c:pt>
                <c:pt idx="1127">
                  <c:v>9.8589999999999997E-3</c:v>
                </c:pt>
                <c:pt idx="1128">
                  <c:v>6.4910000000000002E-3</c:v>
                </c:pt>
                <c:pt idx="1129">
                  <c:v>2.382E-3</c:v>
                </c:pt>
                <c:pt idx="1130">
                  <c:v>1.3320000000000001E-3</c:v>
                </c:pt>
                <c:pt idx="1131">
                  <c:v>6.7199999999999996E-4</c:v>
                </c:pt>
                <c:pt idx="1132">
                  <c:v>2.7799999999999998E-4</c:v>
                </c:pt>
                <c:pt idx="1133">
                  <c:v>1.16E-4</c:v>
                </c:pt>
                <c:pt idx="1134">
                  <c:v>4.0000000000000003E-5</c:v>
                </c:pt>
                <c:pt idx="1135">
                  <c:v>2.3E-5</c:v>
                </c:pt>
                <c:pt idx="1136">
                  <c:v>1.2E-5</c:v>
                </c:pt>
                <c:pt idx="1137">
                  <c:v>3.9999999999999998E-6</c:v>
                </c:pt>
                <c:pt idx="1138">
                  <c:v>1.9999999999999999E-6</c:v>
                </c:pt>
                <c:pt idx="1140">
                  <c:v>0</c:v>
                </c:pt>
                <c:pt idx="1141">
                  <c:v>0.12515399999999999</c:v>
                </c:pt>
                <c:pt idx="1142">
                  <c:v>0.12439</c:v>
                </c:pt>
                <c:pt idx="1143">
                  <c:v>5.0556999999999998E-2</c:v>
                </c:pt>
                <c:pt idx="1144">
                  <c:v>1.6886999999999999E-2</c:v>
                </c:pt>
                <c:pt idx="1145">
                  <c:v>6.7910000000000002E-3</c:v>
                </c:pt>
                <c:pt idx="1146">
                  <c:v>2.3110000000000001E-3</c:v>
                </c:pt>
                <c:pt idx="1147">
                  <c:v>1.493E-3</c:v>
                </c:pt>
                <c:pt idx="1148">
                  <c:v>9.68E-4</c:v>
                </c:pt>
                <c:pt idx="1149">
                  <c:v>4.4799999999999999E-4</c:v>
                </c:pt>
                <c:pt idx="1150">
                  <c:v>2.12E-4</c:v>
                </c:pt>
                <c:pt idx="1151">
                  <c:v>6.7999999999999999E-5</c:v>
                </c:pt>
                <c:pt idx="1152">
                  <c:v>2.5999999999999998E-5</c:v>
                </c:pt>
                <c:pt idx="1153">
                  <c:v>1.4E-5</c:v>
                </c:pt>
                <c:pt idx="1154">
                  <c:v>6.0000000000000002E-6</c:v>
                </c:pt>
              </c:numCache>
            </c:numRef>
          </c:yVal>
          <c:smooth val="0"/>
        </c:ser>
        <c:ser>
          <c:idx val="2"/>
          <c:order val="2"/>
          <c:tx>
            <c:strRef>
              <c:f>'RG-Skim delta graphs'!$E$4</c:f>
              <c:strCache>
                <c:ptCount val="1"/>
                <c:pt idx="0">
                  <c:v>AvgAbs/atl</c:v>
                </c:pt>
              </c:strCache>
            </c:strRef>
          </c:tx>
          <c:spPr>
            <a:ln>
              <a:solidFill>
                <a:schemeClr val="accent3">
                  <a:lumMod val="40000"/>
                  <a:lumOff val="60000"/>
                  <a:alpha val="45000"/>
                </a:schemeClr>
              </a:solidFill>
            </a:ln>
          </c:spPr>
          <c:marker>
            <c:symbol val="triangle"/>
            <c:size val="3"/>
            <c:spPr>
              <a:solidFill>
                <a:schemeClr val="accent3">
                  <a:lumMod val="60000"/>
                  <a:lumOff val="40000"/>
                  <a:alpha val="67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graphs'!$E$7:$E$1161</c:f>
              <c:numCache>
                <c:formatCode>General</c:formatCode>
                <c:ptCount val="1155"/>
                <c:pt idx="0">
                  <c:v>0.19210389316184318</c:v>
                </c:pt>
                <c:pt idx="1">
                  <c:v>6.0158496983852221E-2</c:v>
                </c:pt>
                <c:pt idx="2">
                  <c:v>4.5908663061420191E-2</c:v>
                </c:pt>
                <c:pt idx="3">
                  <c:v>3.414582845563903E-2</c:v>
                </c:pt>
                <c:pt idx="4">
                  <c:v>2.2382993849857865E-2</c:v>
                </c:pt>
                <c:pt idx="5">
                  <c:v>2.0299291719690915E-2</c:v>
                </c:pt>
                <c:pt idx="6">
                  <c:v>1.5056428295399885E-2</c:v>
                </c:pt>
                <c:pt idx="7">
                  <c:v>1.1359537419297235E-2</c:v>
                </c:pt>
                <c:pt idx="8">
                  <c:v>1.3779320538200787E-2</c:v>
                </c:pt>
                <c:pt idx="9">
                  <c:v>8.8725381026463612E-3</c:v>
                </c:pt>
                <c:pt idx="10">
                  <c:v>1.2636645176496332E-2</c:v>
                </c:pt>
                <c:pt idx="11">
                  <c:v>7.1249169612160167E-3</c:v>
                </c:pt>
                <c:pt idx="12">
                  <c:v>8.8725381026463612E-3</c:v>
                </c:pt>
                <c:pt idx="13">
                  <c:v>4.9067824355544269E-3</c:v>
                </c:pt>
                <c:pt idx="14">
                  <c:v>6.0494577972588824E-3</c:v>
                </c:pt>
                <c:pt idx="15">
                  <c:v>5.0412148310490686E-3</c:v>
                </c:pt>
                <c:pt idx="16">
                  <c:v>3.9657556670919343E-3</c:v>
                </c:pt>
                <c:pt idx="17">
                  <c:v>6.58718737923745E-3</c:v>
                </c:pt>
                <c:pt idx="18">
                  <c:v>3.5624584806080084E-3</c:v>
                </c:pt>
                <c:pt idx="19">
                  <c:v>3.3608098873660459E-3</c:v>
                </c:pt>
                <c:pt idx="20">
                  <c:v>3.7641070738499713E-3</c:v>
                </c:pt>
                <c:pt idx="21">
                  <c:v>3.2263774918714042E-3</c:v>
                </c:pt>
                <c:pt idx="22">
                  <c:v>3.5624584806080084E-3</c:v>
                </c:pt>
                <c:pt idx="23">
                  <c:v>2.1509183279142694E-3</c:v>
                </c:pt>
                <c:pt idx="24">
                  <c:v>3.7641070738499713E-3</c:v>
                </c:pt>
                <c:pt idx="25">
                  <c:v>2.8230803053874787E-3</c:v>
                </c:pt>
                <c:pt idx="26">
                  <c:v>3.1591612941240829E-3</c:v>
                </c:pt>
                <c:pt idx="27">
                  <c:v>1.9492697346723067E-3</c:v>
                </c:pt>
                <c:pt idx="28">
                  <c:v>3.0919450963767621E-3</c:v>
                </c:pt>
                <c:pt idx="29">
                  <c:v>2.2853507234089116E-3</c:v>
                </c:pt>
                <c:pt idx="30">
                  <c:v>3.0919450963767621E-3</c:v>
                </c:pt>
                <c:pt idx="31">
                  <c:v>2.0164859324196273E-3</c:v>
                </c:pt>
                <c:pt idx="32">
                  <c:v>2.6886479098928366E-3</c:v>
                </c:pt>
                <c:pt idx="33">
                  <c:v>1.8820535369249857E-3</c:v>
                </c:pt>
                <c:pt idx="34">
                  <c:v>2.3525669211562324E-3</c:v>
                </c:pt>
                <c:pt idx="35">
                  <c:v>1.6804049436830229E-3</c:v>
                </c:pt>
                <c:pt idx="36">
                  <c:v>2.2181345256615903E-3</c:v>
                </c:pt>
                <c:pt idx="37">
                  <c:v>1.6804049436830229E-3</c:v>
                </c:pt>
                <c:pt idx="38">
                  <c:v>1.7476211414303438E-3</c:v>
                </c:pt>
                <c:pt idx="39">
                  <c:v>1.545972548188381E-3</c:v>
                </c:pt>
                <c:pt idx="40">
                  <c:v>1.7476211414303438E-3</c:v>
                </c:pt>
                <c:pt idx="41">
                  <c:v>1.3443239549464183E-3</c:v>
                </c:pt>
                <c:pt idx="42">
                  <c:v>1.6131887459357021E-3</c:v>
                </c:pt>
                <c:pt idx="43">
                  <c:v>1.4787563504410602E-3</c:v>
                </c:pt>
                <c:pt idx="44">
                  <c:v>1.6804049436830229E-3</c:v>
                </c:pt>
                <c:pt idx="45">
                  <c:v>1.4115401526937394E-3</c:v>
                </c:pt>
                <c:pt idx="46">
                  <c:v>1.2771077571990975E-3</c:v>
                </c:pt>
                <c:pt idx="47">
                  <c:v>1.4115401526937394E-3</c:v>
                </c:pt>
                <c:pt idx="48">
                  <c:v>1.1426753617044558E-3</c:v>
                </c:pt>
                <c:pt idx="49">
                  <c:v>1.4115401526937394E-3</c:v>
                </c:pt>
                <c:pt idx="50">
                  <c:v>1.2771077571990975E-3</c:v>
                </c:pt>
                <c:pt idx="51">
                  <c:v>1.1426753617044558E-3</c:v>
                </c:pt>
                <c:pt idx="52">
                  <c:v>1.3443239549464183E-3</c:v>
                </c:pt>
                <c:pt idx="53">
                  <c:v>1.1426753617044558E-3</c:v>
                </c:pt>
                <c:pt idx="54">
                  <c:v>1.1426753617044558E-3</c:v>
                </c:pt>
                <c:pt idx="55">
                  <c:v>1.2098915594517764E-3</c:v>
                </c:pt>
                <c:pt idx="56">
                  <c:v>1.2098915594517764E-3</c:v>
                </c:pt>
                <c:pt idx="57">
                  <c:v>1.0082429662098137E-3</c:v>
                </c:pt>
                <c:pt idx="58">
                  <c:v>1.2098915594517764E-3</c:v>
                </c:pt>
                <c:pt idx="59">
                  <c:v>1.1426753617044558E-3</c:v>
                </c:pt>
                <c:pt idx="60">
                  <c:v>1.2098915594517764E-3</c:v>
                </c:pt>
                <c:pt idx="61">
                  <c:v>1.0082429662098137E-3</c:v>
                </c:pt>
                <c:pt idx="62">
                  <c:v>1.2771077571990975E-3</c:v>
                </c:pt>
                <c:pt idx="63">
                  <c:v>1.0754591639571347E-3</c:v>
                </c:pt>
                <c:pt idx="64">
                  <c:v>9.4102676846249283E-4</c:v>
                </c:pt>
                <c:pt idx="65">
                  <c:v>8.7381057071517188E-4</c:v>
                </c:pt>
                <c:pt idx="66">
                  <c:v>1.2098915594517764E-3</c:v>
                </c:pt>
                <c:pt idx="67">
                  <c:v>8.7381057071517188E-4</c:v>
                </c:pt>
                <c:pt idx="68">
                  <c:v>8.7381057071517188E-4</c:v>
                </c:pt>
                <c:pt idx="69">
                  <c:v>9.4102676846249283E-4</c:v>
                </c:pt>
                <c:pt idx="70">
                  <c:v>1.1426753617044558E-3</c:v>
                </c:pt>
                <c:pt idx="71">
                  <c:v>8.7381057071517188E-4</c:v>
                </c:pt>
                <c:pt idx="72">
                  <c:v>1.0082429662098137E-3</c:v>
                </c:pt>
                <c:pt idx="73">
                  <c:v>9.4102676846249283E-4</c:v>
                </c:pt>
                <c:pt idx="74">
                  <c:v>1.0082429662098137E-3</c:v>
                </c:pt>
                <c:pt idx="75">
                  <c:v>8.7381057071517188E-4</c:v>
                </c:pt>
                <c:pt idx="76">
                  <c:v>8.7381057071517188E-4</c:v>
                </c:pt>
                <c:pt idx="77">
                  <c:v>8.0659437296785104E-4</c:v>
                </c:pt>
                <c:pt idx="78">
                  <c:v>9.4102676846249283E-4</c:v>
                </c:pt>
                <c:pt idx="79">
                  <c:v>9.4102676846249283E-4</c:v>
                </c:pt>
                <c:pt idx="80">
                  <c:v>8.7381057071517188E-4</c:v>
                </c:pt>
                <c:pt idx="81">
                  <c:v>8.0659437296785104E-4</c:v>
                </c:pt>
                <c:pt idx="82">
                  <c:v>9.4102676846249283E-4</c:v>
                </c:pt>
                <c:pt idx="83">
                  <c:v>6.7216197747320915E-4</c:v>
                </c:pt>
                <c:pt idx="84">
                  <c:v>9.4102676846249283E-4</c:v>
                </c:pt>
                <c:pt idx="85">
                  <c:v>7.393781752205301E-4</c:v>
                </c:pt>
                <c:pt idx="86">
                  <c:v>8.7381057071517188E-4</c:v>
                </c:pt>
                <c:pt idx="87">
                  <c:v>7.393781752205301E-4</c:v>
                </c:pt>
                <c:pt idx="88">
                  <c:v>1.0082429662098137E-3</c:v>
                </c:pt>
                <c:pt idx="89">
                  <c:v>7.393781752205301E-4</c:v>
                </c:pt>
                <c:pt idx="90">
                  <c:v>6.7216197747320915E-4</c:v>
                </c:pt>
                <c:pt idx="91">
                  <c:v>8.0659437296785104E-4</c:v>
                </c:pt>
                <c:pt idx="92">
                  <c:v>6.7216197747320915E-4</c:v>
                </c:pt>
                <c:pt idx="93">
                  <c:v>8.0659437296785104E-4</c:v>
                </c:pt>
                <c:pt idx="94">
                  <c:v>6.7216197747320915E-4</c:v>
                </c:pt>
                <c:pt idx="95">
                  <c:v>8.7381057071517188E-4</c:v>
                </c:pt>
                <c:pt idx="96">
                  <c:v>6.7216197747320915E-4</c:v>
                </c:pt>
                <c:pt idx="97">
                  <c:v>6.7216197747320915E-4</c:v>
                </c:pt>
                <c:pt idx="98">
                  <c:v>6.7216197747320915E-4</c:v>
                </c:pt>
                <c:pt idx="99">
                  <c:v>7.393781752205301E-4</c:v>
                </c:pt>
                <c:pt idx="100">
                  <c:v>6.7216197747320915E-4</c:v>
                </c:pt>
                <c:pt idx="101">
                  <c:v>6.7216197747320915E-4</c:v>
                </c:pt>
                <c:pt idx="102">
                  <c:v>6.049457797258882E-4</c:v>
                </c:pt>
                <c:pt idx="103">
                  <c:v>6.7216197747320915E-4</c:v>
                </c:pt>
                <c:pt idx="104">
                  <c:v>7.393781752205301E-4</c:v>
                </c:pt>
                <c:pt idx="105">
                  <c:v>7.393781752205301E-4</c:v>
                </c:pt>
                <c:pt idx="106">
                  <c:v>6.049457797258882E-4</c:v>
                </c:pt>
                <c:pt idx="107">
                  <c:v>6.7216197747320915E-4</c:v>
                </c:pt>
                <c:pt idx="108">
                  <c:v>6.049457797258882E-4</c:v>
                </c:pt>
                <c:pt idx="109">
                  <c:v>8.0659437296785104E-4</c:v>
                </c:pt>
                <c:pt idx="110">
                  <c:v>6.049457797258882E-4</c:v>
                </c:pt>
                <c:pt idx="111">
                  <c:v>6.049457797258882E-4</c:v>
                </c:pt>
                <c:pt idx="112">
                  <c:v>6.049457797258882E-4</c:v>
                </c:pt>
                <c:pt idx="113">
                  <c:v>6.7216197747320915E-4</c:v>
                </c:pt>
                <c:pt idx="114">
                  <c:v>6.049457797258882E-4</c:v>
                </c:pt>
                <c:pt idx="115">
                  <c:v>6.049457797258882E-4</c:v>
                </c:pt>
                <c:pt idx="116">
                  <c:v>5.3772958197856736E-4</c:v>
                </c:pt>
                <c:pt idx="117">
                  <c:v>6.049457797258882E-4</c:v>
                </c:pt>
                <c:pt idx="118">
                  <c:v>6.7216197747320915E-4</c:v>
                </c:pt>
                <c:pt idx="119">
                  <c:v>6.049457797258882E-4</c:v>
                </c:pt>
                <c:pt idx="120">
                  <c:v>6.049457797258882E-4</c:v>
                </c:pt>
                <c:pt idx="121">
                  <c:v>6.7216197747320915E-4</c:v>
                </c:pt>
                <c:pt idx="122">
                  <c:v>6.049457797258882E-4</c:v>
                </c:pt>
                <c:pt idx="123">
                  <c:v>6.049457797258882E-4</c:v>
                </c:pt>
                <c:pt idx="124">
                  <c:v>6.049457797258882E-4</c:v>
                </c:pt>
                <c:pt idx="125">
                  <c:v>6.049457797258882E-4</c:v>
                </c:pt>
                <c:pt idx="126">
                  <c:v>6.049457797258882E-4</c:v>
                </c:pt>
                <c:pt idx="127">
                  <c:v>5.3772958197856736E-4</c:v>
                </c:pt>
                <c:pt idx="128">
                  <c:v>5.3772958197856736E-4</c:v>
                </c:pt>
                <c:pt idx="129">
                  <c:v>5.3772958197856736E-4</c:v>
                </c:pt>
                <c:pt idx="130">
                  <c:v>6.7216197747320915E-4</c:v>
                </c:pt>
                <c:pt idx="131">
                  <c:v>5.3772958197856736E-4</c:v>
                </c:pt>
                <c:pt idx="132">
                  <c:v>5.3772958197856736E-4</c:v>
                </c:pt>
                <c:pt idx="133">
                  <c:v>6.049457797258882E-4</c:v>
                </c:pt>
                <c:pt idx="134">
                  <c:v>5.3772958197856736E-4</c:v>
                </c:pt>
                <c:pt idx="135">
                  <c:v>6.049457797258882E-4</c:v>
                </c:pt>
                <c:pt idx="136">
                  <c:v>5.3772958197856736E-4</c:v>
                </c:pt>
                <c:pt idx="137">
                  <c:v>6.049457797258882E-4</c:v>
                </c:pt>
                <c:pt idx="138">
                  <c:v>5.3772958197856736E-4</c:v>
                </c:pt>
                <c:pt idx="140">
                  <c:v>0</c:v>
                </c:pt>
                <c:pt idx="141">
                  <c:v>8.1070298635650351E-2</c:v>
                </c:pt>
                <c:pt idx="142">
                  <c:v>2.0982613226133248E-2</c:v>
                </c:pt>
                <c:pt idx="143">
                  <c:v>1.2353258893521554E-2</c:v>
                </c:pt>
                <c:pt idx="144">
                  <c:v>5.5247424339100355E-3</c:v>
                </c:pt>
                <c:pt idx="145">
                  <c:v>3.650567271964153E-3</c:v>
                </c:pt>
                <c:pt idx="146">
                  <c:v>2.9171943825070687E-3</c:v>
                </c:pt>
                <c:pt idx="147">
                  <c:v>2.1838214930499844E-3</c:v>
                </c:pt>
                <c:pt idx="148">
                  <c:v>1.8578779866246138E-3</c:v>
                </c:pt>
                <c:pt idx="149">
                  <c:v>1.5808260061630486E-3</c:v>
                </c:pt>
                <c:pt idx="150">
                  <c:v>1.4423000159322658E-3</c:v>
                </c:pt>
                <c:pt idx="151">
                  <c:v>1.3037740257014832E-3</c:v>
                </c:pt>
                <c:pt idx="152">
                  <c:v>1.3037740257014832E-3</c:v>
                </c:pt>
                <c:pt idx="153">
                  <c:v>1.0511678082218208E-3</c:v>
                </c:pt>
                <c:pt idx="154">
                  <c:v>1.1408022724887978E-3</c:v>
                </c:pt>
                <c:pt idx="155">
                  <c:v>1.0104248699186495E-3</c:v>
                </c:pt>
                <c:pt idx="156">
                  <c:v>9.0449323033040408E-4</c:v>
                </c:pt>
                <c:pt idx="157">
                  <c:v>1.026722045239918E-3</c:v>
                </c:pt>
                <c:pt idx="158">
                  <c:v>7.5781865243898711E-4</c:v>
                </c:pt>
                <c:pt idx="159">
                  <c:v>7.7411582776025565E-4</c:v>
                </c:pt>
                <c:pt idx="160">
                  <c:v>9.0449323033040408E-4</c:v>
                </c:pt>
                <c:pt idx="161">
                  <c:v>6.6818418817201025E-4</c:v>
                </c:pt>
                <c:pt idx="162">
                  <c:v>6.8448136349327868E-4</c:v>
                </c:pt>
                <c:pt idx="163">
                  <c:v>1.0756135712037236E-3</c:v>
                </c:pt>
                <c:pt idx="164">
                  <c:v>5.0521243495932474E-4</c:v>
                </c:pt>
                <c:pt idx="165">
                  <c:v>1.4911915418960714E-3</c:v>
                </c:pt>
                <c:pt idx="166">
                  <c:v>6.3558983752947306E-4</c:v>
                </c:pt>
                <c:pt idx="167">
                  <c:v>9.6968193161547824E-4</c:v>
                </c:pt>
                <c:pt idx="168">
                  <c:v>4.889152596380562E-4</c:v>
                </c:pt>
                <c:pt idx="169">
                  <c:v>1.1408022724887978E-3</c:v>
                </c:pt>
                <c:pt idx="170">
                  <c:v>4.9706384729869058E-4</c:v>
                </c:pt>
                <c:pt idx="171">
                  <c:v>6.6818418817201025E-4</c:v>
                </c:pt>
                <c:pt idx="172">
                  <c:v>3.9113220771044496E-4</c:v>
                </c:pt>
                <c:pt idx="173">
                  <c:v>1.1082079218462607E-3</c:v>
                </c:pt>
                <c:pt idx="174">
                  <c:v>4.7261808431678766E-4</c:v>
                </c:pt>
                <c:pt idx="175">
                  <c:v>8.6375029202723263E-4</c:v>
                </c:pt>
                <c:pt idx="176">
                  <c:v>3.5038926940727361E-4</c:v>
                </c:pt>
                <c:pt idx="177">
                  <c:v>9.1264181799103825E-4</c:v>
                </c:pt>
                <c:pt idx="178">
                  <c:v>4.2372655835298204E-4</c:v>
                </c:pt>
                <c:pt idx="179">
                  <c:v>8.3930452904532982E-4</c:v>
                </c:pt>
                <c:pt idx="180">
                  <c:v>3.4224068174663934E-4</c:v>
                </c:pt>
                <c:pt idx="181">
                  <c:v>4.889152596380562E-4</c:v>
                </c:pt>
                <c:pt idx="182">
                  <c:v>3.259435064253708E-4</c:v>
                </c:pt>
                <c:pt idx="183">
                  <c:v>7.333728894570843E-4</c:v>
                </c:pt>
                <c:pt idx="184">
                  <c:v>3.4224068174663934E-4</c:v>
                </c:pt>
                <c:pt idx="185">
                  <c:v>6.6818418817201025E-4</c:v>
                </c:pt>
                <c:pt idx="186">
                  <c:v>3.0149774344346805E-4</c:v>
                </c:pt>
                <c:pt idx="187">
                  <c:v>6.1929266220820452E-4</c:v>
                </c:pt>
                <c:pt idx="188">
                  <c:v>3.259435064253708E-4</c:v>
                </c:pt>
                <c:pt idx="189">
                  <c:v>5.5410396092313036E-4</c:v>
                </c:pt>
                <c:pt idx="190">
                  <c:v>2.6890339280093091E-4</c:v>
                </c:pt>
                <c:pt idx="191">
                  <c:v>7.7411582776025565E-4</c:v>
                </c:pt>
                <c:pt idx="192">
                  <c:v>3.4224068174663934E-4</c:v>
                </c:pt>
                <c:pt idx="193">
                  <c:v>4.0742938303171356E-4</c:v>
                </c:pt>
                <c:pt idx="194">
                  <c:v>2.6890339280093091E-4</c:v>
                </c:pt>
                <c:pt idx="195">
                  <c:v>6.6003560051137587E-4</c:v>
                </c:pt>
                <c:pt idx="196">
                  <c:v>3.1779491876473653E-4</c:v>
                </c:pt>
                <c:pt idx="197">
                  <c:v>2.5260621747966237E-4</c:v>
                </c:pt>
                <c:pt idx="198">
                  <c:v>3.259435064253708E-4</c:v>
                </c:pt>
                <c:pt idx="199">
                  <c:v>2.5260621747966237E-4</c:v>
                </c:pt>
                <c:pt idx="200">
                  <c:v>3.9113220771044496E-4</c:v>
                </c:pt>
                <c:pt idx="201">
                  <c:v>2.444576298190281E-4</c:v>
                </c:pt>
                <c:pt idx="202">
                  <c:v>3.5853785706790794E-4</c:v>
                </c:pt>
                <c:pt idx="203">
                  <c:v>2.2816045449775956E-4</c:v>
                </c:pt>
                <c:pt idx="204">
                  <c:v>4.1557797069234783E-4</c:v>
                </c:pt>
                <c:pt idx="205">
                  <c:v>2.6075480514029664E-4</c:v>
                </c:pt>
                <c:pt idx="206">
                  <c:v>4.8076667197742193E-4</c:v>
                </c:pt>
                <c:pt idx="207">
                  <c:v>2.444576298190281E-4</c:v>
                </c:pt>
                <c:pt idx="208">
                  <c:v>4.4002373367425064E-4</c:v>
                </c:pt>
                <c:pt idx="209">
                  <c:v>2.2816045449775956E-4</c:v>
                </c:pt>
                <c:pt idx="210">
                  <c:v>4.2372655835298204E-4</c:v>
                </c:pt>
                <c:pt idx="211">
                  <c:v>2.6075480514029664E-4</c:v>
                </c:pt>
                <c:pt idx="212">
                  <c:v>2.444576298190281E-4</c:v>
                </c:pt>
                <c:pt idx="213">
                  <c:v>2.444576298190281E-4</c:v>
                </c:pt>
                <c:pt idx="214">
                  <c:v>4.4817232133488485E-4</c:v>
                </c:pt>
                <c:pt idx="215">
                  <c:v>2.444576298190281E-4</c:v>
                </c:pt>
                <c:pt idx="216">
                  <c:v>2.6890339280093091E-4</c:v>
                </c:pt>
                <c:pt idx="217">
                  <c:v>2.3630904215839383E-4</c:v>
                </c:pt>
                <c:pt idx="218">
                  <c:v>2.6075480514029664E-4</c:v>
                </c:pt>
                <c:pt idx="219">
                  <c:v>2.6890339280093091E-4</c:v>
                </c:pt>
                <c:pt idx="220">
                  <c:v>2.6890339280093091E-4</c:v>
                </c:pt>
                <c:pt idx="221">
                  <c:v>2.1186327917649102E-4</c:v>
                </c:pt>
                <c:pt idx="222">
                  <c:v>2.1186327917649102E-4</c:v>
                </c:pt>
                <c:pt idx="223">
                  <c:v>3.5038926940727361E-4</c:v>
                </c:pt>
                <c:pt idx="224">
                  <c:v>2.3630904215839383E-4</c:v>
                </c:pt>
                <c:pt idx="225">
                  <c:v>3.5853785706790794E-4</c:v>
                </c:pt>
                <c:pt idx="226">
                  <c:v>2.0371469151585678E-4</c:v>
                </c:pt>
                <c:pt idx="227">
                  <c:v>2.8520056812219945E-4</c:v>
                </c:pt>
                <c:pt idx="228">
                  <c:v>2.2816045449775956E-4</c:v>
                </c:pt>
                <c:pt idx="229">
                  <c:v>2.1186327917649102E-4</c:v>
                </c:pt>
                <c:pt idx="230">
                  <c:v>2.2816045449775956E-4</c:v>
                </c:pt>
                <c:pt idx="231">
                  <c:v>1.8741751619458821E-4</c:v>
                </c:pt>
                <c:pt idx="232">
                  <c:v>3.5853785706790794E-4</c:v>
                </c:pt>
                <c:pt idx="233">
                  <c:v>2.2816045449775956E-4</c:v>
                </c:pt>
                <c:pt idx="234">
                  <c:v>2.1186327917649102E-4</c:v>
                </c:pt>
                <c:pt idx="235">
                  <c:v>2.1186327917649102E-4</c:v>
                </c:pt>
                <c:pt idx="236">
                  <c:v>4.0742938303171356E-4</c:v>
                </c:pt>
                <c:pt idx="237">
                  <c:v>2.2001186683712532E-4</c:v>
                </c:pt>
                <c:pt idx="238">
                  <c:v>2.2001186683712532E-4</c:v>
                </c:pt>
                <c:pt idx="239">
                  <c:v>1.9556610385522248E-4</c:v>
                </c:pt>
                <c:pt idx="240">
                  <c:v>2.6075480514029664E-4</c:v>
                </c:pt>
                <c:pt idx="241">
                  <c:v>1.9556610385522248E-4</c:v>
                </c:pt>
                <c:pt idx="242">
                  <c:v>2.8520056812219945E-4</c:v>
                </c:pt>
                <c:pt idx="243">
                  <c:v>1.7112034087331967E-4</c:v>
                </c:pt>
                <c:pt idx="244">
                  <c:v>2.2001186683712532E-4</c:v>
                </c:pt>
                <c:pt idx="245">
                  <c:v>1.8741751619458821E-4</c:v>
                </c:pt>
                <c:pt idx="246">
                  <c:v>3.4224068174663934E-4</c:v>
                </c:pt>
                <c:pt idx="247">
                  <c:v>2.2001186683712532E-4</c:v>
                </c:pt>
                <c:pt idx="248">
                  <c:v>1.9556610385522248E-4</c:v>
                </c:pt>
                <c:pt idx="249">
                  <c:v>2.2816045449775956E-4</c:v>
                </c:pt>
                <c:pt idx="250">
                  <c:v>2.1186327917649102E-4</c:v>
                </c:pt>
                <c:pt idx="251">
                  <c:v>1.9556610385522248E-4</c:v>
                </c:pt>
                <c:pt idx="252">
                  <c:v>2.0371469151585678E-4</c:v>
                </c:pt>
                <c:pt idx="253">
                  <c:v>2.0371469151585678E-4</c:v>
                </c:pt>
                <c:pt idx="254">
                  <c:v>2.1186327917649102E-4</c:v>
                </c:pt>
                <c:pt idx="255">
                  <c:v>2.0371469151585678E-4</c:v>
                </c:pt>
                <c:pt idx="256">
                  <c:v>2.1186327917649102E-4</c:v>
                </c:pt>
                <c:pt idx="257">
                  <c:v>1.7926892853395397E-4</c:v>
                </c:pt>
                <c:pt idx="258">
                  <c:v>3.0149774344346805E-4</c:v>
                </c:pt>
                <c:pt idx="259">
                  <c:v>1.9556610385522248E-4</c:v>
                </c:pt>
                <c:pt idx="260">
                  <c:v>1.9556610385522248E-4</c:v>
                </c:pt>
                <c:pt idx="261">
                  <c:v>1.7926892853395397E-4</c:v>
                </c:pt>
                <c:pt idx="262">
                  <c:v>1.8741751619458821E-4</c:v>
                </c:pt>
                <c:pt idx="263">
                  <c:v>1.9556610385522248E-4</c:v>
                </c:pt>
                <c:pt idx="264">
                  <c:v>1.7926892853395397E-4</c:v>
                </c:pt>
                <c:pt idx="265">
                  <c:v>2.1186327917649102E-4</c:v>
                </c:pt>
                <c:pt idx="266">
                  <c:v>1.629717532126854E-4</c:v>
                </c:pt>
                <c:pt idx="267">
                  <c:v>2.2816045449775956E-4</c:v>
                </c:pt>
                <c:pt idx="268">
                  <c:v>1.7112034087331967E-4</c:v>
                </c:pt>
                <c:pt idx="269">
                  <c:v>2.6890339280093091E-4</c:v>
                </c:pt>
                <c:pt idx="270">
                  <c:v>1.7926892853395397E-4</c:v>
                </c:pt>
                <c:pt idx="271">
                  <c:v>1.8741751619458821E-4</c:v>
                </c:pt>
                <c:pt idx="272">
                  <c:v>1.629717532126854E-4</c:v>
                </c:pt>
                <c:pt idx="273">
                  <c:v>2.3630904215839383E-4</c:v>
                </c:pt>
                <c:pt idx="274">
                  <c:v>1.629717532126854E-4</c:v>
                </c:pt>
                <c:pt idx="275">
                  <c:v>1.629717532126854E-4</c:v>
                </c:pt>
                <c:pt idx="276">
                  <c:v>2.0371469151585678E-4</c:v>
                </c:pt>
                <c:pt idx="277">
                  <c:v>1.7926892853395397E-4</c:v>
                </c:pt>
                <c:pt idx="278">
                  <c:v>1.8741751619458821E-4</c:v>
                </c:pt>
                <c:pt idx="279">
                  <c:v>1.629717532126854E-4</c:v>
                </c:pt>
                <c:pt idx="280">
                  <c:v>1.7112034087331967E-4</c:v>
                </c:pt>
                <c:pt idx="281">
                  <c:v>1.7926892853395397E-4</c:v>
                </c:pt>
                <c:pt idx="282">
                  <c:v>1.7112034087331967E-4</c:v>
                </c:pt>
                <c:pt idx="283">
                  <c:v>2.3630904215839383E-4</c:v>
                </c:pt>
                <c:pt idx="284">
                  <c:v>1.7112034087331967E-4</c:v>
                </c:pt>
                <c:pt idx="285">
                  <c:v>1.9556610385522248E-4</c:v>
                </c:pt>
                <c:pt idx="286">
                  <c:v>1.629717532126854E-4</c:v>
                </c:pt>
                <c:pt idx="287">
                  <c:v>2.1186327917649102E-4</c:v>
                </c:pt>
                <c:pt idx="288">
                  <c:v>1.629717532126854E-4</c:v>
                </c:pt>
                <c:pt idx="289">
                  <c:v>1.7926892853395397E-4</c:v>
                </c:pt>
                <c:pt idx="290">
                  <c:v>1.8741751619458821E-4</c:v>
                </c:pt>
                <c:pt idx="291">
                  <c:v>1.5482316555205113E-4</c:v>
                </c:pt>
                <c:pt idx="292">
                  <c:v>2.5260621747966237E-4</c:v>
                </c:pt>
                <c:pt idx="293">
                  <c:v>1.7112034087331967E-4</c:v>
                </c:pt>
                <c:pt idx="295">
                  <c:v>0</c:v>
                </c:pt>
                <c:pt idx="296">
                  <c:v>7.3655509491514268E-2</c:v>
                </c:pt>
                <c:pt idx="297">
                  <c:v>2.4681787812816242E-2</c:v>
                </c:pt>
                <c:pt idx="298">
                  <c:v>1.1083951008533219E-2</c:v>
                </c:pt>
                <c:pt idx="299">
                  <c:v>5.6528822305496884E-3</c:v>
                </c:pt>
                <c:pt idx="300">
                  <c:v>4.5975879259167506E-3</c:v>
                </c:pt>
                <c:pt idx="301">
                  <c:v>2.6684830505686406E-3</c:v>
                </c:pt>
                <c:pt idx="302">
                  <c:v>4.0733015834876476E-3</c:v>
                </c:pt>
                <c:pt idx="303">
                  <c:v>2.1845264267879301E-3</c:v>
                </c:pt>
                <c:pt idx="304">
                  <c:v>2.0097643126448955E-3</c:v>
                </c:pt>
                <c:pt idx="305">
                  <c:v>1.3376023351716862E-3</c:v>
                </c:pt>
                <c:pt idx="306">
                  <c:v>1.0351294453087422E-3</c:v>
                </c:pt>
                <c:pt idx="307">
                  <c:v>1.6736833239082908E-3</c:v>
                </c:pt>
                <c:pt idx="308">
                  <c:v>9.4774838823722491E-4</c:v>
                </c:pt>
                <c:pt idx="309">
                  <c:v>1.3308807153969543E-3</c:v>
                </c:pt>
                <c:pt idx="310">
                  <c:v>8.0659437296785104E-4</c:v>
                </c:pt>
                <c:pt idx="311">
                  <c:v>8.2003761251731521E-4</c:v>
                </c:pt>
                <c:pt idx="312">
                  <c:v>7.2593493567106593E-4</c:v>
                </c:pt>
                <c:pt idx="313">
                  <c:v>7.9315113341838677E-4</c:v>
                </c:pt>
                <c:pt idx="314">
                  <c:v>6.519971181490129E-4</c:v>
                </c:pt>
                <c:pt idx="315">
                  <c:v>6.452754983742807E-4</c:v>
                </c:pt>
                <c:pt idx="316">
                  <c:v>7.9315113341838677E-4</c:v>
                </c:pt>
                <c:pt idx="317">
                  <c:v>5.7133768085222789E-4</c:v>
                </c:pt>
                <c:pt idx="318">
                  <c:v>5.1084310287963892E-4</c:v>
                </c:pt>
                <c:pt idx="319">
                  <c:v>5.5117282152803153E-4</c:v>
                </c:pt>
                <c:pt idx="320">
                  <c:v>5.2428634242910309E-4</c:v>
                </c:pt>
                <c:pt idx="321">
                  <c:v>4.7723500400597855E-4</c:v>
                </c:pt>
                <c:pt idx="322">
                  <c:v>6.049457797258882E-4</c:v>
                </c:pt>
                <c:pt idx="323">
                  <c:v>4.6379176445651433E-4</c:v>
                </c:pt>
                <c:pt idx="324">
                  <c:v>4.6379176445651433E-4</c:v>
                </c:pt>
                <c:pt idx="325">
                  <c:v>3.6968908761026505E-4</c:v>
                </c:pt>
                <c:pt idx="326">
                  <c:v>4.0329718648392552E-4</c:v>
                </c:pt>
                <c:pt idx="327">
                  <c:v>4.5034852490705016E-4</c:v>
                </c:pt>
                <c:pt idx="328">
                  <c:v>4.1001880625865761E-4</c:v>
                </c:pt>
                <c:pt idx="329">
                  <c:v>3.5624584806080088E-4</c:v>
                </c:pt>
                <c:pt idx="330">
                  <c:v>4.0329718648392552E-4</c:v>
                </c:pt>
                <c:pt idx="332">
                  <c:v>0</c:v>
                </c:pt>
                <c:pt idx="333">
                  <c:v>0.43615097573959977</c:v>
                </c:pt>
                <c:pt idx="334">
                  <c:v>0.16270113297951258</c:v>
                </c:pt>
                <c:pt idx="335">
                  <c:v>0.1010782370692682</c:v>
                </c:pt>
                <c:pt idx="336">
                  <c:v>9.1956210944109565E-2</c:v>
                </c:pt>
                <c:pt idx="337">
                  <c:v>7.6791897216006669E-2</c:v>
                </c:pt>
                <c:pt idx="338">
                  <c:v>6.8626136933362072E-2</c:v>
                </c:pt>
                <c:pt idx="339">
                  <c:v>6.7327677921713083E-2</c:v>
                </c:pt>
                <c:pt idx="340">
                  <c:v>4.8802371011832824E-2</c:v>
                </c:pt>
                <c:pt idx="341">
                  <c:v>4.9458631884146398E-2</c:v>
                </c:pt>
                <c:pt idx="342">
                  <c:v>3.7022488353804214E-2</c:v>
                </c:pt>
                <c:pt idx="343">
                  <c:v>4.1485062285536507E-2</c:v>
                </c:pt>
                <c:pt idx="344">
                  <c:v>2.7736397010567175E-2</c:v>
                </c:pt>
                <c:pt idx="345">
                  <c:v>3.0717696401934544E-2</c:v>
                </c:pt>
                <c:pt idx="346">
                  <c:v>2.3822269664982656E-2</c:v>
                </c:pt>
                <c:pt idx="347">
                  <c:v>2.5101978365994121E-2</c:v>
                </c:pt>
                <c:pt idx="348">
                  <c:v>2.1347228660828617E-2</c:v>
                </c:pt>
                <c:pt idx="349">
                  <c:v>2.1380041704444293E-2</c:v>
                </c:pt>
                <c:pt idx="350">
                  <c:v>1.7719043552466437E-2</c:v>
                </c:pt>
                <c:pt idx="351">
                  <c:v>1.7700293241828906E-2</c:v>
                </c:pt>
                <c:pt idx="352">
                  <c:v>1.6392459074861147E-2</c:v>
                </c:pt>
                <c:pt idx="353">
                  <c:v>1.5609633605744244E-2</c:v>
                </c:pt>
                <c:pt idx="354">
                  <c:v>1.470493111748339E-2</c:v>
                </c:pt>
                <c:pt idx="355">
                  <c:v>1.3547099435615875E-2</c:v>
                </c:pt>
                <c:pt idx="356">
                  <c:v>1.3068966514358843E-2</c:v>
                </c:pt>
                <c:pt idx="357">
                  <c:v>1.2061137317591572E-2</c:v>
                </c:pt>
                <c:pt idx="358">
                  <c:v>1.2183014336735524E-2</c:v>
                </c:pt>
                <c:pt idx="359">
                  <c:v>1.0200168986816659E-2</c:v>
                </c:pt>
                <c:pt idx="360">
                  <c:v>1.2487706884595396E-2</c:v>
                </c:pt>
                <c:pt idx="361">
                  <c:v>9.7689118421534545E-3</c:v>
                </c:pt>
                <c:pt idx="362">
                  <c:v>9.6329720900313574E-3</c:v>
                </c:pt>
                <c:pt idx="363">
                  <c:v>7.9173186666973046E-3</c:v>
                </c:pt>
                <c:pt idx="364">
                  <c:v>8.8642093538926024E-3</c:v>
                </c:pt>
                <c:pt idx="365">
                  <c:v>7.7766913369158256E-3</c:v>
                </c:pt>
                <c:pt idx="366">
                  <c:v>8.6860814028360614E-3</c:v>
                </c:pt>
                <c:pt idx="367">
                  <c:v>7.0923049986459574E-3</c:v>
                </c:pt>
                <c:pt idx="368">
                  <c:v>8.2313863698759444E-3</c:v>
                </c:pt>
                <c:pt idx="369">
                  <c:v>6.6610478539827541E-3</c:v>
                </c:pt>
                <c:pt idx="370">
                  <c:v>6.9891782901395404E-3</c:v>
                </c:pt>
                <c:pt idx="371">
                  <c:v>5.8829099625252327E-3</c:v>
                </c:pt>
                <c:pt idx="372">
                  <c:v>7.214182017789908E-3</c:v>
                </c:pt>
                <c:pt idx="373">
                  <c:v>6.0610379135817736E-3</c:v>
                </c:pt>
                <c:pt idx="374">
                  <c:v>6.8579261156768261E-3</c:v>
                </c:pt>
                <c:pt idx="375">
                  <c:v>5.2594621338273393E-3</c:v>
                </c:pt>
                <c:pt idx="376">
                  <c:v>8.4001391656137198E-3</c:v>
                </c:pt>
                <c:pt idx="377">
                  <c:v>5.6063428806216566E-3</c:v>
                </c:pt>
                <c:pt idx="378">
                  <c:v>5.7422826327437528E-3</c:v>
                </c:pt>
                <c:pt idx="379">
                  <c:v>4.7953919455484568E-3</c:v>
                </c:pt>
                <c:pt idx="380">
                  <c:v>7.3735596582089171E-3</c:v>
                </c:pt>
                <c:pt idx="381">
                  <c:v>4.5000745530073497E-3</c:v>
                </c:pt>
                <c:pt idx="382">
                  <c:v>5.1844608912772171E-3</c:v>
                </c:pt>
                <c:pt idx="383">
                  <c:v>4.0922552966410584E-3</c:v>
                </c:pt>
                <c:pt idx="384">
                  <c:v>4.575075795557472E-3</c:v>
                </c:pt>
                <c:pt idx="385">
                  <c:v>3.9891285881346397E-3</c:v>
                </c:pt>
                <c:pt idx="386">
                  <c:v>3.9328776562220485E-3</c:v>
                </c:pt>
                <c:pt idx="387">
                  <c:v>3.717249083890446E-3</c:v>
                </c:pt>
                <c:pt idx="388">
                  <c:v>4.1719441168505634E-3</c:v>
                </c:pt>
                <c:pt idx="389">
                  <c:v>3.6094347977246449E-3</c:v>
                </c:pt>
                <c:pt idx="390">
                  <c:v>4.4110105774790792E-3</c:v>
                </c:pt>
                <c:pt idx="391">
                  <c:v>3.5859969094277316E-3</c:v>
                </c:pt>
                <c:pt idx="392">
                  <c:v>4.4906993976885842E-3</c:v>
                </c:pt>
                <c:pt idx="393">
                  <c:v>3.2484913179521803E-3</c:v>
                </c:pt>
                <c:pt idx="394">
                  <c:v>3.8485012583531607E-3</c:v>
                </c:pt>
                <c:pt idx="395">
                  <c:v>3.2578664732709462E-3</c:v>
                </c:pt>
                <c:pt idx="396">
                  <c:v>4.5375751742824108E-3</c:v>
                </c:pt>
                <c:pt idx="397">
                  <c:v>3.3563056041179813E-3</c:v>
                </c:pt>
                <c:pt idx="398">
                  <c:v>3.5063080892182266E-3</c:v>
                </c:pt>
                <c:pt idx="399">
                  <c:v>2.9484863477516905E-3</c:v>
                </c:pt>
                <c:pt idx="400">
                  <c:v>3.3188049828429202E-3</c:v>
                </c:pt>
                <c:pt idx="401">
                  <c:v>3.065675789236257E-3</c:v>
                </c:pt>
                <c:pt idx="402">
                  <c:v>3.5438087104932878E-3</c:v>
                </c:pt>
                <c:pt idx="403">
                  <c:v>2.7141074647825578E-3</c:v>
                </c:pt>
                <c:pt idx="404">
                  <c:v>3.8297509477156293E-3</c:v>
                </c:pt>
                <c:pt idx="405">
                  <c:v>2.7000447318044096E-3</c:v>
                </c:pt>
                <c:pt idx="406">
                  <c:v>2.8500472169046549E-3</c:v>
                </c:pt>
                <c:pt idx="407">
                  <c:v>2.5219167807478686E-3</c:v>
                </c:pt>
                <c:pt idx="408">
                  <c:v>2.5828552903198435E-3</c:v>
                </c:pt>
                <c:pt idx="409">
                  <c:v>2.601605600957374E-3</c:v>
                </c:pt>
                <c:pt idx="410">
                  <c:v>2.5406670913853992E-3</c:v>
                </c:pt>
                <c:pt idx="411">
                  <c:v>2.6578565328699657E-3</c:v>
                </c:pt>
                <c:pt idx="412">
                  <c:v>2.2312869658661443E-3</c:v>
                </c:pt>
                <c:pt idx="413">
                  <c:v>2.7516080860576189E-3</c:v>
                </c:pt>
                <c:pt idx="414">
                  <c:v>2.1609733009754044E-3</c:v>
                </c:pt>
                <c:pt idx="415">
                  <c:v>3.3000546722053901E-3</c:v>
                </c:pt>
                <c:pt idx="416">
                  <c:v>2.3016006307568838E-3</c:v>
                </c:pt>
                <c:pt idx="417">
                  <c:v>2.8547347945640377E-3</c:v>
                </c:pt>
                <c:pt idx="418">
                  <c:v>2.2265993882067616E-3</c:v>
                </c:pt>
                <c:pt idx="419">
                  <c:v>3.2203658519958842E-3</c:v>
                </c:pt>
                <c:pt idx="420">
                  <c:v>2.1656608786347867E-3</c:v>
                </c:pt>
                <c:pt idx="421">
                  <c:v>3.0281751679611959E-3</c:v>
                </c:pt>
                <c:pt idx="422">
                  <c:v>2.1328478350191083E-3</c:v>
                </c:pt>
                <c:pt idx="423">
                  <c:v>2.7609832413763844E-3</c:v>
                </c:pt>
                <c:pt idx="424">
                  <c:v>2.0906596360846645E-3</c:v>
                </c:pt>
                <c:pt idx="425">
                  <c:v>2.1750360339535522E-3</c:v>
                </c:pt>
                <c:pt idx="426">
                  <c:v>1.8281552871592358E-3</c:v>
                </c:pt>
                <c:pt idx="427">
                  <c:v>1.9875329275782462E-3</c:v>
                </c:pt>
                <c:pt idx="428">
                  <c:v>2.2312869658661443E-3</c:v>
                </c:pt>
                <c:pt idx="429">
                  <c:v>1.9265944180062713E-3</c:v>
                </c:pt>
                <c:pt idx="430">
                  <c:v>2.5031664701103385E-3</c:v>
                </c:pt>
                <c:pt idx="431">
                  <c:v>1.903156529709358E-3</c:v>
                </c:pt>
                <c:pt idx="432">
                  <c:v>2.4328528052195986E-3</c:v>
                </c:pt>
                <c:pt idx="433">
                  <c:v>1.8047173988623225E-3</c:v>
                </c:pt>
                <c:pt idx="434">
                  <c:v>1.8094049765217052E-3</c:v>
                </c:pt>
                <c:pt idx="435">
                  <c:v>2.10003479140343E-3</c:v>
                </c:pt>
                <c:pt idx="436">
                  <c:v>1.701590690355904E-3</c:v>
                </c:pt>
                <c:pt idx="437">
                  <c:v>2.2641000094818227E-3</c:v>
                </c:pt>
                <c:pt idx="438">
                  <c:v>1.7203410009934347E-3</c:v>
                </c:pt>
                <c:pt idx="439">
                  <c:v>2.0531590148096033E-3</c:v>
                </c:pt>
                <c:pt idx="440">
                  <c:v>1.5844012488713374E-3</c:v>
                </c:pt>
                <c:pt idx="441">
                  <c:v>2.4422279605383636E-3</c:v>
                </c:pt>
                <c:pt idx="442">
                  <c:v>1.6828403797183734E-3</c:v>
                </c:pt>
                <c:pt idx="443">
                  <c:v>2.0437838594908378E-3</c:v>
                </c:pt>
                <c:pt idx="444">
                  <c:v>1.4672118073867713E-3</c:v>
                </c:pt>
                <c:pt idx="445">
                  <c:v>1.6687776467402254E-3</c:v>
                </c:pt>
                <c:pt idx="446">
                  <c:v>1.715653423334052E-3</c:v>
                </c:pt>
                <c:pt idx="447">
                  <c:v>1.4672118073867713E-3</c:v>
                </c:pt>
                <c:pt idx="448">
                  <c:v>2.2687875871412054E-3</c:v>
                </c:pt>
                <c:pt idx="449">
                  <c:v>1.6875279573777559E-3</c:v>
                </c:pt>
                <c:pt idx="450">
                  <c:v>1.7250285786528173E-3</c:v>
                </c:pt>
                <c:pt idx="451">
                  <c:v>1.4765869627055366E-3</c:v>
                </c:pt>
                <c:pt idx="452">
                  <c:v>1.6640900690808426E-3</c:v>
                </c:pt>
                <c:pt idx="453">
                  <c:v>1.3968981424960314E-3</c:v>
                </c:pt>
                <c:pt idx="454">
                  <c:v>1.8562807531155318E-3</c:v>
                </c:pt>
                <c:pt idx="455">
                  <c:v>1.4156484531335622E-3</c:v>
                </c:pt>
                <c:pt idx="456">
                  <c:v>1.7625291999278786E-3</c:v>
                </c:pt>
                <c:pt idx="457">
                  <c:v>1.3172093222865262E-3</c:v>
                </c:pt>
                <c:pt idx="458">
                  <c:v>1.4390863414304755E-3</c:v>
                </c:pt>
                <c:pt idx="459">
                  <c:v>1.2984590116489956E-3</c:v>
                </c:pt>
                <c:pt idx="460">
                  <c:v>1.4062732978147967E-3</c:v>
                </c:pt>
                <c:pt idx="461">
                  <c:v>1.6359646031245468E-3</c:v>
                </c:pt>
                <c:pt idx="462">
                  <c:v>1.3547099435615875E-3</c:v>
                </c:pt>
                <c:pt idx="463">
                  <c:v>1.650027336102695E-3</c:v>
                </c:pt>
                <c:pt idx="464">
                  <c:v>1.2328329244176385E-3</c:v>
                </c:pt>
                <c:pt idx="465">
                  <c:v>1.5281503169587457E-3</c:v>
                </c:pt>
                <c:pt idx="466">
                  <c:v>1.2328329244176385E-3</c:v>
                </c:pt>
                <c:pt idx="467">
                  <c:v>1.4906496956836846E-3</c:v>
                </c:pt>
                <c:pt idx="468">
                  <c:v>1.3593975212209703E-3</c:v>
                </c:pt>
                <c:pt idx="469">
                  <c:v>1.2937714339896129E-3</c:v>
                </c:pt>
                <c:pt idx="470">
                  <c:v>1.3125217446271437E-3</c:v>
                </c:pt>
                <c:pt idx="471">
                  <c:v>1.5187751616399805E-3</c:v>
                </c:pt>
                <c:pt idx="472">
                  <c:v>1.2000198808019599E-3</c:v>
                </c:pt>
                <c:pt idx="473">
                  <c:v>1.4531490744086233E-3</c:v>
                </c:pt>
                <c:pt idx="474">
                  <c:v>1.1390813712299852E-3</c:v>
                </c:pt>
                <c:pt idx="475">
                  <c:v>1.2328329244176385E-3</c:v>
                </c:pt>
                <c:pt idx="476">
                  <c:v>1.1015807499549241E-3</c:v>
                </c:pt>
                <c:pt idx="477">
                  <c:v>1.2797087010114651E-3</c:v>
                </c:pt>
                <c:pt idx="478">
                  <c:v>1.0406422403829497E-3</c:v>
                </c:pt>
                <c:pt idx="479">
                  <c:v>1.2422080797364037E-3</c:v>
                </c:pt>
                <c:pt idx="480">
                  <c:v>1.143768948889368E-3</c:v>
                </c:pt>
                <c:pt idx="481">
                  <c:v>1.1812695701644293E-3</c:v>
                </c:pt>
                <c:pt idx="482">
                  <c:v>1.2656459680333171E-3</c:v>
                </c:pt>
                <c:pt idx="483">
                  <c:v>1.2656459680333171E-3</c:v>
                </c:pt>
                <c:pt idx="484">
                  <c:v>1.2047074584613426E-3</c:v>
                </c:pt>
                <c:pt idx="485">
                  <c:v>1.2093950361207252E-3</c:v>
                </c:pt>
                <c:pt idx="486">
                  <c:v>1.0406422403829497E-3</c:v>
                </c:pt>
                <c:pt idx="487">
                  <c:v>1.2609583903739343E-3</c:v>
                </c:pt>
                <c:pt idx="488">
                  <c:v>1.1156434829330722E-3</c:v>
                </c:pt>
                <c:pt idx="489">
                  <c:v>1.1343937935706027E-3</c:v>
                </c:pt>
                <c:pt idx="490">
                  <c:v>1.0687677063392455E-3</c:v>
                </c:pt>
                <c:pt idx="491">
                  <c:v>9.7032857549220978E-4</c:v>
                </c:pt>
                <c:pt idx="492">
                  <c:v>1.1156434829330722E-3</c:v>
                </c:pt>
                <c:pt idx="493">
                  <c:v>9.2814037655776591E-4</c:v>
                </c:pt>
                <c:pt idx="494">
                  <c:v>1.1203310605924547E-3</c:v>
                </c:pt>
                <c:pt idx="495">
                  <c:v>1.0078291967672709E-3</c:v>
                </c:pt>
                <c:pt idx="496">
                  <c:v>1.1343937935706027E-3</c:v>
                </c:pt>
                <c:pt idx="497">
                  <c:v>9.6564099783282714E-4</c:v>
                </c:pt>
                <c:pt idx="498">
                  <c:v>1.1250186382518374E-3</c:v>
                </c:pt>
                <c:pt idx="499">
                  <c:v>1.035954662723567E-3</c:v>
                </c:pt>
                <c:pt idx="500">
                  <c:v>1.035954662723567E-3</c:v>
                </c:pt>
                <c:pt idx="501">
                  <c:v>8.9532733294208722E-4</c:v>
                </c:pt>
                <c:pt idx="502">
                  <c:v>9.1876522123900053E-4</c:v>
                </c:pt>
                <c:pt idx="503">
                  <c:v>9.609534201734445E-4</c:v>
                </c:pt>
                <c:pt idx="504">
                  <c:v>1.1109559052736894E-3</c:v>
                </c:pt>
                <c:pt idx="505">
                  <c:v>8.3438882337011269E-4</c:v>
                </c:pt>
                <c:pt idx="506">
                  <c:v>1.1812695701644293E-3</c:v>
                </c:pt>
                <c:pt idx="507">
                  <c:v>1.2281453467582559E-3</c:v>
                </c:pt>
                <c:pt idx="508">
                  <c:v>1.0312670850641842E-3</c:v>
                </c:pt>
                <c:pt idx="509">
                  <c:v>1.0125167744266536E-3</c:v>
                </c:pt>
                <c:pt idx="510">
                  <c:v>1.0218919297454189E-3</c:v>
                </c:pt>
                <c:pt idx="511">
                  <c:v>9.8439130847035781E-4</c:v>
                </c:pt>
                <c:pt idx="512">
                  <c:v>8.7657702230455666E-4</c:v>
                </c:pt>
                <c:pt idx="513">
                  <c:v>1.0172043520860364E-3</c:v>
                </c:pt>
                <c:pt idx="514">
                  <c:v>9.8439130847035781E-4</c:v>
                </c:pt>
                <c:pt idx="515">
                  <c:v>8.0157577975443421E-4</c:v>
                </c:pt>
                <c:pt idx="516">
                  <c:v>8.7657702230455666E-4</c:v>
                </c:pt>
                <c:pt idx="517">
                  <c:v>8.1095093507319938E-4</c:v>
                </c:pt>
                <c:pt idx="518">
                  <c:v>7.4532484784184231E-4</c:v>
                </c:pt>
                <c:pt idx="519">
                  <c:v>1.143768948889368E-3</c:v>
                </c:pt>
                <c:pt idx="520">
                  <c:v>9.0001491060146986E-4</c:v>
                </c:pt>
                <c:pt idx="521">
                  <c:v>7.8751304677628607E-4</c:v>
                </c:pt>
                <c:pt idx="522">
                  <c:v>9.3282795421714855E-4</c:v>
                </c:pt>
                <c:pt idx="523">
                  <c:v>7.2188695954492901E-4</c:v>
                </c:pt>
                <c:pt idx="524">
                  <c:v>8.0626335741381674E-4</c:v>
                </c:pt>
                <c:pt idx="525">
                  <c:v>7.4063727018245967E-4</c:v>
                </c:pt>
                <c:pt idx="526">
                  <c:v>9.3751553187653119E-4</c:v>
                </c:pt>
                <c:pt idx="527">
                  <c:v>8.6251428932640863E-4</c:v>
                </c:pt>
                <c:pt idx="528">
                  <c:v>7.9220062443566871E-4</c:v>
                </c:pt>
                <c:pt idx="529">
                  <c:v>9.0470248826085261E-4</c:v>
                </c:pt>
                <c:pt idx="530">
                  <c:v>7.5001242550122495E-4</c:v>
                </c:pt>
                <c:pt idx="531">
                  <c:v>9.0001491060146986E-4</c:v>
                </c:pt>
                <c:pt idx="532">
                  <c:v>8.2970124571073005E-4</c:v>
                </c:pt>
                <c:pt idx="533">
                  <c:v>7.2657453720431165E-4</c:v>
                </c:pt>
                <c:pt idx="534">
                  <c:v>7.8282546911690354E-4</c:v>
                </c:pt>
                <c:pt idx="535">
                  <c:v>8.3907640102949532E-4</c:v>
                </c:pt>
                <c:pt idx="536">
                  <c:v>7.3126211486369429E-4</c:v>
                </c:pt>
                <c:pt idx="537">
                  <c:v>7.9220062443566871E-4</c:v>
                </c:pt>
                <c:pt idx="538">
                  <c:v>6.7501118295110239E-4</c:v>
                </c:pt>
                <c:pt idx="539">
                  <c:v>7.4063727018245967E-4</c:v>
                </c:pt>
                <c:pt idx="540">
                  <c:v>7.0782422656678109E-4</c:v>
                </c:pt>
                <c:pt idx="541">
                  <c:v>8.1095093507319938E-4</c:v>
                </c:pt>
                <c:pt idx="542">
                  <c:v>8.6251428932640863E-4</c:v>
                </c:pt>
                <c:pt idx="543">
                  <c:v>7.0782422656678109E-4</c:v>
                </c:pt>
                <c:pt idx="544">
                  <c:v>6.6563602763233711E-4</c:v>
                </c:pt>
                <c:pt idx="545">
                  <c:v>8.6720186698579127E-4</c:v>
                </c:pt>
                <c:pt idx="546">
                  <c:v>6.8907391592925042E-4</c:v>
                </c:pt>
                <c:pt idx="547">
                  <c:v>6.7032360529171975E-4</c:v>
                </c:pt>
                <c:pt idx="548">
                  <c:v>7.8751304677628607E-4</c:v>
                </c:pt>
                <c:pt idx="549">
                  <c:v>6.3751056167604117E-4</c:v>
                </c:pt>
                <c:pt idx="550">
                  <c:v>8.1095093507319938E-4</c:v>
                </c:pt>
                <c:pt idx="551">
                  <c:v>6.5626087231357183E-4</c:v>
                </c:pt>
                <c:pt idx="552">
                  <c:v>6.5157329465418909E-4</c:v>
                </c:pt>
                <c:pt idx="553">
                  <c:v>9.7970373081097506E-4</c:v>
                </c:pt>
                <c:pt idx="554">
                  <c:v>6.8907391592925042E-4</c:v>
                </c:pt>
                <c:pt idx="555">
                  <c:v>7.4532484784184231E-4</c:v>
                </c:pt>
                <c:pt idx="556">
                  <c:v>6.1876025103851061E-4</c:v>
                </c:pt>
                <c:pt idx="557">
                  <c:v>6.9376149358863306E-4</c:v>
                </c:pt>
                <c:pt idx="558">
                  <c:v>6.1407267337912797E-4</c:v>
                </c:pt>
                <c:pt idx="559">
                  <c:v>7.6876273613875562E-4</c:v>
                </c:pt>
                <c:pt idx="560">
                  <c:v>6.4688571699480645E-4</c:v>
                </c:pt>
                <c:pt idx="561">
                  <c:v>6.1407267337912797E-4</c:v>
                </c:pt>
                <c:pt idx="562">
                  <c:v>8.2970124571073005E-4</c:v>
                </c:pt>
                <c:pt idx="563">
                  <c:v>6.2813540635727589E-4</c:v>
                </c:pt>
                <c:pt idx="564">
                  <c:v>9.0001491060146986E-4</c:v>
                </c:pt>
                <c:pt idx="565">
                  <c:v>7.2657453720431165E-4</c:v>
                </c:pt>
                <c:pt idx="566">
                  <c:v>5.6719689678530136E-4</c:v>
                </c:pt>
                <c:pt idx="567">
                  <c:v>6.984490712480157E-4</c:v>
                </c:pt>
                <c:pt idx="568">
                  <c:v>5.8594720742283202E-4</c:v>
                </c:pt>
                <c:pt idx="569">
                  <c:v>5.156335425320921E-4</c:v>
                </c:pt>
                <c:pt idx="570">
                  <c:v>5.5782174146653608E-4</c:v>
                </c:pt>
                <c:pt idx="571">
                  <c:v>7.0313664890739834E-4</c:v>
                </c:pt>
                <c:pt idx="572">
                  <c:v>5.4844658614777069E-4</c:v>
                </c:pt>
                <c:pt idx="573">
                  <c:v>7.0782422656678109E-4</c:v>
                </c:pt>
                <c:pt idx="574">
                  <c:v>7.6876273613875562E-4</c:v>
                </c:pt>
                <c:pt idx="575">
                  <c:v>6.4219813933542381E-4</c:v>
                </c:pt>
                <c:pt idx="576">
                  <c:v>6.984490712480157E-4</c:v>
                </c:pt>
                <c:pt idx="577">
                  <c:v>5.9063478508221466E-4</c:v>
                </c:pt>
                <c:pt idx="578">
                  <c:v>8.2032609039196487E-4</c:v>
                </c:pt>
                <c:pt idx="579">
                  <c:v>5.9063478508221466E-4</c:v>
                </c:pt>
                <c:pt idx="580">
                  <c:v>6.0469751806036258E-4</c:v>
                </c:pt>
                <c:pt idx="581">
                  <c:v>5.6719689678530136E-4</c:v>
                </c:pt>
                <c:pt idx="582">
                  <c:v>9.2345279889838316E-4</c:v>
                </c:pt>
                <c:pt idx="583">
                  <c:v>7.4063727018245967E-4</c:v>
                </c:pt>
                <c:pt idx="584">
                  <c:v>6.4219813933542381E-4</c:v>
                </c:pt>
                <c:pt idx="585">
                  <c:v>7.0782422656678109E-4</c:v>
                </c:pt>
                <c:pt idx="586">
                  <c:v>5.5782174146653608E-4</c:v>
                </c:pt>
                <c:pt idx="587">
                  <c:v>5.4844658614777069E-4</c:v>
                </c:pt>
                <c:pt idx="588">
                  <c:v>5.5313416380715333E-4</c:v>
                </c:pt>
                <c:pt idx="589">
                  <c:v>4.8282049891641357E-4</c:v>
                </c:pt>
                <c:pt idx="590">
                  <c:v>5.8594720742283202E-4</c:v>
                </c:pt>
                <c:pt idx="591">
                  <c:v>5.3907143082900541E-4</c:v>
                </c:pt>
                <c:pt idx="592">
                  <c:v>6.5157329465418909E-4</c:v>
                </c:pt>
                <c:pt idx="593">
                  <c:v>5.2032112019147485E-4</c:v>
                </c:pt>
                <c:pt idx="594">
                  <c:v>4.8750807657579615E-4</c:v>
                </c:pt>
                <c:pt idx="595">
                  <c:v>5.0157080955394418E-4</c:v>
                </c:pt>
                <c:pt idx="596">
                  <c:v>4.5469503296011762E-4</c:v>
                </c:pt>
                <c:pt idx="597">
                  <c:v>6.7969876061048514E-4</c:v>
                </c:pt>
                <c:pt idx="598">
                  <c:v>5.7657205210406663E-4</c:v>
                </c:pt>
                <c:pt idx="599">
                  <c:v>5.8594720742283202E-4</c:v>
                </c:pt>
                <c:pt idx="600">
                  <c:v>5.156335425320921E-4</c:v>
                </c:pt>
                <c:pt idx="601">
                  <c:v>5.2032112019147485E-4</c:v>
                </c:pt>
                <c:pt idx="602">
                  <c:v>6.5626087231357183E-4</c:v>
                </c:pt>
                <c:pt idx="603">
                  <c:v>5.2500869785085749E-4</c:v>
                </c:pt>
                <c:pt idx="604">
                  <c:v>4.7813292125703093E-4</c:v>
                </c:pt>
                <c:pt idx="605">
                  <c:v>4.5000745530073493E-4</c:v>
                </c:pt>
                <c:pt idx="606">
                  <c:v>5.156335425320921E-4</c:v>
                </c:pt>
                <c:pt idx="607">
                  <c:v>5.2969627551024002E-4</c:v>
                </c:pt>
                <c:pt idx="608">
                  <c:v>5.3438385316962277E-4</c:v>
                </c:pt>
                <c:pt idx="609">
                  <c:v>4.8750807657579615E-4</c:v>
                </c:pt>
                <c:pt idx="610">
                  <c:v>4.5938261061950026E-4</c:v>
                </c:pt>
                <c:pt idx="611">
                  <c:v>4.8282049891641357E-4</c:v>
                </c:pt>
                <c:pt idx="612">
                  <c:v>3.9375652338814304E-4</c:v>
                </c:pt>
                <c:pt idx="613">
                  <c:v>4.687577659382656E-4</c:v>
                </c:pt>
                <c:pt idx="614">
                  <c:v>4.6407018827888296E-4</c:v>
                </c:pt>
                <c:pt idx="615">
                  <c:v>4.3125714466320432E-4</c:v>
                </c:pt>
                <c:pt idx="616">
                  <c:v>5.0157080955394418E-4</c:v>
                </c:pt>
                <c:pt idx="617">
                  <c:v>5.0625838721332682E-4</c:v>
                </c:pt>
                <c:pt idx="618">
                  <c:v>4.2656956700382168E-4</c:v>
                </c:pt>
                <c:pt idx="619">
                  <c:v>3.8438136806937781E-4</c:v>
                </c:pt>
                <c:pt idx="620">
                  <c:v>5.9063478508221466E-4</c:v>
                </c:pt>
                <c:pt idx="621">
                  <c:v>4.5938261061950026E-4</c:v>
                </c:pt>
                <c:pt idx="622">
                  <c:v>3.9844410104752578E-4</c:v>
                </c:pt>
                <c:pt idx="623">
                  <c:v>4.4063229998196965E-4</c:v>
                </c:pt>
                <c:pt idx="624">
                  <c:v>5.8594720742283202E-4</c:v>
                </c:pt>
                <c:pt idx="625">
                  <c:v>4.3125714466320432E-4</c:v>
                </c:pt>
                <c:pt idx="626">
                  <c:v>3.8906894572876045E-4</c:v>
                </c:pt>
                <c:pt idx="627">
                  <c:v>5.2032112019147485E-4</c:v>
                </c:pt>
                <c:pt idx="628">
                  <c:v>3.8438136806937781E-4</c:v>
                </c:pt>
                <c:pt idx="629">
                  <c:v>5.6719689678530136E-4</c:v>
                </c:pt>
                <c:pt idx="630">
                  <c:v>4.7344534359764824E-4</c:v>
                </c:pt>
                <c:pt idx="631">
                  <c:v>4.2656956700382168E-4</c:v>
                </c:pt>
                <c:pt idx="632">
                  <c:v>4.3125714466320432E-4</c:v>
                </c:pt>
                <c:pt idx="633">
                  <c:v>4.2656956700382168E-4</c:v>
                </c:pt>
                <c:pt idx="634">
                  <c:v>3.4688074679431653E-4</c:v>
                </c:pt>
                <c:pt idx="635">
                  <c:v>4.687577659382656E-4</c:v>
                </c:pt>
                <c:pt idx="636">
                  <c:v>4.8282049891641357E-4</c:v>
                </c:pt>
                <c:pt idx="637">
                  <c:v>4.687577659382656E-4</c:v>
                </c:pt>
                <c:pt idx="638">
                  <c:v>3.9844410104752578E-4</c:v>
                </c:pt>
                <c:pt idx="639">
                  <c:v>4.8282049891641357E-4</c:v>
                </c:pt>
                <c:pt idx="640">
                  <c:v>3.9375652338814304E-4</c:v>
                </c:pt>
                <c:pt idx="641">
                  <c:v>4.0313167870690837E-4</c:v>
                </c:pt>
                <c:pt idx="642">
                  <c:v>5.0625838721332682E-4</c:v>
                </c:pt>
                <c:pt idx="643">
                  <c:v>4.1250683402567376E-4</c:v>
                </c:pt>
                <c:pt idx="644">
                  <c:v>4.2188198934443898E-4</c:v>
                </c:pt>
                <c:pt idx="645">
                  <c:v>3.5156832445369917E-4</c:v>
                </c:pt>
                <c:pt idx="646">
                  <c:v>4.8750807657579615E-4</c:v>
                </c:pt>
                <c:pt idx="647">
                  <c:v>4.4063229998196965E-4</c:v>
                </c:pt>
                <c:pt idx="648">
                  <c:v>3.9375652338814304E-4</c:v>
                </c:pt>
                <c:pt idx="649">
                  <c:v>4.1250683402567376E-4</c:v>
                </c:pt>
                <c:pt idx="650">
                  <c:v>5.2969627551024002E-4</c:v>
                </c:pt>
                <c:pt idx="651">
                  <c:v>5.3907143082900541E-4</c:v>
                </c:pt>
                <c:pt idx="652">
                  <c:v>3.7969379040999512E-4</c:v>
                </c:pt>
                <c:pt idx="653">
                  <c:v>4.2656956700382168E-4</c:v>
                </c:pt>
                <c:pt idx="654">
                  <c:v>3.375055914755512E-4</c:v>
                </c:pt>
                <c:pt idx="655">
                  <c:v>4.3594472232258696E-4</c:v>
                </c:pt>
                <c:pt idx="656">
                  <c:v>3.9844410104752578E-4</c:v>
                </c:pt>
                <c:pt idx="657">
                  <c:v>3.2344285849740322E-4</c:v>
                </c:pt>
                <c:pt idx="658">
                  <c:v>6.7501118295110239E-4</c:v>
                </c:pt>
                <c:pt idx="659">
                  <c:v>4.5938261061950026E-4</c:v>
                </c:pt>
                <c:pt idx="660">
                  <c:v>3.8906894572876045E-4</c:v>
                </c:pt>
                <c:pt idx="661">
                  <c:v>3.8906894572876045E-4</c:v>
                </c:pt>
                <c:pt idx="662">
                  <c:v>3.1875528083802058E-4</c:v>
                </c:pt>
                <c:pt idx="663">
                  <c:v>5.5782174146653608E-4</c:v>
                </c:pt>
                <c:pt idx="664">
                  <c:v>3.8906894572876045E-4</c:v>
                </c:pt>
                <c:pt idx="665">
                  <c:v>3.7031863509122984E-4</c:v>
                </c:pt>
                <c:pt idx="666">
                  <c:v>2.85942237222342E-4</c:v>
                </c:pt>
                <c:pt idx="667">
                  <c:v>5.6250931912591872E-4</c:v>
                </c:pt>
                <c:pt idx="668">
                  <c:v>3.7031863509122984E-4</c:v>
                </c:pt>
                <c:pt idx="669">
                  <c:v>3.609434797724645E-4</c:v>
                </c:pt>
                <c:pt idx="670">
                  <c:v>4.2188198934443898E-4</c:v>
                </c:pt>
                <c:pt idx="671">
                  <c:v>3.2813043615678592E-4</c:v>
                </c:pt>
                <c:pt idx="672">
                  <c:v>3.1406770317863794E-4</c:v>
                </c:pt>
                <c:pt idx="673">
                  <c:v>4.4063229998196965E-4</c:v>
                </c:pt>
                <c:pt idx="674">
                  <c:v>3.5156832445369917E-4</c:v>
                </c:pt>
                <c:pt idx="675">
                  <c:v>3.0000497020048997E-4</c:v>
                </c:pt>
                <c:pt idx="676">
                  <c:v>3.1875528083802058E-4</c:v>
                </c:pt>
                <c:pt idx="677">
                  <c:v>2.9531739254110733E-4</c:v>
                </c:pt>
                <c:pt idx="678">
                  <c:v>4.8282049891641357E-4</c:v>
                </c:pt>
                <c:pt idx="679">
                  <c:v>3.7031863509122984E-4</c:v>
                </c:pt>
                <c:pt idx="680">
                  <c:v>4.9688323189456154E-4</c:v>
                </c:pt>
                <c:pt idx="681">
                  <c:v>3.7031863509122984E-4</c:v>
                </c:pt>
                <c:pt idx="682">
                  <c:v>3.0469254785987261E-4</c:v>
                </c:pt>
                <c:pt idx="683">
                  <c:v>4.3125714466320432E-4</c:v>
                </c:pt>
                <c:pt idx="684">
                  <c:v>3.2813043615678592E-4</c:v>
                </c:pt>
                <c:pt idx="685">
                  <c:v>3.0469254785987261E-4</c:v>
                </c:pt>
                <c:pt idx="686">
                  <c:v>4.7344534359764824E-4</c:v>
                </c:pt>
                <c:pt idx="687">
                  <c:v>7.0782422656678109E-4</c:v>
                </c:pt>
                <c:pt idx="688">
                  <c:v>5.5313416380715333E-4</c:v>
                </c:pt>
                <c:pt idx="689">
                  <c:v>4.3125714466320432E-4</c:v>
                </c:pt>
                <c:pt idx="690">
                  <c:v>4.687577659382656E-4</c:v>
                </c:pt>
                <c:pt idx="691">
                  <c:v>4.0781925636629101E-4</c:v>
                </c:pt>
                <c:pt idx="692">
                  <c:v>3.375055914755512E-4</c:v>
                </c:pt>
                <c:pt idx="693">
                  <c:v>3.1406770317863794E-4</c:v>
                </c:pt>
                <c:pt idx="694">
                  <c:v>2.9531739254110733E-4</c:v>
                </c:pt>
                <c:pt idx="695">
                  <c:v>5.0625838721332682E-4</c:v>
                </c:pt>
                <c:pt idx="696">
                  <c:v>3.609434797724645E-4</c:v>
                </c:pt>
                <c:pt idx="697">
                  <c:v>3.5156832445369917E-4</c:v>
                </c:pt>
                <c:pt idx="698">
                  <c:v>3.0000497020048997E-4</c:v>
                </c:pt>
                <c:pt idx="699">
                  <c:v>2.9531739254110733E-4</c:v>
                </c:pt>
                <c:pt idx="700">
                  <c:v>3.1875528083802058E-4</c:v>
                </c:pt>
                <c:pt idx="701">
                  <c:v>3.3281801381616856E-4</c:v>
                </c:pt>
                <c:pt idx="702">
                  <c:v>3.0469254785987261E-4</c:v>
                </c:pt>
                <c:pt idx="703">
                  <c:v>3.2813043615678592E-4</c:v>
                </c:pt>
                <c:pt idx="704">
                  <c:v>3.3281801381616856E-4</c:v>
                </c:pt>
                <c:pt idx="705">
                  <c:v>3.1406770317863794E-4</c:v>
                </c:pt>
                <c:pt idx="706">
                  <c:v>2.6250434892542874E-4</c:v>
                </c:pt>
                <c:pt idx="707">
                  <c:v>3.4688074679431653E-4</c:v>
                </c:pt>
                <c:pt idx="708">
                  <c:v>2.85942237222342E-4</c:v>
                </c:pt>
                <c:pt idx="709">
                  <c:v>2.9531739254110733E-4</c:v>
                </c:pt>
                <c:pt idx="710">
                  <c:v>2.9062981488172464E-4</c:v>
                </c:pt>
                <c:pt idx="711">
                  <c:v>2.8125465956295936E-4</c:v>
                </c:pt>
                <c:pt idx="712">
                  <c:v>3.2344285849740322E-4</c:v>
                </c:pt>
                <c:pt idx="713">
                  <c:v>2.9531739254110733E-4</c:v>
                </c:pt>
                <c:pt idx="714">
                  <c:v>3.0469254785987261E-4</c:v>
                </c:pt>
                <c:pt idx="715">
                  <c:v>2.8125465956295936E-4</c:v>
                </c:pt>
                <c:pt idx="716">
                  <c:v>2.85942237222342E-4</c:v>
                </c:pt>
                <c:pt idx="717">
                  <c:v>3.9844410104752578E-4</c:v>
                </c:pt>
                <c:pt idx="718">
                  <c:v>2.9531739254110733E-4</c:v>
                </c:pt>
                <c:pt idx="719">
                  <c:v>3.9375652338814304E-4</c:v>
                </c:pt>
                <c:pt idx="720">
                  <c:v>3.093801255192553E-4</c:v>
                </c:pt>
                <c:pt idx="721">
                  <c:v>4.3594472232258696E-4</c:v>
                </c:pt>
                <c:pt idx="722">
                  <c:v>3.2344285849740322E-4</c:v>
                </c:pt>
                <c:pt idx="723">
                  <c:v>2.9062981488172464E-4</c:v>
                </c:pt>
                <c:pt idx="724">
                  <c:v>4.3594472232258696E-4</c:v>
                </c:pt>
                <c:pt idx="725">
                  <c:v>3.3281801381616856E-4</c:v>
                </c:pt>
                <c:pt idx="726">
                  <c:v>2.8125465956295936E-4</c:v>
                </c:pt>
                <c:pt idx="727">
                  <c:v>2.2969130530975013E-4</c:v>
                </c:pt>
                <c:pt idx="728">
                  <c:v>2.85942237222342E-4</c:v>
                </c:pt>
                <c:pt idx="729">
                  <c:v>2.6250434892542874E-4</c:v>
                </c:pt>
                <c:pt idx="730">
                  <c:v>2.8125465956295936E-4</c:v>
                </c:pt>
                <c:pt idx="731">
                  <c:v>2.6250434892542874E-4</c:v>
                </c:pt>
                <c:pt idx="733">
                  <c:v>0</c:v>
                </c:pt>
                <c:pt idx="734">
                  <c:v>0.53352526453315396</c:v>
                </c:pt>
                <c:pt idx="735">
                  <c:v>6.0141366800388896E-2</c:v>
                </c:pt>
                <c:pt idx="736">
                  <c:v>0.11785038908785489</c:v>
                </c:pt>
                <c:pt idx="737">
                  <c:v>6.7415124315110514E-2</c:v>
                </c:pt>
                <c:pt idx="738">
                  <c:v>4.8817581101470289E-2</c:v>
                </c:pt>
                <c:pt idx="739">
                  <c:v>4.4270997737601632E-2</c:v>
                </c:pt>
                <c:pt idx="740">
                  <c:v>3.5965336490124844E-2</c:v>
                </c:pt>
                <c:pt idx="741">
                  <c:v>3.4079978542309E-2</c:v>
                </c:pt>
                <c:pt idx="742">
                  <c:v>3.2295483365363968E-2</c:v>
                </c:pt>
                <c:pt idx="743">
                  <c:v>2.9285117588604515E-2</c:v>
                </c:pt>
                <c:pt idx="744">
                  <c:v>2.5700609885349703E-2</c:v>
                </c:pt>
                <c:pt idx="745">
                  <c:v>2.3663957781227651E-2</c:v>
                </c:pt>
                <c:pt idx="746">
                  <c:v>2.1949290676423941E-2</c:v>
                </c:pt>
                <c:pt idx="747">
                  <c:v>1.8752716707287616E-2</c:v>
                </c:pt>
                <c:pt idx="748">
                  <c:v>1.5924679785563854E-2</c:v>
                </c:pt>
                <c:pt idx="749">
                  <c:v>1.5156570992009252E-2</c:v>
                </c:pt>
                <c:pt idx="750">
                  <c:v>1.4190615994054221E-2</c:v>
                </c:pt>
                <c:pt idx="751">
                  <c:v>1.3426386537840805E-2</c:v>
                </c:pt>
                <c:pt idx="752">
                  <c:v>1.3011297442334023E-2</c:v>
                </c:pt>
                <c:pt idx="753">
                  <c:v>1.2103532504496766E-2</c:v>
                </c:pt>
                <c:pt idx="754">
                  <c:v>1.1959997022872927E-2</c:v>
                </c:pt>
                <c:pt idx="755">
                  <c:v>9.112563414443239E-3</c:v>
                </c:pt>
                <c:pt idx="756">
                  <c:v>8.8914411859957014E-3</c:v>
                </c:pt>
                <c:pt idx="757">
                  <c:v>8.4763520904889214E-3</c:v>
                </c:pt>
                <c:pt idx="758">
                  <c:v>7.0953079970271105E-3</c:v>
                </c:pt>
                <c:pt idx="759">
                  <c:v>8.2513505247001993E-3</c:v>
                </c:pt>
                <c:pt idx="760">
                  <c:v>6.4590966730727938E-3</c:v>
                </c:pt>
                <c:pt idx="761">
                  <c:v>7.6228978754282516E-3</c:v>
                </c:pt>
                <c:pt idx="762">
                  <c:v>6.117714987048526E-3</c:v>
                </c:pt>
                <c:pt idx="763">
                  <c:v>6.2379744446252562E-3</c:v>
                </c:pt>
                <c:pt idx="764">
                  <c:v>5.2099500492112684E-3</c:v>
                </c:pt>
                <c:pt idx="765">
                  <c:v>5.5435730605531662E-3</c:v>
                </c:pt>
                <c:pt idx="766">
                  <c:v>4.8026196283868575E-3</c:v>
                </c:pt>
                <c:pt idx="767">
                  <c:v>5.431072277658806E-3</c:v>
                </c:pt>
                <c:pt idx="768">
                  <c:v>6.3194405287901384E-3</c:v>
                </c:pt>
                <c:pt idx="769">
                  <c:v>4.1004595696323984E-3</c:v>
                </c:pt>
                <c:pt idx="770">
                  <c:v>4.7366708935867152E-3</c:v>
                </c:pt>
                <c:pt idx="771">
                  <c:v>5.6909878795181907E-3</c:v>
                </c:pt>
                <c:pt idx="772">
                  <c:v>3.4914036070663747E-3</c:v>
                </c:pt>
                <c:pt idx="773">
                  <c:v>4.6280494480335395E-3</c:v>
                </c:pt>
                <c:pt idx="774">
                  <c:v>4.3177024607387498E-3</c:v>
                </c:pt>
                <c:pt idx="775">
                  <c:v>4.0112348107851463E-3</c:v>
                </c:pt>
                <c:pt idx="776">
                  <c:v>3.4991622817487447E-3</c:v>
                </c:pt>
                <c:pt idx="777">
                  <c:v>3.7047671608315424E-3</c:v>
                </c:pt>
                <c:pt idx="778">
                  <c:v>3.2043326438186952E-3</c:v>
                </c:pt>
                <c:pt idx="779">
                  <c:v>4.0112348107851463E-3</c:v>
                </c:pt>
                <c:pt idx="780">
                  <c:v>3.5185589684546691E-3</c:v>
                </c:pt>
                <c:pt idx="781">
                  <c:v>2.8978649938650913E-3</c:v>
                </c:pt>
                <c:pt idx="782">
                  <c:v>3.9918381240792219E-3</c:v>
                </c:pt>
                <c:pt idx="783">
                  <c:v>2.7426915002176965E-3</c:v>
                </c:pt>
                <c:pt idx="784">
                  <c:v>3.4293342096074174E-3</c:v>
                </c:pt>
                <c:pt idx="785">
                  <c:v>2.6612254160528143E-3</c:v>
                </c:pt>
                <c:pt idx="786">
                  <c:v>3.0763145115595947E-3</c:v>
                </c:pt>
                <c:pt idx="787">
                  <c:v>2.9327790299357548E-3</c:v>
                </c:pt>
                <c:pt idx="788">
                  <c:v>2.2461363205460343E-3</c:v>
                </c:pt>
                <c:pt idx="789">
                  <c:v>3.7125258355139115E-3</c:v>
                </c:pt>
                <c:pt idx="790">
                  <c:v>2.3508784287580259E-3</c:v>
                </c:pt>
                <c:pt idx="791">
                  <c:v>3.1539012583832919E-3</c:v>
                </c:pt>
                <c:pt idx="792">
                  <c:v>2.1297562003104887E-3</c:v>
                </c:pt>
                <c:pt idx="793">
                  <c:v>2.4362238502640926E-3</c:v>
                </c:pt>
                <c:pt idx="794">
                  <c:v>2.2616536699107737E-3</c:v>
                </c:pt>
                <c:pt idx="795">
                  <c:v>2.3741544528051348E-3</c:v>
                </c:pt>
                <c:pt idx="796">
                  <c:v>2.3625164407815803E-3</c:v>
                </c:pt>
                <c:pt idx="797">
                  <c:v>2.1219975256281188E-3</c:v>
                </c:pt>
                <c:pt idx="798">
                  <c:v>2.5176899344289748E-3</c:v>
                </c:pt>
                <c:pt idx="799">
                  <c:v>1.7650984902391116E-3</c:v>
                </c:pt>
                <c:pt idx="800">
                  <c:v>2.0133760800749431E-3</c:v>
                </c:pt>
                <c:pt idx="801">
                  <c:v>2.5797593318879325E-3</c:v>
                </c:pt>
                <c:pt idx="802">
                  <c:v>2.0094967427337581E-3</c:v>
                </c:pt>
                <c:pt idx="803">
                  <c:v>2.059928128169161E-3</c:v>
                </c:pt>
                <c:pt idx="804">
                  <c:v>1.3228540333440374E-3</c:v>
                </c:pt>
                <c:pt idx="805">
                  <c:v>2.2228602964989254E-3</c:v>
                </c:pt>
                <c:pt idx="806">
                  <c:v>1.7883745142862209E-3</c:v>
                </c:pt>
                <c:pt idx="807">
                  <c:v>1.6797530687330446E-3</c:v>
                </c:pt>
                <c:pt idx="808">
                  <c:v>2.0482901161456065E-3</c:v>
                </c:pt>
                <c:pt idx="809">
                  <c:v>1.3189746960028529E-3</c:v>
                </c:pt>
                <c:pt idx="810">
                  <c:v>1.6138043339329021E-3</c:v>
                </c:pt>
                <c:pt idx="811">
                  <c:v>1.9125133092041363E-3</c:v>
                </c:pt>
                <c:pt idx="812">
                  <c:v>1.3189746960028529E-3</c:v>
                </c:pt>
                <c:pt idx="813">
                  <c:v>1.6603563820271204E-3</c:v>
                </c:pt>
                <c:pt idx="814">
                  <c:v>1.1793185517201977E-3</c:v>
                </c:pt>
                <c:pt idx="815">
                  <c:v>1.4780275269914321E-3</c:v>
                </c:pt>
                <c:pt idx="816">
                  <c:v>1.2142325877908615E-3</c:v>
                </c:pt>
                <c:pt idx="817">
                  <c:v>1.6913910807565993E-3</c:v>
                </c:pt>
                <c:pt idx="818">
                  <c:v>1.2956986719557435E-3</c:v>
                </c:pt>
                <c:pt idx="819">
                  <c:v>1.644839032662381E-3</c:v>
                </c:pt>
                <c:pt idx="820">
                  <c:v>1.2297499371556008E-3</c:v>
                </c:pt>
                <c:pt idx="821">
                  <c:v>1.5129415630620957E-3</c:v>
                </c:pt>
                <c:pt idx="822">
                  <c:v>1.4625101776266924E-3</c:v>
                </c:pt>
                <c:pt idx="823">
                  <c:v>1.1831978890613827E-3</c:v>
                </c:pt>
                <c:pt idx="824">
                  <c:v>1.3189746960028529E-3</c:v>
                </c:pt>
                <c:pt idx="825">
                  <c:v>1.4081994548501044E-3</c:v>
                </c:pt>
                <c:pt idx="826">
                  <c:v>9.6595499795503034E-4</c:v>
                </c:pt>
                <c:pt idx="827">
                  <c:v>1.3189746960028529E-3</c:v>
                </c:pt>
                <c:pt idx="828">
                  <c:v>9.4267897390792118E-4</c:v>
                </c:pt>
                <c:pt idx="829">
                  <c:v>1.4663895149678774E-3</c:v>
                </c:pt>
                <c:pt idx="830">
                  <c:v>1.0706971061670216E-3</c:v>
                </c:pt>
                <c:pt idx="831">
                  <c:v>1.2530259612027101E-3</c:v>
                </c:pt>
                <c:pt idx="832">
                  <c:v>1.2297499371556008E-3</c:v>
                </c:pt>
                <c:pt idx="833">
                  <c:v>1.0745764435082063E-3</c:v>
                </c:pt>
                <c:pt idx="834">
                  <c:v>1.2025945757673069E-3</c:v>
                </c:pt>
                <c:pt idx="835">
                  <c:v>9.4655831124910615E-4</c:v>
                </c:pt>
                <c:pt idx="836">
                  <c:v>1.1599218650142735E-3</c:v>
                </c:pt>
                <c:pt idx="837">
                  <c:v>1.1560425276730885E-3</c:v>
                </c:pt>
                <c:pt idx="838">
                  <c:v>1.0202657207316185E-3</c:v>
                </c:pt>
                <c:pt idx="839">
                  <c:v>1.2103532504496766E-3</c:v>
                </c:pt>
                <c:pt idx="840">
                  <c:v>8.9224758847251799E-4</c:v>
                </c:pt>
                <c:pt idx="841">
                  <c:v>9.0388560049607268E-4</c:v>
                </c:pt>
                <c:pt idx="842">
                  <c:v>1.1056111422376854E-3</c:v>
                </c:pt>
                <c:pt idx="843">
                  <c:v>9.9311035934332437E-4</c:v>
                </c:pt>
                <c:pt idx="844">
                  <c:v>8.5733355240185435E-4</c:v>
                </c:pt>
                <c:pt idx="845">
                  <c:v>1.0978524675553155E-3</c:v>
                </c:pt>
                <c:pt idx="846">
                  <c:v>8.4569554037829966E-4</c:v>
                </c:pt>
                <c:pt idx="847">
                  <c:v>1.0047483713668791E-3</c:v>
                </c:pt>
                <c:pt idx="848">
                  <c:v>8.6509222708422396E-4</c:v>
                </c:pt>
                <c:pt idx="849">
                  <c:v>1.028024395413988E-3</c:v>
                </c:pt>
                <c:pt idx="850">
                  <c:v>9.1552361251962715E-4</c:v>
                </c:pt>
                <c:pt idx="851">
                  <c:v>7.4483276950749328E-4</c:v>
                </c:pt>
                <c:pt idx="852">
                  <c:v>1.1094904795788702E-3</c:v>
                </c:pt>
                <c:pt idx="853">
                  <c:v>9.0388560049607268E-4</c:v>
                </c:pt>
                <c:pt idx="854">
                  <c:v>8.1854017899000563E-4</c:v>
                </c:pt>
                <c:pt idx="855">
                  <c:v>9.5043764859029101E-4</c:v>
                </c:pt>
                <c:pt idx="856">
                  <c:v>8.6897156442540882E-4</c:v>
                </c:pt>
                <c:pt idx="857">
                  <c:v>7.4871210684867824E-4</c:v>
                </c:pt>
                <c:pt idx="858">
                  <c:v>1.0163863833904335E-3</c:v>
                </c:pt>
                <c:pt idx="859">
                  <c:v>9.4267897390792118E-4</c:v>
                </c:pt>
                <c:pt idx="860">
                  <c:v>8.3793686569593004E-4</c:v>
                </c:pt>
                <c:pt idx="861">
                  <c:v>1.0435417447787277E-3</c:v>
                </c:pt>
                <c:pt idx="862">
                  <c:v>6.9052204673090522E-4</c:v>
                </c:pt>
                <c:pt idx="863">
                  <c:v>7.9138481760171171E-4</c:v>
                </c:pt>
                <c:pt idx="864">
                  <c:v>8.6509222708422396E-4</c:v>
                </c:pt>
                <c:pt idx="865">
                  <c:v>5.9741795054246856E-4</c:v>
                </c:pt>
                <c:pt idx="866">
                  <c:v>7.4871210684867824E-4</c:v>
                </c:pt>
                <c:pt idx="867">
                  <c:v>8.1078150430763591E-4</c:v>
                </c:pt>
                <c:pt idx="868">
                  <c:v>6.7112536002498092E-4</c:v>
                </c:pt>
                <c:pt idx="869">
                  <c:v>8.0690216696645105E-4</c:v>
                </c:pt>
                <c:pt idx="870">
                  <c:v>7.0603939609564467E-4</c:v>
                </c:pt>
                <c:pt idx="871">
                  <c:v>6.8276337204853561E-4</c:v>
                </c:pt>
                <c:pt idx="872">
                  <c:v>6.4009066129550203E-4</c:v>
                </c:pt>
                <c:pt idx="873">
                  <c:v>8.0302282962526619E-4</c:v>
                </c:pt>
                <c:pt idx="874">
                  <c:v>6.633666853426112E-4</c:v>
                </c:pt>
                <c:pt idx="875">
                  <c:v>7.7586746823697216E-4</c:v>
                </c:pt>
                <c:pt idx="876">
                  <c:v>6.2457331193076259E-4</c:v>
                </c:pt>
                <c:pt idx="877">
                  <c:v>7.0216005875445991E-4</c:v>
                </c:pt>
                <c:pt idx="878">
                  <c:v>6.5172867331905662E-4</c:v>
                </c:pt>
                <c:pt idx="879">
                  <c:v>6.5560801066024148E-4</c:v>
                </c:pt>
                <c:pt idx="880">
                  <c:v>7.6810879355460255E-4</c:v>
                </c:pt>
                <c:pt idx="881">
                  <c:v>6.2069397458957773E-4</c:v>
                </c:pt>
                <c:pt idx="882">
                  <c:v>7.0603939609564467E-4</c:v>
                </c:pt>
                <c:pt idx="883">
                  <c:v>6.3233198661313231E-4</c:v>
                </c:pt>
                <c:pt idx="884">
                  <c:v>5.935386132012837E-4</c:v>
                </c:pt>
                <c:pt idx="885">
                  <c:v>6.7112536002498092E-4</c:v>
                </c:pt>
                <c:pt idx="886">
                  <c:v>6.4784933597787176E-4</c:v>
                </c:pt>
                <c:pt idx="887">
                  <c:v>5.6638325181298968E-4</c:v>
                </c:pt>
                <c:pt idx="888">
                  <c:v>6.0129728788365343E-4</c:v>
                </c:pt>
                <c:pt idx="889">
                  <c:v>6.0129728788365343E-4</c:v>
                </c:pt>
                <c:pt idx="890">
                  <c:v>5.2371054105995621E-4</c:v>
                </c:pt>
                <c:pt idx="891">
                  <c:v>6.1681463724839287E-4</c:v>
                </c:pt>
                <c:pt idx="892">
                  <c:v>5.3534855308351079E-4</c:v>
                </c:pt>
                <c:pt idx="893">
                  <c:v>5.2758987840114107E-4</c:v>
                </c:pt>
                <c:pt idx="894">
                  <c:v>5.7802126383654426E-4</c:v>
                </c:pt>
                <c:pt idx="895">
                  <c:v>6.0129728788365343E-4</c:v>
                </c:pt>
                <c:pt idx="896">
                  <c:v>5.0431385435403191E-4</c:v>
                </c:pt>
                <c:pt idx="897">
                  <c:v>4.5776180625981358E-4</c:v>
                </c:pt>
                <c:pt idx="898">
                  <c:v>6.8664270938972036E-4</c:v>
                </c:pt>
                <c:pt idx="899">
                  <c:v>6.2069397458957773E-4</c:v>
                </c:pt>
                <c:pt idx="900">
                  <c:v>5.0043451701284704E-4</c:v>
                </c:pt>
                <c:pt idx="901">
                  <c:v>5.6250391447180482E-4</c:v>
                </c:pt>
                <c:pt idx="902">
                  <c:v>5.3534855308351079E-4</c:v>
                </c:pt>
                <c:pt idx="903">
                  <c:v>4.5776180625981358E-4</c:v>
                </c:pt>
                <c:pt idx="904">
                  <c:v>6.0129728788365343E-4</c:v>
                </c:pt>
                <c:pt idx="905">
                  <c:v>5.3146921574232593E-4</c:v>
                </c:pt>
                <c:pt idx="906">
                  <c:v>5.6250391447180482E-4</c:v>
                </c:pt>
                <c:pt idx="907">
                  <c:v>5.3922789042469565E-4</c:v>
                </c:pt>
                <c:pt idx="908">
                  <c:v>4.5388246891862871E-4</c:v>
                </c:pt>
                <c:pt idx="909">
                  <c:v>4.2672710753033469E-4</c:v>
                </c:pt>
                <c:pt idx="910">
                  <c:v>6.0517662522483829E-4</c:v>
                </c:pt>
                <c:pt idx="911">
                  <c:v>5.7026258915417454E-4</c:v>
                </c:pt>
                <c:pt idx="912">
                  <c:v>4.8103783030692274E-4</c:v>
                </c:pt>
                <c:pt idx="913">
                  <c:v>4.9655517967166218E-4</c:v>
                </c:pt>
                <c:pt idx="914">
                  <c:v>4.6164114360099849E-4</c:v>
                </c:pt>
                <c:pt idx="915">
                  <c:v>4.3448578221270441E-4</c:v>
                </c:pt>
                <c:pt idx="916">
                  <c:v>5.8577993851891398E-4</c:v>
                </c:pt>
                <c:pt idx="917">
                  <c:v>4.5000313157744385E-4</c:v>
                </c:pt>
                <c:pt idx="918">
                  <c:v>4.306064448715196E-4</c:v>
                </c:pt>
                <c:pt idx="919">
                  <c:v>4.1896843284796502E-4</c:v>
                </c:pt>
                <c:pt idx="920">
                  <c:v>5.5862457713061996E-4</c:v>
                </c:pt>
                <c:pt idx="921">
                  <c:v>4.4612379423625899E-4</c:v>
                </c:pt>
                <c:pt idx="922">
                  <c:v>3.9957174614204066E-4</c:v>
                </c:pt>
                <c:pt idx="923">
                  <c:v>4.8103783030692274E-4</c:v>
                </c:pt>
                <c:pt idx="924">
                  <c:v>3.9181307145967094E-4</c:v>
                </c:pt>
                <c:pt idx="925">
                  <c:v>3.8017505943611636E-4</c:v>
                </c:pt>
                <c:pt idx="926">
                  <c:v>3.4914036070663747E-4</c:v>
                </c:pt>
                <c:pt idx="927">
                  <c:v>5.2371054105995621E-4</c:v>
                </c:pt>
                <c:pt idx="928">
                  <c:v>4.4612379423625899E-4</c:v>
                </c:pt>
                <c:pt idx="929">
                  <c:v>3.9181307145967094E-4</c:v>
                </c:pt>
                <c:pt idx="930">
                  <c:v>4.3448578221270441E-4</c:v>
                </c:pt>
                <c:pt idx="931">
                  <c:v>3.8793373411848608E-4</c:v>
                </c:pt>
                <c:pt idx="932">
                  <c:v>4.2672710753033469E-4</c:v>
                </c:pt>
                <c:pt idx="933">
                  <c:v>4.0733042082441044E-4</c:v>
                </c:pt>
                <c:pt idx="934">
                  <c:v>3.762957220949315E-4</c:v>
                </c:pt>
                <c:pt idx="935">
                  <c:v>4.0345108348322552E-4</c:v>
                </c:pt>
                <c:pt idx="936">
                  <c:v>3.8793373411848608E-4</c:v>
                </c:pt>
                <c:pt idx="937">
                  <c:v>3.0258831261241914E-4</c:v>
                </c:pt>
                <c:pt idx="938">
                  <c:v>3.4914036070663747E-4</c:v>
                </c:pt>
                <c:pt idx="939">
                  <c:v>4.8103783030692274E-4</c:v>
                </c:pt>
                <c:pt idx="940">
                  <c:v>3.9181307145967094E-4</c:v>
                </c:pt>
                <c:pt idx="941">
                  <c:v>3.3750234868308289E-4</c:v>
                </c:pt>
                <c:pt idx="942">
                  <c:v>3.2198499931834345E-4</c:v>
                </c:pt>
                <c:pt idx="943">
                  <c:v>3.5689903538900719E-4</c:v>
                </c:pt>
                <c:pt idx="944">
                  <c:v>3.9957174614204066E-4</c:v>
                </c:pt>
                <c:pt idx="945">
                  <c:v>4.4612379423625899E-4</c:v>
                </c:pt>
                <c:pt idx="946">
                  <c:v>3.0646764995360406E-4</c:v>
                </c:pt>
                <c:pt idx="947">
                  <c:v>3.5301969804782233E-4</c:v>
                </c:pt>
                <c:pt idx="948">
                  <c:v>3.5301969804782233E-4</c:v>
                </c:pt>
                <c:pt idx="949">
                  <c:v>2.9482963793004942E-4</c:v>
                </c:pt>
                <c:pt idx="950">
                  <c:v>2.5991560185938567E-4</c:v>
                </c:pt>
                <c:pt idx="951">
                  <c:v>3.2198499931834345E-4</c:v>
                </c:pt>
                <c:pt idx="952">
                  <c:v>2.6379493920057053E-4</c:v>
                </c:pt>
                <c:pt idx="953">
                  <c:v>4.1120975816559525E-4</c:v>
                </c:pt>
                <c:pt idx="954">
                  <c:v>4.0345108348322552E-4</c:v>
                </c:pt>
                <c:pt idx="955">
                  <c:v>2.8319162590649484E-4</c:v>
                </c:pt>
                <c:pt idx="956">
                  <c:v>3.3362301134189803E-4</c:v>
                </c:pt>
                <c:pt idx="957">
                  <c:v>3.4914036070663747E-4</c:v>
                </c:pt>
                <c:pt idx="958">
                  <c:v>2.9482963793004942E-4</c:v>
                </c:pt>
                <c:pt idx="959">
                  <c:v>3.8405439677730127E-4</c:v>
                </c:pt>
                <c:pt idx="960">
                  <c:v>3.4138168602426781E-4</c:v>
                </c:pt>
                <c:pt idx="961">
                  <c:v>3.7241638475374664E-4</c:v>
                </c:pt>
                <c:pt idx="962">
                  <c:v>3.5689903538900719E-4</c:v>
                </c:pt>
                <c:pt idx="963">
                  <c:v>3.1034698729478886E-4</c:v>
                </c:pt>
                <c:pt idx="964">
                  <c:v>3.6077837273019206E-4</c:v>
                </c:pt>
                <c:pt idx="965">
                  <c:v>3.4138168602426781E-4</c:v>
                </c:pt>
                <c:pt idx="966">
                  <c:v>2.9482963793004942E-4</c:v>
                </c:pt>
                <c:pt idx="967">
                  <c:v>2.9482963793004942E-4</c:v>
                </c:pt>
                <c:pt idx="968">
                  <c:v>3.0646764995360406E-4</c:v>
                </c:pt>
                <c:pt idx="969">
                  <c:v>2.9095030058886456E-4</c:v>
                </c:pt>
                <c:pt idx="970">
                  <c:v>2.5991560185938567E-4</c:v>
                </c:pt>
                <c:pt idx="971">
                  <c:v>3.0258831261241914E-4</c:v>
                </c:pt>
                <c:pt idx="972">
                  <c:v>2.9482963793004942E-4</c:v>
                </c:pt>
                <c:pt idx="973">
                  <c:v>2.7543295122412512E-4</c:v>
                </c:pt>
                <c:pt idx="974">
                  <c:v>2.4827758983583109E-4</c:v>
                </c:pt>
                <c:pt idx="975">
                  <c:v>2.5603626451820081E-4</c:v>
                </c:pt>
                <c:pt idx="976">
                  <c:v>2.4051891515346137E-4</c:v>
                </c:pt>
                <c:pt idx="977">
                  <c:v>2.870709632476797E-4</c:v>
                </c:pt>
                <c:pt idx="978">
                  <c:v>3.2974367400071322E-4</c:v>
                </c:pt>
                <c:pt idx="979">
                  <c:v>3.7241638475374664E-4</c:v>
                </c:pt>
                <c:pt idx="980">
                  <c:v>2.5215692717701595E-4</c:v>
                </c:pt>
                <c:pt idx="981">
                  <c:v>3.0258831261241914E-4</c:v>
                </c:pt>
                <c:pt idx="982">
                  <c:v>2.7155361388294026E-4</c:v>
                </c:pt>
                <c:pt idx="983">
                  <c:v>2.870709632476797E-4</c:v>
                </c:pt>
                <c:pt idx="984">
                  <c:v>2.7543295122412512E-4</c:v>
                </c:pt>
                <c:pt idx="985">
                  <c:v>1.9784620440042793E-4</c:v>
                </c:pt>
                <c:pt idx="986">
                  <c:v>3.0258831261241914E-4</c:v>
                </c:pt>
                <c:pt idx="987">
                  <c:v>3.0646764995360406E-4</c:v>
                </c:pt>
                <c:pt idx="988">
                  <c:v>2.9482963793004942E-4</c:v>
                </c:pt>
                <c:pt idx="989">
                  <c:v>1.9784620440042793E-4</c:v>
                </c:pt>
                <c:pt idx="990">
                  <c:v>2.0948421642398251E-4</c:v>
                </c:pt>
                <c:pt idx="991">
                  <c:v>2.3276024047109165E-4</c:v>
                </c:pt>
                <c:pt idx="992">
                  <c:v>1.9008752971805818E-4</c:v>
                </c:pt>
                <c:pt idx="993">
                  <c:v>2.5991560185938567E-4</c:v>
                </c:pt>
                <c:pt idx="994">
                  <c:v>3.0646764995360406E-4</c:v>
                </c:pt>
                <c:pt idx="995">
                  <c:v>2.1336355376516734E-4</c:v>
                </c:pt>
                <c:pt idx="996">
                  <c:v>2.0560487908279762E-4</c:v>
                </c:pt>
                <c:pt idx="997">
                  <c:v>2.5603626451820081E-4</c:v>
                </c:pt>
                <c:pt idx="998">
                  <c:v>2.2500156578872193E-4</c:v>
                </c:pt>
                <c:pt idx="999">
                  <c:v>2.7931228856530998E-4</c:v>
                </c:pt>
                <c:pt idx="1000">
                  <c:v>3.1422632463597373E-4</c:v>
                </c:pt>
                <c:pt idx="1001">
                  <c:v>2.3663957781227654E-4</c:v>
                </c:pt>
                <c:pt idx="1002">
                  <c:v>1.784495176945036E-4</c:v>
                </c:pt>
                <c:pt idx="1003">
                  <c:v>2.3276024047109165E-4</c:v>
                </c:pt>
                <c:pt idx="1004">
                  <c:v>2.0560487908279762E-4</c:v>
                </c:pt>
                <c:pt idx="1005">
                  <c:v>2.3276024047109165E-4</c:v>
                </c:pt>
                <c:pt idx="1006">
                  <c:v>2.9482963793004942E-4</c:v>
                </c:pt>
                <c:pt idx="1007">
                  <c:v>2.5603626451820081E-4</c:v>
                </c:pt>
                <c:pt idx="1008">
                  <c:v>2.0560487908279762E-4</c:v>
                </c:pt>
                <c:pt idx="1009">
                  <c:v>2.7543295122412512E-4</c:v>
                </c:pt>
                <c:pt idx="1010">
                  <c:v>1.784495176945036E-4</c:v>
                </c:pt>
                <c:pt idx="1011">
                  <c:v>1.9784620440042793E-4</c:v>
                </c:pt>
                <c:pt idx="1012">
                  <c:v>2.2112222844753709E-4</c:v>
                </c:pt>
                <c:pt idx="1013">
                  <c:v>2.6379493920057053E-4</c:v>
                </c:pt>
                <c:pt idx="1014">
                  <c:v>1.8620819237687332E-4</c:v>
                </c:pt>
                <c:pt idx="1015">
                  <c:v>1.7457018035331874E-4</c:v>
                </c:pt>
                <c:pt idx="1016">
                  <c:v>2.2112222844753709E-4</c:v>
                </c:pt>
                <c:pt idx="1017">
                  <c:v>2.2500156578872193E-4</c:v>
                </c:pt>
                <c:pt idx="1018">
                  <c:v>2.4827758983583109E-4</c:v>
                </c:pt>
                <c:pt idx="1019">
                  <c:v>2.5991560185938567E-4</c:v>
                </c:pt>
                <c:pt idx="1020">
                  <c:v>1.7457018035331874E-4</c:v>
                </c:pt>
                <c:pt idx="1021">
                  <c:v>2.9095030058886456E-4</c:v>
                </c:pt>
                <c:pt idx="1022">
                  <c:v>3.2198499931834345E-4</c:v>
                </c:pt>
                <c:pt idx="1023">
                  <c:v>2.6379493920057053E-4</c:v>
                </c:pt>
                <c:pt idx="1024">
                  <c:v>1.9008752971805818E-4</c:v>
                </c:pt>
                <c:pt idx="1025">
                  <c:v>2.5991560185938567E-4</c:v>
                </c:pt>
                <c:pt idx="1026">
                  <c:v>1.5905283098857932E-4</c:v>
                </c:pt>
                <c:pt idx="1027">
                  <c:v>1.9396686705924304E-4</c:v>
                </c:pt>
                <c:pt idx="1028">
                  <c:v>2.1724289110635221E-4</c:v>
                </c:pt>
                <c:pt idx="1029">
                  <c:v>2.5991560185938567E-4</c:v>
                </c:pt>
                <c:pt idx="1030">
                  <c:v>2.2888090312990679E-4</c:v>
                </c:pt>
                <c:pt idx="1031">
                  <c:v>1.9396686705924304E-4</c:v>
                </c:pt>
                <c:pt idx="1032">
                  <c:v>1.9396686705924304E-4</c:v>
                </c:pt>
                <c:pt idx="1033">
                  <c:v>1.8232885503568846E-4</c:v>
                </c:pt>
                <c:pt idx="1034">
                  <c:v>2.9095030058886456E-4</c:v>
                </c:pt>
                <c:pt idx="1035">
                  <c:v>2.9482963793004942E-4</c:v>
                </c:pt>
                <c:pt idx="1036">
                  <c:v>1.784495176945036E-4</c:v>
                </c:pt>
                <c:pt idx="1037">
                  <c:v>2.5603626451820081E-4</c:v>
                </c:pt>
                <c:pt idx="1038">
                  <c:v>2.2112222844753709E-4</c:v>
                </c:pt>
                <c:pt idx="1039">
                  <c:v>2.1336355376516734E-4</c:v>
                </c:pt>
                <c:pt idx="1040">
                  <c:v>3.0646764995360406E-4</c:v>
                </c:pt>
                <c:pt idx="1041">
                  <c:v>2.1336355376516734E-4</c:v>
                </c:pt>
                <c:pt idx="1042">
                  <c:v>1.9396686705924304E-4</c:v>
                </c:pt>
                <c:pt idx="1043">
                  <c:v>1.9784620440042793E-4</c:v>
                </c:pt>
                <c:pt idx="1044">
                  <c:v>2.2112222844753709E-4</c:v>
                </c:pt>
                <c:pt idx="1045">
                  <c:v>1.5905283098857932E-4</c:v>
                </c:pt>
                <c:pt idx="1046">
                  <c:v>1.8620819237687332E-4</c:v>
                </c:pt>
                <c:pt idx="1047">
                  <c:v>2.0560487908279762E-4</c:v>
                </c:pt>
                <c:pt idx="1048">
                  <c:v>2.1724289110635221E-4</c:v>
                </c:pt>
                <c:pt idx="1049">
                  <c:v>1.6293216832976415E-4</c:v>
                </c:pt>
                <c:pt idx="1050">
                  <c:v>1.9784620440042793E-4</c:v>
                </c:pt>
                <c:pt idx="1051">
                  <c:v>1.784495176945036E-4</c:v>
                </c:pt>
                <c:pt idx="1052">
                  <c:v>2.7155361388294026E-4</c:v>
                </c:pt>
                <c:pt idx="1053">
                  <c:v>1.7457018035331874E-4</c:v>
                </c:pt>
                <c:pt idx="1054">
                  <c:v>2.2112222844753709E-4</c:v>
                </c:pt>
                <c:pt idx="1055">
                  <c:v>1.706908430121339E-4</c:v>
                </c:pt>
                <c:pt idx="1056">
                  <c:v>2.1724289110635221E-4</c:v>
                </c:pt>
                <c:pt idx="1057">
                  <c:v>1.5905283098857932E-4</c:v>
                </c:pt>
                <c:pt idx="1058">
                  <c:v>2.4051891515346137E-4</c:v>
                </c:pt>
                <c:pt idx="1059">
                  <c:v>2.2888090312990679E-4</c:v>
                </c:pt>
                <c:pt idx="1060">
                  <c:v>1.6681150567094901E-4</c:v>
                </c:pt>
                <c:pt idx="1061">
                  <c:v>2.2112222844753709E-4</c:v>
                </c:pt>
                <c:pt idx="1062">
                  <c:v>2.3663957781227654E-4</c:v>
                </c:pt>
                <c:pt idx="1063">
                  <c:v>1.784495176945036E-4</c:v>
                </c:pt>
                <c:pt idx="1064">
                  <c:v>1.5905283098857932E-4</c:v>
                </c:pt>
                <c:pt idx="1065">
                  <c:v>2.2500156578872193E-4</c:v>
                </c:pt>
                <c:pt idx="1066">
                  <c:v>1.6681150567094901E-4</c:v>
                </c:pt>
                <c:pt idx="1067">
                  <c:v>1.784495176945036E-4</c:v>
                </c:pt>
                <c:pt idx="1068">
                  <c:v>2.2888090312990679E-4</c:v>
                </c:pt>
                <c:pt idx="1070">
                  <c:v>0</c:v>
                </c:pt>
                <c:pt idx="1071">
                  <c:v>0.13194539617799098</c:v>
                </c:pt>
                <c:pt idx="1072">
                  <c:v>1.6884708874127012E-2</c:v>
                </c:pt>
                <c:pt idx="1073">
                  <c:v>8.6507246500802035E-3</c:v>
                </c:pt>
                <c:pt idx="1074">
                  <c:v>5.6528822305496884E-3</c:v>
                </c:pt>
                <c:pt idx="1075">
                  <c:v>4.2010123592075574E-3</c:v>
                </c:pt>
                <c:pt idx="1076">
                  <c:v>3.2062126325472077E-3</c:v>
                </c:pt>
                <c:pt idx="1077">
                  <c:v>2.4735560771014099E-3</c:v>
                </c:pt>
                <c:pt idx="1078">
                  <c:v>1.9291048753481102E-3</c:v>
                </c:pt>
                <c:pt idx="1079">
                  <c:v>1.4854779702157923E-3</c:v>
                </c:pt>
                <c:pt idx="1080">
                  <c:v>1.1628402210286518E-3</c:v>
                </c:pt>
                <c:pt idx="1081">
                  <c:v>9.3430514868776064E-4</c:v>
                </c:pt>
                <c:pt idx="1082">
                  <c:v>7.5954303454472635E-4</c:v>
                </c:pt>
                <c:pt idx="1083">
                  <c:v>6.3855387859954873E-4</c:v>
                </c:pt>
                <c:pt idx="1084">
                  <c:v>5.3100796220383528E-4</c:v>
                </c:pt>
                <c:pt idx="1085">
                  <c:v>4.3690528535758594E-4</c:v>
                </c:pt>
                <c:pt idx="1087">
                  <c:v>0</c:v>
                </c:pt>
                <c:pt idx="1088">
                  <c:v>3.4279733290800182E-2</c:v>
                </c:pt>
                <c:pt idx="1089">
                  <c:v>1.8702830525583171E-2</c:v>
                </c:pt>
                <c:pt idx="1090">
                  <c:v>1.3146275292005972E-2</c:v>
                </c:pt>
                <c:pt idx="1091">
                  <c:v>8.7692743021932536E-3</c:v>
                </c:pt>
                <c:pt idx="1092">
                  <c:v>6.4652922928376926E-3</c:v>
                </c:pt>
                <c:pt idx="1093">
                  <c:v>2.9560425079397526E-3</c:v>
                </c:pt>
                <c:pt idx="1094">
                  <c:v>1.9925629531801787E-3</c:v>
                </c:pt>
                <c:pt idx="1095">
                  <c:v>7.3192266688010667E-4</c:v>
                </c:pt>
                <c:pt idx="1096">
                  <c:v>5.4237653954642188E-4</c:v>
                </c:pt>
                <c:pt idx="1097">
                  <c:v>2.7788771024899009E-4</c:v>
                </c:pt>
                <c:pt idx="1098">
                  <c:v>1.6120155965068157E-4</c:v>
                </c:pt>
                <c:pt idx="1099">
                  <c:v>1.0853625905444709E-4</c:v>
                </c:pt>
                <c:pt idx="1100">
                  <c:v>4.2286752528197635E-5</c:v>
                </c:pt>
                <c:pt idx="1101">
                  <c:v>1.6981858113880228E-5</c:v>
                </c:pt>
                <c:pt idx="1102">
                  <c:v>2.966693254956524E-6</c:v>
                </c:pt>
                <c:pt idx="1103">
                  <c:v>1.0463926693457047E-6</c:v>
                </c:pt>
                <c:pt idx="1105">
                  <c:v>0</c:v>
                </c:pt>
                <c:pt idx="1106">
                  <c:v>5.517364584938439E-2</c:v>
                </c:pt>
                <c:pt idx="1107">
                  <c:v>2.6214575347519073E-2</c:v>
                </c:pt>
                <c:pt idx="1108">
                  <c:v>1.47590156310152E-2</c:v>
                </c:pt>
                <c:pt idx="1109">
                  <c:v>8.7531714200915073E-3</c:v>
                </c:pt>
                <c:pt idx="1110">
                  <c:v>5.7667121965781993E-3</c:v>
                </c:pt>
                <c:pt idx="1111">
                  <c:v>2.4769821829361545E-3</c:v>
                </c:pt>
                <c:pt idx="1112">
                  <c:v>1.7848181781654798E-3</c:v>
                </c:pt>
                <c:pt idx="1113">
                  <c:v>6.90338764757506E-4</c:v>
                </c:pt>
                <c:pt idx="1114">
                  <c:v>4.6747616817269699E-4</c:v>
                </c:pt>
                <c:pt idx="1115">
                  <c:v>2.5991799464428357E-4</c:v>
                </c:pt>
                <c:pt idx="1116">
                  <c:v>1.4853478007951614E-4</c:v>
                </c:pt>
                <c:pt idx="1117">
                  <c:v>1.0305378426918989E-4</c:v>
                </c:pt>
                <c:pt idx="1118">
                  <c:v>4.1129375238898526E-5</c:v>
                </c:pt>
                <c:pt idx="1119">
                  <c:v>1.6597612750505914E-5</c:v>
                </c:pt>
                <c:pt idx="1120">
                  <c:v>2.3866364376448107E-6</c:v>
                </c:pt>
                <c:pt idx="1121">
                  <c:v>1.0463926693459457E-6</c:v>
                </c:pt>
                <c:pt idx="1123">
                  <c:v>0</c:v>
                </c:pt>
                <c:pt idx="1140">
                  <c:v>0</c:v>
                </c:pt>
              </c:numCache>
            </c:numRef>
          </c:yVal>
          <c:smooth val="0"/>
        </c:ser>
        <c:ser>
          <c:idx val="3"/>
          <c:order val="3"/>
          <c:tx>
            <c:v>(identity)</c:v>
          </c:tx>
          <c:spPr>
            <a:ln w="15875">
              <a:solidFill>
                <a:schemeClr val="bg1">
                  <a:lumMod val="65000"/>
                </a:schemeClr>
              </a:solidFill>
            </a:ln>
          </c:spPr>
          <c:marker>
            <c:symbol val="none"/>
          </c:marker>
          <c:xVal>
            <c:numRef>
              <c:f>'RG-Skim delta graphs'!$B$1:$B$2</c:f>
              <c:numCache>
                <c:formatCode>General</c:formatCode>
                <c:ptCount val="2"/>
                <c:pt idx="0">
                  <c:v>1</c:v>
                </c:pt>
                <c:pt idx="1">
                  <c:v>9.9999999999999995E-7</c:v>
                </c:pt>
              </c:numCache>
            </c:numRef>
          </c:xVal>
          <c:yVal>
            <c:numRef>
              <c:f>'RG-Skim delta graphs'!$C$1:$C$2</c:f>
              <c:numCache>
                <c:formatCode>General</c:formatCode>
                <c:ptCount val="2"/>
                <c:pt idx="0">
                  <c:v>1</c:v>
                </c:pt>
                <c:pt idx="1">
                  <c:v>9.9999999999999995E-7</c:v>
                </c:pt>
              </c:numCache>
            </c:numRef>
          </c:yVal>
          <c:smooth val="0"/>
        </c:ser>
        <c:ser>
          <c:idx val="4"/>
          <c:order val="4"/>
          <c:spPr>
            <a:ln>
              <a:solidFill>
                <a:srgbClr val="7F9777"/>
              </a:solidFill>
            </a:ln>
          </c:spPr>
          <c:marker>
            <c:symbol val="diamond"/>
            <c:size val="7"/>
            <c:spPr>
              <a:solidFill>
                <a:srgbClr val="7F9777"/>
              </a:solidFill>
            </c:spPr>
          </c:marker>
          <c:xVal>
            <c:numRef>
              <c:f>'RG-Skim delta graphs'!$B$1095:$B$1110</c:f>
              <c:numCache>
                <c:formatCode>General</c:formatCode>
                <c:ptCount val="16"/>
                <c:pt idx="0">
                  <c:v>6.3447789876201657E-2</c:v>
                </c:pt>
                <c:pt idx="1">
                  <c:v>2.9955877717421135E-2</c:v>
                </c:pt>
                <c:pt idx="2">
                  <c:v>1.6154225274121012E-2</c:v>
                </c:pt>
                <c:pt idx="3">
                  <c:v>9.2423657183568972E-3</c:v>
                </c:pt>
                <c:pt idx="4">
                  <c:v>5.4097972712597387E-3</c:v>
                </c:pt>
                <c:pt idx="5">
                  <c:v>2.1462548911873529E-3</c:v>
                </c:pt>
                <c:pt idx="6">
                  <c:v>1.2415955942479285E-3</c:v>
                </c:pt>
                <c:pt idx="7">
                  <c:v>4.0716367958914396E-4</c:v>
                </c:pt>
                <c:pt idx="8">
                  <c:v>3.2422339353552806E-4</c:v>
                </c:pt>
                <c:pt idx="9">
                  <c:v>1.4965335739517072E-4</c:v>
                </c:pt>
                <c:pt idx="10">
                  <c:v>5.8440132919505063E-5</c:v>
                </c:pt>
                <c:pt idx="11">
                  <c:v>3.1496918484818453E-5</c:v>
                </c:pt>
                <c:pt idx="12">
                  <c:v>1.1639984421548245E-5</c:v>
                </c:pt>
                <c:pt idx="13">
                  <c:v>4.2979569810894635E-6</c:v>
                </c:pt>
                <c:pt idx="14">
                  <c:v>2.9772561625083314E-6</c:v>
                </c:pt>
                <c:pt idx="15">
                  <c:v>2.0927831482124972E-6</c:v>
                </c:pt>
              </c:numCache>
            </c:numRef>
          </c:xVal>
          <c:yVal>
            <c:numRef>
              <c:f>'RG-Skim delta graphs'!$C$1095:$C$1110</c:f>
              <c:numCache>
                <c:formatCode>General</c:formatCode>
                <c:ptCount val="16"/>
                <c:pt idx="0">
                  <c:v>0.82613497577804684</c:v>
                </c:pt>
                <c:pt idx="1">
                  <c:v>1.1492723018880175</c:v>
                </c:pt>
                <c:pt idx="2">
                  <c:v>0.51051867967866937</c:v>
                </c:pt>
                <c:pt idx="3">
                  <c:v>0.38815695274989798</c:v>
                </c:pt>
                <c:pt idx="4">
                  <c:v>0.20543366672753996</c:v>
                </c:pt>
                <c:pt idx="5">
                  <c:v>0.14139904646598916</c:v>
                </c:pt>
                <c:pt idx="6">
                  <c:v>0.15041139454477845</c:v>
                </c:pt>
                <c:pt idx="7">
                  <c:v>4.5420761410363969E-2</c:v>
                </c:pt>
                <c:pt idx="8">
                  <c:v>4.2060692923379196E-2</c:v>
                </c:pt>
                <c:pt idx="9">
                  <c:v>3.0332673053739212E-2</c:v>
                </c:pt>
                <c:pt idx="10">
                  <c:v>1.4066259309897879E-2</c:v>
                </c:pt>
                <c:pt idx="11">
                  <c:v>1.9672510566264248E-2</c:v>
                </c:pt>
                <c:pt idx="12">
                  <c:v>4.6672732134281584E-3</c:v>
                </c:pt>
                <c:pt idx="13">
                  <c:v>3.4199053230543602E-3</c:v>
                </c:pt>
                <c:pt idx="14">
                  <c:v>3.3830826547038423E-3</c:v>
                </c:pt>
                <c:pt idx="15">
                  <c:v>3.3692741540723979E-3</c:v>
                </c:pt>
              </c:numCache>
            </c:numRef>
          </c:yVal>
          <c:smooth val="0"/>
        </c:ser>
        <c:ser>
          <c:idx val="5"/>
          <c:order val="5"/>
          <c:spPr>
            <a:ln>
              <a:solidFill>
                <a:schemeClr val="tx2"/>
              </a:solidFill>
            </a:ln>
          </c:spPr>
          <c:marker>
            <c:symbol val="square"/>
            <c:size val="5"/>
            <c:spPr>
              <a:solidFill>
                <a:schemeClr val="tx2"/>
              </a:solidFill>
              <a:ln>
                <a:solidFill>
                  <a:schemeClr val="accent2"/>
                </a:solidFill>
              </a:ln>
            </c:spPr>
          </c:marker>
          <c:xVal>
            <c:numRef>
              <c:f>'RG-Skim delta graphs'!$B$1095:$B$1110</c:f>
              <c:numCache>
                <c:formatCode>General</c:formatCode>
                <c:ptCount val="16"/>
                <c:pt idx="0">
                  <c:v>6.3447789876201657E-2</c:v>
                </c:pt>
                <c:pt idx="1">
                  <c:v>2.9955877717421135E-2</c:v>
                </c:pt>
                <c:pt idx="2">
                  <c:v>1.6154225274121012E-2</c:v>
                </c:pt>
                <c:pt idx="3">
                  <c:v>9.2423657183568972E-3</c:v>
                </c:pt>
                <c:pt idx="4">
                  <c:v>5.4097972712597387E-3</c:v>
                </c:pt>
                <c:pt idx="5">
                  <c:v>2.1462548911873529E-3</c:v>
                </c:pt>
                <c:pt idx="6">
                  <c:v>1.2415955942479285E-3</c:v>
                </c:pt>
                <c:pt idx="7">
                  <c:v>4.0716367958914396E-4</c:v>
                </c:pt>
                <c:pt idx="8">
                  <c:v>3.2422339353552806E-4</c:v>
                </c:pt>
                <c:pt idx="9">
                  <c:v>1.4965335739517072E-4</c:v>
                </c:pt>
                <c:pt idx="10">
                  <c:v>5.8440132919505063E-5</c:v>
                </c:pt>
                <c:pt idx="11">
                  <c:v>3.1496918484818453E-5</c:v>
                </c:pt>
                <c:pt idx="12">
                  <c:v>1.1639984421548245E-5</c:v>
                </c:pt>
                <c:pt idx="13">
                  <c:v>4.2979569810894635E-6</c:v>
                </c:pt>
                <c:pt idx="14">
                  <c:v>2.9772561625083314E-6</c:v>
                </c:pt>
                <c:pt idx="15">
                  <c:v>2.0927831482124972E-6</c:v>
                </c:pt>
              </c:numCache>
            </c:numRef>
          </c:xVal>
          <c:yVal>
            <c:numRef>
              <c:f>'RG-Skim delta graphs'!$D$1095:$D$1110</c:f>
              <c:numCache>
                <c:formatCode>General</c:formatCode>
                <c:ptCount val="16"/>
                <c:pt idx="0">
                  <c:v>6.5103863303649159E-2</c:v>
                </c:pt>
                <c:pt idx="1">
                  <c:v>4.3933056085087324E-2</c:v>
                </c:pt>
                <c:pt idx="2">
                  <c:v>2.8477143724392057E-2</c:v>
                </c:pt>
                <c:pt idx="3">
                  <c:v>2.0950059059260125E-2</c:v>
                </c:pt>
                <c:pt idx="4">
                  <c:v>1.4285331915277933E-2</c:v>
                </c:pt>
                <c:pt idx="5">
                  <c:v>8.0170287843300669E-3</c:v>
                </c:pt>
                <c:pt idx="6">
                  <c:v>4.7266962364105516E-3</c:v>
                </c:pt>
                <c:pt idx="7">
                  <c:v>2.2257838692754132E-3</c:v>
                </c:pt>
                <c:pt idx="8">
                  <c:v>2.0277695430184228E-3</c:v>
                </c:pt>
                <c:pt idx="9">
                  <c:v>9.1702591724473635E-4</c:v>
                </c:pt>
                <c:pt idx="10">
                  <c:v>6.9730326686338331E-4</c:v>
                </c:pt>
                <c:pt idx="11">
                  <c:v>5.6426326079168465E-4</c:v>
                </c:pt>
                <c:pt idx="12">
                  <c:v>1.5436042405020837E-4</c:v>
                </c:pt>
                <c:pt idx="13">
                  <c:v>7.5538470583330123E-5</c:v>
                </c:pt>
                <c:pt idx="14">
                  <c:v>5.821235535329468E-5</c:v>
                </c:pt>
                <c:pt idx="15">
                  <c:v>4.8708870535265098E-5</c:v>
                </c:pt>
              </c:numCache>
            </c:numRef>
          </c:yVal>
          <c:smooth val="0"/>
        </c:ser>
        <c:ser>
          <c:idx val="6"/>
          <c:order val="6"/>
          <c:spPr>
            <a:ln>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xVal>
            <c:numRef>
              <c:f>'RG-Skim delta graphs'!$B$1095:$B$1110</c:f>
              <c:numCache>
                <c:formatCode>General</c:formatCode>
                <c:ptCount val="16"/>
                <c:pt idx="0">
                  <c:v>6.3447789876201657E-2</c:v>
                </c:pt>
                <c:pt idx="1">
                  <c:v>2.9955877717421135E-2</c:v>
                </c:pt>
                <c:pt idx="2">
                  <c:v>1.6154225274121012E-2</c:v>
                </c:pt>
                <c:pt idx="3">
                  <c:v>9.2423657183568972E-3</c:v>
                </c:pt>
                <c:pt idx="4">
                  <c:v>5.4097972712597387E-3</c:v>
                </c:pt>
                <c:pt idx="5">
                  <c:v>2.1462548911873529E-3</c:v>
                </c:pt>
                <c:pt idx="6">
                  <c:v>1.2415955942479285E-3</c:v>
                </c:pt>
                <c:pt idx="7">
                  <c:v>4.0716367958914396E-4</c:v>
                </c:pt>
                <c:pt idx="8">
                  <c:v>3.2422339353552806E-4</c:v>
                </c:pt>
                <c:pt idx="9">
                  <c:v>1.4965335739517072E-4</c:v>
                </c:pt>
                <c:pt idx="10">
                  <c:v>5.8440132919505063E-5</c:v>
                </c:pt>
                <c:pt idx="11">
                  <c:v>3.1496918484818453E-5</c:v>
                </c:pt>
                <c:pt idx="12">
                  <c:v>1.1639984421548245E-5</c:v>
                </c:pt>
                <c:pt idx="13">
                  <c:v>4.2979569810894635E-6</c:v>
                </c:pt>
                <c:pt idx="14">
                  <c:v>2.9772561625083314E-6</c:v>
                </c:pt>
                <c:pt idx="15">
                  <c:v>2.0927831482124972E-6</c:v>
                </c:pt>
              </c:numCache>
            </c:numRef>
          </c:xVal>
          <c:yVal>
            <c:numRef>
              <c:f>'RG-Skim delta graphs'!$E$1095:$E$1110</c:f>
              <c:numCache>
                <c:formatCode>General</c:formatCode>
                <c:ptCount val="16"/>
                <c:pt idx="0">
                  <c:v>3.4279733290800182E-2</c:v>
                </c:pt>
                <c:pt idx="1">
                  <c:v>1.8702830525583171E-2</c:v>
                </c:pt>
                <c:pt idx="2">
                  <c:v>1.3146275292005972E-2</c:v>
                </c:pt>
                <c:pt idx="3">
                  <c:v>8.7692743021932536E-3</c:v>
                </c:pt>
                <c:pt idx="4">
                  <c:v>6.4652922928376926E-3</c:v>
                </c:pt>
                <c:pt idx="5">
                  <c:v>2.9560425079397526E-3</c:v>
                </c:pt>
                <c:pt idx="6">
                  <c:v>1.9925629531801787E-3</c:v>
                </c:pt>
                <c:pt idx="7">
                  <c:v>7.3192266688010667E-4</c:v>
                </c:pt>
                <c:pt idx="8">
                  <c:v>5.4237653954642188E-4</c:v>
                </c:pt>
                <c:pt idx="9">
                  <c:v>2.7788771024899009E-4</c:v>
                </c:pt>
                <c:pt idx="10">
                  <c:v>1.6120155965068157E-4</c:v>
                </c:pt>
                <c:pt idx="11">
                  <c:v>1.0853625905444709E-4</c:v>
                </c:pt>
                <c:pt idx="12">
                  <c:v>4.2286752528197635E-5</c:v>
                </c:pt>
                <c:pt idx="13">
                  <c:v>1.6981858113880228E-5</c:v>
                </c:pt>
                <c:pt idx="14">
                  <c:v>2.966693254956524E-6</c:v>
                </c:pt>
                <c:pt idx="15">
                  <c:v>1.0463926693457047E-6</c:v>
                </c:pt>
              </c:numCache>
            </c:numRef>
          </c:yVal>
          <c:smooth val="0"/>
        </c:ser>
        <c:ser>
          <c:idx val="7"/>
          <c:order val="7"/>
          <c:spPr>
            <a:ln>
              <a:solidFill>
                <a:srgbClr val="7F9777"/>
              </a:solidFill>
              <a:prstDash val="dash"/>
            </a:ln>
          </c:spPr>
          <c:marker>
            <c:symbol val="diamond"/>
            <c:size val="7"/>
            <c:spPr>
              <a:solidFill>
                <a:schemeClr val="accent1"/>
              </a:solidFill>
              <a:ln>
                <a:solidFill>
                  <a:schemeClr val="accent1"/>
                </a:solidFill>
              </a:ln>
            </c:spPr>
          </c:marker>
          <c:xVal>
            <c:numRef>
              <c:f>'RG-Skim delta graphs'!$B$1113:$B$1128</c:f>
              <c:numCache>
                <c:formatCode>General</c:formatCode>
                <c:ptCount val="16"/>
                <c:pt idx="0">
                  <c:v>6.3447789876201657E-2</c:v>
                </c:pt>
                <c:pt idx="1">
                  <c:v>2.9955877717421135E-2</c:v>
                </c:pt>
                <c:pt idx="2">
                  <c:v>1.6154225274121012E-2</c:v>
                </c:pt>
                <c:pt idx="3">
                  <c:v>9.2423657183568972E-3</c:v>
                </c:pt>
                <c:pt idx="4">
                  <c:v>5.4097972712597387E-3</c:v>
                </c:pt>
                <c:pt idx="5">
                  <c:v>2.1462548911873529E-3</c:v>
                </c:pt>
                <c:pt idx="6">
                  <c:v>1.2415955942479285E-3</c:v>
                </c:pt>
                <c:pt idx="7">
                  <c:v>4.0716367958914396E-4</c:v>
                </c:pt>
                <c:pt idx="8">
                  <c:v>3.2422339353552806E-4</c:v>
                </c:pt>
                <c:pt idx="9">
                  <c:v>1.4965335739517072E-4</c:v>
                </c:pt>
                <c:pt idx="10">
                  <c:v>5.8440132919505063E-5</c:v>
                </c:pt>
                <c:pt idx="11">
                  <c:v>3.1496918484818453E-5</c:v>
                </c:pt>
                <c:pt idx="12">
                  <c:v>1.1639984421548245E-5</c:v>
                </c:pt>
                <c:pt idx="13">
                  <c:v>4.2979569810894635E-6</c:v>
                </c:pt>
                <c:pt idx="14">
                  <c:v>2.9772561625083314E-6</c:v>
                </c:pt>
                <c:pt idx="15">
                  <c:v>2.0927831482124972E-6</c:v>
                </c:pt>
              </c:numCache>
            </c:numRef>
          </c:xVal>
          <c:yVal>
            <c:numRef>
              <c:f>'RG-Skim delta graphs'!$C$1113:$C$1128</c:f>
              <c:numCache>
                <c:formatCode>General</c:formatCode>
                <c:ptCount val="16"/>
                <c:pt idx="0">
                  <c:v>2.5610534064468782</c:v>
                </c:pt>
                <c:pt idx="1">
                  <c:v>1.7330865029183931</c:v>
                </c:pt>
                <c:pt idx="2">
                  <c:v>0.97398719487246421</c:v>
                </c:pt>
                <c:pt idx="3">
                  <c:v>0.49363548623995679</c:v>
                </c:pt>
                <c:pt idx="4">
                  <c:v>0.40793072565412619</c:v>
                </c:pt>
                <c:pt idx="5">
                  <c:v>0.16317965479532057</c:v>
                </c:pt>
                <c:pt idx="6">
                  <c:v>0.16676065929240844</c:v>
                </c:pt>
                <c:pt idx="7">
                  <c:v>0.15239981863570642</c:v>
                </c:pt>
                <c:pt idx="8">
                  <c:v>0.15274963398503633</c:v>
                </c:pt>
                <c:pt idx="9">
                  <c:v>4.9010971574539472E-2</c:v>
                </c:pt>
                <c:pt idx="10">
                  <c:v>4.229083460056994E-2</c:v>
                </c:pt>
                <c:pt idx="11">
                  <c:v>3.7595944385878891E-2</c:v>
                </c:pt>
                <c:pt idx="12">
                  <c:v>1.1507083859536879E-2</c:v>
                </c:pt>
                <c:pt idx="13">
                  <c:v>3.5211676610182848E-3</c:v>
                </c:pt>
                <c:pt idx="14">
                  <c:v>3.3784798211600273E-3</c:v>
                </c:pt>
                <c:pt idx="15">
                  <c:v>3.3692741540723979E-3</c:v>
                </c:pt>
              </c:numCache>
            </c:numRef>
          </c:yVal>
          <c:smooth val="0"/>
        </c:ser>
        <c:ser>
          <c:idx val="8"/>
          <c:order val="8"/>
          <c:spPr>
            <a:ln>
              <a:solidFill>
                <a:schemeClr val="tx2"/>
              </a:solidFill>
              <a:prstDash val="dash"/>
            </a:ln>
          </c:spPr>
          <c:marker>
            <c:symbol val="square"/>
            <c:size val="6"/>
            <c:spPr>
              <a:solidFill>
                <a:schemeClr val="tx2"/>
              </a:solidFill>
              <a:ln>
                <a:solidFill>
                  <a:schemeClr val="accent2"/>
                </a:solidFill>
              </a:ln>
            </c:spPr>
          </c:marker>
          <c:xVal>
            <c:numRef>
              <c:f>'RG-Skim delta graphs'!$B$1113:$B$1128</c:f>
              <c:numCache>
                <c:formatCode>General</c:formatCode>
                <c:ptCount val="16"/>
                <c:pt idx="0">
                  <c:v>6.3447789876201657E-2</c:v>
                </c:pt>
                <c:pt idx="1">
                  <c:v>2.9955877717421135E-2</c:v>
                </c:pt>
                <c:pt idx="2">
                  <c:v>1.6154225274121012E-2</c:v>
                </c:pt>
                <c:pt idx="3">
                  <c:v>9.2423657183568972E-3</c:v>
                </c:pt>
                <c:pt idx="4">
                  <c:v>5.4097972712597387E-3</c:v>
                </c:pt>
                <c:pt idx="5">
                  <c:v>2.1462548911873529E-3</c:v>
                </c:pt>
                <c:pt idx="6">
                  <c:v>1.2415955942479285E-3</c:v>
                </c:pt>
                <c:pt idx="7">
                  <c:v>4.0716367958914396E-4</c:v>
                </c:pt>
                <c:pt idx="8">
                  <c:v>3.2422339353552806E-4</c:v>
                </c:pt>
                <c:pt idx="9">
                  <c:v>1.4965335739517072E-4</c:v>
                </c:pt>
                <c:pt idx="10">
                  <c:v>5.8440132919505063E-5</c:v>
                </c:pt>
                <c:pt idx="11">
                  <c:v>3.1496918484818453E-5</c:v>
                </c:pt>
                <c:pt idx="12">
                  <c:v>1.1639984421548245E-5</c:v>
                </c:pt>
                <c:pt idx="13">
                  <c:v>4.2979569810894635E-6</c:v>
                </c:pt>
                <c:pt idx="14">
                  <c:v>2.9772561625083314E-6</c:v>
                </c:pt>
                <c:pt idx="15">
                  <c:v>2.0927831482124972E-6</c:v>
                </c:pt>
              </c:numCache>
            </c:numRef>
          </c:xVal>
          <c:yVal>
            <c:numRef>
              <c:f>'RG-Skim delta graphs'!$D$1113:$D$1128</c:f>
              <c:numCache>
                <c:formatCode>General</c:formatCode>
                <c:ptCount val="16"/>
                <c:pt idx="0">
                  <c:v>0.15460598622147115</c:v>
                </c:pt>
                <c:pt idx="1">
                  <c:v>8.720767554648913E-2</c:v>
                </c:pt>
                <c:pt idx="2">
                  <c:v>4.4048558824714867E-2</c:v>
                </c:pt>
                <c:pt idx="3">
                  <c:v>2.2845368746637236E-2</c:v>
                </c:pt>
                <c:pt idx="4">
                  <c:v>1.3223450453446703E-2</c:v>
                </c:pt>
                <c:pt idx="5">
                  <c:v>5.6034193309947231E-3</c:v>
                </c:pt>
                <c:pt idx="6">
                  <c:v>4.2325669033299769E-3</c:v>
                </c:pt>
                <c:pt idx="7">
                  <c:v>2.1103957065358395E-3</c:v>
                </c:pt>
                <c:pt idx="8">
                  <c:v>1.4490127494184381E-3</c:v>
                </c:pt>
                <c:pt idx="9">
                  <c:v>9.5431480254370732E-4</c:v>
                </c:pt>
                <c:pt idx="10">
                  <c:v>6.6246924782948258E-4</c:v>
                </c:pt>
                <c:pt idx="11">
                  <c:v>5.6584741122612376E-4</c:v>
                </c:pt>
                <c:pt idx="12">
                  <c:v>1.7833653561171269E-4</c:v>
                </c:pt>
                <c:pt idx="13">
                  <c:v>6.9847570298108065E-5</c:v>
                </c:pt>
                <c:pt idx="14">
                  <c:v>5.0515938480507716E-5</c:v>
                </c:pt>
                <c:pt idx="15">
                  <c:v>4.8708870535265281E-5</c:v>
                </c:pt>
              </c:numCache>
            </c:numRef>
          </c:yVal>
          <c:smooth val="0"/>
        </c:ser>
        <c:ser>
          <c:idx val="9"/>
          <c:order val="9"/>
          <c:spPr>
            <a:ln>
              <a:solidFill>
                <a:schemeClr val="accent3">
                  <a:lumMod val="75000"/>
                </a:schemeClr>
              </a:solidFill>
              <a:prstDash val="dash"/>
            </a:ln>
          </c:spPr>
          <c:marker>
            <c:symbol val="triangle"/>
            <c:size val="6"/>
            <c:spPr>
              <a:solidFill>
                <a:schemeClr val="accent3">
                  <a:lumMod val="75000"/>
                </a:schemeClr>
              </a:solidFill>
            </c:spPr>
          </c:marker>
          <c:xVal>
            <c:numRef>
              <c:f>'RG-Skim delta graphs'!$B$1113:$B$1128</c:f>
              <c:numCache>
                <c:formatCode>General</c:formatCode>
                <c:ptCount val="16"/>
                <c:pt idx="0">
                  <c:v>6.3447789876201657E-2</c:v>
                </c:pt>
                <c:pt idx="1">
                  <c:v>2.9955877717421135E-2</c:v>
                </c:pt>
                <c:pt idx="2">
                  <c:v>1.6154225274121012E-2</c:v>
                </c:pt>
                <c:pt idx="3">
                  <c:v>9.2423657183568972E-3</c:v>
                </c:pt>
                <c:pt idx="4">
                  <c:v>5.4097972712597387E-3</c:v>
                </c:pt>
                <c:pt idx="5">
                  <c:v>2.1462548911873529E-3</c:v>
                </c:pt>
                <c:pt idx="6">
                  <c:v>1.2415955942479285E-3</c:v>
                </c:pt>
                <c:pt idx="7">
                  <c:v>4.0716367958914396E-4</c:v>
                </c:pt>
                <c:pt idx="8">
                  <c:v>3.2422339353552806E-4</c:v>
                </c:pt>
                <c:pt idx="9">
                  <c:v>1.4965335739517072E-4</c:v>
                </c:pt>
                <c:pt idx="10">
                  <c:v>5.8440132919505063E-5</c:v>
                </c:pt>
                <c:pt idx="11">
                  <c:v>3.1496918484818453E-5</c:v>
                </c:pt>
                <c:pt idx="12">
                  <c:v>1.1639984421548245E-5</c:v>
                </c:pt>
                <c:pt idx="13">
                  <c:v>4.2979569810894635E-6</c:v>
                </c:pt>
                <c:pt idx="14">
                  <c:v>2.9772561625083314E-6</c:v>
                </c:pt>
                <c:pt idx="15">
                  <c:v>2.0927831482124972E-6</c:v>
                </c:pt>
              </c:numCache>
            </c:numRef>
          </c:xVal>
          <c:yVal>
            <c:numRef>
              <c:f>'RG-Skim delta graphs'!$E$1113:$E$1128</c:f>
              <c:numCache>
                <c:formatCode>General</c:formatCode>
                <c:ptCount val="16"/>
                <c:pt idx="0">
                  <c:v>5.517364584938439E-2</c:v>
                </c:pt>
                <c:pt idx="1">
                  <c:v>2.6214575347519073E-2</c:v>
                </c:pt>
                <c:pt idx="2">
                  <c:v>1.47590156310152E-2</c:v>
                </c:pt>
                <c:pt idx="3">
                  <c:v>8.7531714200915073E-3</c:v>
                </c:pt>
                <c:pt idx="4">
                  <c:v>5.7667121965781993E-3</c:v>
                </c:pt>
                <c:pt idx="5">
                  <c:v>2.4769821829361545E-3</c:v>
                </c:pt>
                <c:pt idx="6">
                  <c:v>1.7848181781654798E-3</c:v>
                </c:pt>
                <c:pt idx="7">
                  <c:v>6.90338764757506E-4</c:v>
                </c:pt>
                <c:pt idx="8">
                  <c:v>4.6747616817269699E-4</c:v>
                </c:pt>
                <c:pt idx="9">
                  <c:v>2.5991799464428357E-4</c:v>
                </c:pt>
                <c:pt idx="10">
                  <c:v>1.4853478007951614E-4</c:v>
                </c:pt>
                <c:pt idx="11">
                  <c:v>1.0305378426918989E-4</c:v>
                </c:pt>
                <c:pt idx="12">
                  <c:v>4.1129375238898526E-5</c:v>
                </c:pt>
                <c:pt idx="13">
                  <c:v>1.6597612750505914E-5</c:v>
                </c:pt>
                <c:pt idx="14">
                  <c:v>2.3866364376448107E-6</c:v>
                </c:pt>
                <c:pt idx="15">
                  <c:v>1.0463926693459457E-6</c:v>
                </c:pt>
              </c:numCache>
            </c:numRef>
          </c:yVal>
          <c:smooth val="0"/>
        </c:ser>
        <c:dLbls>
          <c:showLegendKey val="0"/>
          <c:showVal val="0"/>
          <c:showCatName val="0"/>
          <c:showSerName val="0"/>
          <c:showPercent val="0"/>
          <c:showBubbleSize val="0"/>
        </c:dLbls>
        <c:axId val="108109184"/>
        <c:axId val="108988288"/>
      </c:scatterChart>
      <c:valAx>
        <c:axId val="108109184"/>
        <c:scaling>
          <c:logBase val="10"/>
          <c:orientation val="minMax"/>
          <c:max val="1"/>
          <c:min val="1.0000000000000004E-7"/>
        </c:scaling>
        <c:delete val="0"/>
        <c:axPos val="b"/>
        <c:majorGridlines/>
        <c:title>
          <c:tx>
            <c:rich>
              <a:bodyPr/>
              <a:lstStyle/>
              <a:p>
                <a:pPr>
                  <a:defRPr/>
                </a:pPr>
                <a:r>
                  <a:rPr lang="en-US"/>
                  <a:t>Relative Gap (posterior)</a:t>
                </a:r>
              </a:p>
            </c:rich>
          </c:tx>
          <c:layout/>
          <c:overlay val="0"/>
        </c:title>
        <c:numFmt formatCode="General" sourceLinked="1"/>
        <c:majorTickMark val="out"/>
        <c:minorTickMark val="none"/>
        <c:tickLblPos val="low"/>
        <c:crossAx val="108988288"/>
        <c:crosses val="autoZero"/>
        <c:crossBetween val="midCat"/>
      </c:valAx>
      <c:valAx>
        <c:axId val="108988288"/>
        <c:scaling>
          <c:logBase val="10"/>
          <c:orientation val="minMax"/>
          <c:max val="1"/>
          <c:min val="1.0000000000000004E-6"/>
        </c:scaling>
        <c:delete val="0"/>
        <c:axPos val="l"/>
        <c:majorGridlines/>
        <c:title>
          <c:tx>
            <c:rich>
              <a:bodyPr rot="-5400000" vert="horz"/>
              <a:lstStyle/>
              <a:p>
                <a:pPr>
                  <a:defRPr/>
                </a:pPr>
                <a:r>
                  <a:rPr lang="en-US" dirty="0"/>
                  <a:t>Relative Skim </a:t>
                </a:r>
                <a:r>
                  <a:rPr lang="en-US" dirty="0" smtClean="0"/>
                  <a:t>Error</a:t>
                </a:r>
                <a:endParaRPr lang="en-US" dirty="0"/>
              </a:p>
            </c:rich>
          </c:tx>
          <c:layout/>
          <c:overlay val="0"/>
        </c:title>
        <c:numFmt formatCode="General" sourceLinked="1"/>
        <c:majorTickMark val="out"/>
        <c:minorTickMark val="none"/>
        <c:tickLblPos val="low"/>
        <c:crossAx val="108109184"/>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2911441625354"/>
          <c:y val="1.9027454473075186E-2"/>
          <c:w val="0.81734434237386999"/>
          <c:h val="0.87382729658792646"/>
        </c:manualLayout>
      </c:layout>
      <c:scatterChart>
        <c:scatterStyle val="lineMarker"/>
        <c:varyColors val="0"/>
        <c:ser>
          <c:idx val="0"/>
          <c:order val="0"/>
          <c:tx>
            <c:strRef>
              <c:f>'RG-Skim delta graphs'!$C$4</c:f>
              <c:strCache>
                <c:ptCount val="1"/>
                <c:pt idx="0">
                  <c:v>Extreme/atl</c:v>
                </c:pt>
              </c:strCache>
            </c:strRef>
          </c:tx>
          <c:spPr>
            <a:ln>
              <a:solidFill>
                <a:schemeClr val="accent1">
                  <a:lumMod val="40000"/>
                  <a:lumOff val="60000"/>
                  <a:alpha val="50000"/>
                </a:schemeClr>
              </a:solidFill>
            </a:ln>
          </c:spPr>
          <c:marker>
            <c:symbol val="diamond"/>
            <c:size val="5"/>
            <c:spPr>
              <a:solidFill>
                <a:schemeClr val="accent1">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graphs'!$C$7:$C$1161</c:f>
              <c:numCache>
                <c:formatCode>General</c:formatCode>
                <c:ptCount val="1155"/>
                <c:pt idx="0">
                  <c:v>4.0158989506114358</c:v>
                </c:pt>
                <c:pt idx="1">
                  <c:v>1.5225813113723135</c:v>
                </c:pt>
                <c:pt idx="2">
                  <c:v>1.1793754056744927</c:v>
                </c:pt>
                <c:pt idx="3">
                  <c:v>0.56044865681716172</c:v>
                </c:pt>
                <c:pt idx="4">
                  <c:v>0.54660212008121367</c:v>
                </c:pt>
                <c:pt idx="5">
                  <c:v>0.36868084464405526</c:v>
                </c:pt>
                <c:pt idx="6">
                  <c:v>0.32324269496686631</c:v>
                </c:pt>
                <c:pt idx="7">
                  <c:v>0.28593770521710316</c:v>
                </c:pt>
                <c:pt idx="8">
                  <c:v>0.37607462639626049</c:v>
                </c:pt>
                <c:pt idx="9">
                  <c:v>0.23881915059623121</c:v>
                </c:pt>
                <c:pt idx="10">
                  <c:v>0.39771824207089784</c:v>
                </c:pt>
                <c:pt idx="11">
                  <c:v>0.32364599215335021</c:v>
                </c:pt>
                <c:pt idx="12">
                  <c:v>0.2952807567039808</c:v>
                </c:pt>
                <c:pt idx="13">
                  <c:v>0.18659216494656286</c:v>
                </c:pt>
                <c:pt idx="14">
                  <c:v>0.28089649038605413</c:v>
                </c:pt>
                <c:pt idx="15">
                  <c:v>0.16696503520434516</c:v>
                </c:pt>
                <c:pt idx="16">
                  <c:v>0.14263277161981497</c:v>
                </c:pt>
                <c:pt idx="17">
                  <c:v>0.2422471766813446</c:v>
                </c:pt>
                <c:pt idx="18">
                  <c:v>0.13718825960228198</c:v>
                </c:pt>
                <c:pt idx="19">
                  <c:v>0.12193018271364015</c:v>
                </c:pt>
                <c:pt idx="20">
                  <c:v>0.17892951840336827</c:v>
                </c:pt>
                <c:pt idx="21">
                  <c:v>0.18013940996282007</c:v>
                </c:pt>
                <c:pt idx="22">
                  <c:v>0.13080272081628649</c:v>
                </c:pt>
                <c:pt idx="23">
                  <c:v>0.11124280727181612</c:v>
                </c:pt>
                <c:pt idx="24">
                  <c:v>0.23606328648859107</c:v>
                </c:pt>
                <c:pt idx="25">
                  <c:v>0.17207346623314154</c:v>
                </c:pt>
                <c:pt idx="26">
                  <c:v>0.12912231587260348</c:v>
                </c:pt>
                <c:pt idx="27">
                  <c:v>0.10142924240070726</c:v>
                </c:pt>
                <c:pt idx="28">
                  <c:v>0.16138609079131752</c:v>
                </c:pt>
                <c:pt idx="29">
                  <c:v>0.18074435574254594</c:v>
                </c:pt>
                <c:pt idx="30">
                  <c:v>0.13779320538200787</c:v>
                </c:pt>
                <c:pt idx="31">
                  <c:v>8.1062734483269019E-2</c:v>
                </c:pt>
                <c:pt idx="32">
                  <c:v>0.14182617724684712</c:v>
                </c:pt>
                <c:pt idx="33">
                  <c:v>8.7784354258001115E-2</c:v>
                </c:pt>
                <c:pt idx="34">
                  <c:v>0.11124280727181612</c:v>
                </c:pt>
                <c:pt idx="35">
                  <c:v>7.4542763301778892E-2</c:v>
                </c:pt>
                <c:pt idx="36">
                  <c:v>0.12569428978749012</c:v>
                </c:pt>
                <c:pt idx="37">
                  <c:v>7.0845872425676248E-2</c:v>
                </c:pt>
                <c:pt idx="38">
                  <c:v>7.5954303454472627E-2</c:v>
                </c:pt>
                <c:pt idx="39">
                  <c:v>0.12482047921677494</c:v>
                </c:pt>
                <c:pt idx="40">
                  <c:v>0.10189975578493851</c:v>
                </c:pt>
                <c:pt idx="41">
                  <c:v>5.7940362458190627E-2</c:v>
                </c:pt>
                <c:pt idx="42">
                  <c:v>9.8942243084056386E-2</c:v>
                </c:pt>
                <c:pt idx="43">
                  <c:v>6.5065279419406652E-2</c:v>
                </c:pt>
                <c:pt idx="44">
                  <c:v>9.0809083156630555E-2</c:v>
                </c:pt>
                <c:pt idx="45">
                  <c:v>6.9837629459466422E-2</c:v>
                </c:pt>
                <c:pt idx="46">
                  <c:v>5.6864903294233493E-2</c:v>
                </c:pt>
                <c:pt idx="47">
                  <c:v>6.7417846340562873E-2</c:v>
                </c:pt>
                <c:pt idx="48">
                  <c:v>5.9351902610884369E-2</c:v>
                </c:pt>
                <c:pt idx="49">
                  <c:v>8.3280869008930627E-2</c:v>
                </c:pt>
                <c:pt idx="50">
                  <c:v>9.484205502146982E-2</c:v>
                </c:pt>
                <c:pt idx="51">
                  <c:v>5.7133768085222775E-2</c:v>
                </c:pt>
                <c:pt idx="52">
                  <c:v>7.111473721666553E-2</c:v>
                </c:pt>
                <c:pt idx="53">
                  <c:v>3.4549125642122952E-2</c:v>
                </c:pt>
                <c:pt idx="54">
                  <c:v>7.0375359041444999E-2</c:v>
                </c:pt>
                <c:pt idx="55">
                  <c:v>7.205576398512803E-2</c:v>
                </c:pt>
                <c:pt idx="56">
                  <c:v>6.5334144210395934E-2</c:v>
                </c:pt>
                <c:pt idx="57">
                  <c:v>3.5490152410585445E-2</c:v>
                </c:pt>
                <c:pt idx="58">
                  <c:v>7.803800558463958E-2</c:v>
                </c:pt>
                <c:pt idx="59">
                  <c:v>4.2010123592075573E-2</c:v>
                </c:pt>
                <c:pt idx="60">
                  <c:v>5.6663254700991532E-2</c:v>
                </c:pt>
                <c:pt idx="61">
                  <c:v>3.9657556670919338E-2</c:v>
                </c:pt>
                <c:pt idx="62">
                  <c:v>8.4154679579645786E-2</c:v>
                </c:pt>
                <c:pt idx="63">
                  <c:v>5.5923876525771E-2</c:v>
                </c:pt>
                <c:pt idx="64">
                  <c:v>2.9843991799810489E-2</c:v>
                </c:pt>
                <c:pt idx="65">
                  <c:v>3.0247288986294415E-2</c:v>
                </c:pt>
                <c:pt idx="66">
                  <c:v>6.3922604057702184E-2</c:v>
                </c:pt>
                <c:pt idx="67">
                  <c:v>4.2480636976306822E-2</c:v>
                </c:pt>
                <c:pt idx="68">
                  <c:v>3.1860477732230115E-2</c:v>
                </c:pt>
                <c:pt idx="69">
                  <c:v>3.0785018568272982E-2</c:v>
                </c:pt>
                <c:pt idx="70">
                  <c:v>4.4564339106473769E-2</c:v>
                </c:pt>
                <c:pt idx="71">
                  <c:v>2.63487495169498E-2</c:v>
                </c:pt>
                <c:pt idx="72">
                  <c:v>4.4631555304221089E-2</c:v>
                </c:pt>
                <c:pt idx="73">
                  <c:v>2.9306262217831919E-2</c:v>
                </c:pt>
                <c:pt idx="74">
                  <c:v>3.7909935529488993E-2</c:v>
                </c:pt>
                <c:pt idx="75">
                  <c:v>4.7521851807355887E-2</c:v>
                </c:pt>
                <c:pt idx="76">
                  <c:v>3.8514881309214884E-2</c:v>
                </c:pt>
                <c:pt idx="77">
                  <c:v>2.271907483859447E-2</c:v>
                </c:pt>
                <c:pt idx="78">
                  <c:v>4.0464151043887189E-2</c:v>
                </c:pt>
                <c:pt idx="79">
                  <c:v>3.2599855907450646E-2</c:v>
                </c:pt>
                <c:pt idx="80">
                  <c:v>3.3876963664649741E-2</c:v>
                </c:pt>
                <c:pt idx="81">
                  <c:v>2.3727317804804283E-2</c:v>
                </c:pt>
                <c:pt idx="82">
                  <c:v>4.584144686367287E-2</c:v>
                </c:pt>
                <c:pt idx="83">
                  <c:v>1.5258076888641848E-2</c:v>
                </c:pt>
                <c:pt idx="84">
                  <c:v>5.4512336373077265E-2</c:v>
                </c:pt>
                <c:pt idx="85">
                  <c:v>2.789472206513818E-2</c:v>
                </c:pt>
                <c:pt idx="86">
                  <c:v>4.1808474998833611E-2</c:v>
                </c:pt>
                <c:pt idx="87">
                  <c:v>1.8753319171502539E-2</c:v>
                </c:pt>
                <c:pt idx="88">
                  <c:v>5.3369661011372811E-2</c:v>
                </c:pt>
                <c:pt idx="89">
                  <c:v>3.0314505184041735E-2</c:v>
                </c:pt>
                <c:pt idx="90">
                  <c:v>2.2046912861121263E-2</c:v>
                </c:pt>
                <c:pt idx="91">
                  <c:v>4.4429906710979128E-2</c:v>
                </c:pt>
                <c:pt idx="92">
                  <c:v>1.7005698030072191E-2</c:v>
                </c:pt>
                <c:pt idx="93">
                  <c:v>3.4347477048880991E-2</c:v>
                </c:pt>
                <c:pt idx="94">
                  <c:v>2.1778048070131978E-2</c:v>
                </c:pt>
                <c:pt idx="95">
                  <c:v>4.7118554620871958E-2</c:v>
                </c:pt>
                <c:pt idx="96">
                  <c:v>2.1643615674637337E-2</c:v>
                </c:pt>
                <c:pt idx="97">
                  <c:v>1.9089400160239137E-2</c:v>
                </c:pt>
                <c:pt idx="98">
                  <c:v>3.4414693246628311E-2</c:v>
                </c:pt>
                <c:pt idx="99">
                  <c:v>2.4937209364256061E-2</c:v>
                </c:pt>
                <c:pt idx="100">
                  <c:v>3.3473666478165819E-2</c:v>
                </c:pt>
                <c:pt idx="101">
                  <c:v>2.3660101607056963E-2</c:v>
                </c:pt>
                <c:pt idx="102">
                  <c:v>1.9895994533206989E-2</c:v>
                </c:pt>
                <c:pt idx="103">
                  <c:v>2.5878236132718554E-2</c:v>
                </c:pt>
                <c:pt idx="104">
                  <c:v>3.5960665794816694E-2</c:v>
                </c:pt>
                <c:pt idx="105">
                  <c:v>4.2144555987570213E-2</c:v>
                </c:pt>
                <c:pt idx="106">
                  <c:v>2.1710831872384657E-2</c:v>
                </c:pt>
                <c:pt idx="107">
                  <c:v>2.4533912177772135E-2</c:v>
                </c:pt>
                <c:pt idx="108">
                  <c:v>1.8618886776007895E-2</c:v>
                </c:pt>
                <c:pt idx="109">
                  <c:v>4.3354447547021994E-2</c:v>
                </c:pt>
                <c:pt idx="110">
                  <c:v>2.1778048070131978E-2</c:v>
                </c:pt>
                <c:pt idx="111">
                  <c:v>1.9828778335459669E-2</c:v>
                </c:pt>
                <c:pt idx="112">
                  <c:v>1.9627129742217708E-2</c:v>
                </c:pt>
                <c:pt idx="113">
                  <c:v>2.9037397426842637E-2</c:v>
                </c:pt>
                <c:pt idx="114">
                  <c:v>2.5945452330465874E-2</c:v>
                </c:pt>
                <c:pt idx="115">
                  <c:v>2.2248561454363224E-2</c:v>
                </c:pt>
                <c:pt idx="116">
                  <c:v>1.7476211414303441E-2</c:v>
                </c:pt>
                <c:pt idx="117">
                  <c:v>1.9223832555733782E-2</c:v>
                </c:pt>
                <c:pt idx="118">
                  <c:v>2.7558641076401574E-2</c:v>
                </c:pt>
                <c:pt idx="119">
                  <c:v>2.2853507234089115E-2</c:v>
                </c:pt>
                <c:pt idx="120">
                  <c:v>1.9895994533206989E-2</c:v>
                </c:pt>
                <c:pt idx="121">
                  <c:v>2.6012668528213195E-2</c:v>
                </c:pt>
                <c:pt idx="122">
                  <c:v>2.4533912177772135E-2</c:v>
                </c:pt>
                <c:pt idx="123">
                  <c:v>3.2599855907450646E-2</c:v>
                </c:pt>
                <c:pt idx="124">
                  <c:v>2.426504738678285E-2</c:v>
                </c:pt>
                <c:pt idx="125">
                  <c:v>3.1188315754756907E-2</c:v>
                </c:pt>
                <c:pt idx="126">
                  <c:v>1.9963210730954313E-2</c:v>
                </c:pt>
                <c:pt idx="127">
                  <c:v>1.8081157194029328E-2</c:v>
                </c:pt>
                <c:pt idx="128">
                  <c:v>1.6400752250346304E-2</c:v>
                </c:pt>
                <c:pt idx="129">
                  <c:v>1.9627129742217708E-2</c:v>
                </c:pt>
                <c:pt idx="130">
                  <c:v>2.2517426245352509E-2</c:v>
                </c:pt>
                <c:pt idx="131">
                  <c:v>1.9761562137712348E-2</c:v>
                </c:pt>
                <c:pt idx="132">
                  <c:v>1.9358264951228422E-2</c:v>
                </c:pt>
                <c:pt idx="133">
                  <c:v>2.0433724115185559E-2</c:v>
                </c:pt>
                <c:pt idx="134">
                  <c:v>2.0433724115185559E-2</c:v>
                </c:pt>
                <c:pt idx="135">
                  <c:v>1.9694345939965028E-2</c:v>
                </c:pt>
                <c:pt idx="136">
                  <c:v>1.4653131108915959E-2</c:v>
                </c:pt>
                <c:pt idx="137">
                  <c:v>3.0314505184041735E-2</c:v>
                </c:pt>
                <c:pt idx="138">
                  <c:v>2.6684830505686406E-2</c:v>
                </c:pt>
                <c:pt idx="140">
                  <c:v>0</c:v>
                </c:pt>
                <c:pt idx="141">
                  <c:v>1.4044905691869229</c:v>
                </c:pt>
                <c:pt idx="142">
                  <c:v>0.67209551024911462</c:v>
                </c:pt>
                <c:pt idx="143">
                  <c:v>0.29049715010161176</c:v>
                </c:pt>
                <c:pt idx="144">
                  <c:v>0.29286024052319565</c:v>
                </c:pt>
                <c:pt idx="145">
                  <c:v>0.10495380906896941</c:v>
                </c:pt>
                <c:pt idx="146">
                  <c:v>7.9693187321003167E-2</c:v>
                </c:pt>
                <c:pt idx="147">
                  <c:v>4.4491288627063121E-2</c:v>
                </c:pt>
                <c:pt idx="148">
                  <c:v>0.10527975257539478</c:v>
                </c:pt>
                <c:pt idx="149">
                  <c:v>6.3151554369915597E-2</c:v>
                </c:pt>
                <c:pt idx="150">
                  <c:v>7.0403797387880093E-2</c:v>
                </c:pt>
                <c:pt idx="151">
                  <c:v>5.8669831156566744E-2</c:v>
                </c:pt>
                <c:pt idx="152">
                  <c:v>5.4025136190005214E-2</c:v>
                </c:pt>
                <c:pt idx="153">
                  <c:v>3.8216876128374724E-2</c:v>
                </c:pt>
                <c:pt idx="154">
                  <c:v>5.6469712488195489E-2</c:v>
                </c:pt>
                <c:pt idx="155">
                  <c:v>3.0475717850772171E-2</c:v>
                </c:pt>
                <c:pt idx="156">
                  <c:v>3.0068288467740456E-2</c:v>
                </c:pt>
                <c:pt idx="157">
                  <c:v>4.2535627588510892E-2</c:v>
                </c:pt>
                <c:pt idx="158">
                  <c:v>1.6460147074481228E-2</c:v>
                </c:pt>
                <c:pt idx="159">
                  <c:v>2.2490101943350587E-2</c:v>
                </c:pt>
                <c:pt idx="160">
                  <c:v>3.4224068174663932E-2</c:v>
                </c:pt>
                <c:pt idx="161">
                  <c:v>2.6727367526880409E-2</c:v>
                </c:pt>
                <c:pt idx="162">
                  <c:v>3.4712983434301993E-2</c:v>
                </c:pt>
                <c:pt idx="163">
                  <c:v>4.5550605022945577E-2</c:v>
                </c:pt>
                <c:pt idx="164">
                  <c:v>1.4341514282716315E-2</c:v>
                </c:pt>
                <c:pt idx="165">
                  <c:v>6.6981390570413704E-2</c:v>
                </c:pt>
                <c:pt idx="166">
                  <c:v>3.5609328076971765E-2</c:v>
                </c:pt>
                <c:pt idx="167">
                  <c:v>3.2023949506292684E-2</c:v>
                </c:pt>
                <c:pt idx="168">
                  <c:v>1.5237858925386085E-2</c:v>
                </c:pt>
                <c:pt idx="169">
                  <c:v>4.4246830997244094E-2</c:v>
                </c:pt>
                <c:pt idx="170">
                  <c:v>1.7926892853395396E-2</c:v>
                </c:pt>
                <c:pt idx="171">
                  <c:v>2.0941870287830077E-2</c:v>
                </c:pt>
                <c:pt idx="172">
                  <c:v>1.205990973773872E-2</c:v>
                </c:pt>
                <c:pt idx="173">
                  <c:v>4.709883667846608E-2</c:v>
                </c:pt>
                <c:pt idx="174">
                  <c:v>2.7134796909912121E-2</c:v>
                </c:pt>
                <c:pt idx="175">
                  <c:v>2.6401424020455037E-2</c:v>
                </c:pt>
                <c:pt idx="176">
                  <c:v>1.4260028406109973E-2</c:v>
                </c:pt>
                <c:pt idx="177">
                  <c:v>3.3164751778781476E-2</c:v>
                </c:pt>
                <c:pt idx="178">
                  <c:v>1.7926892853395396E-2</c:v>
                </c:pt>
                <c:pt idx="179">
                  <c:v>2.8601542688826288E-2</c:v>
                </c:pt>
                <c:pt idx="180">
                  <c:v>1.4585971912535344E-2</c:v>
                </c:pt>
                <c:pt idx="181">
                  <c:v>2.4364277105296466E-2</c:v>
                </c:pt>
                <c:pt idx="182">
                  <c:v>1.3119226133621176E-2</c:v>
                </c:pt>
                <c:pt idx="183">
                  <c:v>2.7297768663124809E-2</c:v>
                </c:pt>
                <c:pt idx="184">
                  <c:v>1.3526655516652889E-2</c:v>
                </c:pt>
                <c:pt idx="185">
                  <c:v>1.8334322236427111E-2</c:v>
                </c:pt>
                <c:pt idx="186">
                  <c:v>1.3037740257014834E-2</c:v>
                </c:pt>
                <c:pt idx="187">
                  <c:v>2.5749537007604295E-2</c:v>
                </c:pt>
                <c:pt idx="188">
                  <c:v>1.6949062334119282E-2</c:v>
                </c:pt>
                <c:pt idx="189">
                  <c:v>1.7356491717150997E-2</c:v>
                </c:pt>
                <c:pt idx="190">
                  <c:v>1.2711796750589461E-2</c:v>
                </c:pt>
                <c:pt idx="191">
                  <c:v>3.1372062493441939E-2</c:v>
                </c:pt>
                <c:pt idx="192">
                  <c:v>1.5808260061630486E-2</c:v>
                </c:pt>
                <c:pt idx="193">
                  <c:v>1.3689627269865575E-2</c:v>
                </c:pt>
                <c:pt idx="194">
                  <c:v>1.2467339120770433E-2</c:v>
                </c:pt>
                <c:pt idx="195">
                  <c:v>2.9090457948464345E-2</c:v>
                </c:pt>
                <c:pt idx="196">
                  <c:v>1.3771113146471918E-2</c:v>
                </c:pt>
                <c:pt idx="197">
                  <c:v>1.4097056652897287E-2</c:v>
                </c:pt>
                <c:pt idx="198">
                  <c:v>1.2711796750589461E-2</c:v>
                </c:pt>
                <c:pt idx="199">
                  <c:v>1.2467339120770433E-2</c:v>
                </c:pt>
                <c:pt idx="200">
                  <c:v>1.6867576457512939E-2</c:v>
                </c:pt>
                <c:pt idx="201">
                  <c:v>1.1978423861132377E-2</c:v>
                </c:pt>
                <c:pt idx="202">
                  <c:v>1.2548824997376777E-2</c:v>
                </c:pt>
                <c:pt idx="203">
                  <c:v>1.1733966231313349E-2</c:v>
                </c:pt>
                <c:pt idx="204">
                  <c:v>1.5237858925386085E-2</c:v>
                </c:pt>
                <c:pt idx="205">
                  <c:v>1.2793282627195805E-2</c:v>
                </c:pt>
                <c:pt idx="206">
                  <c:v>1.8578779866246137E-2</c:v>
                </c:pt>
                <c:pt idx="207">
                  <c:v>1.1978423861132377E-2</c:v>
                </c:pt>
                <c:pt idx="208">
                  <c:v>1.5971231814843171E-2</c:v>
                </c:pt>
                <c:pt idx="209">
                  <c:v>1.2467339120770433E-2</c:v>
                </c:pt>
                <c:pt idx="210">
                  <c:v>1.6867576457512939E-2</c:v>
                </c:pt>
                <c:pt idx="211">
                  <c:v>1.2222881490951406E-2</c:v>
                </c:pt>
                <c:pt idx="212">
                  <c:v>1.205990973773872E-2</c:v>
                </c:pt>
                <c:pt idx="213">
                  <c:v>1.1733966231313349E-2</c:v>
                </c:pt>
                <c:pt idx="214">
                  <c:v>2.0697412658011047E-2</c:v>
                </c:pt>
                <c:pt idx="215">
                  <c:v>1.3119226133621176E-2</c:v>
                </c:pt>
                <c:pt idx="216">
                  <c:v>1.2711796750589461E-2</c:v>
                </c:pt>
                <c:pt idx="217">
                  <c:v>1.1570994478100663E-2</c:v>
                </c:pt>
                <c:pt idx="218">
                  <c:v>1.1733966231313349E-2</c:v>
                </c:pt>
                <c:pt idx="219">
                  <c:v>1.1570994478100663E-2</c:v>
                </c:pt>
                <c:pt idx="220">
                  <c:v>1.140802272488798E-2</c:v>
                </c:pt>
                <c:pt idx="221">
                  <c:v>1.2630310873983119E-2</c:v>
                </c:pt>
                <c:pt idx="222">
                  <c:v>1.1245050971675294E-2</c:v>
                </c:pt>
                <c:pt idx="223">
                  <c:v>1.3445169640046547E-2</c:v>
                </c:pt>
                <c:pt idx="224">
                  <c:v>1.3200712010227518E-2</c:v>
                </c:pt>
                <c:pt idx="225">
                  <c:v>1.3445169640046547E-2</c:v>
                </c:pt>
                <c:pt idx="226">
                  <c:v>1.2467339120770433E-2</c:v>
                </c:pt>
                <c:pt idx="227">
                  <c:v>1.1000593341856265E-2</c:v>
                </c:pt>
                <c:pt idx="228">
                  <c:v>1.140802272488798E-2</c:v>
                </c:pt>
                <c:pt idx="229">
                  <c:v>1.205990973773872E-2</c:v>
                </c:pt>
                <c:pt idx="230">
                  <c:v>1.1815452107919691E-2</c:v>
                </c:pt>
                <c:pt idx="231">
                  <c:v>1.2222881490951406E-2</c:v>
                </c:pt>
                <c:pt idx="232">
                  <c:v>1.7845406976789054E-2</c:v>
                </c:pt>
                <c:pt idx="233">
                  <c:v>1.2711796750589461E-2</c:v>
                </c:pt>
                <c:pt idx="234">
                  <c:v>1.148950860149432E-2</c:v>
                </c:pt>
                <c:pt idx="235">
                  <c:v>1.205990973773872E-2</c:v>
                </c:pt>
                <c:pt idx="236">
                  <c:v>1.4585971912535344E-2</c:v>
                </c:pt>
                <c:pt idx="237">
                  <c:v>1.1815452107919691E-2</c:v>
                </c:pt>
                <c:pt idx="238">
                  <c:v>1.1815452107919691E-2</c:v>
                </c:pt>
                <c:pt idx="239">
                  <c:v>1.1978423861132377E-2</c:v>
                </c:pt>
                <c:pt idx="240">
                  <c:v>1.140802272488798E-2</c:v>
                </c:pt>
                <c:pt idx="241">
                  <c:v>1.1652480354707007E-2</c:v>
                </c:pt>
                <c:pt idx="242">
                  <c:v>1.2548824997376777E-2</c:v>
                </c:pt>
                <c:pt idx="243">
                  <c:v>1.205990973773872E-2</c:v>
                </c:pt>
                <c:pt idx="244">
                  <c:v>1.205990973773872E-2</c:v>
                </c:pt>
                <c:pt idx="245">
                  <c:v>1.1082079218462609E-2</c:v>
                </c:pt>
                <c:pt idx="246">
                  <c:v>2.0045525645160305E-2</c:v>
                </c:pt>
                <c:pt idx="247">
                  <c:v>1.5400830678598772E-2</c:v>
                </c:pt>
                <c:pt idx="248">
                  <c:v>1.1978423861132377E-2</c:v>
                </c:pt>
                <c:pt idx="249">
                  <c:v>1.295625438040849E-2</c:v>
                </c:pt>
                <c:pt idx="250">
                  <c:v>1.1733966231313349E-2</c:v>
                </c:pt>
                <c:pt idx="251">
                  <c:v>1.1896937984526033E-2</c:v>
                </c:pt>
                <c:pt idx="252">
                  <c:v>1.1570994478100663E-2</c:v>
                </c:pt>
                <c:pt idx="253">
                  <c:v>1.1896937984526033E-2</c:v>
                </c:pt>
                <c:pt idx="254">
                  <c:v>1.2141395614345062E-2</c:v>
                </c:pt>
                <c:pt idx="255">
                  <c:v>1.205990973773872E-2</c:v>
                </c:pt>
                <c:pt idx="256">
                  <c:v>1.1000593341856265E-2</c:v>
                </c:pt>
                <c:pt idx="257">
                  <c:v>1.1570994478100663E-2</c:v>
                </c:pt>
                <c:pt idx="258">
                  <c:v>1.2222881490951406E-2</c:v>
                </c:pt>
                <c:pt idx="259">
                  <c:v>1.1815452107919691E-2</c:v>
                </c:pt>
                <c:pt idx="260">
                  <c:v>1.238585324416409E-2</c:v>
                </c:pt>
                <c:pt idx="261">
                  <c:v>1.1815452107919691E-2</c:v>
                </c:pt>
                <c:pt idx="262">
                  <c:v>1.1570994478100663E-2</c:v>
                </c:pt>
                <c:pt idx="263">
                  <c:v>1.1326536848281638E-2</c:v>
                </c:pt>
                <c:pt idx="264">
                  <c:v>1.1245050971675294E-2</c:v>
                </c:pt>
                <c:pt idx="265">
                  <c:v>1.2467339120770433E-2</c:v>
                </c:pt>
                <c:pt idx="266">
                  <c:v>1.1570994478100663E-2</c:v>
                </c:pt>
                <c:pt idx="267">
                  <c:v>1.1978423861132377E-2</c:v>
                </c:pt>
                <c:pt idx="268">
                  <c:v>1.1326536848281638E-2</c:v>
                </c:pt>
                <c:pt idx="269">
                  <c:v>1.148950860149432E-2</c:v>
                </c:pt>
                <c:pt idx="270">
                  <c:v>1.1326536848281638E-2</c:v>
                </c:pt>
                <c:pt idx="271">
                  <c:v>1.2222881490951406E-2</c:v>
                </c:pt>
                <c:pt idx="272">
                  <c:v>1.140802272488798E-2</c:v>
                </c:pt>
                <c:pt idx="273">
                  <c:v>1.148950860149432E-2</c:v>
                </c:pt>
                <c:pt idx="274">
                  <c:v>1.1163565095068951E-2</c:v>
                </c:pt>
                <c:pt idx="275">
                  <c:v>1.1978423861132377E-2</c:v>
                </c:pt>
                <c:pt idx="276">
                  <c:v>1.1082079218462609E-2</c:v>
                </c:pt>
                <c:pt idx="277">
                  <c:v>1.1326536848281638E-2</c:v>
                </c:pt>
                <c:pt idx="278">
                  <c:v>1.1733966231313349E-2</c:v>
                </c:pt>
                <c:pt idx="279">
                  <c:v>1.140802272488798E-2</c:v>
                </c:pt>
                <c:pt idx="280">
                  <c:v>1.1652480354707007E-2</c:v>
                </c:pt>
                <c:pt idx="281">
                  <c:v>1.1733966231313349E-2</c:v>
                </c:pt>
                <c:pt idx="282">
                  <c:v>1.1978423861132377E-2</c:v>
                </c:pt>
                <c:pt idx="283">
                  <c:v>1.0756135712037238E-2</c:v>
                </c:pt>
                <c:pt idx="284">
                  <c:v>1.1000593341856265E-2</c:v>
                </c:pt>
                <c:pt idx="285">
                  <c:v>1.2141395614345062E-2</c:v>
                </c:pt>
                <c:pt idx="286">
                  <c:v>1.1570994478100663E-2</c:v>
                </c:pt>
                <c:pt idx="287">
                  <c:v>1.1570994478100663E-2</c:v>
                </c:pt>
                <c:pt idx="288">
                  <c:v>1.0919107465249923E-2</c:v>
                </c:pt>
                <c:pt idx="289">
                  <c:v>1.1815452107919691E-2</c:v>
                </c:pt>
                <c:pt idx="290">
                  <c:v>1.0919107465249923E-2</c:v>
                </c:pt>
                <c:pt idx="291">
                  <c:v>1.1163565095068951E-2</c:v>
                </c:pt>
                <c:pt idx="292">
                  <c:v>1.1245050971675294E-2</c:v>
                </c:pt>
                <c:pt idx="293">
                  <c:v>1.148950860149432E-2</c:v>
                </c:pt>
                <c:pt idx="295">
                  <c:v>0</c:v>
                </c:pt>
                <c:pt idx="296">
                  <c:v>1.1468427659647895</c:v>
                </c:pt>
                <c:pt idx="297">
                  <c:v>0.60030786208132303</c:v>
                </c:pt>
                <c:pt idx="298">
                  <c:v>0.30643864553003608</c:v>
                </c:pt>
                <c:pt idx="299">
                  <c:v>0.23760925903677946</c:v>
                </c:pt>
                <c:pt idx="300">
                  <c:v>0.21549512997791087</c:v>
                </c:pt>
                <c:pt idx="301">
                  <c:v>0.23129093644853127</c:v>
                </c:pt>
                <c:pt idx="302">
                  <c:v>0.1288534510816142</c:v>
                </c:pt>
                <c:pt idx="303">
                  <c:v>0.24137336611062943</c:v>
                </c:pt>
                <c:pt idx="304">
                  <c:v>0.13792763777750253</c:v>
                </c:pt>
                <c:pt idx="305">
                  <c:v>0.20648815947976987</c:v>
                </c:pt>
                <c:pt idx="306">
                  <c:v>7.4811628092768173E-2</c:v>
                </c:pt>
                <c:pt idx="307">
                  <c:v>8.2003761251731519E-2</c:v>
                </c:pt>
                <c:pt idx="308">
                  <c:v>3.6565611574542585E-2</c:v>
                </c:pt>
                <c:pt idx="309">
                  <c:v>5.323522861587817E-2</c:v>
                </c:pt>
                <c:pt idx="310">
                  <c:v>3.1389964347998872E-2</c:v>
                </c:pt>
                <c:pt idx="311">
                  <c:v>3.8582097506962204E-2</c:v>
                </c:pt>
                <c:pt idx="312">
                  <c:v>2.8499667844864067E-2</c:v>
                </c:pt>
                <c:pt idx="313">
                  <c:v>3.1658829138988147E-2</c:v>
                </c:pt>
                <c:pt idx="314">
                  <c:v>1.9761562137712348E-2</c:v>
                </c:pt>
                <c:pt idx="315">
                  <c:v>2.3996182595793565E-2</c:v>
                </c:pt>
                <c:pt idx="316">
                  <c:v>5.8814173028905806E-2</c:v>
                </c:pt>
                <c:pt idx="317">
                  <c:v>2.3391236816067678E-2</c:v>
                </c:pt>
                <c:pt idx="318">
                  <c:v>2.4735560771014097E-2</c:v>
                </c:pt>
                <c:pt idx="319">
                  <c:v>2.0837021301669485E-2</c:v>
                </c:pt>
                <c:pt idx="320">
                  <c:v>1.8686102973755215E-2</c:v>
                </c:pt>
                <c:pt idx="321">
                  <c:v>2.1912480465626619E-2</c:v>
                </c:pt>
                <c:pt idx="322">
                  <c:v>2.3727317804804283E-2</c:v>
                </c:pt>
                <c:pt idx="323">
                  <c:v>1.2905509967485617E-2</c:v>
                </c:pt>
                <c:pt idx="324">
                  <c:v>2.0366507917438239E-2</c:v>
                </c:pt>
                <c:pt idx="325">
                  <c:v>1.2636645176496332E-2</c:v>
                </c:pt>
                <c:pt idx="326">
                  <c:v>1.7879508600787367E-2</c:v>
                </c:pt>
                <c:pt idx="327">
                  <c:v>1.7140130425566835E-2</c:v>
                </c:pt>
                <c:pt idx="328">
                  <c:v>1.6938481832324871E-2</c:v>
                </c:pt>
                <c:pt idx="329">
                  <c:v>1.2569428978749011E-2</c:v>
                </c:pt>
                <c:pt idx="330">
                  <c:v>2.6684830505686406E-2</c:v>
                </c:pt>
                <c:pt idx="332">
                  <c:v>0</c:v>
                </c:pt>
                <c:pt idx="333">
                  <c:v>8.5440009239801729</c:v>
                </c:pt>
                <c:pt idx="334">
                  <c:v>2.4179931840393554</c:v>
                </c:pt>
                <c:pt idx="335">
                  <c:v>1.4392738445368507</c:v>
                </c:pt>
                <c:pt idx="336">
                  <c:v>1.2045668311315609</c:v>
                </c:pt>
                <c:pt idx="337">
                  <c:v>1.0570487621907889</c:v>
                </c:pt>
                <c:pt idx="338">
                  <c:v>0.96456285497116911</c:v>
                </c:pt>
                <c:pt idx="339">
                  <c:v>0.80007575490343175</c:v>
                </c:pt>
                <c:pt idx="340">
                  <c:v>0.68466759292943069</c:v>
                </c:pt>
                <c:pt idx="341">
                  <c:v>0.56452497751945319</c:v>
                </c:pt>
                <c:pt idx="342">
                  <c:v>0.55904051165797553</c:v>
                </c:pt>
                <c:pt idx="343">
                  <c:v>0.54249336252035474</c:v>
                </c:pt>
                <c:pt idx="344">
                  <c:v>0.36938111955935327</c:v>
                </c:pt>
                <c:pt idx="345">
                  <c:v>0.50339896484110347</c:v>
                </c:pt>
                <c:pt idx="346">
                  <c:v>0.56747815144486435</c:v>
                </c:pt>
                <c:pt idx="347">
                  <c:v>0.42117885269553157</c:v>
                </c:pt>
                <c:pt idx="348">
                  <c:v>0.40219416317503187</c:v>
                </c:pt>
                <c:pt idx="349">
                  <c:v>0.37720937425052231</c:v>
                </c:pt>
                <c:pt idx="350">
                  <c:v>0.4542731509707732</c:v>
                </c:pt>
                <c:pt idx="351">
                  <c:v>0.28777039250950126</c:v>
                </c:pt>
                <c:pt idx="352">
                  <c:v>0.36900611334660266</c:v>
                </c:pt>
                <c:pt idx="353">
                  <c:v>0.30989575906178735</c:v>
                </c:pt>
                <c:pt idx="354">
                  <c:v>0.31364582118929352</c:v>
                </c:pt>
                <c:pt idx="355">
                  <c:v>0.214597305246538</c:v>
                </c:pt>
                <c:pt idx="356">
                  <c:v>0.24178525567095741</c:v>
                </c:pt>
                <c:pt idx="357">
                  <c:v>0.31186454167872807</c:v>
                </c:pt>
                <c:pt idx="358">
                  <c:v>0.28809852294565802</c:v>
                </c:pt>
                <c:pt idx="359">
                  <c:v>0.20297211265126899</c:v>
                </c:pt>
                <c:pt idx="360">
                  <c:v>0.24848849172387458</c:v>
                </c:pt>
                <c:pt idx="361">
                  <c:v>0.29545801987088877</c:v>
                </c:pt>
                <c:pt idx="362">
                  <c:v>0.19598762193878885</c:v>
                </c:pt>
                <c:pt idx="363">
                  <c:v>0.15567445406809802</c:v>
                </c:pt>
                <c:pt idx="364">
                  <c:v>0.17217472742912496</c:v>
                </c:pt>
                <c:pt idx="365">
                  <c:v>0.29325485837097898</c:v>
                </c:pt>
                <c:pt idx="366">
                  <c:v>0.19486260330053701</c:v>
                </c:pt>
                <c:pt idx="367">
                  <c:v>0.15600258450425478</c:v>
                </c:pt>
                <c:pt idx="368">
                  <c:v>0.1538931745575326</c:v>
                </c:pt>
                <c:pt idx="369">
                  <c:v>0.24351965940492898</c:v>
                </c:pt>
                <c:pt idx="370">
                  <c:v>0.1404867024516982</c:v>
                </c:pt>
                <c:pt idx="371">
                  <c:v>0.17386225538650271</c:v>
                </c:pt>
                <c:pt idx="372">
                  <c:v>0.14822120558967958</c:v>
                </c:pt>
                <c:pt idx="373">
                  <c:v>0.15122125529168448</c:v>
                </c:pt>
                <c:pt idx="374">
                  <c:v>0.1689402988441509</c:v>
                </c:pt>
                <c:pt idx="375">
                  <c:v>0.25205105074500539</c:v>
                </c:pt>
                <c:pt idx="376">
                  <c:v>0.17859670882247919</c:v>
                </c:pt>
                <c:pt idx="377">
                  <c:v>0.13481473348384518</c:v>
                </c:pt>
                <c:pt idx="378">
                  <c:v>9.9095391719349335E-2</c:v>
                </c:pt>
                <c:pt idx="379">
                  <c:v>0.11222060916562078</c:v>
                </c:pt>
                <c:pt idx="380">
                  <c:v>0.18572182686474084</c:v>
                </c:pt>
                <c:pt idx="381">
                  <c:v>0.17433101315244096</c:v>
                </c:pt>
                <c:pt idx="382">
                  <c:v>0.15876825532329056</c:v>
                </c:pt>
                <c:pt idx="383">
                  <c:v>0.12947089495214895</c:v>
                </c:pt>
                <c:pt idx="384">
                  <c:v>9.4689068719529645E-2</c:v>
                </c:pt>
                <c:pt idx="385">
                  <c:v>8.7892081113424794E-2</c:v>
                </c:pt>
                <c:pt idx="386">
                  <c:v>0.10336108738938757</c:v>
                </c:pt>
                <c:pt idx="387">
                  <c:v>0.12975214961171191</c:v>
                </c:pt>
                <c:pt idx="388">
                  <c:v>0.10725177684667515</c:v>
                </c:pt>
                <c:pt idx="389">
                  <c:v>0.10776741038920726</c:v>
                </c:pt>
                <c:pt idx="390">
                  <c:v>0.130267783154244</c:v>
                </c:pt>
                <c:pt idx="391">
                  <c:v>0.12492394462254777</c:v>
                </c:pt>
                <c:pt idx="392">
                  <c:v>0.10054854079375797</c:v>
                </c:pt>
                <c:pt idx="393">
                  <c:v>9.2298404113244498E-2</c:v>
                </c:pt>
                <c:pt idx="394">
                  <c:v>7.176681396514846E-2</c:v>
                </c:pt>
                <c:pt idx="395">
                  <c:v>8.5313913400764343E-2</c:v>
                </c:pt>
                <c:pt idx="396">
                  <c:v>0.10659551597436159</c:v>
                </c:pt>
                <c:pt idx="397">
                  <c:v>9.6892230219439504E-2</c:v>
                </c:pt>
                <c:pt idx="398">
                  <c:v>8.0954466177538473E-2</c:v>
                </c:pt>
                <c:pt idx="399">
                  <c:v>0.11554878930378246</c:v>
                </c:pt>
                <c:pt idx="400">
                  <c:v>7.125118042261637E-2</c:v>
                </c:pt>
                <c:pt idx="401">
                  <c:v>5.4094646189275841E-2</c:v>
                </c:pt>
                <c:pt idx="402">
                  <c:v>0.11001744766571094</c:v>
                </c:pt>
                <c:pt idx="403">
                  <c:v>7.5845006528811376E-2</c:v>
                </c:pt>
                <c:pt idx="404">
                  <c:v>8.7376447570892704E-2</c:v>
                </c:pt>
                <c:pt idx="405">
                  <c:v>7.2563702167243518E-2</c:v>
                </c:pt>
                <c:pt idx="406">
                  <c:v>6.2860416412321415E-2</c:v>
                </c:pt>
                <c:pt idx="407">
                  <c:v>5.507903749774621E-2</c:v>
                </c:pt>
                <c:pt idx="408">
                  <c:v>4.8657056104391971E-2</c:v>
                </c:pt>
                <c:pt idx="409">
                  <c:v>0.12506457195232926</c:v>
                </c:pt>
                <c:pt idx="410">
                  <c:v>0.11142372096352572</c:v>
                </c:pt>
                <c:pt idx="411">
                  <c:v>8.5313913400764343E-2</c:v>
                </c:pt>
                <c:pt idx="412">
                  <c:v>4.504762130666732E-2</c:v>
                </c:pt>
                <c:pt idx="413">
                  <c:v>5.6250931912591867E-2</c:v>
                </c:pt>
                <c:pt idx="414">
                  <c:v>3.2906795168866243E-2</c:v>
                </c:pt>
                <c:pt idx="415">
                  <c:v>7.6501267401124937E-2</c:v>
                </c:pt>
                <c:pt idx="416">
                  <c:v>6.6141720773889273E-2</c:v>
                </c:pt>
                <c:pt idx="417">
                  <c:v>5.5969677253028906E-2</c:v>
                </c:pt>
                <c:pt idx="418">
                  <c:v>0.10472048491060854</c:v>
                </c:pt>
                <c:pt idx="419">
                  <c:v>9.0517124602679092E-2</c:v>
                </c:pt>
                <c:pt idx="420">
                  <c:v>7.0266789114146008E-2</c:v>
                </c:pt>
                <c:pt idx="421">
                  <c:v>9.6517224006688884E-2</c:v>
                </c:pt>
                <c:pt idx="422">
                  <c:v>7.6876273613875556E-2</c:v>
                </c:pt>
                <c:pt idx="423">
                  <c:v>5.4985285944558551E-2</c:v>
                </c:pt>
                <c:pt idx="424">
                  <c:v>8.5454540730545814E-2</c:v>
                </c:pt>
                <c:pt idx="425">
                  <c:v>4.3875726891821662E-2</c:v>
                </c:pt>
                <c:pt idx="426">
                  <c:v>5.4610279731807938E-2</c:v>
                </c:pt>
                <c:pt idx="427">
                  <c:v>5.4657155508401764E-2</c:v>
                </c:pt>
                <c:pt idx="428">
                  <c:v>4.6735149264045081E-2</c:v>
                </c:pt>
                <c:pt idx="429">
                  <c:v>3.8625639913313081E-2</c:v>
                </c:pt>
                <c:pt idx="430">
                  <c:v>6.4876074805855957E-2</c:v>
                </c:pt>
                <c:pt idx="431">
                  <c:v>8.5923298496484085E-2</c:v>
                </c:pt>
                <c:pt idx="432">
                  <c:v>5.751657788062519E-2</c:v>
                </c:pt>
                <c:pt idx="433">
                  <c:v>5.3860267306306712E-2</c:v>
                </c:pt>
                <c:pt idx="434">
                  <c:v>3.6656857296372372E-2</c:v>
                </c:pt>
                <c:pt idx="435">
                  <c:v>4.9547695859674667E-2</c:v>
                </c:pt>
                <c:pt idx="436">
                  <c:v>3.4781826232619308E-2</c:v>
                </c:pt>
                <c:pt idx="437">
                  <c:v>6.7547994071704073E-2</c:v>
                </c:pt>
                <c:pt idx="438">
                  <c:v>8.4892031411419891E-2</c:v>
                </c:pt>
                <c:pt idx="439">
                  <c:v>4.7813292125703087E-2</c:v>
                </c:pt>
                <c:pt idx="440">
                  <c:v>3.1969279636989714E-2</c:v>
                </c:pt>
                <c:pt idx="441">
                  <c:v>5.9954118263504164E-2</c:v>
                </c:pt>
                <c:pt idx="442">
                  <c:v>4.378197533863401E-2</c:v>
                </c:pt>
                <c:pt idx="443">
                  <c:v>5.1047720710677119E-2</c:v>
                </c:pt>
                <c:pt idx="444">
                  <c:v>5.9157230061409119E-2</c:v>
                </c:pt>
                <c:pt idx="445">
                  <c:v>4.4344484657759919E-2</c:v>
                </c:pt>
                <c:pt idx="446">
                  <c:v>3.6422478413403236E-2</c:v>
                </c:pt>
                <c:pt idx="447">
                  <c:v>2.5453546690447821E-2</c:v>
                </c:pt>
                <c:pt idx="448">
                  <c:v>4.9172689646924055E-2</c:v>
                </c:pt>
                <c:pt idx="449">
                  <c:v>7.420435434802744E-2</c:v>
                </c:pt>
                <c:pt idx="450">
                  <c:v>4.575075795557472E-2</c:v>
                </c:pt>
                <c:pt idx="451">
                  <c:v>3.5344335551745223E-2</c:v>
                </c:pt>
                <c:pt idx="452">
                  <c:v>4.3031962913132785E-2</c:v>
                </c:pt>
                <c:pt idx="453">
                  <c:v>3.6328726860215585E-2</c:v>
                </c:pt>
                <c:pt idx="454">
                  <c:v>5.6344683465779519E-2</c:v>
                </c:pt>
                <c:pt idx="455">
                  <c:v>6.8438633826986769E-2</c:v>
                </c:pt>
                <c:pt idx="456">
                  <c:v>4.115693184937972E-2</c:v>
                </c:pt>
                <c:pt idx="457">
                  <c:v>2.357851562669476E-2</c:v>
                </c:pt>
                <c:pt idx="458">
                  <c:v>2.9625490807298385E-2</c:v>
                </c:pt>
                <c:pt idx="459">
                  <c:v>3.220365851995885E-2</c:v>
                </c:pt>
                <c:pt idx="460">
                  <c:v>3.6094347977246449E-2</c:v>
                </c:pt>
                <c:pt idx="461">
                  <c:v>7.176681396514846E-2</c:v>
                </c:pt>
                <c:pt idx="462">
                  <c:v>4.307883868972661E-2</c:v>
                </c:pt>
                <c:pt idx="463">
                  <c:v>4.21881989344439E-2</c:v>
                </c:pt>
                <c:pt idx="464">
                  <c:v>2.7375453530794708E-2</c:v>
                </c:pt>
                <c:pt idx="465">
                  <c:v>3.6984987732529152E-2</c:v>
                </c:pt>
                <c:pt idx="466">
                  <c:v>5.662593812534248E-2</c:v>
                </c:pt>
                <c:pt idx="467">
                  <c:v>3.0750509445550224E-2</c:v>
                </c:pt>
                <c:pt idx="468">
                  <c:v>3.6047472200652624E-2</c:v>
                </c:pt>
                <c:pt idx="469">
                  <c:v>3.6047472200652624E-2</c:v>
                </c:pt>
                <c:pt idx="470">
                  <c:v>2.6719192658481137E-2</c:v>
                </c:pt>
                <c:pt idx="471">
                  <c:v>3.2297410073146494E-2</c:v>
                </c:pt>
                <c:pt idx="472">
                  <c:v>2.409414916922685E-2</c:v>
                </c:pt>
                <c:pt idx="473">
                  <c:v>3.6703733072966198E-2</c:v>
                </c:pt>
                <c:pt idx="474">
                  <c:v>2.5922304456386089E-2</c:v>
                </c:pt>
                <c:pt idx="475">
                  <c:v>3.0703633668956395E-2</c:v>
                </c:pt>
                <c:pt idx="476">
                  <c:v>2.7891087073326801E-2</c:v>
                </c:pt>
                <c:pt idx="477">
                  <c:v>3.1172391434894663E-2</c:v>
                </c:pt>
                <c:pt idx="478">
                  <c:v>2.0344087041720724E-2</c:v>
                </c:pt>
                <c:pt idx="479">
                  <c:v>3.5297459775151398E-2</c:v>
                </c:pt>
                <c:pt idx="480">
                  <c:v>6.9423025135457131E-2</c:v>
                </c:pt>
                <c:pt idx="481">
                  <c:v>4.870393188098579E-2</c:v>
                </c:pt>
                <c:pt idx="482">
                  <c:v>3.1875528083802063E-2</c:v>
                </c:pt>
                <c:pt idx="483">
                  <c:v>3.1219267211488488E-2</c:v>
                </c:pt>
                <c:pt idx="484">
                  <c:v>4.0875677189816759E-2</c:v>
                </c:pt>
                <c:pt idx="485">
                  <c:v>2.7328577754200882E-2</c:v>
                </c:pt>
                <c:pt idx="486">
                  <c:v>2.3062882084162666E-2</c:v>
                </c:pt>
                <c:pt idx="487">
                  <c:v>4.9735198966049977E-2</c:v>
                </c:pt>
                <c:pt idx="488">
                  <c:v>3.0188000126424305E-2</c:v>
                </c:pt>
                <c:pt idx="489">
                  <c:v>2.5266043584072514E-2</c:v>
                </c:pt>
                <c:pt idx="490">
                  <c:v>2.0765969031065167E-2</c:v>
                </c:pt>
                <c:pt idx="491">
                  <c:v>2.2922254754381186E-2</c:v>
                </c:pt>
                <c:pt idx="492">
                  <c:v>2.7047323094637921E-2</c:v>
                </c:pt>
                <c:pt idx="493">
                  <c:v>2.3297260967131798E-2</c:v>
                </c:pt>
                <c:pt idx="494">
                  <c:v>2.357851562669476E-2</c:v>
                </c:pt>
                <c:pt idx="495">
                  <c:v>3.6141223753840275E-2</c:v>
                </c:pt>
                <c:pt idx="496">
                  <c:v>2.4656658488352769E-2</c:v>
                </c:pt>
                <c:pt idx="497">
                  <c:v>2.1703484562941699E-2</c:v>
                </c:pt>
                <c:pt idx="498">
                  <c:v>3.3328677158210682E-2</c:v>
                </c:pt>
                <c:pt idx="499">
                  <c:v>3.6750608849560024E-2</c:v>
                </c:pt>
                <c:pt idx="500">
                  <c:v>2.3906646062851544E-2</c:v>
                </c:pt>
                <c:pt idx="501">
                  <c:v>2.0765969031065167E-2</c:v>
                </c:pt>
                <c:pt idx="502">
                  <c:v>1.9265944180062715E-2</c:v>
                </c:pt>
                <c:pt idx="503">
                  <c:v>2.2078490775692308E-2</c:v>
                </c:pt>
                <c:pt idx="504">
                  <c:v>2.3437888296913279E-2</c:v>
                </c:pt>
                <c:pt idx="505">
                  <c:v>1.6734652243996079E-2</c:v>
                </c:pt>
                <c:pt idx="506">
                  <c:v>4.5797633732168545E-2</c:v>
                </c:pt>
                <c:pt idx="507">
                  <c:v>6.9516776688644796E-2</c:v>
                </c:pt>
                <c:pt idx="508">
                  <c:v>5.2360242455304268E-2</c:v>
                </c:pt>
                <c:pt idx="509">
                  <c:v>3.6000596424058798E-2</c:v>
                </c:pt>
                <c:pt idx="510">
                  <c:v>2.217224232887996E-2</c:v>
                </c:pt>
                <c:pt idx="511">
                  <c:v>2.7703583966951495E-2</c:v>
                </c:pt>
                <c:pt idx="512">
                  <c:v>1.9734701946000979E-2</c:v>
                </c:pt>
                <c:pt idx="513">
                  <c:v>2.8031714403108279E-2</c:v>
                </c:pt>
                <c:pt idx="514">
                  <c:v>2.7047323094637921E-2</c:v>
                </c:pt>
                <c:pt idx="515">
                  <c:v>2.3859770286257718E-2</c:v>
                </c:pt>
                <c:pt idx="516">
                  <c:v>1.9078441073687408E-2</c:v>
                </c:pt>
                <c:pt idx="517">
                  <c:v>2.1844111892723176E-2</c:v>
                </c:pt>
                <c:pt idx="518">
                  <c:v>1.3406472105834394E-2</c:v>
                </c:pt>
                <c:pt idx="519">
                  <c:v>3.023487590301813E-2</c:v>
                </c:pt>
                <c:pt idx="520">
                  <c:v>2.2594124318224398E-2</c:v>
                </c:pt>
                <c:pt idx="521">
                  <c:v>1.809404976521705E-2</c:v>
                </c:pt>
                <c:pt idx="522">
                  <c:v>2.2594124318224398E-2</c:v>
                </c:pt>
                <c:pt idx="523">
                  <c:v>1.5562757829150418E-2</c:v>
                </c:pt>
                <c:pt idx="524">
                  <c:v>1.757841622268496E-2</c:v>
                </c:pt>
                <c:pt idx="525">
                  <c:v>1.6734652243996079E-2</c:v>
                </c:pt>
                <c:pt idx="526">
                  <c:v>4.4391360434353745E-2</c:v>
                </c:pt>
                <c:pt idx="527">
                  <c:v>2.7469205083982363E-2</c:v>
                </c:pt>
                <c:pt idx="528">
                  <c:v>1.7484664669497305E-2</c:v>
                </c:pt>
                <c:pt idx="529">
                  <c:v>2.4234776499008331E-2</c:v>
                </c:pt>
                <c:pt idx="530">
                  <c:v>1.3640850988803528E-2</c:v>
                </c:pt>
                <c:pt idx="531">
                  <c:v>2.5875428679792263E-2</c:v>
                </c:pt>
                <c:pt idx="532">
                  <c:v>1.9781577722594805E-2</c:v>
                </c:pt>
                <c:pt idx="533">
                  <c:v>1.9078441073687408E-2</c:v>
                </c:pt>
                <c:pt idx="534">
                  <c:v>1.5750260935525725E-2</c:v>
                </c:pt>
                <c:pt idx="535">
                  <c:v>1.9687826169407154E-2</c:v>
                </c:pt>
                <c:pt idx="536">
                  <c:v>1.2890838563302304E-2</c:v>
                </c:pt>
                <c:pt idx="537">
                  <c:v>2.2828503201193534E-2</c:v>
                </c:pt>
                <c:pt idx="538">
                  <c:v>1.8000298212029399E-2</c:v>
                </c:pt>
                <c:pt idx="539">
                  <c:v>1.5140875839805978E-2</c:v>
                </c:pt>
                <c:pt idx="540">
                  <c:v>1.5844012488713376E-2</c:v>
                </c:pt>
                <c:pt idx="541">
                  <c:v>2.3344136743725624E-2</c:v>
                </c:pt>
                <c:pt idx="542">
                  <c:v>2.6344186445730527E-2</c:v>
                </c:pt>
                <c:pt idx="543">
                  <c:v>2.0437838594908379E-2</c:v>
                </c:pt>
                <c:pt idx="544">
                  <c:v>1.4250236084523273E-2</c:v>
                </c:pt>
                <c:pt idx="545">
                  <c:v>2.2359745435255266E-2</c:v>
                </c:pt>
                <c:pt idx="546">
                  <c:v>1.7531540446091131E-2</c:v>
                </c:pt>
                <c:pt idx="547">
                  <c:v>1.5000248510024499E-2</c:v>
                </c:pt>
                <c:pt idx="548">
                  <c:v>2.1562857233160218E-2</c:v>
                </c:pt>
                <c:pt idx="549">
                  <c:v>1.6594024914214602E-2</c:v>
                </c:pt>
                <c:pt idx="550">
                  <c:v>2.179723611612935E-2</c:v>
                </c:pt>
                <c:pt idx="551">
                  <c:v>1.5328378946181285E-2</c:v>
                </c:pt>
                <c:pt idx="552">
                  <c:v>2.0015956605563941E-2</c:v>
                </c:pt>
                <c:pt idx="553">
                  <c:v>2.2078490775692308E-2</c:v>
                </c:pt>
                <c:pt idx="554">
                  <c:v>1.3781478318585007E-2</c:v>
                </c:pt>
                <c:pt idx="555">
                  <c:v>1.6500273361026947E-2</c:v>
                </c:pt>
                <c:pt idx="556">
                  <c:v>1.1297062159112199E-2</c:v>
                </c:pt>
                <c:pt idx="557">
                  <c:v>1.7297161563121999E-2</c:v>
                </c:pt>
                <c:pt idx="558">
                  <c:v>1.7250285786528173E-2</c:v>
                </c:pt>
                <c:pt idx="559">
                  <c:v>1.5469006275962765E-2</c:v>
                </c:pt>
                <c:pt idx="560">
                  <c:v>1.2609583903739344E-2</c:v>
                </c:pt>
                <c:pt idx="561">
                  <c:v>1.0922055946361588E-2</c:v>
                </c:pt>
                <c:pt idx="562">
                  <c:v>2.2359745435255266E-2</c:v>
                </c:pt>
                <c:pt idx="563">
                  <c:v>1.6406521807839296E-2</c:v>
                </c:pt>
                <c:pt idx="564">
                  <c:v>2.0625341701283686E-2</c:v>
                </c:pt>
                <c:pt idx="565">
                  <c:v>2.3250385190537973E-2</c:v>
                </c:pt>
                <c:pt idx="566">
                  <c:v>1.4953372733430672E-2</c:v>
                </c:pt>
                <c:pt idx="567">
                  <c:v>1.5422130499368938E-2</c:v>
                </c:pt>
                <c:pt idx="568">
                  <c:v>1.1672068371862812E-2</c:v>
                </c:pt>
                <c:pt idx="569">
                  <c:v>8.6720186698579123E-3</c:v>
                </c:pt>
                <c:pt idx="570">
                  <c:v>1.4765869627055365E-2</c:v>
                </c:pt>
                <c:pt idx="571">
                  <c:v>1.5703385158931899E-2</c:v>
                </c:pt>
                <c:pt idx="572">
                  <c:v>1.2047074584613425E-2</c:v>
                </c:pt>
                <c:pt idx="573">
                  <c:v>3.009424857323665E-2</c:v>
                </c:pt>
                <c:pt idx="574">
                  <c:v>4.556325484919941E-2</c:v>
                </c:pt>
                <c:pt idx="575">
                  <c:v>3.2953670945460069E-2</c:v>
                </c:pt>
                <c:pt idx="576">
                  <c:v>2.0953472137440473E-2</c:v>
                </c:pt>
                <c:pt idx="577">
                  <c:v>1.4906496956836846E-2</c:v>
                </c:pt>
                <c:pt idx="578">
                  <c:v>2.179723611612935E-2</c:v>
                </c:pt>
                <c:pt idx="579">
                  <c:v>1.8000298212029399E-2</c:v>
                </c:pt>
                <c:pt idx="580">
                  <c:v>1.2328329244176385E-2</c:v>
                </c:pt>
                <c:pt idx="581">
                  <c:v>1.7109658456746692E-2</c:v>
                </c:pt>
                <c:pt idx="582">
                  <c:v>3.6984987732529152E-2</c:v>
                </c:pt>
                <c:pt idx="583">
                  <c:v>2.6672316881887308E-2</c:v>
                </c:pt>
                <c:pt idx="584">
                  <c:v>2.0344087041720724E-2</c:v>
                </c:pt>
                <c:pt idx="585">
                  <c:v>1.8890937967312105E-2</c:v>
                </c:pt>
                <c:pt idx="586">
                  <c:v>1.1765819925050465E-2</c:v>
                </c:pt>
                <c:pt idx="587">
                  <c:v>1.809404976521705E-2</c:v>
                </c:pt>
                <c:pt idx="588">
                  <c:v>1.8515931754561493E-2</c:v>
                </c:pt>
                <c:pt idx="589">
                  <c:v>1.5047124286618325E-2</c:v>
                </c:pt>
                <c:pt idx="590">
                  <c:v>1.4765869627055365E-2</c:v>
                </c:pt>
                <c:pt idx="591">
                  <c:v>1.6594024914214602E-2</c:v>
                </c:pt>
                <c:pt idx="592">
                  <c:v>1.5797136712119551E-2</c:v>
                </c:pt>
                <c:pt idx="593">
                  <c:v>1.2140826137801078E-2</c:v>
                </c:pt>
                <c:pt idx="594">
                  <c:v>1.4718993850461539E-2</c:v>
                </c:pt>
                <c:pt idx="595">
                  <c:v>1.9500323063031847E-2</c:v>
                </c:pt>
                <c:pt idx="596">
                  <c:v>1.5797136712119551E-2</c:v>
                </c:pt>
                <c:pt idx="597">
                  <c:v>1.3125217446271438E-2</c:v>
                </c:pt>
                <c:pt idx="598">
                  <c:v>1.814092554181088E-2</c:v>
                </c:pt>
                <c:pt idx="599">
                  <c:v>1.4109608754741793E-2</c:v>
                </c:pt>
                <c:pt idx="600">
                  <c:v>1.4718993850461539E-2</c:v>
                </c:pt>
                <c:pt idx="601">
                  <c:v>1.1906447254831946E-2</c:v>
                </c:pt>
                <c:pt idx="602">
                  <c:v>1.7531540446091131E-2</c:v>
                </c:pt>
                <c:pt idx="603">
                  <c:v>1.2843962786708478E-2</c:v>
                </c:pt>
                <c:pt idx="604">
                  <c:v>7.7813789145752092E-3</c:v>
                </c:pt>
                <c:pt idx="605">
                  <c:v>1.2750211233520825E-2</c:v>
                </c:pt>
                <c:pt idx="606">
                  <c:v>1.1859571478238119E-2</c:v>
                </c:pt>
                <c:pt idx="607">
                  <c:v>1.4250236084523273E-2</c:v>
                </c:pt>
                <c:pt idx="608">
                  <c:v>1.1859571478238119E-2</c:v>
                </c:pt>
                <c:pt idx="609">
                  <c:v>1.4859621180243018E-2</c:v>
                </c:pt>
                <c:pt idx="610">
                  <c:v>2.357851562669476E-2</c:v>
                </c:pt>
                <c:pt idx="611">
                  <c:v>1.7109658456746692E-2</c:v>
                </c:pt>
                <c:pt idx="612">
                  <c:v>1.2562708127145519E-2</c:v>
                </c:pt>
                <c:pt idx="613">
                  <c:v>1.115643482933072E-2</c:v>
                </c:pt>
                <c:pt idx="614">
                  <c:v>1.0687677063392456E-2</c:v>
                </c:pt>
                <c:pt idx="615">
                  <c:v>8.5782671166702591E-3</c:v>
                </c:pt>
                <c:pt idx="616">
                  <c:v>2.4703534264946599E-2</c:v>
                </c:pt>
                <c:pt idx="617">
                  <c:v>1.7953422435435573E-2</c:v>
                </c:pt>
                <c:pt idx="618">
                  <c:v>1.2937714339896132E-2</c:v>
                </c:pt>
                <c:pt idx="619">
                  <c:v>8.8595217762332187E-3</c:v>
                </c:pt>
                <c:pt idx="620">
                  <c:v>1.5890888265307206E-2</c:v>
                </c:pt>
                <c:pt idx="621">
                  <c:v>1.0922055946361588E-2</c:v>
                </c:pt>
                <c:pt idx="622">
                  <c:v>1.0547049733610975E-2</c:v>
                </c:pt>
                <c:pt idx="623">
                  <c:v>1.0172043520860362E-2</c:v>
                </c:pt>
                <c:pt idx="624">
                  <c:v>1.8422180201373838E-2</c:v>
                </c:pt>
                <c:pt idx="625">
                  <c:v>1.4250236084523273E-2</c:v>
                </c:pt>
                <c:pt idx="626">
                  <c:v>9.8907888612974025E-3</c:v>
                </c:pt>
                <c:pt idx="627">
                  <c:v>1.2562708127145519E-2</c:v>
                </c:pt>
                <c:pt idx="628">
                  <c:v>9.3751553187653124E-3</c:v>
                </c:pt>
                <c:pt idx="629">
                  <c:v>1.7015906903559041E-2</c:v>
                </c:pt>
                <c:pt idx="630">
                  <c:v>2.0203459711939247E-2</c:v>
                </c:pt>
                <c:pt idx="631">
                  <c:v>1.3734602541991181E-2</c:v>
                </c:pt>
                <c:pt idx="632">
                  <c:v>9.6564099783282703E-3</c:v>
                </c:pt>
                <c:pt idx="633">
                  <c:v>9.2814037655776591E-3</c:v>
                </c:pt>
                <c:pt idx="634">
                  <c:v>9.1407764357961784E-3</c:v>
                </c:pt>
                <c:pt idx="635">
                  <c:v>1.5562757829150418E-2</c:v>
                </c:pt>
                <c:pt idx="636">
                  <c:v>9.8439130847035768E-3</c:v>
                </c:pt>
                <c:pt idx="637">
                  <c:v>1.3500223659022047E-2</c:v>
                </c:pt>
                <c:pt idx="638">
                  <c:v>1.1343937935706027E-2</c:v>
                </c:pt>
                <c:pt idx="639">
                  <c:v>1.3593975212209701E-2</c:v>
                </c:pt>
                <c:pt idx="640">
                  <c:v>1.171894414845664E-2</c:v>
                </c:pt>
                <c:pt idx="641">
                  <c:v>1.3172093222865264E-2</c:v>
                </c:pt>
                <c:pt idx="642">
                  <c:v>1.1578316818675159E-2</c:v>
                </c:pt>
                <c:pt idx="643">
                  <c:v>1.9078441073687408E-2</c:v>
                </c:pt>
                <c:pt idx="644">
                  <c:v>1.2328329244176385E-2</c:v>
                </c:pt>
                <c:pt idx="645">
                  <c:v>1.2328329244176385E-2</c:v>
                </c:pt>
                <c:pt idx="646">
                  <c:v>1.4812745403649193E-2</c:v>
                </c:pt>
                <c:pt idx="647">
                  <c:v>1.4390863414304752E-2</c:v>
                </c:pt>
                <c:pt idx="648">
                  <c:v>1.5000248510024499E-2</c:v>
                </c:pt>
                <c:pt idx="649">
                  <c:v>1.0125167744266536E-2</c:v>
                </c:pt>
                <c:pt idx="650">
                  <c:v>1.2984590116489957E-2</c:v>
                </c:pt>
                <c:pt idx="651">
                  <c:v>1.2187701914394906E-2</c:v>
                </c:pt>
                <c:pt idx="652">
                  <c:v>9.7501615315159235E-3</c:v>
                </c:pt>
                <c:pt idx="653">
                  <c:v>1.2422080797364038E-2</c:v>
                </c:pt>
                <c:pt idx="654">
                  <c:v>6.7501118295110237E-3</c:v>
                </c:pt>
                <c:pt idx="655">
                  <c:v>1.3640850988803528E-2</c:v>
                </c:pt>
                <c:pt idx="656">
                  <c:v>1.1109559052736894E-2</c:v>
                </c:pt>
                <c:pt idx="657">
                  <c:v>9.2814037655776591E-3</c:v>
                </c:pt>
                <c:pt idx="658">
                  <c:v>2.1469105679972563E-2</c:v>
                </c:pt>
                <c:pt idx="659">
                  <c:v>1.6125267148276334E-2</c:v>
                </c:pt>
                <c:pt idx="660">
                  <c:v>1.4203360307929446E-2</c:v>
                </c:pt>
                <c:pt idx="661">
                  <c:v>1.2000198808019599E-2</c:v>
                </c:pt>
                <c:pt idx="662">
                  <c:v>1.0875180169767762E-2</c:v>
                </c:pt>
                <c:pt idx="663">
                  <c:v>1.809404976521705E-2</c:v>
                </c:pt>
                <c:pt idx="664">
                  <c:v>1.3172093222865264E-2</c:v>
                </c:pt>
                <c:pt idx="665">
                  <c:v>9.0001491060146994E-3</c:v>
                </c:pt>
                <c:pt idx="666">
                  <c:v>7.2188695954492899E-3</c:v>
                </c:pt>
                <c:pt idx="667">
                  <c:v>1.3593975212209701E-2</c:v>
                </c:pt>
                <c:pt idx="668">
                  <c:v>1.4625242297273886E-2</c:v>
                </c:pt>
                <c:pt idx="669">
                  <c:v>1.0922055946361588E-2</c:v>
                </c:pt>
                <c:pt idx="670">
                  <c:v>1.1578316818675159E-2</c:v>
                </c:pt>
                <c:pt idx="671">
                  <c:v>7.3126211486369431E-3</c:v>
                </c:pt>
                <c:pt idx="672">
                  <c:v>1.2515832350551691E-2</c:v>
                </c:pt>
                <c:pt idx="673">
                  <c:v>1.3312720552646741E-2</c:v>
                </c:pt>
                <c:pt idx="674">
                  <c:v>1.0922055946361588E-2</c:v>
                </c:pt>
                <c:pt idx="675">
                  <c:v>1.3359596329240568E-2</c:v>
                </c:pt>
                <c:pt idx="676">
                  <c:v>8.3907640102949526E-3</c:v>
                </c:pt>
                <c:pt idx="677">
                  <c:v>7.07824226566781E-3</c:v>
                </c:pt>
                <c:pt idx="678">
                  <c:v>1.5187751616399806E-2</c:v>
                </c:pt>
                <c:pt idx="679">
                  <c:v>1.4578366520680059E-2</c:v>
                </c:pt>
                <c:pt idx="680">
                  <c:v>1.4578366520680059E-2</c:v>
                </c:pt>
                <c:pt idx="681">
                  <c:v>8.5313913400764333E-3</c:v>
                </c:pt>
                <c:pt idx="682">
                  <c:v>8.7188944464517398E-3</c:v>
                </c:pt>
                <c:pt idx="683">
                  <c:v>9.4220310953591381E-3</c:v>
                </c:pt>
                <c:pt idx="684">
                  <c:v>1.2187701914394906E-2</c:v>
                </c:pt>
                <c:pt idx="685">
                  <c:v>1.1015807499549241E-2</c:v>
                </c:pt>
                <c:pt idx="686">
                  <c:v>1.115643482933072E-2</c:v>
                </c:pt>
                <c:pt idx="687">
                  <c:v>2.5969180232979915E-2</c:v>
                </c:pt>
                <c:pt idx="688">
                  <c:v>1.9312819956656541E-2</c:v>
                </c:pt>
                <c:pt idx="689">
                  <c:v>1.5234627392993631E-2</c:v>
                </c:pt>
                <c:pt idx="690">
                  <c:v>1.1343937935706027E-2</c:v>
                </c:pt>
                <c:pt idx="691">
                  <c:v>1.1765819925050465E-2</c:v>
                </c:pt>
                <c:pt idx="692">
                  <c:v>9.93766463789123E-3</c:v>
                </c:pt>
                <c:pt idx="693">
                  <c:v>7.7345031379813826E-3</c:v>
                </c:pt>
                <c:pt idx="694">
                  <c:v>6.5157329465418924E-3</c:v>
                </c:pt>
                <c:pt idx="695">
                  <c:v>1.5375254722775112E-2</c:v>
                </c:pt>
                <c:pt idx="696">
                  <c:v>1.0875180169767762E-2</c:v>
                </c:pt>
                <c:pt idx="697">
                  <c:v>1.0687677063392456E-2</c:v>
                </c:pt>
                <c:pt idx="698">
                  <c:v>9.0470248826085252E-3</c:v>
                </c:pt>
                <c:pt idx="699">
                  <c:v>1.0453298180423322E-2</c:v>
                </c:pt>
                <c:pt idx="700">
                  <c:v>6.4219813933542392E-3</c:v>
                </c:pt>
                <c:pt idx="701">
                  <c:v>1.2468956573957865E-2</c:v>
                </c:pt>
                <c:pt idx="702">
                  <c:v>1.1953323031425772E-2</c:v>
                </c:pt>
                <c:pt idx="703">
                  <c:v>1.0593925510204803E-2</c:v>
                </c:pt>
                <c:pt idx="704">
                  <c:v>8.5782671166702591E-3</c:v>
                </c:pt>
                <c:pt idx="705">
                  <c:v>1.1109559052736894E-2</c:v>
                </c:pt>
                <c:pt idx="706">
                  <c:v>9.1876522123900059E-3</c:v>
                </c:pt>
                <c:pt idx="707">
                  <c:v>1.1109559052736894E-2</c:v>
                </c:pt>
                <c:pt idx="708">
                  <c:v>6.3282298401665859E-3</c:v>
                </c:pt>
                <c:pt idx="709">
                  <c:v>7.9688820209505157E-3</c:v>
                </c:pt>
                <c:pt idx="710">
                  <c:v>1.1859571478238119E-2</c:v>
                </c:pt>
                <c:pt idx="711">
                  <c:v>1.1906447254831946E-2</c:v>
                </c:pt>
                <c:pt idx="712">
                  <c:v>9.2345279889838316E-3</c:v>
                </c:pt>
                <c:pt idx="713">
                  <c:v>9.1876522123900059E-3</c:v>
                </c:pt>
                <c:pt idx="714">
                  <c:v>7.5938758081999028E-3</c:v>
                </c:pt>
                <c:pt idx="715">
                  <c:v>1.4531490744086233E-2</c:v>
                </c:pt>
                <c:pt idx="716">
                  <c:v>1.0031416191078883E-2</c:v>
                </c:pt>
                <c:pt idx="717">
                  <c:v>1.3968981424960314E-2</c:v>
                </c:pt>
                <c:pt idx="718">
                  <c:v>7.8751304677628624E-3</c:v>
                </c:pt>
                <c:pt idx="719">
                  <c:v>1.2468956573957865E-2</c:v>
                </c:pt>
                <c:pt idx="720">
                  <c:v>1.415648453133562E-2</c:v>
                </c:pt>
                <c:pt idx="721">
                  <c:v>1.1625192595268986E-2</c:v>
                </c:pt>
                <c:pt idx="722">
                  <c:v>8.0626335741381672E-3</c:v>
                </c:pt>
                <c:pt idx="723">
                  <c:v>8.1095093507319947E-3</c:v>
                </c:pt>
                <c:pt idx="724">
                  <c:v>1.0500173957017149E-2</c:v>
                </c:pt>
                <c:pt idx="725">
                  <c:v>7.1251180422616366E-3</c:v>
                </c:pt>
                <c:pt idx="726">
                  <c:v>6.2813540635727593E-3</c:v>
                </c:pt>
                <c:pt idx="727">
                  <c:v>5.4375900848838811E-3</c:v>
                </c:pt>
                <c:pt idx="728">
                  <c:v>8.8595217762332187E-3</c:v>
                </c:pt>
                <c:pt idx="729">
                  <c:v>1.2093950361207252E-2</c:v>
                </c:pt>
                <c:pt idx="730">
                  <c:v>1.1390813712299852E-2</c:v>
                </c:pt>
                <c:pt idx="731">
                  <c:v>9.7970373081097493E-3</c:v>
                </c:pt>
                <c:pt idx="733">
                  <c:v>0</c:v>
                </c:pt>
                <c:pt idx="734">
                  <c:v>115.13209861951326</c:v>
                </c:pt>
                <c:pt idx="735">
                  <c:v>1.3934579729536021</c:v>
                </c:pt>
                <c:pt idx="736">
                  <c:v>74.303469664985414</c:v>
                </c:pt>
                <c:pt idx="737">
                  <c:v>18.647974599075624</c:v>
                </c:pt>
                <c:pt idx="738">
                  <c:v>8.2187252976608356</c:v>
                </c:pt>
                <c:pt idx="739">
                  <c:v>4.23313290670092</c:v>
                </c:pt>
                <c:pt idx="740">
                  <c:v>1.548786640094644</c:v>
                </c:pt>
                <c:pt idx="741">
                  <c:v>0.87777766018989845</c:v>
                </c:pt>
                <c:pt idx="742">
                  <c:v>0.69021169974361052</c:v>
                </c:pt>
                <c:pt idx="743">
                  <c:v>0.53499941272280416</c:v>
                </c:pt>
                <c:pt idx="744">
                  <c:v>0.56886602771134798</c:v>
                </c:pt>
                <c:pt idx="745">
                  <c:v>0.69886262201445271</c:v>
                </c:pt>
                <c:pt idx="746">
                  <c:v>0.42835642921363232</c:v>
                </c:pt>
                <c:pt idx="747">
                  <c:v>0.39941657264839325</c:v>
                </c:pt>
                <c:pt idx="748">
                  <c:v>0.44418412556566655</c:v>
                </c:pt>
                <c:pt idx="749">
                  <c:v>0.38541216484671598</c:v>
                </c:pt>
                <c:pt idx="750">
                  <c:v>0.35104123600381804</c:v>
                </c:pt>
                <c:pt idx="751">
                  <c:v>0.60796974811049143</c:v>
                </c:pt>
                <c:pt idx="752">
                  <c:v>0.56021510544050579</c:v>
                </c:pt>
                <c:pt idx="753">
                  <c:v>0.33482560591766536</c:v>
                </c:pt>
                <c:pt idx="754">
                  <c:v>0.48421888692669429</c:v>
                </c:pt>
                <c:pt idx="755">
                  <c:v>0.26154492354268333</c:v>
                </c:pt>
                <c:pt idx="756">
                  <c:v>0.29684689334746556</c:v>
                </c:pt>
                <c:pt idx="757">
                  <c:v>0.30189003189100588</c:v>
                </c:pt>
                <c:pt idx="758">
                  <c:v>0.3126357963260879</c:v>
                </c:pt>
                <c:pt idx="759">
                  <c:v>0.40275280276181225</c:v>
                </c:pt>
                <c:pt idx="760">
                  <c:v>0.21964808025788682</c:v>
                </c:pt>
                <c:pt idx="761">
                  <c:v>0.31736858788233346</c:v>
                </c:pt>
                <c:pt idx="762">
                  <c:v>0.16700547253800824</c:v>
                </c:pt>
                <c:pt idx="763">
                  <c:v>0.25467849644878615</c:v>
                </c:pt>
                <c:pt idx="764">
                  <c:v>0.10900937928729459</c:v>
                </c:pt>
                <c:pt idx="765">
                  <c:v>0.32101516498304727</c:v>
                </c:pt>
                <c:pt idx="766">
                  <c:v>0.29599343913240489</c:v>
                </c:pt>
                <c:pt idx="767">
                  <c:v>0.31767893486962828</c:v>
                </c:pt>
                <c:pt idx="768">
                  <c:v>0.25603626451820083</c:v>
                </c:pt>
                <c:pt idx="769">
                  <c:v>0.12216033287391127</c:v>
                </c:pt>
                <c:pt idx="770">
                  <c:v>0.28625630240603089</c:v>
                </c:pt>
                <c:pt idx="771">
                  <c:v>0.27516139761024216</c:v>
                </c:pt>
                <c:pt idx="772">
                  <c:v>0.16308734182341153</c:v>
                </c:pt>
                <c:pt idx="773">
                  <c:v>0.31655392704068464</c:v>
                </c:pt>
                <c:pt idx="774">
                  <c:v>0.15234157738832949</c:v>
                </c:pt>
                <c:pt idx="775">
                  <c:v>0.21739806459999961</c:v>
                </c:pt>
                <c:pt idx="776">
                  <c:v>0.14520359668054933</c:v>
                </c:pt>
                <c:pt idx="777">
                  <c:v>0.19140650441406104</c:v>
                </c:pt>
                <c:pt idx="778">
                  <c:v>9.32980630554959E-2</c:v>
                </c:pt>
                <c:pt idx="779">
                  <c:v>0.26150613016927143</c:v>
                </c:pt>
                <c:pt idx="780">
                  <c:v>0.23314817420521014</c:v>
                </c:pt>
                <c:pt idx="781">
                  <c:v>0.15854851713422524</c:v>
                </c:pt>
                <c:pt idx="782">
                  <c:v>0.26949756509211231</c:v>
                </c:pt>
                <c:pt idx="783">
                  <c:v>0.14559153041466782</c:v>
                </c:pt>
                <c:pt idx="784">
                  <c:v>0.30196761863782956</c:v>
                </c:pt>
                <c:pt idx="785">
                  <c:v>0.11083266783765149</c:v>
                </c:pt>
                <c:pt idx="786">
                  <c:v>0.23877321334992821</c:v>
                </c:pt>
                <c:pt idx="787">
                  <c:v>0.11820340878590271</c:v>
                </c:pt>
                <c:pt idx="788">
                  <c:v>8.9379932340899193E-2</c:v>
                </c:pt>
                <c:pt idx="789">
                  <c:v>0.30724351742184097</c:v>
                </c:pt>
                <c:pt idx="790">
                  <c:v>0.12169481239296909</c:v>
                </c:pt>
                <c:pt idx="791">
                  <c:v>0.2696915319591715</c:v>
                </c:pt>
                <c:pt idx="792">
                  <c:v>9.3530823295967E-2</c:v>
                </c:pt>
                <c:pt idx="793">
                  <c:v>0.1703804960248391</c:v>
                </c:pt>
                <c:pt idx="794">
                  <c:v>0.12188877926002832</c:v>
                </c:pt>
                <c:pt idx="795">
                  <c:v>0.16809168699354002</c:v>
                </c:pt>
                <c:pt idx="796">
                  <c:v>9.1746328119021975E-2</c:v>
                </c:pt>
                <c:pt idx="797">
                  <c:v>0.12347930756991411</c:v>
                </c:pt>
                <c:pt idx="798">
                  <c:v>0.16944945506295472</c:v>
                </c:pt>
                <c:pt idx="799">
                  <c:v>8.3056612474767866E-2</c:v>
                </c:pt>
                <c:pt idx="800">
                  <c:v>0.15823817014693048</c:v>
                </c:pt>
                <c:pt idx="801">
                  <c:v>0.18818665442087759</c:v>
                </c:pt>
                <c:pt idx="802">
                  <c:v>9.5858425700677916E-2</c:v>
                </c:pt>
                <c:pt idx="803">
                  <c:v>0.16134164001987836</c:v>
                </c:pt>
                <c:pt idx="804">
                  <c:v>7.6772085982048405E-2</c:v>
                </c:pt>
                <c:pt idx="805">
                  <c:v>0.23726027178686607</c:v>
                </c:pt>
                <c:pt idx="806">
                  <c:v>7.1922914305567326E-2</c:v>
                </c:pt>
                <c:pt idx="807">
                  <c:v>9.6246359434796397E-2</c:v>
                </c:pt>
                <c:pt idx="808">
                  <c:v>0.1823676484091003</c:v>
                </c:pt>
                <c:pt idx="809">
                  <c:v>7.9720382361348902E-2</c:v>
                </c:pt>
                <c:pt idx="810">
                  <c:v>0.13713457501088483</c:v>
                </c:pt>
                <c:pt idx="811">
                  <c:v>0.11983273046920036</c:v>
                </c:pt>
                <c:pt idx="812">
                  <c:v>4.6164114360099845E-2</c:v>
                </c:pt>
                <c:pt idx="813">
                  <c:v>0.14667774487019961</c:v>
                </c:pt>
                <c:pt idx="814">
                  <c:v>6.8780651059207581E-2</c:v>
                </c:pt>
                <c:pt idx="815">
                  <c:v>0.12406120817109186</c:v>
                </c:pt>
                <c:pt idx="816">
                  <c:v>4.5465833638686566E-2</c:v>
                </c:pt>
                <c:pt idx="817">
                  <c:v>0.15598815448904324</c:v>
                </c:pt>
                <c:pt idx="818">
                  <c:v>4.8375336644575218E-2</c:v>
                </c:pt>
                <c:pt idx="819">
                  <c:v>0.16696667916459643</c:v>
                </c:pt>
                <c:pt idx="820">
                  <c:v>6.6724602268379604E-2</c:v>
                </c:pt>
                <c:pt idx="821">
                  <c:v>0.14799671956620244</c:v>
                </c:pt>
                <c:pt idx="822">
                  <c:v>6.4746140224375331E-2</c:v>
                </c:pt>
                <c:pt idx="823">
                  <c:v>6.1177149870485253E-2</c:v>
                </c:pt>
                <c:pt idx="824">
                  <c:v>7.6616912488401009E-2</c:v>
                </c:pt>
                <c:pt idx="825">
                  <c:v>9.3414443175731443E-2</c:v>
                </c:pt>
                <c:pt idx="826">
                  <c:v>6.6336668534261123E-2</c:v>
                </c:pt>
                <c:pt idx="827">
                  <c:v>0.11948359010849371</c:v>
                </c:pt>
                <c:pt idx="828">
                  <c:v>3.235367342548174E-2</c:v>
                </c:pt>
                <c:pt idx="829">
                  <c:v>0.15928559122905039</c:v>
                </c:pt>
                <c:pt idx="830">
                  <c:v>3.3517474627837197E-2</c:v>
                </c:pt>
                <c:pt idx="831">
                  <c:v>9.6207566061384545E-2</c:v>
                </c:pt>
                <c:pt idx="832">
                  <c:v>7.1534980571448845E-2</c:v>
                </c:pt>
                <c:pt idx="833">
                  <c:v>5.9392654693540214E-2</c:v>
                </c:pt>
                <c:pt idx="834">
                  <c:v>7.5065177551927056E-2</c:v>
                </c:pt>
                <c:pt idx="835">
                  <c:v>3.6659737874196935E-2</c:v>
                </c:pt>
                <c:pt idx="836">
                  <c:v>7.6500532368165453E-2</c:v>
                </c:pt>
                <c:pt idx="837">
                  <c:v>5.6715911928122663E-2</c:v>
                </c:pt>
                <c:pt idx="838">
                  <c:v>7.025479924885783E-2</c:v>
                </c:pt>
                <c:pt idx="839">
                  <c:v>8.5733355240185424E-2</c:v>
                </c:pt>
                <c:pt idx="840">
                  <c:v>3.6310597513490299E-2</c:v>
                </c:pt>
                <c:pt idx="841">
                  <c:v>5.44271028968236E-2</c:v>
                </c:pt>
                <c:pt idx="842">
                  <c:v>6.1526290231191896E-2</c:v>
                </c:pt>
                <c:pt idx="843">
                  <c:v>5.6754705301534515E-2</c:v>
                </c:pt>
                <c:pt idx="844">
                  <c:v>4.7560675802926396E-2</c:v>
                </c:pt>
                <c:pt idx="845">
                  <c:v>8.1582464285117631E-2</c:v>
                </c:pt>
                <c:pt idx="846">
                  <c:v>3.2120913185010647E-2</c:v>
                </c:pt>
                <c:pt idx="847">
                  <c:v>7.0797906476623707E-2</c:v>
                </c:pt>
                <c:pt idx="848">
                  <c:v>3.7008878234903571E-2</c:v>
                </c:pt>
                <c:pt idx="849">
                  <c:v>8.2668678740649371E-2</c:v>
                </c:pt>
                <c:pt idx="850">
                  <c:v>4.084942220267658E-2</c:v>
                </c:pt>
                <c:pt idx="851">
                  <c:v>2.5487246331584536E-2</c:v>
                </c:pt>
                <c:pt idx="852">
                  <c:v>9.8186028105388831E-2</c:v>
                </c:pt>
                <c:pt idx="853">
                  <c:v>4.4263239062919263E-2</c:v>
                </c:pt>
                <c:pt idx="854">
                  <c:v>3.0452798128301161E-2</c:v>
                </c:pt>
                <c:pt idx="855">
                  <c:v>8.8216131138543735E-2</c:v>
                </c:pt>
                <c:pt idx="856">
                  <c:v>3.014245114100637E-2</c:v>
                </c:pt>
                <c:pt idx="857">
                  <c:v>2.6030353559350419E-2</c:v>
                </c:pt>
                <c:pt idx="858">
                  <c:v>9.5858425700677916E-2</c:v>
                </c:pt>
                <c:pt idx="859">
                  <c:v>3.3129540893718709E-2</c:v>
                </c:pt>
                <c:pt idx="860">
                  <c:v>6.237974444625257E-2</c:v>
                </c:pt>
                <c:pt idx="861">
                  <c:v>8.6004908854068363E-2</c:v>
                </c:pt>
                <c:pt idx="862">
                  <c:v>2.0056174053925731E-2</c:v>
                </c:pt>
                <c:pt idx="863">
                  <c:v>7.952641549428964E-2</c:v>
                </c:pt>
                <c:pt idx="864">
                  <c:v>4.1276149310206921E-2</c:v>
                </c:pt>
                <c:pt idx="865">
                  <c:v>1.5866489725446079E-2</c:v>
                </c:pt>
                <c:pt idx="866">
                  <c:v>5.7957299877301818E-2</c:v>
                </c:pt>
                <c:pt idx="867">
                  <c:v>4.0616661962205494E-2</c:v>
                </c:pt>
                <c:pt idx="868">
                  <c:v>2.7465708375588815E-2</c:v>
                </c:pt>
                <c:pt idx="869">
                  <c:v>6.1332323364132649E-2</c:v>
                </c:pt>
                <c:pt idx="870">
                  <c:v>3.2082119811598801E-2</c:v>
                </c:pt>
                <c:pt idx="871">
                  <c:v>3.3982995108779383E-2</c:v>
                </c:pt>
                <c:pt idx="872">
                  <c:v>2.6534667413704451E-2</c:v>
                </c:pt>
                <c:pt idx="873">
                  <c:v>5.8927134212598035E-2</c:v>
                </c:pt>
                <c:pt idx="874">
                  <c:v>3.1345045716773677E-2</c:v>
                </c:pt>
                <c:pt idx="875">
                  <c:v>6.3116818541077688E-2</c:v>
                </c:pt>
                <c:pt idx="876">
                  <c:v>2.7582088495824358E-2</c:v>
                </c:pt>
                <c:pt idx="877">
                  <c:v>4.5853767372805054E-2</c:v>
                </c:pt>
                <c:pt idx="878">
                  <c:v>2.0754454775339007E-2</c:v>
                </c:pt>
                <c:pt idx="879">
                  <c:v>3.2043326438186949E-2</c:v>
                </c:pt>
                <c:pt idx="880">
                  <c:v>6.4629760104139775E-2</c:v>
                </c:pt>
                <c:pt idx="881">
                  <c:v>2.8008815603354695E-2</c:v>
                </c:pt>
                <c:pt idx="882">
                  <c:v>7.6073805260635119E-2</c:v>
                </c:pt>
                <c:pt idx="883">
                  <c:v>2.7465708375588815E-2</c:v>
                </c:pt>
                <c:pt idx="884">
                  <c:v>2.009496742733758E-2</c:v>
                </c:pt>
                <c:pt idx="885">
                  <c:v>5.3379681814703685E-2</c:v>
                </c:pt>
                <c:pt idx="886">
                  <c:v>2.7504501749000661E-2</c:v>
                </c:pt>
                <c:pt idx="887">
                  <c:v>2.0948421642398251E-2</c:v>
                </c:pt>
                <c:pt idx="888">
                  <c:v>4.0306314974910704E-2</c:v>
                </c:pt>
                <c:pt idx="889">
                  <c:v>2.8125195723590242E-2</c:v>
                </c:pt>
                <c:pt idx="890">
                  <c:v>1.7224257794860781E-2</c:v>
                </c:pt>
                <c:pt idx="891">
                  <c:v>5.4931416751177631E-2</c:v>
                </c:pt>
                <c:pt idx="892">
                  <c:v>2.3547577660992105E-2</c:v>
                </c:pt>
                <c:pt idx="893">
                  <c:v>4.4379619183154806E-2</c:v>
                </c:pt>
                <c:pt idx="894">
                  <c:v>3.7086464981727268E-2</c:v>
                </c:pt>
                <c:pt idx="895">
                  <c:v>3.3672648121484593E-2</c:v>
                </c:pt>
                <c:pt idx="896">
                  <c:v>2.3120850553461771E-2</c:v>
                </c:pt>
                <c:pt idx="897">
                  <c:v>2.315964392687362E-2</c:v>
                </c:pt>
                <c:pt idx="898">
                  <c:v>4.4573586050214054E-2</c:v>
                </c:pt>
                <c:pt idx="899">
                  <c:v>3.8948546905496005E-2</c:v>
                </c:pt>
                <c:pt idx="900">
                  <c:v>2.4129478262169834E-2</c:v>
                </c:pt>
                <c:pt idx="901">
                  <c:v>3.4060581855603081E-2</c:v>
                </c:pt>
                <c:pt idx="902">
                  <c:v>2.009496742733758E-2</c:v>
                </c:pt>
                <c:pt idx="903">
                  <c:v>2.1103595136045646E-2</c:v>
                </c:pt>
                <c:pt idx="904">
                  <c:v>5.3534855308351073E-2</c:v>
                </c:pt>
                <c:pt idx="905">
                  <c:v>2.2422569832048496E-2</c:v>
                </c:pt>
                <c:pt idx="906">
                  <c:v>4.2129603525267595E-2</c:v>
                </c:pt>
                <c:pt idx="907">
                  <c:v>3.1151078849714436E-2</c:v>
                </c:pt>
                <c:pt idx="908">
                  <c:v>1.7495811408743723E-2</c:v>
                </c:pt>
                <c:pt idx="909">
                  <c:v>1.7883745142862211E-2</c:v>
                </c:pt>
                <c:pt idx="910">
                  <c:v>6.4940107091434565E-2</c:v>
                </c:pt>
                <c:pt idx="911">
                  <c:v>2.78536421097073E-2</c:v>
                </c:pt>
                <c:pt idx="912">
                  <c:v>2.6457080666880753E-2</c:v>
                </c:pt>
                <c:pt idx="913">
                  <c:v>2.9405377046181246E-2</c:v>
                </c:pt>
                <c:pt idx="914">
                  <c:v>2.9056236685474607E-2</c:v>
                </c:pt>
                <c:pt idx="915">
                  <c:v>3.2819193906423925E-2</c:v>
                </c:pt>
                <c:pt idx="916">
                  <c:v>3.1422632463597375E-2</c:v>
                </c:pt>
                <c:pt idx="917">
                  <c:v>1.5207002377444656E-2</c:v>
                </c:pt>
                <c:pt idx="918">
                  <c:v>2.1646702363811526E-2</c:v>
                </c:pt>
                <c:pt idx="919">
                  <c:v>1.6293216832976416E-2</c:v>
                </c:pt>
                <c:pt idx="920">
                  <c:v>5.3146921574232599E-2</c:v>
                </c:pt>
                <c:pt idx="921">
                  <c:v>1.9823413813454639E-2</c:v>
                </c:pt>
                <c:pt idx="922">
                  <c:v>2.9366583672769397E-2</c:v>
                </c:pt>
                <c:pt idx="923">
                  <c:v>2.7349328255353269E-2</c:v>
                </c:pt>
                <c:pt idx="924">
                  <c:v>1.726305116827263E-2</c:v>
                </c:pt>
                <c:pt idx="925">
                  <c:v>1.2258705998144161E-2</c:v>
                </c:pt>
                <c:pt idx="926">
                  <c:v>1.5517349364739445E-2</c:v>
                </c:pt>
                <c:pt idx="927">
                  <c:v>4.2439950512562379E-2</c:v>
                </c:pt>
                <c:pt idx="928">
                  <c:v>2.5603626451820082E-2</c:v>
                </c:pt>
                <c:pt idx="929">
                  <c:v>2.8474336084296878E-2</c:v>
                </c:pt>
                <c:pt idx="930">
                  <c:v>2.3469990914168407E-2</c:v>
                </c:pt>
                <c:pt idx="931">
                  <c:v>2.8590716204532424E-2</c:v>
                </c:pt>
                <c:pt idx="932">
                  <c:v>3.8095092690435331E-2</c:v>
                </c:pt>
                <c:pt idx="933">
                  <c:v>2.0405314414632371E-2</c:v>
                </c:pt>
                <c:pt idx="934">
                  <c:v>1.8155298756745149E-2</c:v>
                </c:pt>
                <c:pt idx="935">
                  <c:v>1.7418224661920025E-2</c:v>
                </c:pt>
                <c:pt idx="936">
                  <c:v>1.4547515029443228E-2</c:v>
                </c:pt>
                <c:pt idx="937">
                  <c:v>8.3017819101356017E-3</c:v>
                </c:pt>
                <c:pt idx="938">
                  <c:v>1.6758737313918599E-2</c:v>
                </c:pt>
                <c:pt idx="939">
                  <c:v>2.4284651755817229E-2</c:v>
                </c:pt>
                <c:pt idx="940">
                  <c:v>1.8543232490863634E-2</c:v>
                </c:pt>
                <c:pt idx="941">
                  <c:v>1.6603563820271203E-2</c:v>
                </c:pt>
                <c:pt idx="942">
                  <c:v>1.4469928282619532E-2</c:v>
                </c:pt>
                <c:pt idx="943">
                  <c:v>2.8280369217237634E-2</c:v>
                </c:pt>
                <c:pt idx="944">
                  <c:v>4.1392529430442464E-2</c:v>
                </c:pt>
                <c:pt idx="945">
                  <c:v>1.8194092130156998E-2</c:v>
                </c:pt>
                <c:pt idx="946">
                  <c:v>1.113369816920055E-2</c:v>
                </c:pt>
                <c:pt idx="947">
                  <c:v>2.1995842724518159E-2</c:v>
                </c:pt>
                <c:pt idx="948">
                  <c:v>1.1793185517201977E-2</c:v>
                </c:pt>
                <c:pt idx="949">
                  <c:v>9.3104096188436659E-3</c:v>
                </c:pt>
                <c:pt idx="950">
                  <c:v>1.0900937928729461E-2</c:v>
                </c:pt>
                <c:pt idx="951">
                  <c:v>1.536217587109205E-2</c:v>
                </c:pt>
                <c:pt idx="952">
                  <c:v>9.2716162454318171E-3</c:v>
                </c:pt>
                <c:pt idx="953">
                  <c:v>3.3090747520306864E-2</c:v>
                </c:pt>
                <c:pt idx="954">
                  <c:v>2.3819131274875047E-2</c:v>
                </c:pt>
                <c:pt idx="955">
                  <c:v>1.1366458409671642E-2</c:v>
                </c:pt>
                <c:pt idx="956">
                  <c:v>1.8892372851570274E-2</c:v>
                </c:pt>
                <c:pt idx="957">
                  <c:v>2.1646702363811526E-2</c:v>
                </c:pt>
                <c:pt idx="958">
                  <c:v>1.4043201175089197E-2</c:v>
                </c:pt>
                <c:pt idx="959">
                  <c:v>2.1646702363811526E-2</c:v>
                </c:pt>
                <c:pt idx="960">
                  <c:v>1.4043201175089197E-2</c:v>
                </c:pt>
                <c:pt idx="961">
                  <c:v>3.0957111982655192E-2</c:v>
                </c:pt>
                <c:pt idx="962">
                  <c:v>1.7961331889685905E-2</c:v>
                </c:pt>
                <c:pt idx="963">
                  <c:v>1.924151321227691E-2</c:v>
                </c:pt>
                <c:pt idx="964">
                  <c:v>2.3237230673697314E-2</c:v>
                </c:pt>
                <c:pt idx="965">
                  <c:v>1.8931166224982122E-2</c:v>
                </c:pt>
                <c:pt idx="966">
                  <c:v>1.1715598770378279E-2</c:v>
                </c:pt>
                <c:pt idx="967">
                  <c:v>1.1909565637437523E-2</c:v>
                </c:pt>
                <c:pt idx="968">
                  <c:v>1.4043201175089197E-2</c:v>
                </c:pt>
                <c:pt idx="969">
                  <c:v>1.1831978890613826E-2</c:v>
                </c:pt>
                <c:pt idx="970">
                  <c:v>1.6564770446859355E-2</c:v>
                </c:pt>
                <c:pt idx="971">
                  <c:v>1.7301844541684479E-2</c:v>
                </c:pt>
                <c:pt idx="972">
                  <c:v>1.9008752971805817E-2</c:v>
                </c:pt>
                <c:pt idx="973">
                  <c:v>1.2879399972733739E-2</c:v>
                </c:pt>
                <c:pt idx="974">
                  <c:v>1.0784557808493914E-2</c:v>
                </c:pt>
                <c:pt idx="975">
                  <c:v>1.0008690340256941E-2</c:v>
                </c:pt>
                <c:pt idx="976">
                  <c:v>1.5556142738151294E-2</c:v>
                </c:pt>
                <c:pt idx="977">
                  <c:v>2.6728634280763691E-2</c:v>
                </c:pt>
                <c:pt idx="978">
                  <c:v>3.6310597513490299E-2</c:v>
                </c:pt>
                <c:pt idx="979">
                  <c:v>2.6146733679585966E-2</c:v>
                </c:pt>
                <c:pt idx="980">
                  <c:v>1.0551797568022823E-2</c:v>
                </c:pt>
                <c:pt idx="981">
                  <c:v>1.4586308402855077E-2</c:v>
                </c:pt>
                <c:pt idx="982">
                  <c:v>1.1793185517201977E-2</c:v>
                </c:pt>
                <c:pt idx="983">
                  <c:v>8.1466084164882081E-3</c:v>
                </c:pt>
                <c:pt idx="984">
                  <c:v>1.7069084301213389E-2</c:v>
                </c:pt>
                <c:pt idx="985">
                  <c:v>7.4095343216630848E-3</c:v>
                </c:pt>
                <c:pt idx="986">
                  <c:v>1.6448390326623808E-2</c:v>
                </c:pt>
                <c:pt idx="987">
                  <c:v>1.1327665036259793E-2</c:v>
                </c:pt>
                <c:pt idx="988">
                  <c:v>1.4508721656031379E-2</c:v>
                </c:pt>
                <c:pt idx="989">
                  <c:v>5.741419264953594E-3</c:v>
                </c:pt>
                <c:pt idx="990">
                  <c:v>6.4009066129550206E-3</c:v>
                </c:pt>
                <c:pt idx="991">
                  <c:v>1.4004407801677348E-2</c:v>
                </c:pt>
                <c:pt idx="992">
                  <c:v>9.5431698593147572E-3</c:v>
                </c:pt>
                <c:pt idx="993">
                  <c:v>1.1754392143790128E-2</c:v>
                </c:pt>
                <c:pt idx="994">
                  <c:v>2.4051891515346136E-2</c:v>
                </c:pt>
                <c:pt idx="995">
                  <c:v>6.3233198661313238E-3</c:v>
                </c:pt>
                <c:pt idx="996">
                  <c:v>6.012972878836534E-3</c:v>
                </c:pt>
                <c:pt idx="997">
                  <c:v>1.113369816920055E-2</c:v>
                </c:pt>
                <c:pt idx="998">
                  <c:v>1.1870772264025675E-2</c:v>
                </c:pt>
                <c:pt idx="999">
                  <c:v>2.1258768629693038E-2</c:v>
                </c:pt>
                <c:pt idx="1000">
                  <c:v>2.0793248148750856E-2</c:v>
                </c:pt>
                <c:pt idx="1001">
                  <c:v>1.0629384314846519E-2</c:v>
                </c:pt>
                <c:pt idx="1002">
                  <c:v>4.7715849296573786E-3</c:v>
                </c:pt>
                <c:pt idx="1003">
                  <c:v>1.004748371366879E-2</c:v>
                </c:pt>
                <c:pt idx="1004">
                  <c:v>8.96126925813703E-3</c:v>
                </c:pt>
                <c:pt idx="1005">
                  <c:v>1.0474210821199125E-2</c:v>
                </c:pt>
                <c:pt idx="1006">
                  <c:v>1.4353548162383985E-2</c:v>
                </c:pt>
                <c:pt idx="1007">
                  <c:v>1.5750109605210536E-2</c:v>
                </c:pt>
                <c:pt idx="1008">
                  <c:v>9.8147234731976989E-3</c:v>
                </c:pt>
                <c:pt idx="1009">
                  <c:v>1.4081994548501045E-2</c:v>
                </c:pt>
                <c:pt idx="1010">
                  <c:v>7.642294562134176E-3</c:v>
                </c:pt>
                <c:pt idx="1011">
                  <c:v>1.5750109605210536E-2</c:v>
                </c:pt>
                <c:pt idx="1012">
                  <c:v>1.113369816920055E-2</c:v>
                </c:pt>
                <c:pt idx="1013">
                  <c:v>2.6534667413704451E-2</c:v>
                </c:pt>
                <c:pt idx="1014">
                  <c:v>7.370740948251236E-3</c:v>
                </c:pt>
                <c:pt idx="1015">
                  <c:v>9.9311035934332437E-3</c:v>
                </c:pt>
                <c:pt idx="1016">
                  <c:v>1.0435417447787277E-2</c:v>
                </c:pt>
                <c:pt idx="1017">
                  <c:v>1.0474210821199125E-2</c:v>
                </c:pt>
                <c:pt idx="1018">
                  <c:v>1.1831978890613826E-2</c:v>
                </c:pt>
                <c:pt idx="1019">
                  <c:v>1.9125133092041363E-2</c:v>
                </c:pt>
                <c:pt idx="1020">
                  <c:v>8.4957487771948458E-3</c:v>
                </c:pt>
                <c:pt idx="1021">
                  <c:v>1.3732854187794408E-2</c:v>
                </c:pt>
                <c:pt idx="1022">
                  <c:v>1.5905283098857928E-2</c:v>
                </c:pt>
                <c:pt idx="1023">
                  <c:v>1.7069084301213389E-2</c:v>
                </c:pt>
                <c:pt idx="1024">
                  <c:v>8.5345421506066946E-3</c:v>
                </c:pt>
                <c:pt idx="1025">
                  <c:v>2.622432042640966E-2</c:v>
                </c:pt>
                <c:pt idx="1026">
                  <c:v>8.0690216696645105E-3</c:v>
                </c:pt>
                <c:pt idx="1027">
                  <c:v>8.0690216696645105E-3</c:v>
                </c:pt>
                <c:pt idx="1028">
                  <c:v>9.3104096188436659E-3</c:v>
                </c:pt>
                <c:pt idx="1029">
                  <c:v>1.6254423459564567E-2</c:v>
                </c:pt>
                <c:pt idx="1030">
                  <c:v>1.2607846358850799E-2</c:v>
                </c:pt>
                <c:pt idx="1031">
                  <c:v>9.1552361251962706E-3</c:v>
                </c:pt>
                <c:pt idx="1032">
                  <c:v>1.6254423459564567E-2</c:v>
                </c:pt>
                <c:pt idx="1033">
                  <c:v>1.2530259612027101E-2</c:v>
                </c:pt>
                <c:pt idx="1034">
                  <c:v>1.6681150567094901E-2</c:v>
                </c:pt>
                <c:pt idx="1035">
                  <c:v>2.5370866211348993E-2</c:v>
                </c:pt>
                <c:pt idx="1036">
                  <c:v>7.4483276950749328E-3</c:v>
                </c:pt>
                <c:pt idx="1037">
                  <c:v>2.5293279464525295E-2</c:v>
                </c:pt>
                <c:pt idx="1038">
                  <c:v>2.1724289110635224E-2</c:v>
                </c:pt>
                <c:pt idx="1039">
                  <c:v>1.4237168042148439E-2</c:v>
                </c:pt>
                <c:pt idx="1040">
                  <c:v>1.8194092130156998E-2</c:v>
                </c:pt>
                <c:pt idx="1041">
                  <c:v>8.8448891379014835E-3</c:v>
                </c:pt>
                <c:pt idx="1042">
                  <c:v>9.3492029922555148E-3</c:v>
                </c:pt>
                <c:pt idx="1043">
                  <c:v>1.3267333706852225E-2</c:v>
                </c:pt>
                <c:pt idx="1044">
                  <c:v>2.2189809591577403E-2</c:v>
                </c:pt>
                <c:pt idx="1045">
                  <c:v>9.9311035934332437E-3</c:v>
                </c:pt>
                <c:pt idx="1046">
                  <c:v>8.224195163311904E-3</c:v>
                </c:pt>
                <c:pt idx="1047">
                  <c:v>1.0551797568022823E-2</c:v>
                </c:pt>
                <c:pt idx="1048">
                  <c:v>1.5400969244503898E-2</c:v>
                </c:pt>
                <c:pt idx="1049">
                  <c:v>8.1466084164882081E-3</c:v>
                </c:pt>
                <c:pt idx="1050">
                  <c:v>2.0793248148750856E-2</c:v>
                </c:pt>
                <c:pt idx="1051">
                  <c:v>9.2328228720199683E-3</c:v>
                </c:pt>
                <c:pt idx="1052">
                  <c:v>2.3935511395110593E-2</c:v>
                </c:pt>
                <c:pt idx="1053">
                  <c:v>6.4009066129550206E-3</c:v>
                </c:pt>
                <c:pt idx="1054">
                  <c:v>2.09872150158101E-2</c:v>
                </c:pt>
                <c:pt idx="1055">
                  <c:v>6.4784933597787182E-3</c:v>
                </c:pt>
                <c:pt idx="1056">
                  <c:v>2.1724289110635224E-2</c:v>
                </c:pt>
                <c:pt idx="1057">
                  <c:v>7.370740948251236E-3</c:v>
                </c:pt>
                <c:pt idx="1058">
                  <c:v>1.0706971061670217E-2</c:v>
                </c:pt>
                <c:pt idx="1059">
                  <c:v>2.1375148749928585E-2</c:v>
                </c:pt>
                <c:pt idx="1060">
                  <c:v>6.8664270938972038E-3</c:v>
                </c:pt>
                <c:pt idx="1061">
                  <c:v>1.3694060814382559E-2</c:v>
                </c:pt>
                <c:pt idx="1062">
                  <c:v>2.0211347547573127E-2</c:v>
                </c:pt>
                <c:pt idx="1063">
                  <c:v>1.5013035510385412E-2</c:v>
                </c:pt>
                <c:pt idx="1064">
                  <c:v>5.0043451701284707E-3</c:v>
                </c:pt>
                <c:pt idx="1065">
                  <c:v>1.6332010206388265E-2</c:v>
                </c:pt>
                <c:pt idx="1066">
                  <c:v>8.6509222708422394E-3</c:v>
                </c:pt>
                <c:pt idx="1067">
                  <c:v>1.0629384314846519E-2</c:v>
                </c:pt>
                <c:pt idx="1068">
                  <c:v>2.4323445129229078E-2</c:v>
                </c:pt>
                <c:pt idx="1070">
                  <c:v>0</c:v>
                </c:pt>
                <c:pt idx="1071">
                  <c:v>4.015495653424952</c:v>
                </c:pt>
                <c:pt idx="1072">
                  <c:v>0.97544146170912116</c:v>
                </c:pt>
                <c:pt idx="1073">
                  <c:v>0.23458453013815</c:v>
                </c:pt>
                <c:pt idx="1074">
                  <c:v>0.15123644493147206</c:v>
                </c:pt>
                <c:pt idx="1075">
                  <c:v>0.12004812917671516</c:v>
                </c:pt>
                <c:pt idx="1076">
                  <c:v>0.10714261920922954</c:v>
                </c:pt>
                <c:pt idx="1077">
                  <c:v>0.10337851213537957</c:v>
                </c:pt>
                <c:pt idx="1078">
                  <c:v>9.4909271219217134E-2</c:v>
                </c:pt>
                <c:pt idx="1079">
                  <c:v>8.6641678896296662E-2</c:v>
                </c:pt>
                <c:pt idx="1080">
                  <c:v>6.2309415311766495E-2</c:v>
                </c:pt>
                <c:pt idx="1081">
                  <c:v>5.4646768768571899E-2</c:v>
                </c:pt>
                <c:pt idx="1082">
                  <c:v>5.5050065955055828E-2</c:v>
                </c:pt>
                <c:pt idx="1083">
                  <c:v>5.0076067321754084E-2</c:v>
                </c:pt>
                <c:pt idx="1084">
                  <c:v>4.6311960247904106E-2</c:v>
                </c:pt>
                <c:pt idx="1085">
                  <c:v>4.1203529219107721E-2</c:v>
                </c:pt>
                <c:pt idx="1087">
                  <c:v>0</c:v>
                </c:pt>
                <c:pt idx="1088">
                  <c:v>0.82613497577804684</c:v>
                </c:pt>
                <c:pt idx="1089">
                  <c:v>1.1492723018880175</c:v>
                </c:pt>
                <c:pt idx="1090">
                  <c:v>0.51051867967866937</c:v>
                </c:pt>
                <c:pt idx="1091">
                  <c:v>0.38815695274989798</c:v>
                </c:pt>
                <c:pt idx="1092">
                  <c:v>0.20543366672753996</c:v>
                </c:pt>
                <c:pt idx="1093">
                  <c:v>0.14139904646598916</c:v>
                </c:pt>
                <c:pt idx="1094">
                  <c:v>0.15041139454477845</c:v>
                </c:pt>
                <c:pt idx="1095">
                  <c:v>4.5420761410363969E-2</c:v>
                </c:pt>
                <c:pt idx="1096">
                  <c:v>4.2060692923379196E-2</c:v>
                </c:pt>
                <c:pt idx="1097">
                  <c:v>3.0332673053739212E-2</c:v>
                </c:pt>
                <c:pt idx="1098">
                  <c:v>1.4066259309897879E-2</c:v>
                </c:pt>
                <c:pt idx="1099">
                  <c:v>1.9672510566264248E-2</c:v>
                </c:pt>
                <c:pt idx="1100">
                  <c:v>4.6672732134281584E-3</c:v>
                </c:pt>
                <c:pt idx="1101">
                  <c:v>3.4199053230543602E-3</c:v>
                </c:pt>
                <c:pt idx="1102">
                  <c:v>3.3830826547038423E-3</c:v>
                </c:pt>
                <c:pt idx="1103">
                  <c:v>3.3692741540723979E-3</c:v>
                </c:pt>
                <c:pt idx="1105">
                  <c:v>0</c:v>
                </c:pt>
                <c:pt idx="1106">
                  <c:v>2.5610534064468782</c:v>
                </c:pt>
                <c:pt idx="1107">
                  <c:v>1.7330865029183931</c:v>
                </c:pt>
                <c:pt idx="1108">
                  <c:v>0.97398719487246421</c:v>
                </c:pt>
                <c:pt idx="1109">
                  <c:v>0.49363548623995679</c:v>
                </c:pt>
                <c:pt idx="1110">
                  <c:v>0.40793072565412619</c:v>
                </c:pt>
                <c:pt idx="1111">
                  <c:v>0.16317965479532057</c:v>
                </c:pt>
                <c:pt idx="1112">
                  <c:v>0.16676065929240844</c:v>
                </c:pt>
                <c:pt idx="1113">
                  <c:v>0.15239981863570642</c:v>
                </c:pt>
                <c:pt idx="1114">
                  <c:v>0.15274963398503633</c:v>
                </c:pt>
                <c:pt idx="1115">
                  <c:v>4.9010971574539472E-2</c:v>
                </c:pt>
                <c:pt idx="1116">
                  <c:v>4.229083460056994E-2</c:v>
                </c:pt>
                <c:pt idx="1117">
                  <c:v>3.7595944385878891E-2</c:v>
                </c:pt>
                <c:pt idx="1118">
                  <c:v>1.1507083859536879E-2</c:v>
                </c:pt>
                <c:pt idx="1119">
                  <c:v>3.5211676610182848E-3</c:v>
                </c:pt>
                <c:pt idx="1120">
                  <c:v>3.3784798211600273E-3</c:v>
                </c:pt>
                <c:pt idx="1121">
                  <c:v>3.3692741540723979E-3</c:v>
                </c:pt>
                <c:pt idx="1123">
                  <c:v>0</c:v>
                </c:pt>
                <c:pt idx="1140">
                  <c:v>0</c:v>
                </c:pt>
              </c:numCache>
            </c:numRef>
          </c:yVal>
          <c:smooth val="0"/>
        </c:ser>
        <c:ser>
          <c:idx val="1"/>
          <c:order val="1"/>
          <c:tx>
            <c:strRef>
              <c:f>'RG-Skim delta graphs'!$D$4</c:f>
              <c:strCache>
                <c:ptCount val="1"/>
                <c:pt idx="0">
                  <c:v>RMS/atl</c:v>
                </c:pt>
              </c:strCache>
            </c:strRef>
          </c:tx>
          <c:spPr>
            <a:ln>
              <a:solidFill>
                <a:schemeClr val="tx2">
                  <a:lumMod val="60000"/>
                  <a:lumOff val="40000"/>
                  <a:alpha val="50000"/>
                </a:schemeClr>
              </a:solidFill>
            </a:ln>
          </c:spPr>
          <c:marker>
            <c:symbol val="square"/>
            <c:size val="3"/>
            <c:spPr>
              <a:solidFill>
                <a:schemeClr val="tx2">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graphs'!$D$7:$D$1161</c:f>
              <c:numCache>
                <c:formatCode>General</c:formatCode>
                <c:ptCount val="1155"/>
                <c:pt idx="0">
                  <c:v>0.32411650553758148</c:v>
                </c:pt>
                <c:pt idx="1">
                  <c:v>0.11325929320423575</c:v>
                </c:pt>
                <c:pt idx="2">
                  <c:v>8.6440030303054707E-2</c:v>
                </c:pt>
                <c:pt idx="3">
                  <c:v>6.4325901244186121E-2</c:v>
                </c:pt>
                <c:pt idx="4">
                  <c:v>4.3220015151527354E-2</c:v>
                </c:pt>
                <c:pt idx="5">
                  <c:v>3.6901692563279187E-2</c:v>
                </c:pt>
                <c:pt idx="6">
                  <c:v>2.9104613624589958E-2</c:v>
                </c:pt>
                <c:pt idx="7">
                  <c:v>2.1778048070131978E-2</c:v>
                </c:pt>
                <c:pt idx="8">
                  <c:v>3.1255531952504231E-2</c:v>
                </c:pt>
                <c:pt idx="9">
                  <c:v>1.8618886776007895E-2</c:v>
                </c:pt>
                <c:pt idx="10">
                  <c:v>3.1793261534482795E-2</c:v>
                </c:pt>
                <c:pt idx="11">
                  <c:v>1.7207346623314156E-2</c:v>
                </c:pt>
                <c:pt idx="12">
                  <c:v>2.1307534685900732E-2</c:v>
                </c:pt>
                <c:pt idx="13">
                  <c:v>9.3430514868776075E-3</c:v>
                </c:pt>
                <c:pt idx="14">
                  <c:v>1.6736833239082909E-2</c:v>
                </c:pt>
                <c:pt idx="15">
                  <c:v>1.0552943046329383E-2</c:v>
                </c:pt>
                <c:pt idx="16">
                  <c:v>9.6791324756142112E-3</c:v>
                </c:pt>
                <c:pt idx="17">
                  <c:v>1.7610643809798081E-2</c:v>
                </c:pt>
                <c:pt idx="18">
                  <c:v>7.8642951364365481E-3</c:v>
                </c:pt>
                <c:pt idx="19">
                  <c:v>8.4692409161624353E-3</c:v>
                </c:pt>
                <c:pt idx="20">
                  <c:v>9.0741866958883241E-3</c:v>
                </c:pt>
                <c:pt idx="21">
                  <c:v>7.4609979499526222E-3</c:v>
                </c:pt>
                <c:pt idx="22">
                  <c:v>9.0741866958883241E-3</c:v>
                </c:pt>
                <c:pt idx="23">
                  <c:v>4.9067824355544269E-3</c:v>
                </c:pt>
                <c:pt idx="24">
                  <c:v>1.3510455747211506E-2</c:v>
                </c:pt>
                <c:pt idx="25">
                  <c:v>8.0659437296785094E-3</c:v>
                </c:pt>
                <c:pt idx="26">
                  <c:v>8.4020247184151148E-3</c:v>
                </c:pt>
                <c:pt idx="27">
                  <c:v>4.3690528535758602E-3</c:v>
                </c:pt>
                <c:pt idx="28">
                  <c:v>1.0552943046329383E-2</c:v>
                </c:pt>
                <c:pt idx="29">
                  <c:v>7.0577007634686963E-3</c:v>
                </c:pt>
                <c:pt idx="30">
                  <c:v>8.4020247184151148E-3</c:v>
                </c:pt>
                <c:pt idx="31">
                  <c:v>4.6379176445651435E-3</c:v>
                </c:pt>
                <c:pt idx="32">
                  <c:v>8.8725381026463612E-3</c:v>
                </c:pt>
                <c:pt idx="33">
                  <c:v>5.3100796220383528E-3</c:v>
                </c:pt>
                <c:pt idx="34">
                  <c:v>6.8560521702267334E-3</c:v>
                </c:pt>
                <c:pt idx="35">
                  <c:v>3.9657556670919343E-3</c:v>
                </c:pt>
                <c:pt idx="36">
                  <c:v>7.5282141476999426E-3</c:v>
                </c:pt>
                <c:pt idx="37">
                  <c:v>4.7051338423124648E-3</c:v>
                </c:pt>
                <c:pt idx="38">
                  <c:v>4.9739986333017473E-3</c:v>
                </c:pt>
                <c:pt idx="39">
                  <c:v>3.6968908761026505E-3</c:v>
                </c:pt>
                <c:pt idx="40">
                  <c:v>5.9150254017642408E-3</c:v>
                </c:pt>
                <c:pt idx="41">
                  <c:v>3.6968908761026505E-3</c:v>
                </c:pt>
                <c:pt idx="42">
                  <c:v>4.5707014468178231E-3</c:v>
                </c:pt>
                <c:pt idx="43">
                  <c:v>3.5624584806080084E-3</c:v>
                </c:pt>
                <c:pt idx="44">
                  <c:v>5.3772958197856732E-3</c:v>
                </c:pt>
                <c:pt idx="45">
                  <c:v>3.0247288986294412E-3</c:v>
                </c:pt>
                <c:pt idx="46">
                  <c:v>3.5624584806080084E-3</c:v>
                </c:pt>
                <c:pt idx="47">
                  <c:v>4.2346204580812176E-3</c:v>
                </c:pt>
                <c:pt idx="48">
                  <c:v>2.7558641076401579E-3</c:v>
                </c:pt>
                <c:pt idx="49">
                  <c:v>4.9067824355544269E-3</c:v>
                </c:pt>
                <c:pt idx="50">
                  <c:v>2.8902965031347991E-3</c:v>
                </c:pt>
                <c:pt idx="51">
                  <c:v>2.7558641076401579E-3</c:v>
                </c:pt>
                <c:pt idx="52">
                  <c:v>4.1674042603338972E-3</c:v>
                </c:pt>
                <c:pt idx="53">
                  <c:v>2.6886479098928366E-3</c:v>
                </c:pt>
                <c:pt idx="54">
                  <c:v>3.4280260851133667E-3</c:v>
                </c:pt>
                <c:pt idx="55">
                  <c:v>2.8902965031347991E-3</c:v>
                </c:pt>
                <c:pt idx="56">
                  <c:v>3.6968908761026505E-3</c:v>
                </c:pt>
                <c:pt idx="57">
                  <c:v>2.2181345256615903E-3</c:v>
                </c:pt>
                <c:pt idx="58">
                  <c:v>4.0329718648392547E-3</c:v>
                </c:pt>
                <c:pt idx="59">
                  <c:v>2.5542155143981949E-3</c:v>
                </c:pt>
                <c:pt idx="60">
                  <c:v>3.4952422828606875E-3</c:v>
                </c:pt>
                <c:pt idx="61">
                  <c:v>2.1509183279142694E-3</c:v>
                </c:pt>
                <c:pt idx="62">
                  <c:v>4.5034852490705019E-3</c:v>
                </c:pt>
                <c:pt idx="63">
                  <c:v>3.2263774918714042E-3</c:v>
                </c:pt>
                <c:pt idx="64">
                  <c:v>2.2181345256615903E-3</c:v>
                </c:pt>
                <c:pt idx="65">
                  <c:v>2.0837021301669486E-3</c:v>
                </c:pt>
                <c:pt idx="66">
                  <c:v>3.6968908761026505E-3</c:v>
                </c:pt>
                <c:pt idx="67">
                  <c:v>2.2853507234089116E-3</c:v>
                </c:pt>
                <c:pt idx="68">
                  <c:v>2.3525669211562324E-3</c:v>
                </c:pt>
                <c:pt idx="69">
                  <c:v>2.3525669211562324E-3</c:v>
                </c:pt>
                <c:pt idx="70">
                  <c:v>3.0919450963767621E-3</c:v>
                </c:pt>
                <c:pt idx="71">
                  <c:v>2.0164859324196273E-3</c:v>
                </c:pt>
                <c:pt idx="72">
                  <c:v>2.8230803053874787E-3</c:v>
                </c:pt>
                <c:pt idx="73">
                  <c:v>2.1509183279142694E-3</c:v>
                </c:pt>
                <c:pt idx="74">
                  <c:v>2.4869993166508736E-3</c:v>
                </c:pt>
                <c:pt idx="75">
                  <c:v>2.0164859324196273E-3</c:v>
                </c:pt>
                <c:pt idx="76">
                  <c:v>2.4197831189035528E-3</c:v>
                </c:pt>
                <c:pt idx="77">
                  <c:v>1.8148373391776648E-3</c:v>
                </c:pt>
                <c:pt idx="78">
                  <c:v>2.6886479098928366E-3</c:v>
                </c:pt>
                <c:pt idx="79">
                  <c:v>2.1509183279142694E-3</c:v>
                </c:pt>
                <c:pt idx="80">
                  <c:v>2.3525669211562324E-3</c:v>
                </c:pt>
                <c:pt idx="81">
                  <c:v>1.8148373391776648E-3</c:v>
                </c:pt>
                <c:pt idx="82">
                  <c:v>2.7558641076401579E-3</c:v>
                </c:pt>
                <c:pt idx="83">
                  <c:v>1.4787563504410602E-3</c:v>
                </c:pt>
                <c:pt idx="84">
                  <c:v>3.1591612941240829E-3</c:v>
                </c:pt>
                <c:pt idx="85">
                  <c:v>1.8148373391776648E-3</c:v>
                </c:pt>
                <c:pt idx="86">
                  <c:v>2.3525669211562324E-3</c:v>
                </c:pt>
                <c:pt idx="87">
                  <c:v>1.545972548188381E-3</c:v>
                </c:pt>
                <c:pt idx="88">
                  <c:v>2.9575127008821204E-3</c:v>
                </c:pt>
                <c:pt idx="89">
                  <c:v>1.8148373391776648E-3</c:v>
                </c:pt>
                <c:pt idx="90">
                  <c:v>1.6804049436830229E-3</c:v>
                </c:pt>
                <c:pt idx="91">
                  <c:v>2.4197831189035528E-3</c:v>
                </c:pt>
                <c:pt idx="92">
                  <c:v>1.4787563504410602E-3</c:v>
                </c:pt>
                <c:pt idx="93">
                  <c:v>2.2181345256615903E-3</c:v>
                </c:pt>
                <c:pt idx="94">
                  <c:v>1.4787563504410602E-3</c:v>
                </c:pt>
                <c:pt idx="95">
                  <c:v>2.6886479098928366E-3</c:v>
                </c:pt>
                <c:pt idx="96">
                  <c:v>1.6131887459357021E-3</c:v>
                </c:pt>
                <c:pt idx="97">
                  <c:v>1.6131887459357021E-3</c:v>
                </c:pt>
                <c:pt idx="98">
                  <c:v>1.8820535369249857E-3</c:v>
                </c:pt>
                <c:pt idx="99">
                  <c:v>1.8820535369249857E-3</c:v>
                </c:pt>
                <c:pt idx="100">
                  <c:v>1.6804049436830229E-3</c:v>
                </c:pt>
                <c:pt idx="101">
                  <c:v>1.7476211414303438E-3</c:v>
                </c:pt>
                <c:pt idx="102">
                  <c:v>1.4115401526937394E-3</c:v>
                </c:pt>
                <c:pt idx="103">
                  <c:v>1.8148373391776648E-3</c:v>
                </c:pt>
                <c:pt idx="104">
                  <c:v>1.7476211414303438E-3</c:v>
                </c:pt>
                <c:pt idx="105">
                  <c:v>2.4869993166508736E-3</c:v>
                </c:pt>
                <c:pt idx="106">
                  <c:v>1.4787563504410602E-3</c:v>
                </c:pt>
                <c:pt idx="107">
                  <c:v>1.6804049436830229E-3</c:v>
                </c:pt>
                <c:pt idx="108">
                  <c:v>1.3443239549464183E-3</c:v>
                </c:pt>
                <c:pt idx="109">
                  <c:v>2.4869993166508736E-3</c:v>
                </c:pt>
                <c:pt idx="110">
                  <c:v>1.2771077571990975E-3</c:v>
                </c:pt>
                <c:pt idx="111">
                  <c:v>1.4115401526937394E-3</c:v>
                </c:pt>
                <c:pt idx="112">
                  <c:v>1.4787563504410602E-3</c:v>
                </c:pt>
                <c:pt idx="113">
                  <c:v>1.8148373391776648E-3</c:v>
                </c:pt>
                <c:pt idx="114">
                  <c:v>1.4115401526937394E-3</c:v>
                </c:pt>
                <c:pt idx="115">
                  <c:v>1.4115401526937394E-3</c:v>
                </c:pt>
                <c:pt idx="116">
                  <c:v>1.2098915594517764E-3</c:v>
                </c:pt>
                <c:pt idx="117">
                  <c:v>1.4787563504410602E-3</c:v>
                </c:pt>
                <c:pt idx="118">
                  <c:v>1.9492697346723067E-3</c:v>
                </c:pt>
                <c:pt idx="119">
                  <c:v>1.545972548188381E-3</c:v>
                </c:pt>
                <c:pt idx="120">
                  <c:v>1.6131887459357021E-3</c:v>
                </c:pt>
                <c:pt idx="121">
                  <c:v>1.7476211414303438E-3</c:v>
                </c:pt>
                <c:pt idx="122">
                  <c:v>1.4115401526937394E-3</c:v>
                </c:pt>
                <c:pt idx="123">
                  <c:v>1.9492697346723067E-3</c:v>
                </c:pt>
                <c:pt idx="124">
                  <c:v>1.4787563504410602E-3</c:v>
                </c:pt>
                <c:pt idx="125">
                  <c:v>1.6804049436830229E-3</c:v>
                </c:pt>
                <c:pt idx="126">
                  <c:v>1.545972548188381E-3</c:v>
                </c:pt>
                <c:pt idx="127">
                  <c:v>1.3443239549464183E-3</c:v>
                </c:pt>
                <c:pt idx="128">
                  <c:v>1.3443239549464183E-3</c:v>
                </c:pt>
                <c:pt idx="129">
                  <c:v>1.4115401526937394E-3</c:v>
                </c:pt>
                <c:pt idx="130">
                  <c:v>1.6804049436830229E-3</c:v>
                </c:pt>
                <c:pt idx="131">
                  <c:v>1.3443239549464183E-3</c:v>
                </c:pt>
                <c:pt idx="132">
                  <c:v>1.4115401526937394E-3</c:v>
                </c:pt>
                <c:pt idx="133">
                  <c:v>1.4787563504410602E-3</c:v>
                </c:pt>
                <c:pt idx="134">
                  <c:v>1.3443239549464183E-3</c:v>
                </c:pt>
                <c:pt idx="135">
                  <c:v>1.6804049436830229E-3</c:v>
                </c:pt>
                <c:pt idx="136">
                  <c:v>1.2098915594517764E-3</c:v>
                </c:pt>
                <c:pt idx="137">
                  <c:v>1.6131887459357021E-3</c:v>
                </c:pt>
                <c:pt idx="138">
                  <c:v>1.4115401526937394E-3</c:v>
                </c:pt>
                <c:pt idx="140">
                  <c:v>0</c:v>
                </c:pt>
                <c:pt idx="141">
                  <c:v>0.14251879818449339</c:v>
                </c:pt>
                <c:pt idx="142">
                  <c:v>4.326900047796798E-2</c:v>
                </c:pt>
                <c:pt idx="143">
                  <c:v>2.4690220611721839E-2</c:v>
                </c:pt>
                <c:pt idx="144">
                  <c:v>1.1978423861132377E-2</c:v>
                </c:pt>
                <c:pt idx="145">
                  <c:v>7.4152147711771862E-3</c:v>
                </c:pt>
                <c:pt idx="146">
                  <c:v>6.5188701285074169E-3</c:v>
                </c:pt>
                <c:pt idx="147">
                  <c:v>4.3187514601361636E-3</c:v>
                </c:pt>
                <c:pt idx="148">
                  <c:v>5.4595537326249614E-3</c:v>
                </c:pt>
                <c:pt idx="149">
                  <c:v>3.5853785706790788E-3</c:v>
                </c:pt>
                <c:pt idx="150">
                  <c:v>3.8298362004981069E-3</c:v>
                </c:pt>
                <c:pt idx="151">
                  <c:v>3.1779491876473653E-3</c:v>
                </c:pt>
                <c:pt idx="152">
                  <c:v>3.3409209408600512E-3</c:v>
                </c:pt>
                <c:pt idx="153">
                  <c:v>2.2001186683712529E-3</c:v>
                </c:pt>
                <c:pt idx="154">
                  <c:v>3.5038926940727361E-3</c:v>
                </c:pt>
                <c:pt idx="155">
                  <c:v>2.2001186683712529E-3</c:v>
                </c:pt>
                <c:pt idx="156">
                  <c:v>1.9556610385522248E-3</c:v>
                </c:pt>
                <c:pt idx="157">
                  <c:v>2.852005681221995E-3</c:v>
                </c:pt>
                <c:pt idx="158">
                  <c:v>1.4667457789141686E-3</c:v>
                </c:pt>
                <c:pt idx="159">
                  <c:v>1.7112034087331969E-3</c:v>
                </c:pt>
                <c:pt idx="160">
                  <c:v>2.5260621747966237E-3</c:v>
                </c:pt>
                <c:pt idx="161">
                  <c:v>1.6297175321268542E-3</c:v>
                </c:pt>
                <c:pt idx="162">
                  <c:v>1.9556610385522248E-3</c:v>
                </c:pt>
                <c:pt idx="163">
                  <c:v>2.852005681221995E-3</c:v>
                </c:pt>
                <c:pt idx="164">
                  <c:v>9.7783051927611241E-4</c:v>
                </c:pt>
                <c:pt idx="165">
                  <c:v>4.481723213348849E-3</c:v>
                </c:pt>
                <c:pt idx="166">
                  <c:v>2.2001186683712529E-3</c:v>
                </c:pt>
                <c:pt idx="167">
                  <c:v>2.5260621747966237E-3</c:v>
                </c:pt>
                <c:pt idx="168">
                  <c:v>1.1408022724887978E-3</c:v>
                </c:pt>
                <c:pt idx="169">
                  <c:v>3.2594350642537085E-3</c:v>
                </c:pt>
                <c:pt idx="170">
                  <c:v>1.3852599023078261E-3</c:v>
                </c:pt>
                <c:pt idx="171">
                  <c:v>1.7112034087331969E-3</c:v>
                </c:pt>
                <c:pt idx="172">
                  <c:v>8.1485876606342711E-4</c:v>
                </c:pt>
                <c:pt idx="173">
                  <c:v>3.5038926940727361E-3</c:v>
                </c:pt>
                <c:pt idx="174">
                  <c:v>1.7112034087331969E-3</c:v>
                </c:pt>
                <c:pt idx="175">
                  <c:v>2.2816045449775956E-3</c:v>
                </c:pt>
                <c:pt idx="176">
                  <c:v>8.1485876606342711E-4</c:v>
                </c:pt>
                <c:pt idx="177">
                  <c:v>2.7705198046156523E-3</c:v>
                </c:pt>
                <c:pt idx="178">
                  <c:v>1.3037740257014832E-3</c:v>
                </c:pt>
                <c:pt idx="179">
                  <c:v>2.3630904215839387E-3</c:v>
                </c:pt>
                <c:pt idx="180">
                  <c:v>8.9634464266976971E-4</c:v>
                </c:pt>
                <c:pt idx="181">
                  <c:v>1.4667457789141686E-3</c:v>
                </c:pt>
                <c:pt idx="182">
                  <c:v>8.1485876606342711E-4</c:v>
                </c:pt>
                <c:pt idx="183">
                  <c:v>2.2001186683712529E-3</c:v>
                </c:pt>
                <c:pt idx="184">
                  <c:v>1.0593163958824551E-3</c:v>
                </c:pt>
                <c:pt idx="185">
                  <c:v>1.7926892853395394E-3</c:v>
                </c:pt>
                <c:pt idx="186">
                  <c:v>7.333728894570843E-4</c:v>
                </c:pt>
                <c:pt idx="187">
                  <c:v>1.8741751619458821E-3</c:v>
                </c:pt>
                <c:pt idx="188">
                  <c:v>1.1408022724887978E-3</c:v>
                </c:pt>
                <c:pt idx="189">
                  <c:v>1.5482316555205113E-3</c:v>
                </c:pt>
                <c:pt idx="190">
                  <c:v>7.333728894570843E-4</c:v>
                </c:pt>
                <c:pt idx="191">
                  <c:v>2.444576298190281E-3</c:v>
                </c:pt>
                <c:pt idx="192">
                  <c:v>1.1408022724887978E-3</c:v>
                </c:pt>
                <c:pt idx="193">
                  <c:v>1.0593163958824551E-3</c:v>
                </c:pt>
                <c:pt idx="194">
                  <c:v>7.333728894570843E-4</c:v>
                </c:pt>
                <c:pt idx="195">
                  <c:v>2.0371469151585675E-3</c:v>
                </c:pt>
                <c:pt idx="196">
                  <c:v>1.0593163958824551E-3</c:v>
                </c:pt>
                <c:pt idx="197">
                  <c:v>7.333728894570843E-4</c:v>
                </c:pt>
                <c:pt idx="198">
                  <c:v>9.7783051927611241E-4</c:v>
                </c:pt>
                <c:pt idx="199">
                  <c:v>6.518870128507416E-4</c:v>
                </c:pt>
                <c:pt idx="200">
                  <c:v>1.2222881490951405E-3</c:v>
                </c:pt>
                <c:pt idx="201">
                  <c:v>7.333728894570843E-4</c:v>
                </c:pt>
                <c:pt idx="202">
                  <c:v>1.0593163958824551E-3</c:v>
                </c:pt>
                <c:pt idx="203">
                  <c:v>6.518870128507416E-4</c:v>
                </c:pt>
                <c:pt idx="204">
                  <c:v>1.2222881490951405E-3</c:v>
                </c:pt>
                <c:pt idx="205">
                  <c:v>8.1485876606342711E-4</c:v>
                </c:pt>
                <c:pt idx="206">
                  <c:v>1.4667457789141686E-3</c:v>
                </c:pt>
                <c:pt idx="207">
                  <c:v>7.333728894570843E-4</c:v>
                </c:pt>
                <c:pt idx="208">
                  <c:v>1.3037740257014832E-3</c:v>
                </c:pt>
                <c:pt idx="209">
                  <c:v>6.518870128507416E-4</c:v>
                </c:pt>
                <c:pt idx="210">
                  <c:v>1.2222881490951405E-3</c:v>
                </c:pt>
                <c:pt idx="211">
                  <c:v>8.1485876606342711E-4</c:v>
                </c:pt>
                <c:pt idx="212">
                  <c:v>7.333728894570843E-4</c:v>
                </c:pt>
                <c:pt idx="213">
                  <c:v>7.333728894570843E-4</c:v>
                </c:pt>
                <c:pt idx="214">
                  <c:v>1.3852599023078261E-3</c:v>
                </c:pt>
                <c:pt idx="215">
                  <c:v>8.1485876606342711E-4</c:v>
                </c:pt>
                <c:pt idx="216">
                  <c:v>7.333728894570843E-4</c:v>
                </c:pt>
                <c:pt idx="217">
                  <c:v>7.333728894570843E-4</c:v>
                </c:pt>
                <c:pt idx="218">
                  <c:v>8.1485876606342711E-4</c:v>
                </c:pt>
                <c:pt idx="219">
                  <c:v>6.518870128507416E-4</c:v>
                </c:pt>
                <c:pt idx="220">
                  <c:v>8.1485876606342711E-4</c:v>
                </c:pt>
                <c:pt idx="221">
                  <c:v>6.518870128507416E-4</c:v>
                </c:pt>
                <c:pt idx="222">
                  <c:v>6.518870128507416E-4</c:v>
                </c:pt>
                <c:pt idx="223">
                  <c:v>9.7783051927611241E-4</c:v>
                </c:pt>
                <c:pt idx="224">
                  <c:v>7.333728894570843E-4</c:v>
                </c:pt>
                <c:pt idx="225">
                  <c:v>1.0593163958824551E-3</c:v>
                </c:pt>
                <c:pt idx="226">
                  <c:v>5.704011362443989E-4</c:v>
                </c:pt>
                <c:pt idx="227">
                  <c:v>8.9634464266976971E-4</c:v>
                </c:pt>
                <c:pt idx="228">
                  <c:v>6.518870128507416E-4</c:v>
                </c:pt>
                <c:pt idx="229">
                  <c:v>6.518870128507416E-4</c:v>
                </c:pt>
                <c:pt idx="230">
                  <c:v>7.333728894570843E-4</c:v>
                </c:pt>
                <c:pt idx="231">
                  <c:v>6.518870128507416E-4</c:v>
                </c:pt>
                <c:pt idx="232">
                  <c:v>1.2222881490951405E-3</c:v>
                </c:pt>
                <c:pt idx="233">
                  <c:v>8.1485876606342711E-4</c:v>
                </c:pt>
                <c:pt idx="234">
                  <c:v>6.518870128507416E-4</c:v>
                </c:pt>
                <c:pt idx="235">
                  <c:v>7.333728894570843E-4</c:v>
                </c:pt>
                <c:pt idx="236">
                  <c:v>1.2222881490951405E-3</c:v>
                </c:pt>
                <c:pt idx="237">
                  <c:v>7.333728894570843E-4</c:v>
                </c:pt>
                <c:pt idx="238">
                  <c:v>6.518870128507416E-4</c:v>
                </c:pt>
                <c:pt idx="239">
                  <c:v>6.518870128507416E-4</c:v>
                </c:pt>
                <c:pt idx="240">
                  <c:v>8.1485876606342711E-4</c:v>
                </c:pt>
                <c:pt idx="241">
                  <c:v>6.518870128507416E-4</c:v>
                </c:pt>
                <c:pt idx="242">
                  <c:v>8.9634464266976971E-4</c:v>
                </c:pt>
                <c:pt idx="243">
                  <c:v>6.518870128507416E-4</c:v>
                </c:pt>
                <c:pt idx="244">
                  <c:v>7.333728894570843E-4</c:v>
                </c:pt>
                <c:pt idx="245">
                  <c:v>5.704011362443989E-4</c:v>
                </c:pt>
                <c:pt idx="246">
                  <c:v>1.3037740257014832E-3</c:v>
                </c:pt>
                <c:pt idx="247">
                  <c:v>8.9634464266976971E-4</c:v>
                </c:pt>
                <c:pt idx="248">
                  <c:v>6.518870128507416E-4</c:v>
                </c:pt>
                <c:pt idx="249">
                  <c:v>8.1485876606342711E-4</c:v>
                </c:pt>
                <c:pt idx="250">
                  <c:v>7.333728894570843E-4</c:v>
                </c:pt>
                <c:pt idx="251">
                  <c:v>6.518870128507416E-4</c:v>
                </c:pt>
                <c:pt idx="252">
                  <c:v>7.333728894570843E-4</c:v>
                </c:pt>
                <c:pt idx="253">
                  <c:v>7.333728894570843E-4</c:v>
                </c:pt>
                <c:pt idx="254">
                  <c:v>7.333728894570843E-4</c:v>
                </c:pt>
                <c:pt idx="255">
                  <c:v>6.518870128507416E-4</c:v>
                </c:pt>
                <c:pt idx="256">
                  <c:v>7.333728894570843E-4</c:v>
                </c:pt>
                <c:pt idx="257">
                  <c:v>6.518870128507416E-4</c:v>
                </c:pt>
                <c:pt idx="258">
                  <c:v>9.7783051927611241E-4</c:v>
                </c:pt>
                <c:pt idx="259">
                  <c:v>6.518870128507416E-4</c:v>
                </c:pt>
                <c:pt idx="260">
                  <c:v>6.518870128507416E-4</c:v>
                </c:pt>
                <c:pt idx="261">
                  <c:v>6.518870128507416E-4</c:v>
                </c:pt>
                <c:pt idx="262">
                  <c:v>6.518870128507416E-4</c:v>
                </c:pt>
                <c:pt idx="263">
                  <c:v>5.704011362443989E-4</c:v>
                </c:pt>
                <c:pt idx="264">
                  <c:v>6.518870128507416E-4</c:v>
                </c:pt>
                <c:pt idx="265">
                  <c:v>7.333728894570843E-4</c:v>
                </c:pt>
                <c:pt idx="266">
                  <c:v>6.518870128507416E-4</c:v>
                </c:pt>
                <c:pt idx="267">
                  <c:v>7.333728894570843E-4</c:v>
                </c:pt>
                <c:pt idx="268">
                  <c:v>5.704011362443989E-4</c:v>
                </c:pt>
                <c:pt idx="269">
                  <c:v>8.9634464266976971E-4</c:v>
                </c:pt>
                <c:pt idx="270">
                  <c:v>6.518870128507416E-4</c:v>
                </c:pt>
                <c:pt idx="271">
                  <c:v>6.518870128507416E-4</c:v>
                </c:pt>
                <c:pt idx="272">
                  <c:v>5.704011362443989E-4</c:v>
                </c:pt>
                <c:pt idx="273">
                  <c:v>8.1485876606342711E-4</c:v>
                </c:pt>
                <c:pt idx="274">
                  <c:v>6.518870128507416E-4</c:v>
                </c:pt>
                <c:pt idx="275">
                  <c:v>6.518870128507416E-4</c:v>
                </c:pt>
                <c:pt idx="276">
                  <c:v>6.518870128507416E-4</c:v>
                </c:pt>
                <c:pt idx="277">
                  <c:v>6.518870128507416E-4</c:v>
                </c:pt>
                <c:pt idx="278">
                  <c:v>6.518870128507416E-4</c:v>
                </c:pt>
                <c:pt idx="279">
                  <c:v>6.518870128507416E-4</c:v>
                </c:pt>
                <c:pt idx="280">
                  <c:v>6.518870128507416E-4</c:v>
                </c:pt>
                <c:pt idx="281">
                  <c:v>6.518870128507416E-4</c:v>
                </c:pt>
                <c:pt idx="282">
                  <c:v>6.518870128507416E-4</c:v>
                </c:pt>
                <c:pt idx="283">
                  <c:v>7.333728894570843E-4</c:v>
                </c:pt>
                <c:pt idx="284">
                  <c:v>6.518870128507416E-4</c:v>
                </c:pt>
                <c:pt idx="285">
                  <c:v>6.518870128507416E-4</c:v>
                </c:pt>
                <c:pt idx="286">
                  <c:v>5.704011362443989E-4</c:v>
                </c:pt>
                <c:pt idx="287">
                  <c:v>7.333728894570843E-4</c:v>
                </c:pt>
                <c:pt idx="288">
                  <c:v>6.518870128507416E-4</c:v>
                </c:pt>
                <c:pt idx="289">
                  <c:v>6.518870128507416E-4</c:v>
                </c:pt>
                <c:pt idx="290">
                  <c:v>5.704011362443989E-4</c:v>
                </c:pt>
                <c:pt idx="291">
                  <c:v>5.704011362443989E-4</c:v>
                </c:pt>
                <c:pt idx="292">
                  <c:v>8.1485876606342711E-4</c:v>
                </c:pt>
                <c:pt idx="293">
                  <c:v>6.518870128507416E-4</c:v>
                </c:pt>
                <c:pt idx="295">
                  <c:v>0</c:v>
                </c:pt>
                <c:pt idx="296">
                  <c:v>0.1205186425609464</c:v>
                </c:pt>
                <c:pt idx="297">
                  <c:v>5.4848417361813867E-2</c:v>
                </c:pt>
                <c:pt idx="298">
                  <c:v>2.5138857957498022E-2</c:v>
                </c:pt>
                <c:pt idx="299">
                  <c:v>1.2367780385507048E-2</c:v>
                </c:pt>
                <c:pt idx="300">
                  <c:v>1.1493969814791878E-2</c:v>
                </c:pt>
                <c:pt idx="301">
                  <c:v>5.8478092040169195E-3</c:v>
                </c:pt>
                <c:pt idx="302">
                  <c:v>1.0956240232813309E-2</c:v>
                </c:pt>
                <c:pt idx="303">
                  <c:v>6.0494577972588824E-3</c:v>
                </c:pt>
                <c:pt idx="304">
                  <c:v>5.4445120175329945E-3</c:v>
                </c:pt>
                <c:pt idx="305">
                  <c:v>3.6296746783553296E-3</c:v>
                </c:pt>
                <c:pt idx="306">
                  <c:v>2.6886479098928366E-3</c:v>
                </c:pt>
                <c:pt idx="307">
                  <c:v>4.8395662378071056E-3</c:v>
                </c:pt>
                <c:pt idx="308">
                  <c:v>2.5542155143981949E-3</c:v>
                </c:pt>
                <c:pt idx="309">
                  <c:v>3.5624584806080084E-3</c:v>
                </c:pt>
                <c:pt idx="310">
                  <c:v>1.9492697346723067E-3</c:v>
                </c:pt>
                <c:pt idx="311">
                  <c:v>2.3525669211562324E-3</c:v>
                </c:pt>
                <c:pt idx="312">
                  <c:v>1.6804049436830229E-3</c:v>
                </c:pt>
                <c:pt idx="313">
                  <c:v>2.2853507234089116E-3</c:v>
                </c:pt>
                <c:pt idx="314">
                  <c:v>1.4787563504410602E-3</c:v>
                </c:pt>
                <c:pt idx="315">
                  <c:v>1.6804049436830229E-3</c:v>
                </c:pt>
                <c:pt idx="316">
                  <c:v>2.2853507234089116E-3</c:v>
                </c:pt>
                <c:pt idx="317">
                  <c:v>1.3443239549464183E-3</c:v>
                </c:pt>
                <c:pt idx="318">
                  <c:v>1.3443239549464183E-3</c:v>
                </c:pt>
                <c:pt idx="319">
                  <c:v>1.4115401526937394E-3</c:v>
                </c:pt>
                <c:pt idx="320">
                  <c:v>1.2771077571990975E-3</c:v>
                </c:pt>
                <c:pt idx="321">
                  <c:v>1.2098915594517764E-3</c:v>
                </c:pt>
                <c:pt idx="322">
                  <c:v>1.6804049436830229E-3</c:v>
                </c:pt>
                <c:pt idx="323">
                  <c:v>1.0754591639571347E-3</c:v>
                </c:pt>
                <c:pt idx="324">
                  <c:v>1.3443239549464183E-3</c:v>
                </c:pt>
                <c:pt idx="325">
                  <c:v>8.7381057071517188E-4</c:v>
                </c:pt>
                <c:pt idx="326">
                  <c:v>1.1426753617044558E-3</c:v>
                </c:pt>
                <c:pt idx="327">
                  <c:v>1.2098915594517764E-3</c:v>
                </c:pt>
                <c:pt idx="328">
                  <c:v>1.0754591639571347E-3</c:v>
                </c:pt>
                <c:pt idx="329">
                  <c:v>8.7381057071517188E-4</c:v>
                </c:pt>
                <c:pt idx="330">
                  <c:v>1.2771077571990975E-3</c:v>
                </c:pt>
                <c:pt idx="332">
                  <c:v>0</c:v>
                </c:pt>
                <c:pt idx="333">
                  <c:v>0.71865253095995496</c:v>
                </c:pt>
                <c:pt idx="334">
                  <c:v>0.28158278999911612</c:v>
                </c:pt>
                <c:pt idx="335">
                  <c:v>0.17733106285444586</c:v>
                </c:pt>
                <c:pt idx="336">
                  <c:v>0.1542681807702832</c:v>
                </c:pt>
                <c:pt idx="337">
                  <c:v>0.1272677334522391</c:v>
                </c:pt>
                <c:pt idx="338">
                  <c:v>0.11161122406990102</c:v>
                </c:pt>
                <c:pt idx="339">
                  <c:v>0.10706427374029985</c:v>
                </c:pt>
                <c:pt idx="340">
                  <c:v>7.9688820209505143E-2</c:v>
                </c:pt>
                <c:pt idx="341">
                  <c:v>7.8704428901034795E-2</c:v>
                </c:pt>
                <c:pt idx="342">
                  <c:v>6.1829149327257228E-2</c:v>
                </c:pt>
                <c:pt idx="343">
                  <c:v>6.698548475257815E-2</c:v>
                </c:pt>
                <c:pt idx="344">
                  <c:v>4.5891385285356197E-2</c:v>
                </c:pt>
                <c:pt idx="345">
                  <c:v>4.9500820083080849E-2</c:v>
                </c:pt>
                <c:pt idx="346">
                  <c:v>3.9141273455845171E-2</c:v>
                </c:pt>
                <c:pt idx="347">
                  <c:v>4.0688174083441449E-2</c:v>
                </c:pt>
                <c:pt idx="348">
                  <c:v>3.6609981519778539E-2</c:v>
                </c:pt>
                <c:pt idx="349">
                  <c:v>3.5063080892182262E-2</c:v>
                </c:pt>
                <c:pt idx="350">
                  <c:v>2.9062981488172466E-2</c:v>
                </c:pt>
                <c:pt idx="351">
                  <c:v>2.8781726828609504E-2</c:v>
                </c:pt>
                <c:pt idx="352">
                  <c:v>2.8172341732889759E-2</c:v>
                </c:pt>
                <c:pt idx="353">
                  <c:v>2.5406670913853995E-2</c:v>
                </c:pt>
                <c:pt idx="354">
                  <c:v>2.5078540477697208E-2</c:v>
                </c:pt>
                <c:pt idx="355">
                  <c:v>2.2265993882067615E-2</c:v>
                </c:pt>
                <c:pt idx="356">
                  <c:v>2.2453496988442921E-2</c:v>
                </c:pt>
                <c:pt idx="357">
                  <c:v>1.987532927578246E-2</c:v>
                </c:pt>
                <c:pt idx="358">
                  <c:v>2.1984739222504653E-2</c:v>
                </c:pt>
                <c:pt idx="359">
                  <c:v>1.7297161563121999E-2</c:v>
                </c:pt>
                <c:pt idx="360">
                  <c:v>2.231286965866144E-2</c:v>
                </c:pt>
                <c:pt idx="361">
                  <c:v>1.6594024914214602E-2</c:v>
                </c:pt>
                <c:pt idx="362">
                  <c:v>1.6547149137620773E-2</c:v>
                </c:pt>
                <c:pt idx="363">
                  <c:v>1.2984590116489957E-2</c:v>
                </c:pt>
                <c:pt idx="364">
                  <c:v>1.5844012488713376E-2</c:v>
                </c:pt>
                <c:pt idx="365">
                  <c:v>1.3031465893083785E-2</c:v>
                </c:pt>
                <c:pt idx="366">
                  <c:v>1.5937764041901031E-2</c:v>
                </c:pt>
                <c:pt idx="367">
                  <c:v>1.2375205020770212E-2</c:v>
                </c:pt>
                <c:pt idx="368">
                  <c:v>1.4718993850461539E-2</c:v>
                </c:pt>
                <c:pt idx="369">
                  <c:v>1.1250186382518373E-2</c:v>
                </c:pt>
                <c:pt idx="370">
                  <c:v>1.3031465893083785E-2</c:v>
                </c:pt>
                <c:pt idx="371">
                  <c:v>1.0359546627235669E-2</c:v>
                </c:pt>
                <c:pt idx="372">
                  <c:v>1.3406472105834394E-2</c:v>
                </c:pt>
                <c:pt idx="373">
                  <c:v>1.0734552839986282E-2</c:v>
                </c:pt>
                <c:pt idx="374">
                  <c:v>1.2984590116489957E-2</c:v>
                </c:pt>
                <c:pt idx="375">
                  <c:v>9.2345279889838316E-3</c:v>
                </c:pt>
                <c:pt idx="376">
                  <c:v>1.6547149137620773E-2</c:v>
                </c:pt>
                <c:pt idx="377">
                  <c:v>1.0406422403829496E-2</c:v>
                </c:pt>
                <c:pt idx="378">
                  <c:v>1.0172043520860362E-2</c:v>
                </c:pt>
                <c:pt idx="379">
                  <c:v>8.3438882337011269E-3</c:v>
                </c:pt>
                <c:pt idx="380">
                  <c:v>1.4578366520680059E-2</c:v>
                </c:pt>
                <c:pt idx="381">
                  <c:v>7.9688820209505157E-3</c:v>
                </c:pt>
                <c:pt idx="382">
                  <c:v>9.4689068719529656E-3</c:v>
                </c:pt>
                <c:pt idx="383">
                  <c:v>7.3126211486369431E-3</c:v>
                </c:pt>
                <c:pt idx="384">
                  <c:v>8.5782671166702591E-3</c:v>
                </c:pt>
                <c:pt idx="385">
                  <c:v>6.8907391592925036E-3</c:v>
                </c:pt>
                <c:pt idx="386">
                  <c:v>7.0313664890739834E-3</c:v>
                </c:pt>
                <c:pt idx="387">
                  <c:v>6.7969876061048503E-3</c:v>
                </c:pt>
                <c:pt idx="388">
                  <c:v>7.7345031379813826E-3</c:v>
                </c:pt>
                <c:pt idx="389">
                  <c:v>6.3751056167604125E-3</c:v>
                </c:pt>
                <c:pt idx="390">
                  <c:v>8.812645999639393E-3</c:v>
                </c:pt>
                <c:pt idx="391">
                  <c:v>6.7969876061048503E-3</c:v>
                </c:pt>
                <c:pt idx="392">
                  <c:v>8.3438882337011269E-3</c:v>
                </c:pt>
                <c:pt idx="393">
                  <c:v>5.5782174146653601E-3</c:v>
                </c:pt>
                <c:pt idx="394">
                  <c:v>7.1251180422616366E-3</c:v>
                </c:pt>
                <c:pt idx="395">
                  <c:v>5.7657205210406666E-3</c:v>
                </c:pt>
                <c:pt idx="396">
                  <c:v>8.9063975528270462E-3</c:v>
                </c:pt>
                <c:pt idx="397">
                  <c:v>6.1407267337912795E-3</c:v>
                </c:pt>
                <c:pt idx="398">
                  <c:v>6.3751056167604125E-3</c:v>
                </c:pt>
                <c:pt idx="399">
                  <c:v>5.1094596487270948E-3</c:v>
                </c:pt>
                <c:pt idx="400">
                  <c:v>6.3751056167604125E-3</c:v>
                </c:pt>
                <c:pt idx="401">
                  <c:v>5.4844658614777077E-3</c:v>
                </c:pt>
                <c:pt idx="402">
                  <c:v>6.9376149358863302E-3</c:v>
                </c:pt>
                <c:pt idx="403">
                  <c:v>5.1094596487270948E-3</c:v>
                </c:pt>
                <c:pt idx="404">
                  <c:v>7.3126211486369431E-3</c:v>
                </c:pt>
                <c:pt idx="405">
                  <c:v>4.7344534359764828E-3</c:v>
                </c:pt>
                <c:pt idx="406">
                  <c:v>5.0625838721332682E-3</c:v>
                </c:pt>
                <c:pt idx="407">
                  <c:v>4.3594472232258699E-3</c:v>
                </c:pt>
                <c:pt idx="408">
                  <c:v>4.7344534359764828E-3</c:v>
                </c:pt>
                <c:pt idx="409">
                  <c:v>4.8282049891641352E-3</c:v>
                </c:pt>
                <c:pt idx="410">
                  <c:v>4.8282049891641352E-3</c:v>
                </c:pt>
                <c:pt idx="411">
                  <c:v>4.8750807657579618E-3</c:v>
                </c:pt>
                <c:pt idx="412">
                  <c:v>3.7031863509122982E-3</c:v>
                </c:pt>
                <c:pt idx="413">
                  <c:v>5.0157080955394416E-3</c:v>
                </c:pt>
                <c:pt idx="414">
                  <c:v>3.7031863509122982E-3</c:v>
                </c:pt>
                <c:pt idx="415">
                  <c:v>6.3751056167604125E-3</c:v>
                </c:pt>
                <c:pt idx="416">
                  <c:v>4.21881989344439E-3</c:v>
                </c:pt>
                <c:pt idx="417">
                  <c:v>5.2969627551024013E-3</c:v>
                </c:pt>
                <c:pt idx="418">
                  <c:v>4.0313167870690836E-3</c:v>
                </c:pt>
                <c:pt idx="419">
                  <c:v>6.6563602763233705E-3</c:v>
                </c:pt>
                <c:pt idx="420">
                  <c:v>4.0781925636629102E-3</c:v>
                </c:pt>
                <c:pt idx="421">
                  <c:v>6.1407267337912795E-3</c:v>
                </c:pt>
                <c:pt idx="422">
                  <c:v>4.3125714466320433E-3</c:v>
                </c:pt>
                <c:pt idx="423">
                  <c:v>5.4375900848838811E-3</c:v>
                </c:pt>
                <c:pt idx="424">
                  <c:v>3.9844410104752578E-3</c:v>
                </c:pt>
                <c:pt idx="425">
                  <c:v>3.9375652338814312E-3</c:v>
                </c:pt>
                <c:pt idx="426">
                  <c:v>3.2344285849740329E-3</c:v>
                </c:pt>
                <c:pt idx="427">
                  <c:v>3.6563105743184715E-3</c:v>
                </c:pt>
                <c:pt idx="428">
                  <c:v>4.1250683402567368E-3</c:v>
                </c:pt>
                <c:pt idx="429">
                  <c:v>3.4688074679431651E-3</c:v>
                </c:pt>
                <c:pt idx="430">
                  <c:v>4.8282049891641352E-3</c:v>
                </c:pt>
                <c:pt idx="431">
                  <c:v>3.5156832445369917E-3</c:v>
                </c:pt>
                <c:pt idx="432">
                  <c:v>4.8750807657579618E-3</c:v>
                </c:pt>
                <c:pt idx="433">
                  <c:v>3.3750559147555119E-3</c:v>
                </c:pt>
                <c:pt idx="434">
                  <c:v>3.1875528083802063E-3</c:v>
                </c:pt>
                <c:pt idx="435">
                  <c:v>3.9844410104752578E-3</c:v>
                </c:pt>
                <c:pt idx="436">
                  <c:v>3.0000497020048998E-3</c:v>
                </c:pt>
                <c:pt idx="437">
                  <c:v>4.7344534359764828E-3</c:v>
                </c:pt>
                <c:pt idx="438">
                  <c:v>3.2344285849740329E-3</c:v>
                </c:pt>
                <c:pt idx="439">
                  <c:v>3.843813680693778E-3</c:v>
                </c:pt>
                <c:pt idx="440">
                  <c:v>2.7656708190357667E-3</c:v>
                </c:pt>
                <c:pt idx="441">
                  <c:v>4.968832318945615E-3</c:v>
                </c:pt>
                <c:pt idx="442">
                  <c:v>3.093801255192553E-3</c:v>
                </c:pt>
                <c:pt idx="443">
                  <c:v>3.8906894572876046E-3</c:v>
                </c:pt>
                <c:pt idx="444">
                  <c:v>2.7187950424419406E-3</c:v>
                </c:pt>
                <c:pt idx="445">
                  <c:v>3.2344285849740329E-3</c:v>
                </c:pt>
                <c:pt idx="446">
                  <c:v>3.0469254785987264E-3</c:v>
                </c:pt>
                <c:pt idx="447">
                  <c:v>2.6250434892542873E-3</c:v>
                </c:pt>
                <c:pt idx="448">
                  <c:v>4.593826106195003E-3</c:v>
                </c:pt>
                <c:pt idx="449">
                  <c:v>3.3281801381616852E-3</c:v>
                </c:pt>
                <c:pt idx="450">
                  <c:v>3.2813043615678595E-3</c:v>
                </c:pt>
                <c:pt idx="451">
                  <c:v>2.671919265848114E-3</c:v>
                </c:pt>
                <c:pt idx="452">
                  <c:v>3.4219316913493385E-3</c:v>
                </c:pt>
                <c:pt idx="453">
                  <c:v>2.6250434892542873E-3</c:v>
                </c:pt>
                <c:pt idx="454">
                  <c:v>3.6563105743184715E-3</c:v>
                </c:pt>
                <c:pt idx="455">
                  <c:v>2.7187950424419406E-3</c:v>
                </c:pt>
                <c:pt idx="456">
                  <c:v>3.4688074679431651E-3</c:v>
                </c:pt>
                <c:pt idx="457">
                  <c:v>2.2969130530975015E-3</c:v>
                </c:pt>
                <c:pt idx="458">
                  <c:v>2.5781677126604607E-3</c:v>
                </c:pt>
                <c:pt idx="459">
                  <c:v>2.2969130530975015E-3</c:v>
                </c:pt>
                <c:pt idx="460">
                  <c:v>2.671919265848114E-3</c:v>
                </c:pt>
                <c:pt idx="461">
                  <c:v>3.2813043615678595E-3</c:v>
                </c:pt>
                <c:pt idx="462">
                  <c:v>2.5781677126604607E-3</c:v>
                </c:pt>
                <c:pt idx="463">
                  <c:v>3.1875528083802063E-3</c:v>
                </c:pt>
                <c:pt idx="464">
                  <c:v>2.2500372765036749E-3</c:v>
                </c:pt>
                <c:pt idx="465">
                  <c:v>3.1406770317863797E-3</c:v>
                </c:pt>
                <c:pt idx="466">
                  <c:v>2.2969130530975015E-3</c:v>
                </c:pt>
                <c:pt idx="467">
                  <c:v>2.8125465956295934E-3</c:v>
                </c:pt>
                <c:pt idx="468">
                  <c:v>2.4844161594728075E-3</c:v>
                </c:pt>
                <c:pt idx="469">
                  <c:v>2.4844161594728075E-3</c:v>
                </c:pt>
                <c:pt idx="470">
                  <c:v>2.4375403828789809E-3</c:v>
                </c:pt>
                <c:pt idx="471">
                  <c:v>2.9531739254110732E-3</c:v>
                </c:pt>
                <c:pt idx="472">
                  <c:v>2.1562857233160216E-3</c:v>
                </c:pt>
                <c:pt idx="473">
                  <c:v>2.85942237222342E-3</c:v>
                </c:pt>
                <c:pt idx="474">
                  <c:v>2.0156583935345418E-3</c:v>
                </c:pt>
                <c:pt idx="475">
                  <c:v>2.3906646062851543E-3</c:v>
                </c:pt>
                <c:pt idx="476">
                  <c:v>2.0156583935345418E-3</c:v>
                </c:pt>
                <c:pt idx="477">
                  <c:v>2.3906646062851543E-3</c:v>
                </c:pt>
                <c:pt idx="478">
                  <c:v>1.7812795105654092E-3</c:v>
                </c:pt>
                <c:pt idx="479">
                  <c:v>2.4844161594728075E-3</c:v>
                </c:pt>
                <c:pt idx="480">
                  <c:v>2.2969130530975015E-3</c:v>
                </c:pt>
                <c:pt idx="481">
                  <c:v>2.3437888296913281E-3</c:v>
                </c:pt>
                <c:pt idx="482">
                  <c:v>2.2500372765036749E-3</c:v>
                </c:pt>
                <c:pt idx="483">
                  <c:v>2.4375403828789809E-3</c:v>
                </c:pt>
                <c:pt idx="484">
                  <c:v>2.2500372765036749E-3</c:v>
                </c:pt>
                <c:pt idx="485">
                  <c:v>2.2500372765036749E-3</c:v>
                </c:pt>
                <c:pt idx="486">
                  <c:v>1.8281552871592358E-3</c:v>
                </c:pt>
                <c:pt idx="487">
                  <c:v>2.5312919360666341E-3</c:v>
                </c:pt>
                <c:pt idx="488">
                  <c:v>2.0156583935345418E-3</c:v>
                </c:pt>
                <c:pt idx="489">
                  <c:v>2.109409946722195E-3</c:v>
                </c:pt>
                <c:pt idx="490">
                  <c:v>1.921906840346889E-3</c:v>
                </c:pt>
                <c:pt idx="491">
                  <c:v>1.8281552871592358E-3</c:v>
                </c:pt>
                <c:pt idx="492">
                  <c:v>2.0156583935345418E-3</c:v>
                </c:pt>
                <c:pt idx="493">
                  <c:v>1.6875279573777559E-3</c:v>
                </c:pt>
                <c:pt idx="494">
                  <c:v>2.109409946722195E-3</c:v>
                </c:pt>
                <c:pt idx="495">
                  <c:v>1.8750310637530624E-3</c:v>
                </c:pt>
                <c:pt idx="496">
                  <c:v>2.2031614999098482E-3</c:v>
                </c:pt>
                <c:pt idx="497">
                  <c:v>1.7344037339715825E-3</c:v>
                </c:pt>
                <c:pt idx="498">
                  <c:v>2.2969130530975015E-3</c:v>
                </c:pt>
                <c:pt idx="499">
                  <c:v>2.0156583935345418E-3</c:v>
                </c:pt>
                <c:pt idx="500">
                  <c:v>1.9687826169407156E-3</c:v>
                </c:pt>
                <c:pt idx="501">
                  <c:v>1.6406521807839297E-3</c:v>
                </c:pt>
                <c:pt idx="502">
                  <c:v>1.7344037339715825E-3</c:v>
                </c:pt>
                <c:pt idx="503">
                  <c:v>1.7812795105654092E-3</c:v>
                </c:pt>
                <c:pt idx="504">
                  <c:v>2.2031614999098482E-3</c:v>
                </c:pt>
                <c:pt idx="505">
                  <c:v>1.5000248510024499E-3</c:v>
                </c:pt>
                <c:pt idx="506">
                  <c:v>2.3906646062851543E-3</c:v>
                </c:pt>
                <c:pt idx="507">
                  <c:v>2.5781677126604607E-3</c:v>
                </c:pt>
                <c:pt idx="508">
                  <c:v>2.109409946722195E-3</c:v>
                </c:pt>
                <c:pt idx="509">
                  <c:v>1.921906840346889E-3</c:v>
                </c:pt>
                <c:pt idx="510">
                  <c:v>1.921906840346889E-3</c:v>
                </c:pt>
                <c:pt idx="511">
                  <c:v>1.8281552871592358E-3</c:v>
                </c:pt>
                <c:pt idx="512">
                  <c:v>1.5469006275962765E-3</c:v>
                </c:pt>
                <c:pt idx="513">
                  <c:v>1.9687826169407156E-3</c:v>
                </c:pt>
                <c:pt idx="514">
                  <c:v>1.7812795105654092E-3</c:v>
                </c:pt>
                <c:pt idx="515">
                  <c:v>1.4531490744086233E-3</c:v>
                </c:pt>
                <c:pt idx="516">
                  <c:v>1.6406521807839297E-3</c:v>
                </c:pt>
                <c:pt idx="517">
                  <c:v>1.4531490744086233E-3</c:v>
                </c:pt>
                <c:pt idx="518">
                  <c:v>1.3593975212209703E-3</c:v>
                </c:pt>
                <c:pt idx="519">
                  <c:v>2.1562857233160216E-3</c:v>
                </c:pt>
                <c:pt idx="520">
                  <c:v>1.6406521807839297E-3</c:v>
                </c:pt>
                <c:pt idx="521">
                  <c:v>1.4531490744086233E-3</c:v>
                </c:pt>
                <c:pt idx="522">
                  <c:v>1.7344037339715825E-3</c:v>
                </c:pt>
                <c:pt idx="523">
                  <c:v>1.2656459680333171E-3</c:v>
                </c:pt>
                <c:pt idx="524">
                  <c:v>1.4531490744086233E-3</c:v>
                </c:pt>
                <c:pt idx="525">
                  <c:v>1.3593975212209703E-3</c:v>
                </c:pt>
                <c:pt idx="526">
                  <c:v>2.0156583935345418E-3</c:v>
                </c:pt>
                <c:pt idx="527">
                  <c:v>1.6406521807839297E-3</c:v>
                </c:pt>
                <c:pt idx="528">
                  <c:v>1.4531490744086233E-3</c:v>
                </c:pt>
                <c:pt idx="529">
                  <c:v>1.6875279573777559E-3</c:v>
                </c:pt>
                <c:pt idx="530">
                  <c:v>1.3125217446271437E-3</c:v>
                </c:pt>
                <c:pt idx="531">
                  <c:v>1.6875279573777559E-3</c:v>
                </c:pt>
                <c:pt idx="532">
                  <c:v>1.5469006275962765E-3</c:v>
                </c:pt>
                <c:pt idx="533">
                  <c:v>1.3593975212209703E-3</c:v>
                </c:pt>
                <c:pt idx="534">
                  <c:v>1.4062732978147967E-3</c:v>
                </c:pt>
                <c:pt idx="535">
                  <c:v>1.5469006275962765E-3</c:v>
                </c:pt>
                <c:pt idx="536">
                  <c:v>1.2656459680333171E-3</c:v>
                </c:pt>
                <c:pt idx="537">
                  <c:v>1.5000248510024499E-3</c:v>
                </c:pt>
                <c:pt idx="538">
                  <c:v>1.2187701914394904E-3</c:v>
                </c:pt>
                <c:pt idx="539">
                  <c:v>1.4062732978147967E-3</c:v>
                </c:pt>
                <c:pt idx="540">
                  <c:v>1.2656459680333171E-3</c:v>
                </c:pt>
                <c:pt idx="541">
                  <c:v>1.5469006275962765E-3</c:v>
                </c:pt>
                <c:pt idx="542">
                  <c:v>1.6875279573777559E-3</c:v>
                </c:pt>
                <c:pt idx="543">
                  <c:v>1.3125217446271437E-3</c:v>
                </c:pt>
                <c:pt idx="544">
                  <c:v>1.171894414845664E-3</c:v>
                </c:pt>
                <c:pt idx="545">
                  <c:v>1.6875279573777559E-3</c:v>
                </c:pt>
                <c:pt idx="546">
                  <c:v>1.2656459680333171E-3</c:v>
                </c:pt>
                <c:pt idx="547">
                  <c:v>1.171894414845664E-3</c:v>
                </c:pt>
                <c:pt idx="548">
                  <c:v>1.5000248510024499E-3</c:v>
                </c:pt>
                <c:pt idx="549">
                  <c:v>1.1250186382518374E-3</c:v>
                </c:pt>
                <c:pt idx="550">
                  <c:v>1.5000248510024499E-3</c:v>
                </c:pt>
                <c:pt idx="551">
                  <c:v>1.171894414845664E-3</c:v>
                </c:pt>
                <c:pt idx="552">
                  <c:v>1.2187701914394904E-3</c:v>
                </c:pt>
                <c:pt idx="553">
                  <c:v>1.8750310637530624E-3</c:v>
                </c:pt>
                <c:pt idx="554">
                  <c:v>1.2187701914394904E-3</c:v>
                </c:pt>
                <c:pt idx="555">
                  <c:v>1.4062732978147967E-3</c:v>
                </c:pt>
                <c:pt idx="556">
                  <c:v>1.0781428616580108E-3</c:v>
                </c:pt>
                <c:pt idx="557">
                  <c:v>1.3125217446271437E-3</c:v>
                </c:pt>
                <c:pt idx="558">
                  <c:v>1.1250186382518374E-3</c:v>
                </c:pt>
                <c:pt idx="559">
                  <c:v>1.5000248510024499E-3</c:v>
                </c:pt>
                <c:pt idx="560">
                  <c:v>1.171894414845664E-3</c:v>
                </c:pt>
                <c:pt idx="561">
                  <c:v>1.0781428616580108E-3</c:v>
                </c:pt>
                <c:pt idx="562">
                  <c:v>1.6406521807839297E-3</c:v>
                </c:pt>
                <c:pt idx="563">
                  <c:v>1.171894414845664E-3</c:v>
                </c:pt>
                <c:pt idx="564">
                  <c:v>1.7812795105654092E-3</c:v>
                </c:pt>
                <c:pt idx="565">
                  <c:v>1.3593975212209703E-3</c:v>
                </c:pt>
                <c:pt idx="566">
                  <c:v>1.0312670850641842E-3</c:v>
                </c:pt>
                <c:pt idx="567">
                  <c:v>1.3125217446271437E-3</c:v>
                </c:pt>
                <c:pt idx="568">
                  <c:v>1.0312670850641842E-3</c:v>
                </c:pt>
                <c:pt idx="569">
                  <c:v>8.9063975528270458E-4</c:v>
                </c:pt>
                <c:pt idx="570">
                  <c:v>1.0312670850641842E-3</c:v>
                </c:pt>
                <c:pt idx="571">
                  <c:v>1.3125217446271437E-3</c:v>
                </c:pt>
                <c:pt idx="572">
                  <c:v>9.8439130847035781E-4</c:v>
                </c:pt>
                <c:pt idx="573">
                  <c:v>1.5000248510024499E-3</c:v>
                </c:pt>
                <c:pt idx="574">
                  <c:v>1.5937764041901031E-3</c:v>
                </c:pt>
                <c:pt idx="575">
                  <c:v>1.3125217446271437E-3</c:v>
                </c:pt>
                <c:pt idx="576">
                  <c:v>1.3125217446271437E-3</c:v>
                </c:pt>
                <c:pt idx="577">
                  <c:v>1.1250186382518374E-3</c:v>
                </c:pt>
                <c:pt idx="578">
                  <c:v>1.5937764041901031E-3</c:v>
                </c:pt>
                <c:pt idx="579">
                  <c:v>1.0781428616580108E-3</c:v>
                </c:pt>
                <c:pt idx="580">
                  <c:v>1.0781428616580108E-3</c:v>
                </c:pt>
                <c:pt idx="581">
                  <c:v>1.0312670850641842E-3</c:v>
                </c:pt>
                <c:pt idx="582">
                  <c:v>1.8750310637530624E-3</c:v>
                </c:pt>
                <c:pt idx="583">
                  <c:v>1.4062732978147967E-3</c:v>
                </c:pt>
                <c:pt idx="584">
                  <c:v>1.2656459680333171E-3</c:v>
                </c:pt>
                <c:pt idx="585">
                  <c:v>1.3593975212209703E-3</c:v>
                </c:pt>
                <c:pt idx="586">
                  <c:v>9.8439130847035781E-4</c:v>
                </c:pt>
                <c:pt idx="587">
                  <c:v>9.8439130847035781E-4</c:v>
                </c:pt>
                <c:pt idx="588">
                  <c:v>1.0781428616580108E-3</c:v>
                </c:pt>
                <c:pt idx="589">
                  <c:v>8.9063975528270458E-4</c:v>
                </c:pt>
                <c:pt idx="590">
                  <c:v>1.171894414845664E-3</c:v>
                </c:pt>
                <c:pt idx="591">
                  <c:v>1.0312670850641842E-3</c:v>
                </c:pt>
                <c:pt idx="592">
                  <c:v>1.3125217446271437E-3</c:v>
                </c:pt>
                <c:pt idx="593">
                  <c:v>9.3751553187653119E-4</c:v>
                </c:pt>
                <c:pt idx="594">
                  <c:v>8.9063975528270458E-4</c:v>
                </c:pt>
                <c:pt idx="595">
                  <c:v>9.8439130847035781E-4</c:v>
                </c:pt>
                <c:pt idx="596">
                  <c:v>8.9063975528270458E-4</c:v>
                </c:pt>
                <c:pt idx="597">
                  <c:v>1.2656459680333171E-3</c:v>
                </c:pt>
                <c:pt idx="598">
                  <c:v>1.0781428616580108E-3</c:v>
                </c:pt>
                <c:pt idx="599">
                  <c:v>1.1250186382518374E-3</c:v>
                </c:pt>
                <c:pt idx="600">
                  <c:v>9.8439130847035781E-4</c:v>
                </c:pt>
                <c:pt idx="601">
                  <c:v>9.8439130847035781E-4</c:v>
                </c:pt>
                <c:pt idx="602">
                  <c:v>1.2656459680333171E-3</c:v>
                </c:pt>
                <c:pt idx="603">
                  <c:v>9.8439130847035781E-4</c:v>
                </c:pt>
                <c:pt idx="604">
                  <c:v>8.4376397868887796E-4</c:v>
                </c:pt>
                <c:pt idx="605">
                  <c:v>8.4376397868887796E-4</c:v>
                </c:pt>
                <c:pt idx="606">
                  <c:v>9.8439130847035781E-4</c:v>
                </c:pt>
                <c:pt idx="607">
                  <c:v>1.0312670850641842E-3</c:v>
                </c:pt>
                <c:pt idx="608">
                  <c:v>9.8439130847035781E-4</c:v>
                </c:pt>
                <c:pt idx="609">
                  <c:v>8.9063975528270458E-4</c:v>
                </c:pt>
                <c:pt idx="610">
                  <c:v>9.3751553187653119E-4</c:v>
                </c:pt>
                <c:pt idx="611">
                  <c:v>9.3751553187653119E-4</c:v>
                </c:pt>
                <c:pt idx="612">
                  <c:v>7.5001242550122495E-4</c:v>
                </c:pt>
                <c:pt idx="613">
                  <c:v>8.4376397868887796E-4</c:v>
                </c:pt>
                <c:pt idx="614">
                  <c:v>8.9063975528270458E-4</c:v>
                </c:pt>
                <c:pt idx="615">
                  <c:v>7.9688820209505157E-4</c:v>
                </c:pt>
                <c:pt idx="616">
                  <c:v>1.1250186382518374E-3</c:v>
                </c:pt>
                <c:pt idx="617">
                  <c:v>1.0312670850641842E-3</c:v>
                </c:pt>
                <c:pt idx="618">
                  <c:v>7.9688820209505157E-4</c:v>
                </c:pt>
                <c:pt idx="619">
                  <c:v>7.0313664890739834E-4</c:v>
                </c:pt>
                <c:pt idx="620">
                  <c:v>1.2187701914394904E-3</c:v>
                </c:pt>
                <c:pt idx="621">
                  <c:v>8.9063975528270458E-4</c:v>
                </c:pt>
                <c:pt idx="622">
                  <c:v>7.5001242550122495E-4</c:v>
                </c:pt>
                <c:pt idx="623">
                  <c:v>7.9688820209505157E-4</c:v>
                </c:pt>
                <c:pt idx="624">
                  <c:v>1.171894414845664E-3</c:v>
                </c:pt>
                <c:pt idx="625">
                  <c:v>8.4376397868887796E-4</c:v>
                </c:pt>
                <c:pt idx="626">
                  <c:v>7.0313664890739834E-4</c:v>
                </c:pt>
                <c:pt idx="627">
                  <c:v>9.8439130847035781E-4</c:v>
                </c:pt>
                <c:pt idx="628">
                  <c:v>7.0313664890739834E-4</c:v>
                </c:pt>
                <c:pt idx="629">
                  <c:v>1.2187701914394904E-3</c:v>
                </c:pt>
                <c:pt idx="630">
                  <c:v>9.3751553187653119E-4</c:v>
                </c:pt>
                <c:pt idx="631">
                  <c:v>8.4376397868887796E-4</c:v>
                </c:pt>
                <c:pt idx="632">
                  <c:v>7.9688820209505157E-4</c:v>
                </c:pt>
                <c:pt idx="633">
                  <c:v>7.9688820209505157E-4</c:v>
                </c:pt>
                <c:pt idx="634">
                  <c:v>6.0938509571974522E-4</c:v>
                </c:pt>
                <c:pt idx="635">
                  <c:v>9.8439130847035781E-4</c:v>
                </c:pt>
                <c:pt idx="636">
                  <c:v>8.9063975528270458E-4</c:v>
                </c:pt>
                <c:pt idx="637">
                  <c:v>8.9063975528270458E-4</c:v>
                </c:pt>
                <c:pt idx="638">
                  <c:v>7.5001242550122495E-4</c:v>
                </c:pt>
                <c:pt idx="639">
                  <c:v>9.8439130847035781E-4</c:v>
                </c:pt>
                <c:pt idx="640">
                  <c:v>7.5001242550122495E-4</c:v>
                </c:pt>
                <c:pt idx="641">
                  <c:v>7.9688820209505157E-4</c:v>
                </c:pt>
                <c:pt idx="642">
                  <c:v>9.3751553187653119E-4</c:v>
                </c:pt>
                <c:pt idx="643">
                  <c:v>8.4376397868887796E-4</c:v>
                </c:pt>
                <c:pt idx="644">
                  <c:v>8.4376397868887796E-4</c:v>
                </c:pt>
                <c:pt idx="645">
                  <c:v>6.5626087231357183E-4</c:v>
                </c:pt>
                <c:pt idx="646">
                  <c:v>1.0781428616580108E-3</c:v>
                </c:pt>
                <c:pt idx="647">
                  <c:v>9.3751553187653119E-4</c:v>
                </c:pt>
                <c:pt idx="648">
                  <c:v>7.9688820209505157E-4</c:v>
                </c:pt>
                <c:pt idx="649">
                  <c:v>7.9688820209505157E-4</c:v>
                </c:pt>
                <c:pt idx="650">
                  <c:v>1.0312670850641842E-3</c:v>
                </c:pt>
                <c:pt idx="651">
                  <c:v>9.8439130847035781E-4</c:v>
                </c:pt>
                <c:pt idx="652">
                  <c:v>7.0313664890739834E-4</c:v>
                </c:pt>
                <c:pt idx="653">
                  <c:v>7.9688820209505157E-4</c:v>
                </c:pt>
                <c:pt idx="654">
                  <c:v>6.0938509571974522E-4</c:v>
                </c:pt>
                <c:pt idx="655">
                  <c:v>8.4376397868887796E-4</c:v>
                </c:pt>
                <c:pt idx="656">
                  <c:v>7.5001242550122495E-4</c:v>
                </c:pt>
                <c:pt idx="657">
                  <c:v>6.0938509571974522E-4</c:v>
                </c:pt>
                <c:pt idx="658">
                  <c:v>1.4062732978147967E-3</c:v>
                </c:pt>
                <c:pt idx="659">
                  <c:v>9.8439130847035781E-4</c:v>
                </c:pt>
                <c:pt idx="660">
                  <c:v>8.4376397868887796E-4</c:v>
                </c:pt>
                <c:pt idx="661">
                  <c:v>7.9688820209505157E-4</c:v>
                </c:pt>
                <c:pt idx="662">
                  <c:v>6.5626087231357183E-4</c:v>
                </c:pt>
                <c:pt idx="663">
                  <c:v>1.2187701914394904E-3</c:v>
                </c:pt>
                <c:pt idx="664">
                  <c:v>8.4376397868887796E-4</c:v>
                </c:pt>
                <c:pt idx="665">
                  <c:v>7.0313664890739834E-4</c:v>
                </c:pt>
                <c:pt idx="666">
                  <c:v>5.156335425320921E-4</c:v>
                </c:pt>
                <c:pt idx="667">
                  <c:v>1.1250186382518374E-3</c:v>
                </c:pt>
                <c:pt idx="668">
                  <c:v>7.0313664890739834E-4</c:v>
                </c:pt>
                <c:pt idx="669">
                  <c:v>7.0313664890739834E-4</c:v>
                </c:pt>
                <c:pt idx="670">
                  <c:v>7.9688820209505157E-4</c:v>
                </c:pt>
                <c:pt idx="671">
                  <c:v>6.0938509571974522E-4</c:v>
                </c:pt>
                <c:pt idx="672">
                  <c:v>6.0938509571974522E-4</c:v>
                </c:pt>
                <c:pt idx="673">
                  <c:v>9.3751553187653119E-4</c:v>
                </c:pt>
                <c:pt idx="674">
                  <c:v>7.0313664890739834E-4</c:v>
                </c:pt>
                <c:pt idx="675">
                  <c:v>6.5626087231357183E-4</c:v>
                </c:pt>
                <c:pt idx="676">
                  <c:v>6.0938509571974522E-4</c:v>
                </c:pt>
                <c:pt idx="677">
                  <c:v>5.6250931912591872E-4</c:v>
                </c:pt>
                <c:pt idx="678">
                  <c:v>9.8439130847035781E-4</c:v>
                </c:pt>
                <c:pt idx="679">
                  <c:v>7.5001242550122495E-4</c:v>
                </c:pt>
                <c:pt idx="680">
                  <c:v>1.0312670850641842E-3</c:v>
                </c:pt>
                <c:pt idx="681">
                  <c:v>7.0313664890739834E-4</c:v>
                </c:pt>
                <c:pt idx="682">
                  <c:v>6.0938509571974522E-4</c:v>
                </c:pt>
                <c:pt idx="683">
                  <c:v>8.9063975528270458E-4</c:v>
                </c:pt>
                <c:pt idx="684">
                  <c:v>6.5626087231357183E-4</c:v>
                </c:pt>
                <c:pt idx="685">
                  <c:v>6.0938509571974522E-4</c:v>
                </c:pt>
                <c:pt idx="686">
                  <c:v>9.3751553187653119E-4</c:v>
                </c:pt>
                <c:pt idx="687">
                  <c:v>1.5000248510024499E-3</c:v>
                </c:pt>
                <c:pt idx="688">
                  <c:v>1.1250186382518374E-3</c:v>
                </c:pt>
                <c:pt idx="689">
                  <c:v>8.4376397868887796E-4</c:v>
                </c:pt>
                <c:pt idx="690">
                  <c:v>8.9063975528270458E-4</c:v>
                </c:pt>
                <c:pt idx="691">
                  <c:v>7.5001242550122495E-4</c:v>
                </c:pt>
                <c:pt idx="692">
                  <c:v>6.5626087231357183E-4</c:v>
                </c:pt>
                <c:pt idx="693">
                  <c:v>6.0938509571974522E-4</c:v>
                </c:pt>
                <c:pt idx="694">
                  <c:v>5.6250931912591872E-4</c:v>
                </c:pt>
                <c:pt idx="695">
                  <c:v>9.8439130847035781E-4</c:v>
                </c:pt>
                <c:pt idx="696">
                  <c:v>7.0313664890739834E-4</c:v>
                </c:pt>
                <c:pt idx="697">
                  <c:v>6.5626087231357183E-4</c:v>
                </c:pt>
                <c:pt idx="698">
                  <c:v>5.6250931912591872E-4</c:v>
                </c:pt>
                <c:pt idx="699">
                  <c:v>5.6250931912591872E-4</c:v>
                </c:pt>
                <c:pt idx="700">
                  <c:v>6.0938509571974522E-4</c:v>
                </c:pt>
                <c:pt idx="701">
                  <c:v>6.5626087231357183E-4</c:v>
                </c:pt>
                <c:pt idx="702">
                  <c:v>6.0938509571974522E-4</c:v>
                </c:pt>
                <c:pt idx="703">
                  <c:v>6.5626087231357183E-4</c:v>
                </c:pt>
                <c:pt idx="704">
                  <c:v>6.5626087231357183E-4</c:v>
                </c:pt>
                <c:pt idx="705">
                  <c:v>6.0938509571974522E-4</c:v>
                </c:pt>
                <c:pt idx="706">
                  <c:v>5.156335425320921E-4</c:v>
                </c:pt>
                <c:pt idx="707">
                  <c:v>7.0313664890739834E-4</c:v>
                </c:pt>
                <c:pt idx="708">
                  <c:v>5.156335425320921E-4</c:v>
                </c:pt>
                <c:pt idx="709">
                  <c:v>5.6250931912591872E-4</c:v>
                </c:pt>
                <c:pt idx="710">
                  <c:v>6.0938509571974522E-4</c:v>
                </c:pt>
                <c:pt idx="711">
                  <c:v>5.6250931912591872E-4</c:v>
                </c:pt>
                <c:pt idx="712">
                  <c:v>6.5626087231357183E-4</c:v>
                </c:pt>
                <c:pt idx="713">
                  <c:v>6.0938509571974522E-4</c:v>
                </c:pt>
                <c:pt idx="714">
                  <c:v>5.6250931912591872E-4</c:v>
                </c:pt>
                <c:pt idx="715">
                  <c:v>6.0938509571974522E-4</c:v>
                </c:pt>
                <c:pt idx="716">
                  <c:v>5.6250931912591872E-4</c:v>
                </c:pt>
                <c:pt idx="717">
                  <c:v>8.4376397868887796E-4</c:v>
                </c:pt>
                <c:pt idx="718">
                  <c:v>6.0938509571974522E-4</c:v>
                </c:pt>
                <c:pt idx="719">
                  <c:v>7.5001242550122495E-4</c:v>
                </c:pt>
                <c:pt idx="720">
                  <c:v>6.5626087231357183E-4</c:v>
                </c:pt>
                <c:pt idx="721">
                  <c:v>8.9063975528270458E-4</c:v>
                </c:pt>
                <c:pt idx="722">
                  <c:v>6.0938509571974522E-4</c:v>
                </c:pt>
                <c:pt idx="723">
                  <c:v>5.6250931912591872E-4</c:v>
                </c:pt>
                <c:pt idx="724">
                  <c:v>8.4376397868887796E-4</c:v>
                </c:pt>
                <c:pt idx="725">
                  <c:v>6.0938509571974522E-4</c:v>
                </c:pt>
                <c:pt idx="726">
                  <c:v>5.156335425320921E-4</c:v>
                </c:pt>
                <c:pt idx="727">
                  <c:v>4.2188198934443898E-4</c:v>
                </c:pt>
                <c:pt idx="728">
                  <c:v>5.6250931912591872E-4</c:v>
                </c:pt>
                <c:pt idx="729">
                  <c:v>5.6250931912591872E-4</c:v>
                </c:pt>
                <c:pt idx="730">
                  <c:v>5.6250931912591872E-4</c:v>
                </c:pt>
                <c:pt idx="731">
                  <c:v>5.6250931912591872E-4</c:v>
                </c:pt>
                <c:pt idx="733">
                  <c:v>0</c:v>
                </c:pt>
                <c:pt idx="734">
                  <c:v>6.6932146816132994</c:v>
                </c:pt>
                <c:pt idx="735">
                  <c:v>0.12320775395603119</c:v>
                </c:pt>
                <c:pt idx="736">
                  <c:v>2.0016992746779763</c:v>
                </c:pt>
                <c:pt idx="737">
                  <c:v>0.50555524230321103</c:v>
                </c:pt>
                <c:pt idx="738">
                  <c:v>0.2322947199901495</c:v>
                </c:pt>
                <c:pt idx="739">
                  <c:v>0.1371733683842967</c:v>
                </c:pt>
                <c:pt idx="740">
                  <c:v>8.1349704044646531E-2</c:v>
                </c:pt>
                <c:pt idx="741">
                  <c:v>6.9246171540149767E-2</c:v>
                </c:pt>
                <c:pt idx="742">
                  <c:v>6.4823726971199022E-2</c:v>
                </c:pt>
                <c:pt idx="743">
                  <c:v>5.8655580598715097E-2</c:v>
                </c:pt>
                <c:pt idx="744">
                  <c:v>5.1633980011170498E-2</c:v>
                </c:pt>
                <c:pt idx="745">
                  <c:v>4.7327915562455303E-2</c:v>
                </c:pt>
                <c:pt idx="746">
                  <c:v>4.3332198101034898E-2</c:v>
                </c:pt>
                <c:pt idx="747">
                  <c:v>3.8483026424553819E-2</c:v>
                </c:pt>
                <c:pt idx="748">
                  <c:v>3.3866614988543833E-2</c:v>
                </c:pt>
                <c:pt idx="749">
                  <c:v>3.1888152944539554E-2</c:v>
                </c:pt>
                <c:pt idx="750">
                  <c:v>2.9211410179122002E-2</c:v>
                </c:pt>
                <c:pt idx="751">
                  <c:v>2.8163989097002091E-2</c:v>
                </c:pt>
                <c:pt idx="752">
                  <c:v>3.9026133652319703E-2</c:v>
                </c:pt>
                <c:pt idx="753">
                  <c:v>3.0258831261241917E-2</c:v>
                </c:pt>
                <c:pt idx="754">
                  <c:v>3.3517474627837197E-2</c:v>
                </c:pt>
                <c:pt idx="755">
                  <c:v>2.0366521041220522E-2</c:v>
                </c:pt>
                <c:pt idx="756">
                  <c:v>2.1879462604282612E-2</c:v>
                </c:pt>
                <c:pt idx="757">
                  <c:v>2.2267396338401101E-2</c:v>
                </c:pt>
                <c:pt idx="758">
                  <c:v>1.5323382497680201E-2</c:v>
                </c:pt>
                <c:pt idx="759">
                  <c:v>2.6689840907351842E-2</c:v>
                </c:pt>
                <c:pt idx="760">
                  <c:v>1.4237168042148439E-2</c:v>
                </c:pt>
                <c:pt idx="761">
                  <c:v>2.2383776458636647E-2</c:v>
                </c:pt>
                <c:pt idx="762">
                  <c:v>1.4081994548501045E-2</c:v>
                </c:pt>
                <c:pt idx="763">
                  <c:v>1.8232885503568844E-2</c:v>
                </c:pt>
                <c:pt idx="764">
                  <c:v>1.0939731302141306E-2</c:v>
                </c:pt>
                <c:pt idx="765">
                  <c:v>1.8931166224982122E-2</c:v>
                </c:pt>
                <c:pt idx="766">
                  <c:v>1.2219912624732312E-2</c:v>
                </c:pt>
                <c:pt idx="767">
                  <c:v>2.009496742733758E-2</c:v>
                </c:pt>
                <c:pt idx="768">
                  <c:v>1.7534604782155572E-2</c:v>
                </c:pt>
                <c:pt idx="769">
                  <c:v>9.0776493783725747E-3</c:v>
                </c:pt>
                <c:pt idx="770">
                  <c:v>1.7612191528979269E-2</c:v>
                </c:pt>
                <c:pt idx="771">
                  <c:v>1.8155298756745149E-2</c:v>
                </c:pt>
                <c:pt idx="772">
                  <c:v>7.952641549428964E-3</c:v>
                </c:pt>
                <c:pt idx="773">
                  <c:v>1.924151321227691E-2</c:v>
                </c:pt>
                <c:pt idx="774">
                  <c:v>1.0280243954139881E-2</c:v>
                </c:pt>
                <c:pt idx="775">
                  <c:v>1.3732854187794408E-2</c:v>
                </c:pt>
                <c:pt idx="776">
                  <c:v>9.9311035934332437E-3</c:v>
                </c:pt>
                <c:pt idx="777">
                  <c:v>1.2530259612027101E-2</c:v>
                </c:pt>
                <c:pt idx="778">
                  <c:v>8.0302282962526617E-3</c:v>
                </c:pt>
                <c:pt idx="779">
                  <c:v>1.6215630086152719E-2</c:v>
                </c:pt>
                <c:pt idx="780">
                  <c:v>1.0086277087080639E-2</c:v>
                </c:pt>
                <c:pt idx="781">
                  <c:v>9.1940294986081195E-3</c:v>
                </c:pt>
                <c:pt idx="782">
                  <c:v>1.6525977073447506E-2</c:v>
                </c:pt>
                <c:pt idx="783">
                  <c:v>6.3233198661313238E-3</c:v>
                </c:pt>
                <c:pt idx="784">
                  <c:v>1.7301844541684479E-2</c:v>
                </c:pt>
                <c:pt idx="785">
                  <c:v>6.2069397458957773E-3</c:v>
                </c:pt>
                <c:pt idx="786">
                  <c:v>1.3888027681441801E-2</c:v>
                </c:pt>
                <c:pt idx="787">
                  <c:v>8.6509222708422394E-3</c:v>
                </c:pt>
                <c:pt idx="788">
                  <c:v>5.7802126383654428E-3</c:v>
                </c:pt>
                <c:pt idx="789">
                  <c:v>1.7806158396038513E-2</c:v>
                </c:pt>
                <c:pt idx="790">
                  <c:v>7.7198813089578737E-3</c:v>
                </c:pt>
                <c:pt idx="791">
                  <c:v>1.5207002377444656E-2</c:v>
                </c:pt>
                <c:pt idx="792">
                  <c:v>5.6250391447180475E-3</c:v>
                </c:pt>
                <c:pt idx="793">
                  <c:v>1.004748371366879E-2</c:v>
                </c:pt>
                <c:pt idx="794">
                  <c:v>6.2069397458957773E-3</c:v>
                </c:pt>
                <c:pt idx="795">
                  <c:v>9.9698969668450925E-3</c:v>
                </c:pt>
                <c:pt idx="796">
                  <c:v>6.9828072141327495E-3</c:v>
                </c:pt>
                <c:pt idx="797">
                  <c:v>7.5259144418986304E-3</c:v>
                </c:pt>
                <c:pt idx="798">
                  <c:v>1.0241450580728033E-2</c:v>
                </c:pt>
                <c:pt idx="799">
                  <c:v>4.0733042082441041E-3</c:v>
                </c:pt>
                <c:pt idx="800">
                  <c:v>9.1164427517844218E-3</c:v>
                </c:pt>
                <c:pt idx="801">
                  <c:v>1.113369816920055E-2</c:v>
                </c:pt>
                <c:pt idx="802">
                  <c:v>4.926758423304773E-3</c:v>
                </c:pt>
                <c:pt idx="803">
                  <c:v>9.6207566061384548E-3</c:v>
                </c:pt>
                <c:pt idx="804">
                  <c:v>2.987089752712343E-3</c:v>
                </c:pt>
                <c:pt idx="805">
                  <c:v>1.3888027681441801E-2</c:v>
                </c:pt>
                <c:pt idx="806">
                  <c:v>3.8793373411848612E-3</c:v>
                </c:pt>
                <c:pt idx="807">
                  <c:v>5.9353861320128373E-3</c:v>
                </c:pt>
                <c:pt idx="808">
                  <c:v>1.0978524675553155E-2</c:v>
                </c:pt>
                <c:pt idx="809">
                  <c:v>2.8319162590649482E-3</c:v>
                </c:pt>
                <c:pt idx="810">
                  <c:v>7.952641549428964E-3</c:v>
                </c:pt>
                <c:pt idx="811">
                  <c:v>7.4871210684867816E-3</c:v>
                </c:pt>
                <c:pt idx="812">
                  <c:v>3.0258831261241914E-3</c:v>
                </c:pt>
                <c:pt idx="813">
                  <c:v>8.3793686569592993E-3</c:v>
                </c:pt>
                <c:pt idx="814">
                  <c:v>2.870709632476797E-3</c:v>
                </c:pt>
                <c:pt idx="815">
                  <c:v>7.370740948251236E-3</c:v>
                </c:pt>
                <c:pt idx="816">
                  <c:v>2.9095030058886454E-3</c:v>
                </c:pt>
                <c:pt idx="817">
                  <c:v>8.9224758847251812E-3</c:v>
                </c:pt>
                <c:pt idx="818">
                  <c:v>3.4138168602426775E-3</c:v>
                </c:pt>
                <c:pt idx="819">
                  <c:v>9.6595499795503036E-3</c:v>
                </c:pt>
                <c:pt idx="820">
                  <c:v>2.987089752712343E-3</c:v>
                </c:pt>
                <c:pt idx="821">
                  <c:v>8.5345421506066946E-3</c:v>
                </c:pt>
                <c:pt idx="822">
                  <c:v>4.3836511955388929E-3</c:v>
                </c:pt>
                <c:pt idx="823">
                  <c:v>3.9569240880085576E-3</c:v>
                </c:pt>
                <c:pt idx="824">
                  <c:v>4.8491716764810762E-3</c:v>
                </c:pt>
                <c:pt idx="825">
                  <c:v>5.6638325181298963E-3</c:v>
                </c:pt>
                <c:pt idx="826">
                  <c:v>2.2500156578872193E-3</c:v>
                </c:pt>
                <c:pt idx="827">
                  <c:v>6.9052204673090518E-3</c:v>
                </c:pt>
                <c:pt idx="828">
                  <c:v>2.056048790827976E-3</c:v>
                </c:pt>
                <c:pt idx="829">
                  <c:v>9.1164427517844218E-3</c:v>
                </c:pt>
                <c:pt idx="830">
                  <c:v>2.6767427654175542E-3</c:v>
                </c:pt>
                <c:pt idx="831">
                  <c:v>5.741419264953594E-3</c:v>
                </c:pt>
                <c:pt idx="832">
                  <c:v>4.4224445689507418E-3</c:v>
                </c:pt>
                <c:pt idx="833">
                  <c:v>3.685370474125618E-3</c:v>
                </c:pt>
                <c:pt idx="834">
                  <c:v>4.5776180625981353E-3</c:v>
                </c:pt>
                <c:pt idx="835">
                  <c:v>2.3663957781227653E-3</c:v>
                </c:pt>
                <c:pt idx="836">
                  <c:v>4.6939981828336818E-3</c:v>
                </c:pt>
                <c:pt idx="837">
                  <c:v>3.801750594361164E-3</c:v>
                </c:pt>
                <c:pt idx="838">
                  <c:v>4.0733042082441041E-3</c:v>
                </c:pt>
                <c:pt idx="839">
                  <c:v>5.1983120371877139E-3</c:v>
                </c:pt>
                <c:pt idx="840">
                  <c:v>2.0948421642398248E-3</c:v>
                </c:pt>
                <c:pt idx="841">
                  <c:v>3.0646764995360403E-3</c:v>
                </c:pt>
                <c:pt idx="842">
                  <c:v>4.0733042082441041E-3</c:v>
                </c:pt>
                <c:pt idx="843">
                  <c:v>3.4138168602426775E-3</c:v>
                </c:pt>
                <c:pt idx="844">
                  <c:v>2.754329512241251E-3</c:v>
                </c:pt>
                <c:pt idx="845">
                  <c:v>5.0431385435403195E-3</c:v>
                </c:pt>
                <c:pt idx="846">
                  <c:v>2.1336355376516737E-3</c:v>
                </c:pt>
                <c:pt idx="847">
                  <c:v>4.1508909550678008E-3</c:v>
                </c:pt>
                <c:pt idx="848">
                  <c:v>2.4051891515346137E-3</c:v>
                </c:pt>
                <c:pt idx="849">
                  <c:v>4.926758423304773E-3</c:v>
                </c:pt>
                <c:pt idx="850">
                  <c:v>2.754329512241251E-3</c:v>
                </c:pt>
                <c:pt idx="851">
                  <c:v>1.900875297180582E-3</c:v>
                </c:pt>
                <c:pt idx="852">
                  <c:v>5.741419264953594E-3</c:v>
                </c:pt>
                <c:pt idx="853">
                  <c:v>2.2888090312990677E-3</c:v>
                </c:pt>
                <c:pt idx="854">
                  <c:v>2.2112222844753709E-3</c:v>
                </c:pt>
                <c:pt idx="855">
                  <c:v>5.0431385435403195E-3</c:v>
                </c:pt>
                <c:pt idx="856">
                  <c:v>2.1724289110635221E-3</c:v>
                </c:pt>
                <c:pt idx="857">
                  <c:v>1.9396686705924306E-3</c:v>
                </c:pt>
                <c:pt idx="858">
                  <c:v>5.5086590244825019E-3</c:v>
                </c:pt>
                <c:pt idx="859">
                  <c:v>2.715536138829403E-3</c:v>
                </c:pt>
                <c:pt idx="860">
                  <c:v>3.685370474125618E-3</c:v>
                </c:pt>
                <c:pt idx="861">
                  <c:v>4.7715849296573786E-3</c:v>
                </c:pt>
                <c:pt idx="862">
                  <c:v>1.6293216832976418E-3</c:v>
                </c:pt>
                <c:pt idx="863">
                  <c:v>4.5776180625981353E-3</c:v>
                </c:pt>
                <c:pt idx="864">
                  <c:v>2.4439825249464625E-3</c:v>
                </c:pt>
                <c:pt idx="865">
                  <c:v>1.2413879491791555E-3</c:v>
                </c:pt>
                <c:pt idx="866">
                  <c:v>3.4138168602426775E-3</c:v>
                </c:pt>
                <c:pt idx="867">
                  <c:v>2.6767427654175542E-3</c:v>
                </c:pt>
                <c:pt idx="868">
                  <c:v>1.9396686705924306E-3</c:v>
                </c:pt>
                <c:pt idx="869">
                  <c:v>3.4526102336545259E-3</c:v>
                </c:pt>
                <c:pt idx="870">
                  <c:v>1.8232885503568846E-3</c:v>
                </c:pt>
                <c:pt idx="871">
                  <c:v>2.2112222844753709E-3</c:v>
                </c:pt>
                <c:pt idx="872">
                  <c:v>1.9784620440042788E-3</c:v>
                </c:pt>
                <c:pt idx="873">
                  <c:v>3.6077837273019208E-3</c:v>
                </c:pt>
                <c:pt idx="874">
                  <c:v>1.8232885503568846E-3</c:v>
                </c:pt>
                <c:pt idx="875">
                  <c:v>3.6465771007137692E-3</c:v>
                </c:pt>
                <c:pt idx="876">
                  <c:v>1.4353548162383985E-3</c:v>
                </c:pt>
                <c:pt idx="877">
                  <c:v>2.754329512241251E-3</c:v>
                </c:pt>
                <c:pt idx="878">
                  <c:v>1.6293216832976418E-3</c:v>
                </c:pt>
                <c:pt idx="879">
                  <c:v>2.0948421642398248E-3</c:v>
                </c:pt>
                <c:pt idx="880">
                  <c:v>3.7241638475374664E-3</c:v>
                </c:pt>
                <c:pt idx="881">
                  <c:v>1.8232885503568846E-3</c:v>
                </c:pt>
                <c:pt idx="882">
                  <c:v>4.2672710753033473E-3</c:v>
                </c:pt>
                <c:pt idx="883">
                  <c:v>1.5517349364739443E-3</c:v>
                </c:pt>
                <c:pt idx="884">
                  <c:v>1.6293216832976418E-3</c:v>
                </c:pt>
                <c:pt idx="885">
                  <c:v>3.0258831261241914E-3</c:v>
                </c:pt>
                <c:pt idx="886">
                  <c:v>1.7069084301213388E-3</c:v>
                </c:pt>
                <c:pt idx="887">
                  <c:v>1.4741481896502471E-3</c:v>
                </c:pt>
                <c:pt idx="888">
                  <c:v>2.2888090312990677E-3</c:v>
                </c:pt>
                <c:pt idx="889">
                  <c:v>1.7457018035331874E-3</c:v>
                </c:pt>
                <c:pt idx="890">
                  <c:v>1.3965614428265499E-3</c:v>
                </c:pt>
                <c:pt idx="891">
                  <c:v>3.0646764995360403E-3</c:v>
                </c:pt>
                <c:pt idx="892">
                  <c:v>1.5517349364739443E-3</c:v>
                </c:pt>
                <c:pt idx="893">
                  <c:v>2.5215692717701597E-3</c:v>
                </c:pt>
                <c:pt idx="894">
                  <c:v>1.8620819237687332E-3</c:v>
                </c:pt>
                <c:pt idx="895">
                  <c:v>2.1724289110635221E-3</c:v>
                </c:pt>
                <c:pt idx="896">
                  <c:v>1.3189746960028529E-3</c:v>
                </c:pt>
                <c:pt idx="897">
                  <c:v>1.1638012023554582E-3</c:v>
                </c:pt>
                <c:pt idx="898">
                  <c:v>2.715536138829403E-3</c:v>
                </c:pt>
                <c:pt idx="899">
                  <c:v>1.9396686705924306E-3</c:v>
                </c:pt>
                <c:pt idx="900">
                  <c:v>1.2025945757673069E-3</c:v>
                </c:pt>
                <c:pt idx="901">
                  <c:v>1.9784620440042788E-3</c:v>
                </c:pt>
                <c:pt idx="902">
                  <c:v>1.4353548162383985E-3</c:v>
                </c:pt>
                <c:pt idx="903">
                  <c:v>1.2025945757673069E-3</c:v>
                </c:pt>
                <c:pt idx="904">
                  <c:v>3.0258831261241914E-3</c:v>
                </c:pt>
                <c:pt idx="905">
                  <c:v>1.4741481896502471E-3</c:v>
                </c:pt>
                <c:pt idx="906">
                  <c:v>2.4439825249464625E-3</c:v>
                </c:pt>
                <c:pt idx="907">
                  <c:v>1.6681150567094901E-3</c:v>
                </c:pt>
                <c:pt idx="908">
                  <c:v>1.086214455531761E-3</c:v>
                </c:pt>
                <c:pt idx="909">
                  <c:v>1.086214455531761E-3</c:v>
                </c:pt>
                <c:pt idx="910">
                  <c:v>3.685370474125618E-3</c:v>
                </c:pt>
                <c:pt idx="911">
                  <c:v>1.6293216832976418E-3</c:v>
                </c:pt>
                <c:pt idx="912">
                  <c:v>1.6293216832976418E-3</c:v>
                </c:pt>
                <c:pt idx="913">
                  <c:v>1.7069084301213388E-3</c:v>
                </c:pt>
                <c:pt idx="914">
                  <c:v>1.6681150567094901E-3</c:v>
                </c:pt>
                <c:pt idx="915">
                  <c:v>1.8620819237687332E-3</c:v>
                </c:pt>
                <c:pt idx="916">
                  <c:v>2.1724289110635221E-3</c:v>
                </c:pt>
                <c:pt idx="917">
                  <c:v>1.0474210821199124E-3</c:v>
                </c:pt>
                <c:pt idx="918">
                  <c:v>1.3189746960028529E-3</c:v>
                </c:pt>
                <c:pt idx="919">
                  <c:v>1.2025945757673069E-3</c:v>
                </c:pt>
                <c:pt idx="920">
                  <c:v>3.0258831261241914E-3</c:v>
                </c:pt>
                <c:pt idx="921">
                  <c:v>1.3189746960028529E-3</c:v>
                </c:pt>
                <c:pt idx="922">
                  <c:v>1.6681150567094901E-3</c:v>
                </c:pt>
                <c:pt idx="923">
                  <c:v>1.5905283098857929E-3</c:v>
                </c:pt>
                <c:pt idx="924">
                  <c:v>8.9224758847251799E-4</c:v>
                </c:pt>
                <c:pt idx="925">
                  <c:v>9.3104096188436659E-4</c:v>
                </c:pt>
                <c:pt idx="926">
                  <c:v>9.3104096188436659E-4</c:v>
                </c:pt>
                <c:pt idx="927">
                  <c:v>2.4439825249464625E-3</c:v>
                </c:pt>
                <c:pt idx="928">
                  <c:v>1.7069084301213388E-3</c:v>
                </c:pt>
                <c:pt idx="929">
                  <c:v>1.6681150567094901E-3</c:v>
                </c:pt>
                <c:pt idx="930">
                  <c:v>1.3577680694147015E-3</c:v>
                </c:pt>
                <c:pt idx="931">
                  <c:v>1.5905283098857929E-3</c:v>
                </c:pt>
                <c:pt idx="932">
                  <c:v>2.2112222844753709E-3</c:v>
                </c:pt>
                <c:pt idx="933">
                  <c:v>1.0474210821199124E-3</c:v>
                </c:pt>
                <c:pt idx="934">
                  <c:v>1.086214455531761E-3</c:v>
                </c:pt>
                <c:pt idx="935">
                  <c:v>1.1638012023554582E-3</c:v>
                </c:pt>
                <c:pt idx="936">
                  <c:v>1.1638012023554582E-3</c:v>
                </c:pt>
                <c:pt idx="937">
                  <c:v>6.9828072141327495E-4</c:v>
                </c:pt>
                <c:pt idx="938">
                  <c:v>1.1638012023554582E-3</c:v>
                </c:pt>
                <c:pt idx="939">
                  <c:v>1.5517349364739443E-3</c:v>
                </c:pt>
                <c:pt idx="940">
                  <c:v>1.1638012023554582E-3</c:v>
                </c:pt>
                <c:pt idx="941">
                  <c:v>1.0474210821199124E-3</c:v>
                </c:pt>
                <c:pt idx="942">
                  <c:v>8.9224758847251799E-4</c:v>
                </c:pt>
                <c:pt idx="943">
                  <c:v>1.6293216832976418E-3</c:v>
                </c:pt>
                <c:pt idx="944">
                  <c:v>2.3663957781227653E-3</c:v>
                </c:pt>
                <c:pt idx="945">
                  <c:v>1.2413879491791555E-3</c:v>
                </c:pt>
                <c:pt idx="946">
                  <c:v>6.9828072141327495E-4</c:v>
                </c:pt>
                <c:pt idx="947">
                  <c:v>1.3577680694147015E-3</c:v>
                </c:pt>
                <c:pt idx="948">
                  <c:v>9.6983433529621531E-4</c:v>
                </c:pt>
                <c:pt idx="949">
                  <c:v>7.7586746823697216E-4</c:v>
                </c:pt>
                <c:pt idx="950">
                  <c:v>6.5948734800142645E-4</c:v>
                </c:pt>
                <c:pt idx="951">
                  <c:v>1.0086277087080638E-3</c:v>
                </c:pt>
                <c:pt idx="952">
                  <c:v>6.5948734800142645E-4</c:v>
                </c:pt>
                <c:pt idx="953">
                  <c:v>1.9396686705924306E-3</c:v>
                </c:pt>
                <c:pt idx="954">
                  <c:v>1.3965614428265499E-3</c:v>
                </c:pt>
                <c:pt idx="955">
                  <c:v>6.5948734800142645E-4</c:v>
                </c:pt>
                <c:pt idx="956">
                  <c:v>1.1250078289436096E-3</c:v>
                </c:pt>
                <c:pt idx="957">
                  <c:v>1.3577680694147015E-3</c:v>
                </c:pt>
                <c:pt idx="958">
                  <c:v>9.3104096188436659E-4</c:v>
                </c:pt>
                <c:pt idx="959">
                  <c:v>1.2801813225910041E-3</c:v>
                </c:pt>
                <c:pt idx="960">
                  <c:v>1.0474210821199124E-3</c:v>
                </c:pt>
                <c:pt idx="961">
                  <c:v>1.7069084301213388E-3</c:v>
                </c:pt>
                <c:pt idx="962">
                  <c:v>1.086214455531761E-3</c:v>
                </c:pt>
                <c:pt idx="963">
                  <c:v>1.2025945757673069E-3</c:v>
                </c:pt>
                <c:pt idx="964">
                  <c:v>1.4353548162383985E-3</c:v>
                </c:pt>
                <c:pt idx="965">
                  <c:v>1.2413879491791555E-3</c:v>
                </c:pt>
                <c:pt idx="966">
                  <c:v>6.9828072141327495E-4</c:v>
                </c:pt>
                <c:pt idx="967">
                  <c:v>7.3707409482512355E-4</c:v>
                </c:pt>
                <c:pt idx="968">
                  <c:v>8.1466084164882088E-4</c:v>
                </c:pt>
                <c:pt idx="969">
                  <c:v>6.9828072141327495E-4</c:v>
                </c:pt>
                <c:pt idx="970">
                  <c:v>7.3707409482512355E-4</c:v>
                </c:pt>
                <c:pt idx="971">
                  <c:v>1.1250078289436096E-3</c:v>
                </c:pt>
                <c:pt idx="972">
                  <c:v>1.086214455531761E-3</c:v>
                </c:pt>
                <c:pt idx="973">
                  <c:v>8.5345421506066938E-4</c:v>
                </c:pt>
                <c:pt idx="974">
                  <c:v>7.3707409482512355E-4</c:v>
                </c:pt>
                <c:pt idx="975">
                  <c:v>6.9828072141327495E-4</c:v>
                </c:pt>
                <c:pt idx="976">
                  <c:v>6.5948734800142645E-4</c:v>
                </c:pt>
                <c:pt idx="977">
                  <c:v>1.5905283098857929E-3</c:v>
                </c:pt>
                <c:pt idx="978">
                  <c:v>2.0948421642398248E-3</c:v>
                </c:pt>
                <c:pt idx="979">
                  <c:v>1.5905283098857929E-3</c:v>
                </c:pt>
                <c:pt idx="980">
                  <c:v>6.9828072141327495E-4</c:v>
                </c:pt>
                <c:pt idx="981">
                  <c:v>1.0474210821199124E-3</c:v>
                </c:pt>
                <c:pt idx="982">
                  <c:v>8.5345421506066938E-4</c:v>
                </c:pt>
                <c:pt idx="983">
                  <c:v>6.5948734800142645E-4</c:v>
                </c:pt>
                <c:pt idx="984">
                  <c:v>1.0086277087080638E-3</c:v>
                </c:pt>
                <c:pt idx="985">
                  <c:v>4.2672710753033469E-4</c:v>
                </c:pt>
                <c:pt idx="986">
                  <c:v>1.0086277087080638E-3</c:v>
                </c:pt>
                <c:pt idx="987">
                  <c:v>7.3707409482512355E-4</c:v>
                </c:pt>
                <c:pt idx="988">
                  <c:v>9.6983433529621531E-4</c:v>
                </c:pt>
                <c:pt idx="989">
                  <c:v>3.8793373411848608E-4</c:v>
                </c:pt>
                <c:pt idx="990">
                  <c:v>4.2672710753033469E-4</c:v>
                </c:pt>
                <c:pt idx="991">
                  <c:v>8.5345421506066938E-4</c:v>
                </c:pt>
                <c:pt idx="992">
                  <c:v>4.655204809421833E-4</c:v>
                </c:pt>
                <c:pt idx="993">
                  <c:v>6.9828072141327495E-4</c:v>
                </c:pt>
                <c:pt idx="994">
                  <c:v>1.3189746960028529E-3</c:v>
                </c:pt>
                <c:pt idx="995">
                  <c:v>5.4310722776588051E-4</c:v>
                </c:pt>
                <c:pt idx="996">
                  <c:v>4.655204809421833E-4</c:v>
                </c:pt>
                <c:pt idx="997">
                  <c:v>6.5948734800142645E-4</c:v>
                </c:pt>
                <c:pt idx="998">
                  <c:v>7.3707409482512355E-4</c:v>
                </c:pt>
                <c:pt idx="999">
                  <c:v>1.2025945757673069E-3</c:v>
                </c:pt>
                <c:pt idx="1000">
                  <c:v>1.2413879491791555E-3</c:v>
                </c:pt>
                <c:pt idx="1001">
                  <c:v>7.3707409482512355E-4</c:v>
                </c:pt>
                <c:pt idx="1002">
                  <c:v>3.8793373411848608E-4</c:v>
                </c:pt>
                <c:pt idx="1003">
                  <c:v>6.2069397458957773E-4</c:v>
                </c:pt>
                <c:pt idx="1004">
                  <c:v>5.8190060117772912E-4</c:v>
                </c:pt>
                <c:pt idx="1005">
                  <c:v>5.8190060117772912E-4</c:v>
                </c:pt>
                <c:pt idx="1006">
                  <c:v>1.0474210821199124E-3</c:v>
                </c:pt>
                <c:pt idx="1007">
                  <c:v>1.0086277087080638E-3</c:v>
                </c:pt>
                <c:pt idx="1008">
                  <c:v>6.2069397458957773E-4</c:v>
                </c:pt>
                <c:pt idx="1009">
                  <c:v>9.3104096188436659E-4</c:v>
                </c:pt>
                <c:pt idx="1010">
                  <c:v>4.2672710753033469E-4</c:v>
                </c:pt>
                <c:pt idx="1011">
                  <c:v>8.9224758847251799E-4</c:v>
                </c:pt>
                <c:pt idx="1012">
                  <c:v>6.9828072141327495E-4</c:v>
                </c:pt>
                <c:pt idx="1013">
                  <c:v>1.5129415630620957E-3</c:v>
                </c:pt>
                <c:pt idx="1014">
                  <c:v>5.4310722776588051E-4</c:v>
                </c:pt>
                <c:pt idx="1015">
                  <c:v>5.0431385435403191E-4</c:v>
                </c:pt>
                <c:pt idx="1016">
                  <c:v>6.5948734800142645E-4</c:v>
                </c:pt>
                <c:pt idx="1017">
                  <c:v>6.2069397458957773E-4</c:v>
                </c:pt>
                <c:pt idx="1018">
                  <c:v>7.7586746823697216E-4</c:v>
                </c:pt>
                <c:pt idx="1019">
                  <c:v>1.1638012023554582E-3</c:v>
                </c:pt>
                <c:pt idx="1020">
                  <c:v>4.655204809421833E-4</c:v>
                </c:pt>
                <c:pt idx="1021">
                  <c:v>9.3104096188436659E-4</c:v>
                </c:pt>
                <c:pt idx="1022">
                  <c:v>1.1638012023554582E-3</c:v>
                </c:pt>
                <c:pt idx="1023">
                  <c:v>1.1250078289436096E-3</c:v>
                </c:pt>
                <c:pt idx="1024">
                  <c:v>5.0431385435403191E-4</c:v>
                </c:pt>
                <c:pt idx="1025">
                  <c:v>1.5517349364739443E-3</c:v>
                </c:pt>
                <c:pt idx="1026">
                  <c:v>4.2672710753033469E-4</c:v>
                </c:pt>
                <c:pt idx="1027">
                  <c:v>5.4310722776588051E-4</c:v>
                </c:pt>
                <c:pt idx="1028">
                  <c:v>5.0431385435403191E-4</c:v>
                </c:pt>
                <c:pt idx="1029">
                  <c:v>1.0086277087080638E-3</c:v>
                </c:pt>
                <c:pt idx="1030">
                  <c:v>8.9224758847251799E-4</c:v>
                </c:pt>
                <c:pt idx="1031">
                  <c:v>5.8190060117772912E-4</c:v>
                </c:pt>
                <c:pt idx="1032">
                  <c:v>8.5345421506066938E-4</c:v>
                </c:pt>
                <c:pt idx="1033">
                  <c:v>6.9828072141327495E-4</c:v>
                </c:pt>
                <c:pt idx="1034">
                  <c:v>1.0474210821199124E-3</c:v>
                </c:pt>
                <c:pt idx="1035">
                  <c:v>1.4741481896502471E-3</c:v>
                </c:pt>
                <c:pt idx="1036">
                  <c:v>4.655204809421833E-4</c:v>
                </c:pt>
                <c:pt idx="1037">
                  <c:v>1.4741481896502471E-3</c:v>
                </c:pt>
                <c:pt idx="1038">
                  <c:v>1.2801813225910041E-3</c:v>
                </c:pt>
                <c:pt idx="1039">
                  <c:v>8.5345421506066938E-4</c:v>
                </c:pt>
                <c:pt idx="1040">
                  <c:v>1.1250078289436096E-3</c:v>
                </c:pt>
                <c:pt idx="1041">
                  <c:v>5.8190060117772912E-4</c:v>
                </c:pt>
                <c:pt idx="1042">
                  <c:v>5.8190060117772912E-4</c:v>
                </c:pt>
                <c:pt idx="1043">
                  <c:v>8.1466084164882088E-4</c:v>
                </c:pt>
                <c:pt idx="1044">
                  <c:v>1.2801813225910041E-3</c:v>
                </c:pt>
                <c:pt idx="1045">
                  <c:v>5.8190060117772912E-4</c:v>
                </c:pt>
                <c:pt idx="1046">
                  <c:v>4.2672710753033469E-4</c:v>
                </c:pt>
                <c:pt idx="1047">
                  <c:v>6.5948734800142645E-4</c:v>
                </c:pt>
                <c:pt idx="1048">
                  <c:v>9.3104096188436659E-4</c:v>
                </c:pt>
                <c:pt idx="1049">
                  <c:v>4.2672710753033469E-4</c:v>
                </c:pt>
                <c:pt idx="1050">
                  <c:v>1.1638012023554582E-3</c:v>
                </c:pt>
                <c:pt idx="1051">
                  <c:v>5.8190060117772912E-4</c:v>
                </c:pt>
                <c:pt idx="1052">
                  <c:v>1.4353548162383985E-3</c:v>
                </c:pt>
                <c:pt idx="1053">
                  <c:v>4.655204809421833E-4</c:v>
                </c:pt>
                <c:pt idx="1054">
                  <c:v>1.2413879491791555E-3</c:v>
                </c:pt>
                <c:pt idx="1055">
                  <c:v>5.0431385435403191E-4</c:v>
                </c:pt>
                <c:pt idx="1056">
                  <c:v>1.2025945757673069E-3</c:v>
                </c:pt>
                <c:pt idx="1057">
                  <c:v>4.655204809421833E-4</c:v>
                </c:pt>
                <c:pt idx="1058">
                  <c:v>6.9828072141327495E-4</c:v>
                </c:pt>
                <c:pt idx="1059">
                  <c:v>1.2413879491791555E-3</c:v>
                </c:pt>
                <c:pt idx="1060">
                  <c:v>4.655204809421833E-4</c:v>
                </c:pt>
                <c:pt idx="1061">
                  <c:v>8.9224758847251799E-4</c:v>
                </c:pt>
                <c:pt idx="1062">
                  <c:v>1.2025945757673069E-3</c:v>
                </c:pt>
                <c:pt idx="1063">
                  <c:v>8.5345421506066938E-4</c:v>
                </c:pt>
                <c:pt idx="1064">
                  <c:v>3.4914036070663747E-4</c:v>
                </c:pt>
                <c:pt idx="1065">
                  <c:v>9.6983433529621531E-4</c:v>
                </c:pt>
                <c:pt idx="1066">
                  <c:v>4.655204809421833E-4</c:v>
                </c:pt>
                <c:pt idx="1067">
                  <c:v>5.4310722776588051E-4</c:v>
                </c:pt>
                <c:pt idx="1068">
                  <c:v>1.3189746960028529E-3</c:v>
                </c:pt>
                <c:pt idx="1070">
                  <c:v>0</c:v>
                </c:pt>
                <c:pt idx="1071">
                  <c:v>0.24500304078898474</c:v>
                </c:pt>
                <c:pt idx="1072">
                  <c:v>3.8246016518225595E-2</c:v>
                </c:pt>
                <c:pt idx="1073">
                  <c:v>1.7745076205292722E-2</c:v>
                </c:pt>
                <c:pt idx="1074">
                  <c:v>1.1426753617044557E-2</c:v>
                </c:pt>
                <c:pt idx="1075">
                  <c:v>8.8053219048990407E-3</c:v>
                </c:pt>
                <c:pt idx="1076">
                  <c:v>7.0577007634686963E-3</c:v>
                </c:pt>
                <c:pt idx="1077">
                  <c:v>5.7133768085222787E-3</c:v>
                </c:pt>
                <c:pt idx="1078">
                  <c:v>4.6379176445651435E-3</c:v>
                </c:pt>
                <c:pt idx="1079">
                  <c:v>3.6296746783553296E-3</c:v>
                </c:pt>
                <c:pt idx="1080">
                  <c:v>2.9575127008821204E-3</c:v>
                </c:pt>
                <c:pt idx="1081">
                  <c:v>2.5542155143981949E-3</c:v>
                </c:pt>
                <c:pt idx="1082">
                  <c:v>2.2853507234089116E-3</c:v>
                </c:pt>
                <c:pt idx="1083">
                  <c:v>2.0837021301669486E-3</c:v>
                </c:pt>
                <c:pt idx="1084">
                  <c:v>1.8820535369249857E-3</c:v>
                </c:pt>
                <c:pt idx="1085">
                  <c:v>1.545972548188381E-3</c:v>
                </c:pt>
                <c:pt idx="1087">
                  <c:v>0</c:v>
                </c:pt>
                <c:pt idx="1088">
                  <c:v>6.5103863303649159E-2</c:v>
                </c:pt>
                <c:pt idx="1089">
                  <c:v>4.3933056085087324E-2</c:v>
                </c:pt>
                <c:pt idx="1090">
                  <c:v>2.8477143724392057E-2</c:v>
                </c:pt>
                <c:pt idx="1091">
                  <c:v>2.0950059059260125E-2</c:v>
                </c:pt>
                <c:pt idx="1092">
                  <c:v>1.4285331915277933E-2</c:v>
                </c:pt>
                <c:pt idx="1093">
                  <c:v>8.0170287843300669E-3</c:v>
                </c:pt>
                <c:pt idx="1094">
                  <c:v>4.7266962364105516E-3</c:v>
                </c:pt>
                <c:pt idx="1095">
                  <c:v>2.2257838692754132E-3</c:v>
                </c:pt>
                <c:pt idx="1096">
                  <c:v>2.0277695430184228E-3</c:v>
                </c:pt>
                <c:pt idx="1097">
                  <c:v>9.1702591724473635E-4</c:v>
                </c:pt>
                <c:pt idx="1098">
                  <c:v>6.9730326686338331E-4</c:v>
                </c:pt>
                <c:pt idx="1099">
                  <c:v>5.6426326079168465E-4</c:v>
                </c:pt>
                <c:pt idx="1100">
                  <c:v>1.5436042405020837E-4</c:v>
                </c:pt>
                <c:pt idx="1101">
                  <c:v>7.5538470583330123E-5</c:v>
                </c:pt>
                <c:pt idx="1102">
                  <c:v>5.821235535329468E-5</c:v>
                </c:pt>
                <c:pt idx="1103">
                  <c:v>4.8708870535265098E-5</c:v>
                </c:pt>
                <c:pt idx="1105">
                  <c:v>0</c:v>
                </c:pt>
                <c:pt idx="1106">
                  <c:v>0.15460598622147115</c:v>
                </c:pt>
                <c:pt idx="1107">
                  <c:v>8.720767554648913E-2</c:v>
                </c:pt>
                <c:pt idx="1108">
                  <c:v>4.4048558824714867E-2</c:v>
                </c:pt>
                <c:pt idx="1109">
                  <c:v>2.2845368746637236E-2</c:v>
                </c:pt>
                <c:pt idx="1110">
                  <c:v>1.3223450453446703E-2</c:v>
                </c:pt>
                <c:pt idx="1111">
                  <c:v>5.6034193309947231E-3</c:v>
                </c:pt>
                <c:pt idx="1112">
                  <c:v>4.2325669033299769E-3</c:v>
                </c:pt>
                <c:pt idx="1113">
                  <c:v>2.1103957065358395E-3</c:v>
                </c:pt>
                <c:pt idx="1114">
                  <c:v>1.4490127494184381E-3</c:v>
                </c:pt>
                <c:pt idx="1115">
                  <c:v>9.5431480254370732E-4</c:v>
                </c:pt>
                <c:pt idx="1116">
                  <c:v>6.6246924782948258E-4</c:v>
                </c:pt>
                <c:pt idx="1117">
                  <c:v>5.6584741122612376E-4</c:v>
                </c:pt>
                <c:pt idx="1118">
                  <c:v>1.7833653561171269E-4</c:v>
                </c:pt>
                <c:pt idx="1119">
                  <c:v>6.9847570298108065E-5</c:v>
                </c:pt>
                <c:pt idx="1120">
                  <c:v>5.0515938480507716E-5</c:v>
                </c:pt>
                <c:pt idx="1121">
                  <c:v>4.8708870535265281E-5</c:v>
                </c:pt>
                <c:pt idx="1123">
                  <c:v>0</c:v>
                </c:pt>
                <c:pt idx="1124">
                  <c:v>0.10978499999999999</c:v>
                </c:pt>
                <c:pt idx="1125">
                  <c:v>0.10760400000000001</c:v>
                </c:pt>
                <c:pt idx="1126">
                  <c:v>2.8076E-2</c:v>
                </c:pt>
                <c:pt idx="1127">
                  <c:v>9.8589999999999997E-3</c:v>
                </c:pt>
                <c:pt idx="1128">
                  <c:v>6.4910000000000002E-3</c:v>
                </c:pt>
                <c:pt idx="1129">
                  <c:v>2.382E-3</c:v>
                </c:pt>
                <c:pt idx="1130">
                  <c:v>1.3320000000000001E-3</c:v>
                </c:pt>
                <c:pt idx="1131">
                  <c:v>6.7199999999999996E-4</c:v>
                </c:pt>
                <c:pt idx="1132">
                  <c:v>2.7799999999999998E-4</c:v>
                </c:pt>
                <c:pt idx="1133">
                  <c:v>1.16E-4</c:v>
                </c:pt>
                <c:pt idx="1134">
                  <c:v>4.0000000000000003E-5</c:v>
                </c:pt>
                <c:pt idx="1135">
                  <c:v>2.3E-5</c:v>
                </c:pt>
                <c:pt idx="1136">
                  <c:v>1.2E-5</c:v>
                </c:pt>
                <c:pt idx="1137">
                  <c:v>3.9999999999999998E-6</c:v>
                </c:pt>
                <c:pt idx="1138">
                  <c:v>1.9999999999999999E-6</c:v>
                </c:pt>
                <c:pt idx="1140">
                  <c:v>0</c:v>
                </c:pt>
                <c:pt idx="1141">
                  <c:v>0.12515399999999999</c:v>
                </c:pt>
                <c:pt idx="1142">
                  <c:v>0.12439</c:v>
                </c:pt>
                <c:pt idx="1143">
                  <c:v>5.0556999999999998E-2</c:v>
                </c:pt>
                <c:pt idx="1144">
                  <c:v>1.6886999999999999E-2</c:v>
                </c:pt>
                <c:pt idx="1145">
                  <c:v>6.7910000000000002E-3</c:v>
                </c:pt>
                <c:pt idx="1146">
                  <c:v>2.3110000000000001E-3</c:v>
                </c:pt>
                <c:pt idx="1147">
                  <c:v>1.493E-3</c:v>
                </c:pt>
                <c:pt idx="1148">
                  <c:v>9.68E-4</c:v>
                </c:pt>
                <c:pt idx="1149">
                  <c:v>4.4799999999999999E-4</c:v>
                </c:pt>
                <c:pt idx="1150">
                  <c:v>2.12E-4</c:v>
                </c:pt>
                <c:pt idx="1151">
                  <c:v>6.7999999999999999E-5</c:v>
                </c:pt>
                <c:pt idx="1152">
                  <c:v>2.5999999999999998E-5</c:v>
                </c:pt>
                <c:pt idx="1153">
                  <c:v>1.4E-5</c:v>
                </c:pt>
                <c:pt idx="1154">
                  <c:v>6.0000000000000002E-6</c:v>
                </c:pt>
              </c:numCache>
            </c:numRef>
          </c:yVal>
          <c:smooth val="0"/>
        </c:ser>
        <c:ser>
          <c:idx val="2"/>
          <c:order val="2"/>
          <c:tx>
            <c:strRef>
              <c:f>'RG-Skim delta graphs'!$E$4</c:f>
              <c:strCache>
                <c:ptCount val="1"/>
                <c:pt idx="0">
                  <c:v>AvgAbs/atl</c:v>
                </c:pt>
              </c:strCache>
            </c:strRef>
          </c:tx>
          <c:spPr>
            <a:ln>
              <a:solidFill>
                <a:schemeClr val="accent3">
                  <a:lumMod val="40000"/>
                  <a:lumOff val="60000"/>
                  <a:alpha val="45000"/>
                </a:schemeClr>
              </a:solidFill>
            </a:ln>
          </c:spPr>
          <c:marker>
            <c:symbol val="triangle"/>
            <c:size val="3"/>
            <c:spPr>
              <a:solidFill>
                <a:schemeClr val="accent3">
                  <a:lumMod val="60000"/>
                  <a:lumOff val="40000"/>
                  <a:alpha val="67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graphs'!$E$7:$E$1161</c:f>
              <c:numCache>
                <c:formatCode>General</c:formatCode>
                <c:ptCount val="1155"/>
                <c:pt idx="0">
                  <c:v>0.19210389316184318</c:v>
                </c:pt>
                <c:pt idx="1">
                  <c:v>6.0158496983852221E-2</c:v>
                </c:pt>
                <c:pt idx="2">
                  <c:v>4.5908663061420191E-2</c:v>
                </c:pt>
                <c:pt idx="3">
                  <c:v>3.414582845563903E-2</c:v>
                </c:pt>
                <c:pt idx="4">
                  <c:v>2.2382993849857865E-2</c:v>
                </c:pt>
                <c:pt idx="5">
                  <c:v>2.0299291719690915E-2</c:v>
                </c:pt>
                <c:pt idx="6">
                  <c:v>1.5056428295399885E-2</c:v>
                </c:pt>
                <c:pt idx="7">
                  <c:v>1.1359537419297235E-2</c:v>
                </c:pt>
                <c:pt idx="8">
                  <c:v>1.3779320538200787E-2</c:v>
                </c:pt>
                <c:pt idx="9">
                  <c:v>8.8725381026463612E-3</c:v>
                </c:pt>
                <c:pt idx="10">
                  <c:v>1.2636645176496332E-2</c:v>
                </c:pt>
                <c:pt idx="11">
                  <c:v>7.1249169612160167E-3</c:v>
                </c:pt>
                <c:pt idx="12">
                  <c:v>8.8725381026463612E-3</c:v>
                </c:pt>
                <c:pt idx="13">
                  <c:v>4.9067824355544269E-3</c:v>
                </c:pt>
                <c:pt idx="14">
                  <c:v>6.0494577972588824E-3</c:v>
                </c:pt>
                <c:pt idx="15">
                  <c:v>5.0412148310490686E-3</c:v>
                </c:pt>
                <c:pt idx="16">
                  <c:v>3.9657556670919343E-3</c:v>
                </c:pt>
                <c:pt idx="17">
                  <c:v>6.58718737923745E-3</c:v>
                </c:pt>
                <c:pt idx="18">
                  <c:v>3.5624584806080084E-3</c:v>
                </c:pt>
                <c:pt idx="19">
                  <c:v>3.3608098873660459E-3</c:v>
                </c:pt>
                <c:pt idx="20">
                  <c:v>3.7641070738499713E-3</c:v>
                </c:pt>
                <c:pt idx="21">
                  <c:v>3.2263774918714042E-3</c:v>
                </c:pt>
                <c:pt idx="22">
                  <c:v>3.5624584806080084E-3</c:v>
                </c:pt>
                <c:pt idx="23">
                  <c:v>2.1509183279142694E-3</c:v>
                </c:pt>
                <c:pt idx="24">
                  <c:v>3.7641070738499713E-3</c:v>
                </c:pt>
                <c:pt idx="25">
                  <c:v>2.8230803053874787E-3</c:v>
                </c:pt>
                <c:pt idx="26">
                  <c:v>3.1591612941240829E-3</c:v>
                </c:pt>
                <c:pt idx="27">
                  <c:v>1.9492697346723067E-3</c:v>
                </c:pt>
                <c:pt idx="28">
                  <c:v>3.0919450963767621E-3</c:v>
                </c:pt>
                <c:pt idx="29">
                  <c:v>2.2853507234089116E-3</c:v>
                </c:pt>
                <c:pt idx="30">
                  <c:v>3.0919450963767621E-3</c:v>
                </c:pt>
                <c:pt idx="31">
                  <c:v>2.0164859324196273E-3</c:v>
                </c:pt>
                <c:pt idx="32">
                  <c:v>2.6886479098928366E-3</c:v>
                </c:pt>
                <c:pt idx="33">
                  <c:v>1.8820535369249857E-3</c:v>
                </c:pt>
                <c:pt idx="34">
                  <c:v>2.3525669211562324E-3</c:v>
                </c:pt>
                <c:pt idx="35">
                  <c:v>1.6804049436830229E-3</c:v>
                </c:pt>
                <c:pt idx="36">
                  <c:v>2.2181345256615903E-3</c:v>
                </c:pt>
                <c:pt idx="37">
                  <c:v>1.6804049436830229E-3</c:v>
                </c:pt>
                <c:pt idx="38">
                  <c:v>1.7476211414303438E-3</c:v>
                </c:pt>
                <c:pt idx="39">
                  <c:v>1.545972548188381E-3</c:v>
                </c:pt>
                <c:pt idx="40">
                  <c:v>1.7476211414303438E-3</c:v>
                </c:pt>
                <c:pt idx="41">
                  <c:v>1.3443239549464183E-3</c:v>
                </c:pt>
                <c:pt idx="42">
                  <c:v>1.6131887459357021E-3</c:v>
                </c:pt>
                <c:pt idx="43">
                  <c:v>1.4787563504410602E-3</c:v>
                </c:pt>
                <c:pt idx="44">
                  <c:v>1.6804049436830229E-3</c:v>
                </c:pt>
                <c:pt idx="45">
                  <c:v>1.4115401526937394E-3</c:v>
                </c:pt>
                <c:pt idx="46">
                  <c:v>1.2771077571990975E-3</c:v>
                </c:pt>
                <c:pt idx="47">
                  <c:v>1.4115401526937394E-3</c:v>
                </c:pt>
                <c:pt idx="48">
                  <c:v>1.1426753617044558E-3</c:v>
                </c:pt>
                <c:pt idx="49">
                  <c:v>1.4115401526937394E-3</c:v>
                </c:pt>
                <c:pt idx="50">
                  <c:v>1.2771077571990975E-3</c:v>
                </c:pt>
                <c:pt idx="51">
                  <c:v>1.1426753617044558E-3</c:v>
                </c:pt>
                <c:pt idx="52">
                  <c:v>1.3443239549464183E-3</c:v>
                </c:pt>
                <c:pt idx="53">
                  <c:v>1.1426753617044558E-3</c:v>
                </c:pt>
                <c:pt idx="54">
                  <c:v>1.1426753617044558E-3</c:v>
                </c:pt>
                <c:pt idx="55">
                  <c:v>1.2098915594517764E-3</c:v>
                </c:pt>
                <c:pt idx="56">
                  <c:v>1.2098915594517764E-3</c:v>
                </c:pt>
                <c:pt idx="57">
                  <c:v>1.0082429662098137E-3</c:v>
                </c:pt>
                <c:pt idx="58">
                  <c:v>1.2098915594517764E-3</c:v>
                </c:pt>
                <c:pt idx="59">
                  <c:v>1.1426753617044558E-3</c:v>
                </c:pt>
                <c:pt idx="60">
                  <c:v>1.2098915594517764E-3</c:v>
                </c:pt>
                <c:pt idx="61">
                  <c:v>1.0082429662098137E-3</c:v>
                </c:pt>
                <c:pt idx="62">
                  <c:v>1.2771077571990975E-3</c:v>
                </c:pt>
                <c:pt idx="63">
                  <c:v>1.0754591639571347E-3</c:v>
                </c:pt>
                <c:pt idx="64">
                  <c:v>9.4102676846249283E-4</c:v>
                </c:pt>
                <c:pt idx="65">
                  <c:v>8.7381057071517188E-4</c:v>
                </c:pt>
                <c:pt idx="66">
                  <c:v>1.2098915594517764E-3</c:v>
                </c:pt>
                <c:pt idx="67">
                  <c:v>8.7381057071517188E-4</c:v>
                </c:pt>
                <c:pt idx="68">
                  <c:v>8.7381057071517188E-4</c:v>
                </c:pt>
                <c:pt idx="69">
                  <c:v>9.4102676846249283E-4</c:v>
                </c:pt>
                <c:pt idx="70">
                  <c:v>1.1426753617044558E-3</c:v>
                </c:pt>
                <c:pt idx="71">
                  <c:v>8.7381057071517188E-4</c:v>
                </c:pt>
                <c:pt idx="72">
                  <c:v>1.0082429662098137E-3</c:v>
                </c:pt>
                <c:pt idx="73">
                  <c:v>9.4102676846249283E-4</c:v>
                </c:pt>
                <c:pt idx="74">
                  <c:v>1.0082429662098137E-3</c:v>
                </c:pt>
                <c:pt idx="75">
                  <c:v>8.7381057071517188E-4</c:v>
                </c:pt>
                <c:pt idx="76">
                  <c:v>8.7381057071517188E-4</c:v>
                </c:pt>
                <c:pt idx="77">
                  <c:v>8.0659437296785104E-4</c:v>
                </c:pt>
                <c:pt idx="78">
                  <c:v>9.4102676846249283E-4</c:v>
                </c:pt>
                <c:pt idx="79">
                  <c:v>9.4102676846249283E-4</c:v>
                </c:pt>
                <c:pt idx="80">
                  <c:v>8.7381057071517188E-4</c:v>
                </c:pt>
                <c:pt idx="81">
                  <c:v>8.0659437296785104E-4</c:v>
                </c:pt>
                <c:pt idx="82">
                  <c:v>9.4102676846249283E-4</c:v>
                </c:pt>
                <c:pt idx="83">
                  <c:v>6.7216197747320915E-4</c:v>
                </c:pt>
                <c:pt idx="84">
                  <c:v>9.4102676846249283E-4</c:v>
                </c:pt>
                <c:pt idx="85">
                  <c:v>7.393781752205301E-4</c:v>
                </c:pt>
                <c:pt idx="86">
                  <c:v>8.7381057071517188E-4</c:v>
                </c:pt>
                <c:pt idx="87">
                  <c:v>7.393781752205301E-4</c:v>
                </c:pt>
                <c:pt idx="88">
                  <c:v>1.0082429662098137E-3</c:v>
                </c:pt>
                <c:pt idx="89">
                  <c:v>7.393781752205301E-4</c:v>
                </c:pt>
                <c:pt idx="90">
                  <c:v>6.7216197747320915E-4</c:v>
                </c:pt>
                <c:pt idx="91">
                  <c:v>8.0659437296785104E-4</c:v>
                </c:pt>
                <c:pt idx="92">
                  <c:v>6.7216197747320915E-4</c:v>
                </c:pt>
                <c:pt idx="93">
                  <c:v>8.0659437296785104E-4</c:v>
                </c:pt>
                <c:pt idx="94">
                  <c:v>6.7216197747320915E-4</c:v>
                </c:pt>
                <c:pt idx="95">
                  <c:v>8.7381057071517188E-4</c:v>
                </c:pt>
                <c:pt idx="96">
                  <c:v>6.7216197747320915E-4</c:v>
                </c:pt>
                <c:pt idx="97">
                  <c:v>6.7216197747320915E-4</c:v>
                </c:pt>
                <c:pt idx="98">
                  <c:v>6.7216197747320915E-4</c:v>
                </c:pt>
                <c:pt idx="99">
                  <c:v>7.393781752205301E-4</c:v>
                </c:pt>
                <c:pt idx="100">
                  <c:v>6.7216197747320915E-4</c:v>
                </c:pt>
                <c:pt idx="101">
                  <c:v>6.7216197747320915E-4</c:v>
                </c:pt>
                <c:pt idx="102">
                  <c:v>6.049457797258882E-4</c:v>
                </c:pt>
                <c:pt idx="103">
                  <c:v>6.7216197747320915E-4</c:v>
                </c:pt>
                <c:pt idx="104">
                  <c:v>7.393781752205301E-4</c:v>
                </c:pt>
                <c:pt idx="105">
                  <c:v>7.393781752205301E-4</c:v>
                </c:pt>
                <c:pt idx="106">
                  <c:v>6.049457797258882E-4</c:v>
                </c:pt>
                <c:pt idx="107">
                  <c:v>6.7216197747320915E-4</c:v>
                </c:pt>
                <c:pt idx="108">
                  <c:v>6.049457797258882E-4</c:v>
                </c:pt>
                <c:pt idx="109">
                  <c:v>8.0659437296785104E-4</c:v>
                </c:pt>
                <c:pt idx="110">
                  <c:v>6.049457797258882E-4</c:v>
                </c:pt>
                <c:pt idx="111">
                  <c:v>6.049457797258882E-4</c:v>
                </c:pt>
                <c:pt idx="112">
                  <c:v>6.049457797258882E-4</c:v>
                </c:pt>
                <c:pt idx="113">
                  <c:v>6.7216197747320915E-4</c:v>
                </c:pt>
                <c:pt idx="114">
                  <c:v>6.049457797258882E-4</c:v>
                </c:pt>
                <c:pt idx="115">
                  <c:v>6.049457797258882E-4</c:v>
                </c:pt>
                <c:pt idx="116">
                  <c:v>5.3772958197856736E-4</c:v>
                </c:pt>
                <c:pt idx="117">
                  <c:v>6.049457797258882E-4</c:v>
                </c:pt>
                <c:pt idx="118">
                  <c:v>6.7216197747320915E-4</c:v>
                </c:pt>
                <c:pt idx="119">
                  <c:v>6.049457797258882E-4</c:v>
                </c:pt>
                <c:pt idx="120">
                  <c:v>6.049457797258882E-4</c:v>
                </c:pt>
                <c:pt idx="121">
                  <c:v>6.7216197747320915E-4</c:v>
                </c:pt>
                <c:pt idx="122">
                  <c:v>6.049457797258882E-4</c:v>
                </c:pt>
                <c:pt idx="123">
                  <c:v>6.049457797258882E-4</c:v>
                </c:pt>
                <c:pt idx="124">
                  <c:v>6.049457797258882E-4</c:v>
                </c:pt>
                <c:pt idx="125">
                  <c:v>6.049457797258882E-4</c:v>
                </c:pt>
                <c:pt idx="126">
                  <c:v>6.049457797258882E-4</c:v>
                </c:pt>
                <c:pt idx="127">
                  <c:v>5.3772958197856736E-4</c:v>
                </c:pt>
                <c:pt idx="128">
                  <c:v>5.3772958197856736E-4</c:v>
                </c:pt>
                <c:pt idx="129">
                  <c:v>5.3772958197856736E-4</c:v>
                </c:pt>
                <c:pt idx="130">
                  <c:v>6.7216197747320915E-4</c:v>
                </c:pt>
                <c:pt idx="131">
                  <c:v>5.3772958197856736E-4</c:v>
                </c:pt>
                <c:pt idx="132">
                  <c:v>5.3772958197856736E-4</c:v>
                </c:pt>
                <c:pt idx="133">
                  <c:v>6.049457797258882E-4</c:v>
                </c:pt>
                <c:pt idx="134">
                  <c:v>5.3772958197856736E-4</c:v>
                </c:pt>
                <c:pt idx="135">
                  <c:v>6.049457797258882E-4</c:v>
                </c:pt>
                <c:pt idx="136">
                  <c:v>5.3772958197856736E-4</c:v>
                </c:pt>
                <c:pt idx="137">
                  <c:v>6.049457797258882E-4</c:v>
                </c:pt>
                <c:pt idx="138">
                  <c:v>5.3772958197856736E-4</c:v>
                </c:pt>
                <c:pt idx="140">
                  <c:v>0</c:v>
                </c:pt>
                <c:pt idx="141">
                  <c:v>8.1070298635650351E-2</c:v>
                </c:pt>
                <c:pt idx="142">
                  <c:v>2.0982613226133248E-2</c:v>
                </c:pt>
                <c:pt idx="143">
                  <c:v>1.2353258893521554E-2</c:v>
                </c:pt>
                <c:pt idx="144">
                  <c:v>5.5247424339100355E-3</c:v>
                </c:pt>
                <c:pt idx="145">
                  <c:v>3.650567271964153E-3</c:v>
                </c:pt>
                <c:pt idx="146">
                  <c:v>2.9171943825070687E-3</c:v>
                </c:pt>
                <c:pt idx="147">
                  <c:v>2.1838214930499844E-3</c:v>
                </c:pt>
                <c:pt idx="148">
                  <c:v>1.8578779866246138E-3</c:v>
                </c:pt>
                <c:pt idx="149">
                  <c:v>1.5808260061630486E-3</c:v>
                </c:pt>
                <c:pt idx="150">
                  <c:v>1.4423000159322658E-3</c:v>
                </c:pt>
                <c:pt idx="151">
                  <c:v>1.3037740257014832E-3</c:v>
                </c:pt>
                <c:pt idx="152">
                  <c:v>1.3037740257014832E-3</c:v>
                </c:pt>
                <c:pt idx="153">
                  <c:v>1.0511678082218208E-3</c:v>
                </c:pt>
                <c:pt idx="154">
                  <c:v>1.1408022724887978E-3</c:v>
                </c:pt>
                <c:pt idx="155">
                  <c:v>1.0104248699186495E-3</c:v>
                </c:pt>
                <c:pt idx="156">
                  <c:v>9.0449323033040408E-4</c:v>
                </c:pt>
                <c:pt idx="157">
                  <c:v>1.026722045239918E-3</c:v>
                </c:pt>
                <c:pt idx="158">
                  <c:v>7.5781865243898711E-4</c:v>
                </c:pt>
                <c:pt idx="159">
                  <c:v>7.7411582776025565E-4</c:v>
                </c:pt>
                <c:pt idx="160">
                  <c:v>9.0449323033040408E-4</c:v>
                </c:pt>
                <c:pt idx="161">
                  <c:v>6.6818418817201025E-4</c:v>
                </c:pt>
                <c:pt idx="162">
                  <c:v>6.8448136349327868E-4</c:v>
                </c:pt>
                <c:pt idx="163">
                  <c:v>1.0756135712037236E-3</c:v>
                </c:pt>
                <c:pt idx="164">
                  <c:v>5.0521243495932474E-4</c:v>
                </c:pt>
                <c:pt idx="165">
                  <c:v>1.4911915418960714E-3</c:v>
                </c:pt>
                <c:pt idx="166">
                  <c:v>6.3558983752947306E-4</c:v>
                </c:pt>
                <c:pt idx="167">
                  <c:v>9.6968193161547824E-4</c:v>
                </c:pt>
                <c:pt idx="168">
                  <c:v>4.889152596380562E-4</c:v>
                </c:pt>
                <c:pt idx="169">
                  <c:v>1.1408022724887978E-3</c:v>
                </c:pt>
                <c:pt idx="170">
                  <c:v>4.9706384729869058E-4</c:v>
                </c:pt>
                <c:pt idx="171">
                  <c:v>6.6818418817201025E-4</c:v>
                </c:pt>
                <c:pt idx="172">
                  <c:v>3.9113220771044496E-4</c:v>
                </c:pt>
                <c:pt idx="173">
                  <c:v>1.1082079218462607E-3</c:v>
                </c:pt>
                <c:pt idx="174">
                  <c:v>4.7261808431678766E-4</c:v>
                </c:pt>
                <c:pt idx="175">
                  <c:v>8.6375029202723263E-4</c:v>
                </c:pt>
                <c:pt idx="176">
                  <c:v>3.5038926940727361E-4</c:v>
                </c:pt>
                <c:pt idx="177">
                  <c:v>9.1264181799103825E-4</c:v>
                </c:pt>
                <c:pt idx="178">
                  <c:v>4.2372655835298204E-4</c:v>
                </c:pt>
                <c:pt idx="179">
                  <c:v>8.3930452904532982E-4</c:v>
                </c:pt>
                <c:pt idx="180">
                  <c:v>3.4224068174663934E-4</c:v>
                </c:pt>
                <c:pt idx="181">
                  <c:v>4.889152596380562E-4</c:v>
                </c:pt>
                <c:pt idx="182">
                  <c:v>3.259435064253708E-4</c:v>
                </c:pt>
                <c:pt idx="183">
                  <c:v>7.333728894570843E-4</c:v>
                </c:pt>
                <c:pt idx="184">
                  <c:v>3.4224068174663934E-4</c:v>
                </c:pt>
                <c:pt idx="185">
                  <c:v>6.6818418817201025E-4</c:v>
                </c:pt>
                <c:pt idx="186">
                  <c:v>3.0149774344346805E-4</c:v>
                </c:pt>
                <c:pt idx="187">
                  <c:v>6.1929266220820452E-4</c:v>
                </c:pt>
                <c:pt idx="188">
                  <c:v>3.259435064253708E-4</c:v>
                </c:pt>
                <c:pt idx="189">
                  <c:v>5.5410396092313036E-4</c:v>
                </c:pt>
                <c:pt idx="190">
                  <c:v>2.6890339280093091E-4</c:v>
                </c:pt>
                <c:pt idx="191">
                  <c:v>7.7411582776025565E-4</c:v>
                </c:pt>
                <c:pt idx="192">
                  <c:v>3.4224068174663934E-4</c:v>
                </c:pt>
                <c:pt idx="193">
                  <c:v>4.0742938303171356E-4</c:v>
                </c:pt>
                <c:pt idx="194">
                  <c:v>2.6890339280093091E-4</c:v>
                </c:pt>
                <c:pt idx="195">
                  <c:v>6.6003560051137587E-4</c:v>
                </c:pt>
                <c:pt idx="196">
                  <c:v>3.1779491876473653E-4</c:v>
                </c:pt>
                <c:pt idx="197">
                  <c:v>2.5260621747966237E-4</c:v>
                </c:pt>
                <c:pt idx="198">
                  <c:v>3.259435064253708E-4</c:v>
                </c:pt>
                <c:pt idx="199">
                  <c:v>2.5260621747966237E-4</c:v>
                </c:pt>
                <c:pt idx="200">
                  <c:v>3.9113220771044496E-4</c:v>
                </c:pt>
                <c:pt idx="201">
                  <c:v>2.444576298190281E-4</c:v>
                </c:pt>
                <c:pt idx="202">
                  <c:v>3.5853785706790794E-4</c:v>
                </c:pt>
                <c:pt idx="203">
                  <c:v>2.2816045449775956E-4</c:v>
                </c:pt>
                <c:pt idx="204">
                  <c:v>4.1557797069234783E-4</c:v>
                </c:pt>
                <c:pt idx="205">
                  <c:v>2.6075480514029664E-4</c:v>
                </c:pt>
                <c:pt idx="206">
                  <c:v>4.8076667197742193E-4</c:v>
                </c:pt>
                <c:pt idx="207">
                  <c:v>2.444576298190281E-4</c:v>
                </c:pt>
                <c:pt idx="208">
                  <c:v>4.4002373367425064E-4</c:v>
                </c:pt>
                <c:pt idx="209">
                  <c:v>2.2816045449775956E-4</c:v>
                </c:pt>
                <c:pt idx="210">
                  <c:v>4.2372655835298204E-4</c:v>
                </c:pt>
                <c:pt idx="211">
                  <c:v>2.6075480514029664E-4</c:v>
                </c:pt>
                <c:pt idx="212">
                  <c:v>2.444576298190281E-4</c:v>
                </c:pt>
                <c:pt idx="213">
                  <c:v>2.444576298190281E-4</c:v>
                </c:pt>
                <c:pt idx="214">
                  <c:v>4.4817232133488485E-4</c:v>
                </c:pt>
                <c:pt idx="215">
                  <c:v>2.444576298190281E-4</c:v>
                </c:pt>
                <c:pt idx="216">
                  <c:v>2.6890339280093091E-4</c:v>
                </c:pt>
                <c:pt idx="217">
                  <c:v>2.3630904215839383E-4</c:v>
                </c:pt>
                <c:pt idx="218">
                  <c:v>2.6075480514029664E-4</c:v>
                </c:pt>
                <c:pt idx="219">
                  <c:v>2.6890339280093091E-4</c:v>
                </c:pt>
                <c:pt idx="220">
                  <c:v>2.6890339280093091E-4</c:v>
                </c:pt>
                <c:pt idx="221">
                  <c:v>2.1186327917649102E-4</c:v>
                </c:pt>
                <c:pt idx="222">
                  <c:v>2.1186327917649102E-4</c:v>
                </c:pt>
                <c:pt idx="223">
                  <c:v>3.5038926940727361E-4</c:v>
                </c:pt>
                <c:pt idx="224">
                  <c:v>2.3630904215839383E-4</c:v>
                </c:pt>
                <c:pt idx="225">
                  <c:v>3.5853785706790794E-4</c:v>
                </c:pt>
                <c:pt idx="226">
                  <c:v>2.0371469151585678E-4</c:v>
                </c:pt>
                <c:pt idx="227">
                  <c:v>2.8520056812219945E-4</c:v>
                </c:pt>
                <c:pt idx="228">
                  <c:v>2.2816045449775956E-4</c:v>
                </c:pt>
                <c:pt idx="229">
                  <c:v>2.1186327917649102E-4</c:v>
                </c:pt>
                <c:pt idx="230">
                  <c:v>2.2816045449775956E-4</c:v>
                </c:pt>
                <c:pt idx="231">
                  <c:v>1.8741751619458821E-4</c:v>
                </c:pt>
                <c:pt idx="232">
                  <c:v>3.5853785706790794E-4</c:v>
                </c:pt>
                <c:pt idx="233">
                  <c:v>2.2816045449775956E-4</c:v>
                </c:pt>
                <c:pt idx="234">
                  <c:v>2.1186327917649102E-4</c:v>
                </c:pt>
                <c:pt idx="235">
                  <c:v>2.1186327917649102E-4</c:v>
                </c:pt>
                <c:pt idx="236">
                  <c:v>4.0742938303171356E-4</c:v>
                </c:pt>
                <c:pt idx="237">
                  <c:v>2.2001186683712532E-4</c:v>
                </c:pt>
                <c:pt idx="238">
                  <c:v>2.2001186683712532E-4</c:v>
                </c:pt>
                <c:pt idx="239">
                  <c:v>1.9556610385522248E-4</c:v>
                </c:pt>
                <c:pt idx="240">
                  <c:v>2.6075480514029664E-4</c:v>
                </c:pt>
                <c:pt idx="241">
                  <c:v>1.9556610385522248E-4</c:v>
                </c:pt>
                <c:pt idx="242">
                  <c:v>2.8520056812219945E-4</c:v>
                </c:pt>
                <c:pt idx="243">
                  <c:v>1.7112034087331967E-4</c:v>
                </c:pt>
                <c:pt idx="244">
                  <c:v>2.2001186683712532E-4</c:v>
                </c:pt>
                <c:pt idx="245">
                  <c:v>1.8741751619458821E-4</c:v>
                </c:pt>
                <c:pt idx="246">
                  <c:v>3.4224068174663934E-4</c:v>
                </c:pt>
                <c:pt idx="247">
                  <c:v>2.2001186683712532E-4</c:v>
                </c:pt>
                <c:pt idx="248">
                  <c:v>1.9556610385522248E-4</c:v>
                </c:pt>
                <c:pt idx="249">
                  <c:v>2.2816045449775956E-4</c:v>
                </c:pt>
                <c:pt idx="250">
                  <c:v>2.1186327917649102E-4</c:v>
                </c:pt>
                <c:pt idx="251">
                  <c:v>1.9556610385522248E-4</c:v>
                </c:pt>
                <c:pt idx="252">
                  <c:v>2.0371469151585678E-4</c:v>
                </c:pt>
                <c:pt idx="253">
                  <c:v>2.0371469151585678E-4</c:v>
                </c:pt>
                <c:pt idx="254">
                  <c:v>2.1186327917649102E-4</c:v>
                </c:pt>
                <c:pt idx="255">
                  <c:v>2.0371469151585678E-4</c:v>
                </c:pt>
                <c:pt idx="256">
                  <c:v>2.1186327917649102E-4</c:v>
                </c:pt>
                <c:pt idx="257">
                  <c:v>1.7926892853395397E-4</c:v>
                </c:pt>
                <c:pt idx="258">
                  <c:v>3.0149774344346805E-4</c:v>
                </c:pt>
                <c:pt idx="259">
                  <c:v>1.9556610385522248E-4</c:v>
                </c:pt>
                <c:pt idx="260">
                  <c:v>1.9556610385522248E-4</c:v>
                </c:pt>
                <c:pt idx="261">
                  <c:v>1.7926892853395397E-4</c:v>
                </c:pt>
                <c:pt idx="262">
                  <c:v>1.8741751619458821E-4</c:v>
                </c:pt>
                <c:pt idx="263">
                  <c:v>1.9556610385522248E-4</c:v>
                </c:pt>
                <c:pt idx="264">
                  <c:v>1.7926892853395397E-4</c:v>
                </c:pt>
                <c:pt idx="265">
                  <c:v>2.1186327917649102E-4</c:v>
                </c:pt>
                <c:pt idx="266">
                  <c:v>1.629717532126854E-4</c:v>
                </c:pt>
                <c:pt idx="267">
                  <c:v>2.2816045449775956E-4</c:v>
                </c:pt>
                <c:pt idx="268">
                  <c:v>1.7112034087331967E-4</c:v>
                </c:pt>
                <c:pt idx="269">
                  <c:v>2.6890339280093091E-4</c:v>
                </c:pt>
                <c:pt idx="270">
                  <c:v>1.7926892853395397E-4</c:v>
                </c:pt>
                <c:pt idx="271">
                  <c:v>1.8741751619458821E-4</c:v>
                </c:pt>
                <c:pt idx="272">
                  <c:v>1.629717532126854E-4</c:v>
                </c:pt>
                <c:pt idx="273">
                  <c:v>2.3630904215839383E-4</c:v>
                </c:pt>
                <c:pt idx="274">
                  <c:v>1.629717532126854E-4</c:v>
                </c:pt>
                <c:pt idx="275">
                  <c:v>1.629717532126854E-4</c:v>
                </c:pt>
                <c:pt idx="276">
                  <c:v>2.0371469151585678E-4</c:v>
                </c:pt>
                <c:pt idx="277">
                  <c:v>1.7926892853395397E-4</c:v>
                </c:pt>
                <c:pt idx="278">
                  <c:v>1.8741751619458821E-4</c:v>
                </c:pt>
                <c:pt idx="279">
                  <c:v>1.629717532126854E-4</c:v>
                </c:pt>
                <c:pt idx="280">
                  <c:v>1.7112034087331967E-4</c:v>
                </c:pt>
                <c:pt idx="281">
                  <c:v>1.7926892853395397E-4</c:v>
                </c:pt>
                <c:pt idx="282">
                  <c:v>1.7112034087331967E-4</c:v>
                </c:pt>
                <c:pt idx="283">
                  <c:v>2.3630904215839383E-4</c:v>
                </c:pt>
                <c:pt idx="284">
                  <c:v>1.7112034087331967E-4</c:v>
                </c:pt>
                <c:pt idx="285">
                  <c:v>1.9556610385522248E-4</c:v>
                </c:pt>
                <c:pt idx="286">
                  <c:v>1.629717532126854E-4</c:v>
                </c:pt>
                <c:pt idx="287">
                  <c:v>2.1186327917649102E-4</c:v>
                </c:pt>
                <c:pt idx="288">
                  <c:v>1.629717532126854E-4</c:v>
                </c:pt>
                <c:pt idx="289">
                  <c:v>1.7926892853395397E-4</c:v>
                </c:pt>
                <c:pt idx="290">
                  <c:v>1.8741751619458821E-4</c:v>
                </c:pt>
                <c:pt idx="291">
                  <c:v>1.5482316555205113E-4</c:v>
                </c:pt>
                <c:pt idx="292">
                  <c:v>2.5260621747966237E-4</c:v>
                </c:pt>
                <c:pt idx="293">
                  <c:v>1.7112034087331967E-4</c:v>
                </c:pt>
                <c:pt idx="295">
                  <c:v>0</c:v>
                </c:pt>
                <c:pt idx="296">
                  <c:v>7.3655509491514268E-2</c:v>
                </c:pt>
                <c:pt idx="297">
                  <c:v>2.4681787812816242E-2</c:v>
                </c:pt>
                <c:pt idx="298">
                  <c:v>1.1083951008533219E-2</c:v>
                </c:pt>
                <c:pt idx="299">
                  <c:v>5.6528822305496884E-3</c:v>
                </c:pt>
                <c:pt idx="300">
                  <c:v>4.5975879259167506E-3</c:v>
                </c:pt>
                <c:pt idx="301">
                  <c:v>2.6684830505686406E-3</c:v>
                </c:pt>
                <c:pt idx="302">
                  <c:v>4.0733015834876476E-3</c:v>
                </c:pt>
                <c:pt idx="303">
                  <c:v>2.1845264267879301E-3</c:v>
                </c:pt>
                <c:pt idx="304">
                  <c:v>2.0097643126448955E-3</c:v>
                </c:pt>
                <c:pt idx="305">
                  <c:v>1.3376023351716862E-3</c:v>
                </c:pt>
                <c:pt idx="306">
                  <c:v>1.0351294453087422E-3</c:v>
                </c:pt>
                <c:pt idx="307">
                  <c:v>1.6736833239082908E-3</c:v>
                </c:pt>
                <c:pt idx="308">
                  <c:v>9.4774838823722491E-4</c:v>
                </c:pt>
                <c:pt idx="309">
                  <c:v>1.3308807153969543E-3</c:v>
                </c:pt>
                <c:pt idx="310">
                  <c:v>8.0659437296785104E-4</c:v>
                </c:pt>
                <c:pt idx="311">
                  <c:v>8.2003761251731521E-4</c:v>
                </c:pt>
                <c:pt idx="312">
                  <c:v>7.2593493567106593E-4</c:v>
                </c:pt>
                <c:pt idx="313">
                  <c:v>7.9315113341838677E-4</c:v>
                </c:pt>
                <c:pt idx="314">
                  <c:v>6.519971181490129E-4</c:v>
                </c:pt>
                <c:pt idx="315">
                  <c:v>6.452754983742807E-4</c:v>
                </c:pt>
                <c:pt idx="316">
                  <c:v>7.9315113341838677E-4</c:v>
                </c:pt>
                <c:pt idx="317">
                  <c:v>5.7133768085222789E-4</c:v>
                </c:pt>
                <c:pt idx="318">
                  <c:v>5.1084310287963892E-4</c:v>
                </c:pt>
                <c:pt idx="319">
                  <c:v>5.5117282152803153E-4</c:v>
                </c:pt>
                <c:pt idx="320">
                  <c:v>5.2428634242910309E-4</c:v>
                </c:pt>
                <c:pt idx="321">
                  <c:v>4.7723500400597855E-4</c:v>
                </c:pt>
                <c:pt idx="322">
                  <c:v>6.049457797258882E-4</c:v>
                </c:pt>
                <c:pt idx="323">
                  <c:v>4.6379176445651433E-4</c:v>
                </c:pt>
                <c:pt idx="324">
                  <c:v>4.6379176445651433E-4</c:v>
                </c:pt>
                <c:pt idx="325">
                  <c:v>3.6968908761026505E-4</c:v>
                </c:pt>
                <c:pt idx="326">
                  <c:v>4.0329718648392552E-4</c:v>
                </c:pt>
                <c:pt idx="327">
                  <c:v>4.5034852490705016E-4</c:v>
                </c:pt>
                <c:pt idx="328">
                  <c:v>4.1001880625865761E-4</c:v>
                </c:pt>
                <c:pt idx="329">
                  <c:v>3.5624584806080088E-4</c:v>
                </c:pt>
                <c:pt idx="330">
                  <c:v>4.0329718648392552E-4</c:v>
                </c:pt>
                <c:pt idx="332">
                  <c:v>0</c:v>
                </c:pt>
                <c:pt idx="333">
                  <c:v>0.43615097573959977</c:v>
                </c:pt>
                <c:pt idx="334">
                  <c:v>0.16270113297951258</c:v>
                </c:pt>
                <c:pt idx="335">
                  <c:v>0.1010782370692682</c:v>
                </c:pt>
                <c:pt idx="336">
                  <c:v>9.1956210944109565E-2</c:v>
                </c:pt>
                <c:pt idx="337">
                  <c:v>7.6791897216006669E-2</c:v>
                </c:pt>
                <c:pt idx="338">
                  <c:v>6.8626136933362072E-2</c:v>
                </c:pt>
                <c:pt idx="339">
                  <c:v>6.7327677921713083E-2</c:v>
                </c:pt>
                <c:pt idx="340">
                  <c:v>4.8802371011832824E-2</c:v>
                </c:pt>
                <c:pt idx="341">
                  <c:v>4.9458631884146398E-2</c:v>
                </c:pt>
                <c:pt idx="342">
                  <c:v>3.7022488353804214E-2</c:v>
                </c:pt>
                <c:pt idx="343">
                  <c:v>4.1485062285536507E-2</c:v>
                </c:pt>
                <c:pt idx="344">
                  <c:v>2.7736397010567175E-2</c:v>
                </c:pt>
                <c:pt idx="345">
                  <c:v>3.0717696401934544E-2</c:v>
                </c:pt>
                <c:pt idx="346">
                  <c:v>2.3822269664982656E-2</c:v>
                </c:pt>
                <c:pt idx="347">
                  <c:v>2.5101978365994121E-2</c:v>
                </c:pt>
                <c:pt idx="348">
                  <c:v>2.1347228660828617E-2</c:v>
                </c:pt>
                <c:pt idx="349">
                  <c:v>2.1380041704444293E-2</c:v>
                </c:pt>
                <c:pt idx="350">
                  <c:v>1.7719043552466437E-2</c:v>
                </c:pt>
                <c:pt idx="351">
                  <c:v>1.7700293241828906E-2</c:v>
                </c:pt>
                <c:pt idx="352">
                  <c:v>1.6392459074861147E-2</c:v>
                </c:pt>
                <c:pt idx="353">
                  <c:v>1.5609633605744244E-2</c:v>
                </c:pt>
                <c:pt idx="354">
                  <c:v>1.470493111748339E-2</c:v>
                </c:pt>
                <c:pt idx="355">
                  <c:v>1.3547099435615875E-2</c:v>
                </c:pt>
                <c:pt idx="356">
                  <c:v>1.3068966514358843E-2</c:v>
                </c:pt>
                <c:pt idx="357">
                  <c:v>1.2061137317591572E-2</c:v>
                </c:pt>
                <c:pt idx="358">
                  <c:v>1.2183014336735524E-2</c:v>
                </c:pt>
                <c:pt idx="359">
                  <c:v>1.0200168986816659E-2</c:v>
                </c:pt>
                <c:pt idx="360">
                  <c:v>1.2487706884595396E-2</c:v>
                </c:pt>
                <c:pt idx="361">
                  <c:v>9.7689118421534545E-3</c:v>
                </c:pt>
                <c:pt idx="362">
                  <c:v>9.6329720900313574E-3</c:v>
                </c:pt>
                <c:pt idx="363">
                  <c:v>7.9173186666973046E-3</c:v>
                </c:pt>
                <c:pt idx="364">
                  <c:v>8.8642093538926024E-3</c:v>
                </c:pt>
                <c:pt idx="365">
                  <c:v>7.7766913369158256E-3</c:v>
                </c:pt>
                <c:pt idx="366">
                  <c:v>8.6860814028360614E-3</c:v>
                </c:pt>
                <c:pt idx="367">
                  <c:v>7.0923049986459574E-3</c:v>
                </c:pt>
                <c:pt idx="368">
                  <c:v>8.2313863698759444E-3</c:v>
                </c:pt>
                <c:pt idx="369">
                  <c:v>6.6610478539827541E-3</c:v>
                </c:pt>
                <c:pt idx="370">
                  <c:v>6.9891782901395404E-3</c:v>
                </c:pt>
                <c:pt idx="371">
                  <c:v>5.8829099625252327E-3</c:v>
                </c:pt>
                <c:pt idx="372">
                  <c:v>7.214182017789908E-3</c:v>
                </c:pt>
                <c:pt idx="373">
                  <c:v>6.0610379135817736E-3</c:v>
                </c:pt>
                <c:pt idx="374">
                  <c:v>6.8579261156768261E-3</c:v>
                </c:pt>
                <c:pt idx="375">
                  <c:v>5.2594621338273393E-3</c:v>
                </c:pt>
                <c:pt idx="376">
                  <c:v>8.4001391656137198E-3</c:v>
                </c:pt>
                <c:pt idx="377">
                  <c:v>5.6063428806216566E-3</c:v>
                </c:pt>
                <c:pt idx="378">
                  <c:v>5.7422826327437528E-3</c:v>
                </c:pt>
                <c:pt idx="379">
                  <c:v>4.7953919455484568E-3</c:v>
                </c:pt>
                <c:pt idx="380">
                  <c:v>7.3735596582089171E-3</c:v>
                </c:pt>
                <c:pt idx="381">
                  <c:v>4.5000745530073497E-3</c:v>
                </c:pt>
                <c:pt idx="382">
                  <c:v>5.1844608912772171E-3</c:v>
                </c:pt>
                <c:pt idx="383">
                  <c:v>4.0922552966410584E-3</c:v>
                </c:pt>
                <c:pt idx="384">
                  <c:v>4.575075795557472E-3</c:v>
                </c:pt>
                <c:pt idx="385">
                  <c:v>3.9891285881346397E-3</c:v>
                </c:pt>
                <c:pt idx="386">
                  <c:v>3.9328776562220485E-3</c:v>
                </c:pt>
                <c:pt idx="387">
                  <c:v>3.717249083890446E-3</c:v>
                </c:pt>
                <c:pt idx="388">
                  <c:v>4.1719441168505634E-3</c:v>
                </c:pt>
                <c:pt idx="389">
                  <c:v>3.6094347977246449E-3</c:v>
                </c:pt>
                <c:pt idx="390">
                  <c:v>4.4110105774790792E-3</c:v>
                </c:pt>
                <c:pt idx="391">
                  <c:v>3.5859969094277316E-3</c:v>
                </c:pt>
                <c:pt idx="392">
                  <c:v>4.4906993976885842E-3</c:v>
                </c:pt>
                <c:pt idx="393">
                  <c:v>3.2484913179521803E-3</c:v>
                </c:pt>
                <c:pt idx="394">
                  <c:v>3.8485012583531607E-3</c:v>
                </c:pt>
                <c:pt idx="395">
                  <c:v>3.2578664732709462E-3</c:v>
                </c:pt>
                <c:pt idx="396">
                  <c:v>4.5375751742824108E-3</c:v>
                </c:pt>
                <c:pt idx="397">
                  <c:v>3.3563056041179813E-3</c:v>
                </c:pt>
                <c:pt idx="398">
                  <c:v>3.5063080892182266E-3</c:v>
                </c:pt>
                <c:pt idx="399">
                  <c:v>2.9484863477516905E-3</c:v>
                </c:pt>
                <c:pt idx="400">
                  <c:v>3.3188049828429202E-3</c:v>
                </c:pt>
                <c:pt idx="401">
                  <c:v>3.065675789236257E-3</c:v>
                </c:pt>
                <c:pt idx="402">
                  <c:v>3.5438087104932878E-3</c:v>
                </c:pt>
                <c:pt idx="403">
                  <c:v>2.7141074647825578E-3</c:v>
                </c:pt>
                <c:pt idx="404">
                  <c:v>3.8297509477156293E-3</c:v>
                </c:pt>
                <c:pt idx="405">
                  <c:v>2.7000447318044096E-3</c:v>
                </c:pt>
                <c:pt idx="406">
                  <c:v>2.8500472169046549E-3</c:v>
                </c:pt>
                <c:pt idx="407">
                  <c:v>2.5219167807478686E-3</c:v>
                </c:pt>
                <c:pt idx="408">
                  <c:v>2.5828552903198435E-3</c:v>
                </c:pt>
                <c:pt idx="409">
                  <c:v>2.601605600957374E-3</c:v>
                </c:pt>
                <c:pt idx="410">
                  <c:v>2.5406670913853992E-3</c:v>
                </c:pt>
                <c:pt idx="411">
                  <c:v>2.6578565328699657E-3</c:v>
                </c:pt>
                <c:pt idx="412">
                  <c:v>2.2312869658661443E-3</c:v>
                </c:pt>
                <c:pt idx="413">
                  <c:v>2.7516080860576189E-3</c:v>
                </c:pt>
                <c:pt idx="414">
                  <c:v>2.1609733009754044E-3</c:v>
                </c:pt>
                <c:pt idx="415">
                  <c:v>3.3000546722053901E-3</c:v>
                </c:pt>
                <c:pt idx="416">
                  <c:v>2.3016006307568838E-3</c:v>
                </c:pt>
                <c:pt idx="417">
                  <c:v>2.8547347945640377E-3</c:v>
                </c:pt>
                <c:pt idx="418">
                  <c:v>2.2265993882067616E-3</c:v>
                </c:pt>
                <c:pt idx="419">
                  <c:v>3.2203658519958842E-3</c:v>
                </c:pt>
                <c:pt idx="420">
                  <c:v>2.1656608786347867E-3</c:v>
                </c:pt>
                <c:pt idx="421">
                  <c:v>3.0281751679611959E-3</c:v>
                </c:pt>
                <c:pt idx="422">
                  <c:v>2.1328478350191083E-3</c:v>
                </c:pt>
                <c:pt idx="423">
                  <c:v>2.7609832413763844E-3</c:v>
                </c:pt>
                <c:pt idx="424">
                  <c:v>2.0906596360846645E-3</c:v>
                </c:pt>
                <c:pt idx="425">
                  <c:v>2.1750360339535522E-3</c:v>
                </c:pt>
                <c:pt idx="426">
                  <c:v>1.8281552871592358E-3</c:v>
                </c:pt>
                <c:pt idx="427">
                  <c:v>1.9875329275782462E-3</c:v>
                </c:pt>
                <c:pt idx="428">
                  <c:v>2.2312869658661443E-3</c:v>
                </c:pt>
                <c:pt idx="429">
                  <c:v>1.9265944180062713E-3</c:v>
                </c:pt>
                <c:pt idx="430">
                  <c:v>2.5031664701103385E-3</c:v>
                </c:pt>
                <c:pt idx="431">
                  <c:v>1.903156529709358E-3</c:v>
                </c:pt>
                <c:pt idx="432">
                  <c:v>2.4328528052195986E-3</c:v>
                </c:pt>
                <c:pt idx="433">
                  <c:v>1.8047173988623225E-3</c:v>
                </c:pt>
                <c:pt idx="434">
                  <c:v>1.8094049765217052E-3</c:v>
                </c:pt>
                <c:pt idx="435">
                  <c:v>2.10003479140343E-3</c:v>
                </c:pt>
                <c:pt idx="436">
                  <c:v>1.701590690355904E-3</c:v>
                </c:pt>
                <c:pt idx="437">
                  <c:v>2.2641000094818227E-3</c:v>
                </c:pt>
                <c:pt idx="438">
                  <c:v>1.7203410009934347E-3</c:v>
                </c:pt>
                <c:pt idx="439">
                  <c:v>2.0531590148096033E-3</c:v>
                </c:pt>
                <c:pt idx="440">
                  <c:v>1.5844012488713374E-3</c:v>
                </c:pt>
                <c:pt idx="441">
                  <c:v>2.4422279605383636E-3</c:v>
                </c:pt>
                <c:pt idx="442">
                  <c:v>1.6828403797183734E-3</c:v>
                </c:pt>
                <c:pt idx="443">
                  <c:v>2.0437838594908378E-3</c:v>
                </c:pt>
                <c:pt idx="444">
                  <c:v>1.4672118073867713E-3</c:v>
                </c:pt>
                <c:pt idx="445">
                  <c:v>1.6687776467402254E-3</c:v>
                </c:pt>
                <c:pt idx="446">
                  <c:v>1.715653423334052E-3</c:v>
                </c:pt>
                <c:pt idx="447">
                  <c:v>1.4672118073867713E-3</c:v>
                </c:pt>
                <c:pt idx="448">
                  <c:v>2.2687875871412054E-3</c:v>
                </c:pt>
                <c:pt idx="449">
                  <c:v>1.6875279573777559E-3</c:v>
                </c:pt>
                <c:pt idx="450">
                  <c:v>1.7250285786528173E-3</c:v>
                </c:pt>
                <c:pt idx="451">
                  <c:v>1.4765869627055366E-3</c:v>
                </c:pt>
                <c:pt idx="452">
                  <c:v>1.6640900690808426E-3</c:v>
                </c:pt>
                <c:pt idx="453">
                  <c:v>1.3968981424960314E-3</c:v>
                </c:pt>
                <c:pt idx="454">
                  <c:v>1.8562807531155318E-3</c:v>
                </c:pt>
                <c:pt idx="455">
                  <c:v>1.4156484531335622E-3</c:v>
                </c:pt>
                <c:pt idx="456">
                  <c:v>1.7625291999278786E-3</c:v>
                </c:pt>
                <c:pt idx="457">
                  <c:v>1.3172093222865262E-3</c:v>
                </c:pt>
                <c:pt idx="458">
                  <c:v>1.4390863414304755E-3</c:v>
                </c:pt>
                <c:pt idx="459">
                  <c:v>1.2984590116489956E-3</c:v>
                </c:pt>
                <c:pt idx="460">
                  <c:v>1.4062732978147967E-3</c:v>
                </c:pt>
                <c:pt idx="461">
                  <c:v>1.6359646031245468E-3</c:v>
                </c:pt>
                <c:pt idx="462">
                  <c:v>1.3547099435615875E-3</c:v>
                </c:pt>
                <c:pt idx="463">
                  <c:v>1.650027336102695E-3</c:v>
                </c:pt>
                <c:pt idx="464">
                  <c:v>1.2328329244176385E-3</c:v>
                </c:pt>
                <c:pt idx="465">
                  <c:v>1.5281503169587457E-3</c:v>
                </c:pt>
                <c:pt idx="466">
                  <c:v>1.2328329244176385E-3</c:v>
                </c:pt>
                <c:pt idx="467">
                  <c:v>1.4906496956836846E-3</c:v>
                </c:pt>
                <c:pt idx="468">
                  <c:v>1.3593975212209703E-3</c:v>
                </c:pt>
                <c:pt idx="469">
                  <c:v>1.2937714339896129E-3</c:v>
                </c:pt>
                <c:pt idx="470">
                  <c:v>1.3125217446271437E-3</c:v>
                </c:pt>
                <c:pt idx="471">
                  <c:v>1.5187751616399805E-3</c:v>
                </c:pt>
                <c:pt idx="472">
                  <c:v>1.2000198808019599E-3</c:v>
                </c:pt>
                <c:pt idx="473">
                  <c:v>1.4531490744086233E-3</c:v>
                </c:pt>
                <c:pt idx="474">
                  <c:v>1.1390813712299852E-3</c:v>
                </c:pt>
                <c:pt idx="475">
                  <c:v>1.2328329244176385E-3</c:v>
                </c:pt>
                <c:pt idx="476">
                  <c:v>1.1015807499549241E-3</c:v>
                </c:pt>
                <c:pt idx="477">
                  <c:v>1.2797087010114651E-3</c:v>
                </c:pt>
                <c:pt idx="478">
                  <c:v>1.0406422403829497E-3</c:v>
                </c:pt>
                <c:pt idx="479">
                  <c:v>1.2422080797364037E-3</c:v>
                </c:pt>
                <c:pt idx="480">
                  <c:v>1.143768948889368E-3</c:v>
                </c:pt>
                <c:pt idx="481">
                  <c:v>1.1812695701644293E-3</c:v>
                </c:pt>
                <c:pt idx="482">
                  <c:v>1.2656459680333171E-3</c:v>
                </c:pt>
                <c:pt idx="483">
                  <c:v>1.2656459680333171E-3</c:v>
                </c:pt>
                <c:pt idx="484">
                  <c:v>1.2047074584613426E-3</c:v>
                </c:pt>
                <c:pt idx="485">
                  <c:v>1.2093950361207252E-3</c:v>
                </c:pt>
                <c:pt idx="486">
                  <c:v>1.0406422403829497E-3</c:v>
                </c:pt>
                <c:pt idx="487">
                  <c:v>1.2609583903739343E-3</c:v>
                </c:pt>
                <c:pt idx="488">
                  <c:v>1.1156434829330722E-3</c:v>
                </c:pt>
                <c:pt idx="489">
                  <c:v>1.1343937935706027E-3</c:v>
                </c:pt>
                <c:pt idx="490">
                  <c:v>1.0687677063392455E-3</c:v>
                </c:pt>
                <c:pt idx="491">
                  <c:v>9.7032857549220978E-4</c:v>
                </c:pt>
                <c:pt idx="492">
                  <c:v>1.1156434829330722E-3</c:v>
                </c:pt>
                <c:pt idx="493">
                  <c:v>9.2814037655776591E-4</c:v>
                </c:pt>
                <c:pt idx="494">
                  <c:v>1.1203310605924547E-3</c:v>
                </c:pt>
                <c:pt idx="495">
                  <c:v>1.0078291967672709E-3</c:v>
                </c:pt>
                <c:pt idx="496">
                  <c:v>1.1343937935706027E-3</c:v>
                </c:pt>
                <c:pt idx="497">
                  <c:v>9.6564099783282714E-4</c:v>
                </c:pt>
                <c:pt idx="498">
                  <c:v>1.1250186382518374E-3</c:v>
                </c:pt>
                <c:pt idx="499">
                  <c:v>1.035954662723567E-3</c:v>
                </c:pt>
                <c:pt idx="500">
                  <c:v>1.035954662723567E-3</c:v>
                </c:pt>
                <c:pt idx="501">
                  <c:v>8.9532733294208722E-4</c:v>
                </c:pt>
                <c:pt idx="502">
                  <c:v>9.1876522123900053E-4</c:v>
                </c:pt>
                <c:pt idx="503">
                  <c:v>9.609534201734445E-4</c:v>
                </c:pt>
                <c:pt idx="504">
                  <c:v>1.1109559052736894E-3</c:v>
                </c:pt>
                <c:pt idx="505">
                  <c:v>8.3438882337011269E-4</c:v>
                </c:pt>
                <c:pt idx="506">
                  <c:v>1.1812695701644293E-3</c:v>
                </c:pt>
                <c:pt idx="507">
                  <c:v>1.2281453467582559E-3</c:v>
                </c:pt>
                <c:pt idx="508">
                  <c:v>1.0312670850641842E-3</c:v>
                </c:pt>
                <c:pt idx="509">
                  <c:v>1.0125167744266536E-3</c:v>
                </c:pt>
                <c:pt idx="510">
                  <c:v>1.0218919297454189E-3</c:v>
                </c:pt>
                <c:pt idx="511">
                  <c:v>9.8439130847035781E-4</c:v>
                </c:pt>
                <c:pt idx="512">
                  <c:v>8.7657702230455666E-4</c:v>
                </c:pt>
                <c:pt idx="513">
                  <c:v>1.0172043520860364E-3</c:v>
                </c:pt>
                <c:pt idx="514">
                  <c:v>9.8439130847035781E-4</c:v>
                </c:pt>
                <c:pt idx="515">
                  <c:v>8.0157577975443421E-4</c:v>
                </c:pt>
                <c:pt idx="516">
                  <c:v>8.7657702230455666E-4</c:v>
                </c:pt>
                <c:pt idx="517">
                  <c:v>8.1095093507319938E-4</c:v>
                </c:pt>
                <c:pt idx="518">
                  <c:v>7.4532484784184231E-4</c:v>
                </c:pt>
                <c:pt idx="519">
                  <c:v>1.143768948889368E-3</c:v>
                </c:pt>
                <c:pt idx="520">
                  <c:v>9.0001491060146986E-4</c:v>
                </c:pt>
                <c:pt idx="521">
                  <c:v>7.8751304677628607E-4</c:v>
                </c:pt>
                <c:pt idx="522">
                  <c:v>9.3282795421714855E-4</c:v>
                </c:pt>
                <c:pt idx="523">
                  <c:v>7.2188695954492901E-4</c:v>
                </c:pt>
                <c:pt idx="524">
                  <c:v>8.0626335741381674E-4</c:v>
                </c:pt>
                <c:pt idx="525">
                  <c:v>7.4063727018245967E-4</c:v>
                </c:pt>
                <c:pt idx="526">
                  <c:v>9.3751553187653119E-4</c:v>
                </c:pt>
                <c:pt idx="527">
                  <c:v>8.6251428932640863E-4</c:v>
                </c:pt>
                <c:pt idx="528">
                  <c:v>7.9220062443566871E-4</c:v>
                </c:pt>
                <c:pt idx="529">
                  <c:v>9.0470248826085261E-4</c:v>
                </c:pt>
                <c:pt idx="530">
                  <c:v>7.5001242550122495E-4</c:v>
                </c:pt>
                <c:pt idx="531">
                  <c:v>9.0001491060146986E-4</c:v>
                </c:pt>
                <c:pt idx="532">
                  <c:v>8.2970124571073005E-4</c:v>
                </c:pt>
                <c:pt idx="533">
                  <c:v>7.2657453720431165E-4</c:v>
                </c:pt>
                <c:pt idx="534">
                  <c:v>7.8282546911690354E-4</c:v>
                </c:pt>
                <c:pt idx="535">
                  <c:v>8.3907640102949532E-4</c:v>
                </c:pt>
                <c:pt idx="536">
                  <c:v>7.3126211486369429E-4</c:v>
                </c:pt>
                <c:pt idx="537">
                  <c:v>7.9220062443566871E-4</c:v>
                </c:pt>
                <c:pt idx="538">
                  <c:v>6.7501118295110239E-4</c:v>
                </c:pt>
                <c:pt idx="539">
                  <c:v>7.4063727018245967E-4</c:v>
                </c:pt>
                <c:pt idx="540">
                  <c:v>7.0782422656678109E-4</c:v>
                </c:pt>
                <c:pt idx="541">
                  <c:v>8.1095093507319938E-4</c:v>
                </c:pt>
                <c:pt idx="542">
                  <c:v>8.6251428932640863E-4</c:v>
                </c:pt>
                <c:pt idx="543">
                  <c:v>7.0782422656678109E-4</c:v>
                </c:pt>
                <c:pt idx="544">
                  <c:v>6.6563602763233711E-4</c:v>
                </c:pt>
                <c:pt idx="545">
                  <c:v>8.6720186698579127E-4</c:v>
                </c:pt>
                <c:pt idx="546">
                  <c:v>6.8907391592925042E-4</c:v>
                </c:pt>
                <c:pt idx="547">
                  <c:v>6.7032360529171975E-4</c:v>
                </c:pt>
                <c:pt idx="548">
                  <c:v>7.8751304677628607E-4</c:v>
                </c:pt>
                <c:pt idx="549">
                  <c:v>6.3751056167604117E-4</c:v>
                </c:pt>
                <c:pt idx="550">
                  <c:v>8.1095093507319938E-4</c:v>
                </c:pt>
                <c:pt idx="551">
                  <c:v>6.5626087231357183E-4</c:v>
                </c:pt>
                <c:pt idx="552">
                  <c:v>6.5157329465418909E-4</c:v>
                </c:pt>
                <c:pt idx="553">
                  <c:v>9.7970373081097506E-4</c:v>
                </c:pt>
                <c:pt idx="554">
                  <c:v>6.8907391592925042E-4</c:v>
                </c:pt>
                <c:pt idx="555">
                  <c:v>7.4532484784184231E-4</c:v>
                </c:pt>
                <c:pt idx="556">
                  <c:v>6.1876025103851061E-4</c:v>
                </c:pt>
                <c:pt idx="557">
                  <c:v>6.9376149358863306E-4</c:v>
                </c:pt>
                <c:pt idx="558">
                  <c:v>6.1407267337912797E-4</c:v>
                </c:pt>
                <c:pt idx="559">
                  <c:v>7.6876273613875562E-4</c:v>
                </c:pt>
                <c:pt idx="560">
                  <c:v>6.4688571699480645E-4</c:v>
                </c:pt>
                <c:pt idx="561">
                  <c:v>6.1407267337912797E-4</c:v>
                </c:pt>
                <c:pt idx="562">
                  <c:v>8.2970124571073005E-4</c:v>
                </c:pt>
                <c:pt idx="563">
                  <c:v>6.2813540635727589E-4</c:v>
                </c:pt>
                <c:pt idx="564">
                  <c:v>9.0001491060146986E-4</c:v>
                </c:pt>
                <c:pt idx="565">
                  <c:v>7.2657453720431165E-4</c:v>
                </c:pt>
                <c:pt idx="566">
                  <c:v>5.6719689678530136E-4</c:v>
                </c:pt>
                <c:pt idx="567">
                  <c:v>6.984490712480157E-4</c:v>
                </c:pt>
                <c:pt idx="568">
                  <c:v>5.8594720742283202E-4</c:v>
                </c:pt>
                <c:pt idx="569">
                  <c:v>5.156335425320921E-4</c:v>
                </c:pt>
                <c:pt idx="570">
                  <c:v>5.5782174146653608E-4</c:v>
                </c:pt>
                <c:pt idx="571">
                  <c:v>7.0313664890739834E-4</c:v>
                </c:pt>
                <c:pt idx="572">
                  <c:v>5.4844658614777069E-4</c:v>
                </c:pt>
                <c:pt idx="573">
                  <c:v>7.0782422656678109E-4</c:v>
                </c:pt>
                <c:pt idx="574">
                  <c:v>7.6876273613875562E-4</c:v>
                </c:pt>
                <c:pt idx="575">
                  <c:v>6.4219813933542381E-4</c:v>
                </c:pt>
                <c:pt idx="576">
                  <c:v>6.984490712480157E-4</c:v>
                </c:pt>
                <c:pt idx="577">
                  <c:v>5.9063478508221466E-4</c:v>
                </c:pt>
                <c:pt idx="578">
                  <c:v>8.2032609039196487E-4</c:v>
                </c:pt>
                <c:pt idx="579">
                  <c:v>5.9063478508221466E-4</c:v>
                </c:pt>
                <c:pt idx="580">
                  <c:v>6.0469751806036258E-4</c:v>
                </c:pt>
                <c:pt idx="581">
                  <c:v>5.6719689678530136E-4</c:v>
                </c:pt>
                <c:pt idx="582">
                  <c:v>9.2345279889838316E-4</c:v>
                </c:pt>
                <c:pt idx="583">
                  <c:v>7.4063727018245967E-4</c:v>
                </c:pt>
                <c:pt idx="584">
                  <c:v>6.4219813933542381E-4</c:v>
                </c:pt>
                <c:pt idx="585">
                  <c:v>7.0782422656678109E-4</c:v>
                </c:pt>
                <c:pt idx="586">
                  <c:v>5.5782174146653608E-4</c:v>
                </c:pt>
                <c:pt idx="587">
                  <c:v>5.4844658614777069E-4</c:v>
                </c:pt>
                <c:pt idx="588">
                  <c:v>5.5313416380715333E-4</c:v>
                </c:pt>
                <c:pt idx="589">
                  <c:v>4.8282049891641357E-4</c:v>
                </c:pt>
                <c:pt idx="590">
                  <c:v>5.8594720742283202E-4</c:v>
                </c:pt>
                <c:pt idx="591">
                  <c:v>5.3907143082900541E-4</c:v>
                </c:pt>
                <c:pt idx="592">
                  <c:v>6.5157329465418909E-4</c:v>
                </c:pt>
                <c:pt idx="593">
                  <c:v>5.2032112019147485E-4</c:v>
                </c:pt>
                <c:pt idx="594">
                  <c:v>4.8750807657579615E-4</c:v>
                </c:pt>
                <c:pt idx="595">
                  <c:v>5.0157080955394418E-4</c:v>
                </c:pt>
                <c:pt idx="596">
                  <c:v>4.5469503296011762E-4</c:v>
                </c:pt>
                <c:pt idx="597">
                  <c:v>6.7969876061048514E-4</c:v>
                </c:pt>
                <c:pt idx="598">
                  <c:v>5.7657205210406663E-4</c:v>
                </c:pt>
                <c:pt idx="599">
                  <c:v>5.8594720742283202E-4</c:v>
                </c:pt>
                <c:pt idx="600">
                  <c:v>5.156335425320921E-4</c:v>
                </c:pt>
                <c:pt idx="601">
                  <c:v>5.2032112019147485E-4</c:v>
                </c:pt>
                <c:pt idx="602">
                  <c:v>6.5626087231357183E-4</c:v>
                </c:pt>
                <c:pt idx="603">
                  <c:v>5.2500869785085749E-4</c:v>
                </c:pt>
                <c:pt idx="604">
                  <c:v>4.7813292125703093E-4</c:v>
                </c:pt>
                <c:pt idx="605">
                  <c:v>4.5000745530073493E-4</c:v>
                </c:pt>
                <c:pt idx="606">
                  <c:v>5.156335425320921E-4</c:v>
                </c:pt>
                <c:pt idx="607">
                  <c:v>5.2969627551024002E-4</c:v>
                </c:pt>
                <c:pt idx="608">
                  <c:v>5.3438385316962277E-4</c:v>
                </c:pt>
                <c:pt idx="609">
                  <c:v>4.8750807657579615E-4</c:v>
                </c:pt>
                <c:pt idx="610">
                  <c:v>4.5938261061950026E-4</c:v>
                </c:pt>
                <c:pt idx="611">
                  <c:v>4.8282049891641357E-4</c:v>
                </c:pt>
                <c:pt idx="612">
                  <c:v>3.9375652338814304E-4</c:v>
                </c:pt>
                <c:pt idx="613">
                  <c:v>4.687577659382656E-4</c:v>
                </c:pt>
                <c:pt idx="614">
                  <c:v>4.6407018827888296E-4</c:v>
                </c:pt>
                <c:pt idx="615">
                  <c:v>4.3125714466320432E-4</c:v>
                </c:pt>
                <c:pt idx="616">
                  <c:v>5.0157080955394418E-4</c:v>
                </c:pt>
                <c:pt idx="617">
                  <c:v>5.0625838721332682E-4</c:v>
                </c:pt>
                <c:pt idx="618">
                  <c:v>4.2656956700382168E-4</c:v>
                </c:pt>
                <c:pt idx="619">
                  <c:v>3.8438136806937781E-4</c:v>
                </c:pt>
                <c:pt idx="620">
                  <c:v>5.9063478508221466E-4</c:v>
                </c:pt>
                <c:pt idx="621">
                  <c:v>4.5938261061950026E-4</c:v>
                </c:pt>
                <c:pt idx="622">
                  <c:v>3.9844410104752578E-4</c:v>
                </c:pt>
                <c:pt idx="623">
                  <c:v>4.4063229998196965E-4</c:v>
                </c:pt>
                <c:pt idx="624">
                  <c:v>5.8594720742283202E-4</c:v>
                </c:pt>
                <c:pt idx="625">
                  <c:v>4.3125714466320432E-4</c:v>
                </c:pt>
                <c:pt idx="626">
                  <c:v>3.8906894572876045E-4</c:v>
                </c:pt>
                <c:pt idx="627">
                  <c:v>5.2032112019147485E-4</c:v>
                </c:pt>
                <c:pt idx="628">
                  <c:v>3.8438136806937781E-4</c:v>
                </c:pt>
                <c:pt idx="629">
                  <c:v>5.6719689678530136E-4</c:v>
                </c:pt>
                <c:pt idx="630">
                  <c:v>4.7344534359764824E-4</c:v>
                </c:pt>
                <c:pt idx="631">
                  <c:v>4.2656956700382168E-4</c:v>
                </c:pt>
                <c:pt idx="632">
                  <c:v>4.3125714466320432E-4</c:v>
                </c:pt>
                <c:pt idx="633">
                  <c:v>4.2656956700382168E-4</c:v>
                </c:pt>
                <c:pt idx="634">
                  <c:v>3.4688074679431653E-4</c:v>
                </c:pt>
                <c:pt idx="635">
                  <c:v>4.687577659382656E-4</c:v>
                </c:pt>
                <c:pt idx="636">
                  <c:v>4.8282049891641357E-4</c:v>
                </c:pt>
                <c:pt idx="637">
                  <c:v>4.687577659382656E-4</c:v>
                </c:pt>
                <c:pt idx="638">
                  <c:v>3.9844410104752578E-4</c:v>
                </c:pt>
                <c:pt idx="639">
                  <c:v>4.8282049891641357E-4</c:v>
                </c:pt>
                <c:pt idx="640">
                  <c:v>3.9375652338814304E-4</c:v>
                </c:pt>
                <c:pt idx="641">
                  <c:v>4.0313167870690837E-4</c:v>
                </c:pt>
                <c:pt idx="642">
                  <c:v>5.0625838721332682E-4</c:v>
                </c:pt>
                <c:pt idx="643">
                  <c:v>4.1250683402567376E-4</c:v>
                </c:pt>
                <c:pt idx="644">
                  <c:v>4.2188198934443898E-4</c:v>
                </c:pt>
                <c:pt idx="645">
                  <c:v>3.5156832445369917E-4</c:v>
                </c:pt>
                <c:pt idx="646">
                  <c:v>4.8750807657579615E-4</c:v>
                </c:pt>
                <c:pt idx="647">
                  <c:v>4.4063229998196965E-4</c:v>
                </c:pt>
                <c:pt idx="648">
                  <c:v>3.9375652338814304E-4</c:v>
                </c:pt>
                <c:pt idx="649">
                  <c:v>4.1250683402567376E-4</c:v>
                </c:pt>
                <c:pt idx="650">
                  <c:v>5.2969627551024002E-4</c:v>
                </c:pt>
                <c:pt idx="651">
                  <c:v>5.3907143082900541E-4</c:v>
                </c:pt>
                <c:pt idx="652">
                  <c:v>3.7969379040999512E-4</c:v>
                </c:pt>
                <c:pt idx="653">
                  <c:v>4.2656956700382168E-4</c:v>
                </c:pt>
                <c:pt idx="654">
                  <c:v>3.375055914755512E-4</c:v>
                </c:pt>
                <c:pt idx="655">
                  <c:v>4.3594472232258696E-4</c:v>
                </c:pt>
                <c:pt idx="656">
                  <c:v>3.9844410104752578E-4</c:v>
                </c:pt>
                <c:pt idx="657">
                  <c:v>3.2344285849740322E-4</c:v>
                </c:pt>
                <c:pt idx="658">
                  <c:v>6.7501118295110239E-4</c:v>
                </c:pt>
                <c:pt idx="659">
                  <c:v>4.5938261061950026E-4</c:v>
                </c:pt>
                <c:pt idx="660">
                  <c:v>3.8906894572876045E-4</c:v>
                </c:pt>
                <c:pt idx="661">
                  <c:v>3.8906894572876045E-4</c:v>
                </c:pt>
                <c:pt idx="662">
                  <c:v>3.1875528083802058E-4</c:v>
                </c:pt>
                <c:pt idx="663">
                  <c:v>5.5782174146653608E-4</c:v>
                </c:pt>
                <c:pt idx="664">
                  <c:v>3.8906894572876045E-4</c:v>
                </c:pt>
                <c:pt idx="665">
                  <c:v>3.7031863509122984E-4</c:v>
                </c:pt>
                <c:pt idx="666">
                  <c:v>2.85942237222342E-4</c:v>
                </c:pt>
                <c:pt idx="667">
                  <c:v>5.6250931912591872E-4</c:v>
                </c:pt>
                <c:pt idx="668">
                  <c:v>3.7031863509122984E-4</c:v>
                </c:pt>
                <c:pt idx="669">
                  <c:v>3.609434797724645E-4</c:v>
                </c:pt>
                <c:pt idx="670">
                  <c:v>4.2188198934443898E-4</c:v>
                </c:pt>
                <c:pt idx="671">
                  <c:v>3.2813043615678592E-4</c:v>
                </c:pt>
                <c:pt idx="672">
                  <c:v>3.1406770317863794E-4</c:v>
                </c:pt>
                <c:pt idx="673">
                  <c:v>4.4063229998196965E-4</c:v>
                </c:pt>
                <c:pt idx="674">
                  <c:v>3.5156832445369917E-4</c:v>
                </c:pt>
                <c:pt idx="675">
                  <c:v>3.0000497020048997E-4</c:v>
                </c:pt>
                <c:pt idx="676">
                  <c:v>3.1875528083802058E-4</c:v>
                </c:pt>
                <c:pt idx="677">
                  <c:v>2.9531739254110733E-4</c:v>
                </c:pt>
                <c:pt idx="678">
                  <c:v>4.8282049891641357E-4</c:v>
                </c:pt>
                <c:pt idx="679">
                  <c:v>3.7031863509122984E-4</c:v>
                </c:pt>
                <c:pt idx="680">
                  <c:v>4.9688323189456154E-4</c:v>
                </c:pt>
                <c:pt idx="681">
                  <c:v>3.7031863509122984E-4</c:v>
                </c:pt>
                <c:pt idx="682">
                  <c:v>3.0469254785987261E-4</c:v>
                </c:pt>
                <c:pt idx="683">
                  <c:v>4.3125714466320432E-4</c:v>
                </c:pt>
                <c:pt idx="684">
                  <c:v>3.2813043615678592E-4</c:v>
                </c:pt>
                <c:pt idx="685">
                  <c:v>3.0469254785987261E-4</c:v>
                </c:pt>
                <c:pt idx="686">
                  <c:v>4.7344534359764824E-4</c:v>
                </c:pt>
                <c:pt idx="687">
                  <c:v>7.0782422656678109E-4</c:v>
                </c:pt>
                <c:pt idx="688">
                  <c:v>5.5313416380715333E-4</c:v>
                </c:pt>
                <c:pt idx="689">
                  <c:v>4.3125714466320432E-4</c:v>
                </c:pt>
                <c:pt idx="690">
                  <c:v>4.687577659382656E-4</c:v>
                </c:pt>
                <c:pt idx="691">
                  <c:v>4.0781925636629101E-4</c:v>
                </c:pt>
                <c:pt idx="692">
                  <c:v>3.375055914755512E-4</c:v>
                </c:pt>
                <c:pt idx="693">
                  <c:v>3.1406770317863794E-4</c:v>
                </c:pt>
                <c:pt idx="694">
                  <c:v>2.9531739254110733E-4</c:v>
                </c:pt>
                <c:pt idx="695">
                  <c:v>5.0625838721332682E-4</c:v>
                </c:pt>
                <c:pt idx="696">
                  <c:v>3.609434797724645E-4</c:v>
                </c:pt>
                <c:pt idx="697">
                  <c:v>3.5156832445369917E-4</c:v>
                </c:pt>
                <c:pt idx="698">
                  <c:v>3.0000497020048997E-4</c:v>
                </c:pt>
                <c:pt idx="699">
                  <c:v>2.9531739254110733E-4</c:v>
                </c:pt>
                <c:pt idx="700">
                  <c:v>3.1875528083802058E-4</c:v>
                </c:pt>
                <c:pt idx="701">
                  <c:v>3.3281801381616856E-4</c:v>
                </c:pt>
                <c:pt idx="702">
                  <c:v>3.0469254785987261E-4</c:v>
                </c:pt>
                <c:pt idx="703">
                  <c:v>3.2813043615678592E-4</c:v>
                </c:pt>
                <c:pt idx="704">
                  <c:v>3.3281801381616856E-4</c:v>
                </c:pt>
                <c:pt idx="705">
                  <c:v>3.1406770317863794E-4</c:v>
                </c:pt>
                <c:pt idx="706">
                  <c:v>2.6250434892542874E-4</c:v>
                </c:pt>
                <c:pt idx="707">
                  <c:v>3.4688074679431653E-4</c:v>
                </c:pt>
                <c:pt idx="708">
                  <c:v>2.85942237222342E-4</c:v>
                </c:pt>
                <c:pt idx="709">
                  <c:v>2.9531739254110733E-4</c:v>
                </c:pt>
                <c:pt idx="710">
                  <c:v>2.9062981488172464E-4</c:v>
                </c:pt>
                <c:pt idx="711">
                  <c:v>2.8125465956295936E-4</c:v>
                </c:pt>
                <c:pt idx="712">
                  <c:v>3.2344285849740322E-4</c:v>
                </c:pt>
                <c:pt idx="713">
                  <c:v>2.9531739254110733E-4</c:v>
                </c:pt>
                <c:pt idx="714">
                  <c:v>3.0469254785987261E-4</c:v>
                </c:pt>
                <c:pt idx="715">
                  <c:v>2.8125465956295936E-4</c:v>
                </c:pt>
                <c:pt idx="716">
                  <c:v>2.85942237222342E-4</c:v>
                </c:pt>
                <c:pt idx="717">
                  <c:v>3.9844410104752578E-4</c:v>
                </c:pt>
                <c:pt idx="718">
                  <c:v>2.9531739254110733E-4</c:v>
                </c:pt>
                <c:pt idx="719">
                  <c:v>3.9375652338814304E-4</c:v>
                </c:pt>
                <c:pt idx="720">
                  <c:v>3.093801255192553E-4</c:v>
                </c:pt>
                <c:pt idx="721">
                  <c:v>4.3594472232258696E-4</c:v>
                </c:pt>
                <c:pt idx="722">
                  <c:v>3.2344285849740322E-4</c:v>
                </c:pt>
                <c:pt idx="723">
                  <c:v>2.9062981488172464E-4</c:v>
                </c:pt>
                <c:pt idx="724">
                  <c:v>4.3594472232258696E-4</c:v>
                </c:pt>
                <c:pt idx="725">
                  <c:v>3.3281801381616856E-4</c:v>
                </c:pt>
                <c:pt idx="726">
                  <c:v>2.8125465956295936E-4</c:v>
                </c:pt>
                <c:pt idx="727">
                  <c:v>2.2969130530975013E-4</c:v>
                </c:pt>
                <c:pt idx="728">
                  <c:v>2.85942237222342E-4</c:v>
                </c:pt>
                <c:pt idx="729">
                  <c:v>2.6250434892542874E-4</c:v>
                </c:pt>
                <c:pt idx="730">
                  <c:v>2.8125465956295936E-4</c:v>
                </c:pt>
                <c:pt idx="731">
                  <c:v>2.6250434892542874E-4</c:v>
                </c:pt>
                <c:pt idx="733">
                  <c:v>0</c:v>
                </c:pt>
                <c:pt idx="734">
                  <c:v>0.53352526453315396</c:v>
                </c:pt>
                <c:pt idx="735">
                  <c:v>6.0141366800388896E-2</c:v>
                </c:pt>
                <c:pt idx="736">
                  <c:v>0.11785038908785489</c:v>
                </c:pt>
                <c:pt idx="737">
                  <c:v>6.7415124315110514E-2</c:v>
                </c:pt>
                <c:pt idx="738">
                  <c:v>4.8817581101470289E-2</c:v>
                </c:pt>
                <c:pt idx="739">
                  <c:v>4.4270997737601632E-2</c:v>
                </c:pt>
                <c:pt idx="740">
                  <c:v>3.5965336490124844E-2</c:v>
                </c:pt>
                <c:pt idx="741">
                  <c:v>3.4079978542309E-2</c:v>
                </c:pt>
                <c:pt idx="742">
                  <c:v>3.2295483365363968E-2</c:v>
                </c:pt>
                <c:pt idx="743">
                  <c:v>2.9285117588604515E-2</c:v>
                </c:pt>
                <c:pt idx="744">
                  <c:v>2.5700609885349703E-2</c:v>
                </c:pt>
                <c:pt idx="745">
                  <c:v>2.3663957781227651E-2</c:v>
                </c:pt>
                <c:pt idx="746">
                  <c:v>2.1949290676423941E-2</c:v>
                </c:pt>
                <c:pt idx="747">
                  <c:v>1.8752716707287616E-2</c:v>
                </c:pt>
                <c:pt idx="748">
                  <c:v>1.5924679785563854E-2</c:v>
                </c:pt>
                <c:pt idx="749">
                  <c:v>1.5156570992009252E-2</c:v>
                </c:pt>
                <c:pt idx="750">
                  <c:v>1.4190615994054221E-2</c:v>
                </c:pt>
                <c:pt idx="751">
                  <c:v>1.3426386537840805E-2</c:v>
                </c:pt>
                <c:pt idx="752">
                  <c:v>1.3011297442334023E-2</c:v>
                </c:pt>
                <c:pt idx="753">
                  <c:v>1.2103532504496766E-2</c:v>
                </c:pt>
                <c:pt idx="754">
                  <c:v>1.1959997022872927E-2</c:v>
                </c:pt>
                <c:pt idx="755">
                  <c:v>9.112563414443239E-3</c:v>
                </c:pt>
                <c:pt idx="756">
                  <c:v>8.8914411859957014E-3</c:v>
                </c:pt>
                <c:pt idx="757">
                  <c:v>8.4763520904889214E-3</c:v>
                </c:pt>
                <c:pt idx="758">
                  <c:v>7.0953079970271105E-3</c:v>
                </c:pt>
                <c:pt idx="759">
                  <c:v>8.2513505247001993E-3</c:v>
                </c:pt>
                <c:pt idx="760">
                  <c:v>6.4590966730727938E-3</c:v>
                </c:pt>
                <c:pt idx="761">
                  <c:v>7.6228978754282516E-3</c:v>
                </c:pt>
                <c:pt idx="762">
                  <c:v>6.117714987048526E-3</c:v>
                </c:pt>
                <c:pt idx="763">
                  <c:v>6.2379744446252562E-3</c:v>
                </c:pt>
                <c:pt idx="764">
                  <c:v>5.2099500492112684E-3</c:v>
                </c:pt>
                <c:pt idx="765">
                  <c:v>5.5435730605531662E-3</c:v>
                </c:pt>
                <c:pt idx="766">
                  <c:v>4.8026196283868575E-3</c:v>
                </c:pt>
                <c:pt idx="767">
                  <c:v>5.431072277658806E-3</c:v>
                </c:pt>
                <c:pt idx="768">
                  <c:v>6.3194405287901384E-3</c:v>
                </c:pt>
                <c:pt idx="769">
                  <c:v>4.1004595696323984E-3</c:v>
                </c:pt>
                <c:pt idx="770">
                  <c:v>4.7366708935867152E-3</c:v>
                </c:pt>
                <c:pt idx="771">
                  <c:v>5.6909878795181907E-3</c:v>
                </c:pt>
                <c:pt idx="772">
                  <c:v>3.4914036070663747E-3</c:v>
                </c:pt>
                <c:pt idx="773">
                  <c:v>4.6280494480335395E-3</c:v>
                </c:pt>
                <c:pt idx="774">
                  <c:v>4.3177024607387498E-3</c:v>
                </c:pt>
                <c:pt idx="775">
                  <c:v>4.0112348107851463E-3</c:v>
                </c:pt>
                <c:pt idx="776">
                  <c:v>3.4991622817487447E-3</c:v>
                </c:pt>
                <c:pt idx="777">
                  <c:v>3.7047671608315424E-3</c:v>
                </c:pt>
                <c:pt idx="778">
                  <c:v>3.2043326438186952E-3</c:v>
                </c:pt>
                <c:pt idx="779">
                  <c:v>4.0112348107851463E-3</c:v>
                </c:pt>
                <c:pt idx="780">
                  <c:v>3.5185589684546691E-3</c:v>
                </c:pt>
                <c:pt idx="781">
                  <c:v>2.8978649938650913E-3</c:v>
                </c:pt>
                <c:pt idx="782">
                  <c:v>3.9918381240792219E-3</c:v>
                </c:pt>
                <c:pt idx="783">
                  <c:v>2.7426915002176965E-3</c:v>
                </c:pt>
                <c:pt idx="784">
                  <c:v>3.4293342096074174E-3</c:v>
                </c:pt>
                <c:pt idx="785">
                  <c:v>2.6612254160528143E-3</c:v>
                </c:pt>
                <c:pt idx="786">
                  <c:v>3.0763145115595947E-3</c:v>
                </c:pt>
                <c:pt idx="787">
                  <c:v>2.9327790299357548E-3</c:v>
                </c:pt>
                <c:pt idx="788">
                  <c:v>2.2461363205460343E-3</c:v>
                </c:pt>
                <c:pt idx="789">
                  <c:v>3.7125258355139115E-3</c:v>
                </c:pt>
                <c:pt idx="790">
                  <c:v>2.3508784287580259E-3</c:v>
                </c:pt>
                <c:pt idx="791">
                  <c:v>3.1539012583832919E-3</c:v>
                </c:pt>
                <c:pt idx="792">
                  <c:v>2.1297562003104887E-3</c:v>
                </c:pt>
                <c:pt idx="793">
                  <c:v>2.4362238502640926E-3</c:v>
                </c:pt>
                <c:pt idx="794">
                  <c:v>2.2616536699107737E-3</c:v>
                </c:pt>
                <c:pt idx="795">
                  <c:v>2.3741544528051348E-3</c:v>
                </c:pt>
                <c:pt idx="796">
                  <c:v>2.3625164407815803E-3</c:v>
                </c:pt>
                <c:pt idx="797">
                  <c:v>2.1219975256281188E-3</c:v>
                </c:pt>
                <c:pt idx="798">
                  <c:v>2.5176899344289748E-3</c:v>
                </c:pt>
                <c:pt idx="799">
                  <c:v>1.7650984902391116E-3</c:v>
                </c:pt>
                <c:pt idx="800">
                  <c:v>2.0133760800749431E-3</c:v>
                </c:pt>
                <c:pt idx="801">
                  <c:v>2.5797593318879325E-3</c:v>
                </c:pt>
                <c:pt idx="802">
                  <c:v>2.0094967427337581E-3</c:v>
                </c:pt>
                <c:pt idx="803">
                  <c:v>2.059928128169161E-3</c:v>
                </c:pt>
                <c:pt idx="804">
                  <c:v>1.3228540333440374E-3</c:v>
                </c:pt>
                <c:pt idx="805">
                  <c:v>2.2228602964989254E-3</c:v>
                </c:pt>
                <c:pt idx="806">
                  <c:v>1.7883745142862209E-3</c:v>
                </c:pt>
                <c:pt idx="807">
                  <c:v>1.6797530687330446E-3</c:v>
                </c:pt>
                <c:pt idx="808">
                  <c:v>2.0482901161456065E-3</c:v>
                </c:pt>
                <c:pt idx="809">
                  <c:v>1.3189746960028529E-3</c:v>
                </c:pt>
                <c:pt idx="810">
                  <c:v>1.6138043339329021E-3</c:v>
                </c:pt>
                <c:pt idx="811">
                  <c:v>1.9125133092041363E-3</c:v>
                </c:pt>
                <c:pt idx="812">
                  <c:v>1.3189746960028529E-3</c:v>
                </c:pt>
                <c:pt idx="813">
                  <c:v>1.6603563820271204E-3</c:v>
                </c:pt>
                <c:pt idx="814">
                  <c:v>1.1793185517201977E-3</c:v>
                </c:pt>
                <c:pt idx="815">
                  <c:v>1.4780275269914321E-3</c:v>
                </c:pt>
                <c:pt idx="816">
                  <c:v>1.2142325877908615E-3</c:v>
                </c:pt>
                <c:pt idx="817">
                  <c:v>1.6913910807565993E-3</c:v>
                </c:pt>
                <c:pt idx="818">
                  <c:v>1.2956986719557435E-3</c:v>
                </c:pt>
                <c:pt idx="819">
                  <c:v>1.644839032662381E-3</c:v>
                </c:pt>
                <c:pt idx="820">
                  <c:v>1.2297499371556008E-3</c:v>
                </c:pt>
                <c:pt idx="821">
                  <c:v>1.5129415630620957E-3</c:v>
                </c:pt>
                <c:pt idx="822">
                  <c:v>1.4625101776266924E-3</c:v>
                </c:pt>
                <c:pt idx="823">
                  <c:v>1.1831978890613827E-3</c:v>
                </c:pt>
                <c:pt idx="824">
                  <c:v>1.3189746960028529E-3</c:v>
                </c:pt>
                <c:pt idx="825">
                  <c:v>1.4081994548501044E-3</c:v>
                </c:pt>
                <c:pt idx="826">
                  <c:v>9.6595499795503034E-4</c:v>
                </c:pt>
                <c:pt idx="827">
                  <c:v>1.3189746960028529E-3</c:v>
                </c:pt>
                <c:pt idx="828">
                  <c:v>9.4267897390792118E-4</c:v>
                </c:pt>
                <c:pt idx="829">
                  <c:v>1.4663895149678774E-3</c:v>
                </c:pt>
                <c:pt idx="830">
                  <c:v>1.0706971061670216E-3</c:v>
                </c:pt>
                <c:pt idx="831">
                  <c:v>1.2530259612027101E-3</c:v>
                </c:pt>
                <c:pt idx="832">
                  <c:v>1.2297499371556008E-3</c:v>
                </c:pt>
                <c:pt idx="833">
                  <c:v>1.0745764435082063E-3</c:v>
                </c:pt>
                <c:pt idx="834">
                  <c:v>1.2025945757673069E-3</c:v>
                </c:pt>
                <c:pt idx="835">
                  <c:v>9.4655831124910615E-4</c:v>
                </c:pt>
                <c:pt idx="836">
                  <c:v>1.1599218650142735E-3</c:v>
                </c:pt>
                <c:pt idx="837">
                  <c:v>1.1560425276730885E-3</c:v>
                </c:pt>
                <c:pt idx="838">
                  <c:v>1.0202657207316185E-3</c:v>
                </c:pt>
                <c:pt idx="839">
                  <c:v>1.2103532504496766E-3</c:v>
                </c:pt>
                <c:pt idx="840">
                  <c:v>8.9224758847251799E-4</c:v>
                </c:pt>
                <c:pt idx="841">
                  <c:v>9.0388560049607268E-4</c:v>
                </c:pt>
                <c:pt idx="842">
                  <c:v>1.1056111422376854E-3</c:v>
                </c:pt>
                <c:pt idx="843">
                  <c:v>9.9311035934332437E-4</c:v>
                </c:pt>
                <c:pt idx="844">
                  <c:v>8.5733355240185435E-4</c:v>
                </c:pt>
                <c:pt idx="845">
                  <c:v>1.0978524675553155E-3</c:v>
                </c:pt>
                <c:pt idx="846">
                  <c:v>8.4569554037829966E-4</c:v>
                </c:pt>
                <c:pt idx="847">
                  <c:v>1.0047483713668791E-3</c:v>
                </c:pt>
                <c:pt idx="848">
                  <c:v>8.6509222708422396E-4</c:v>
                </c:pt>
                <c:pt idx="849">
                  <c:v>1.028024395413988E-3</c:v>
                </c:pt>
                <c:pt idx="850">
                  <c:v>9.1552361251962715E-4</c:v>
                </c:pt>
                <c:pt idx="851">
                  <c:v>7.4483276950749328E-4</c:v>
                </c:pt>
                <c:pt idx="852">
                  <c:v>1.1094904795788702E-3</c:v>
                </c:pt>
                <c:pt idx="853">
                  <c:v>9.0388560049607268E-4</c:v>
                </c:pt>
                <c:pt idx="854">
                  <c:v>8.1854017899000563E-4</c:v>
                </c:pt>
                <c:pt idx="855">
                  <c:v>9.5043764859029101E-4</c:v>
                </c:pt>
                <c:pt idx="856">
                  <c:v>8.6897156442540882E-4</c:v>
                </c:pt>
                <c:pt idx="857">
                  <c:v>7.4871210684867824E-4</c:v>
                </c:pt>
                <c:pt idx="858">
                  <c:v>1.0163863833904335E-3</c:v>
                </c:pt>
                <c:pt idx="859">
                  <c:v>9.4267897390792118E-4</c:v>
                </c:pt>
                <c:pt idx="860">
                  <c:v>8.3793686569593004E-4</c:v>
                </c:pt>
                <c:pt idx="861">
                  <c:v>1.0435417447787277E-3</c:v>
                </c:pt>
                <c:pt idx="862">
                  <c:v>6.9052204673090522E-4</c:v>
                </c:pt>
                <c:pt idx="863">
                  <c:v>7.9138481760171171E-4</c:v>
                </c:pt>
                <c:pt idx="864">
                  <c:v>8.6509222708422396E-4</c:v>
                </c:pt>
                <c:pt idx="865">
                  <c:v>5.9741795054246856E-4</c:v>
                </c:pt>
                <c:pt idx="866">
                  <c:v>7.4871210684867824E-4</c:v>
                </c:pt>
                <c:pt idx="867">
                  <c:v>8.1078150430763591E-4</c:v>
                </c:pt>
                <c:pt idx="868">
                  <c:v>6.7112536002498092E-4</c:v>
                </c:pt>
                <c:pt idx="869">
                  <c:v>8.0690216696645105E-4</c:v>
                </c:pt>
                <c:pt idx="870">
                  <c:v>7.0603939609564467E-4</c:v>
                </c:pt>
                <c:pt idx="871">
                  <c:v>6.8276337204853561E-4</c:v>
                </c:pt>
                <c:pt idx="872">
                  <c:v>6.4009066129550203E-4</c:v>
                </c:pt>
                <c:pt idx="873">
                  <c:v>8.0302282962526619E-4</c:v>
                </c:pt>
                <c:pt idx="874">
                  <c:v>6.633666853426112E-4</c:v>
                </c:pt>
                <c:pt idx="875">
                  <c:v>7.7586746823697216E-4</c:v>
                </c:pt>
                <c:pt idx="876">
                  <c:v>6.2457331193076259E-4</c:v>
                </c:pt>
                <c:pt idx="877">
                  <c:v>7.0216005875445991E-4</c:v>
                </c:pt>
                <c:pt idx="878">
                  <c:v>6.5172867331905662E-4</c:v>
                </c:pt>
                <c:pt idx="879">
                  <c:v>6.5560801066024148E-4</c:v>
                </c:pt>
                <c:pt idx="880">
                  <c:v>7.6810879355460255E-4</c:v>
                </c:pt>
                <c:pt idx="881">
                  <c:v>6.2069397458957773E-4</c:v>
                </c:pt>
                <c:pt idx="882">
                  <c:v>7.0603939609564467E-4</c:v>
                </c:pt>
                <c:pt idx="883">
                  <c:v>6.3233198661313231E-4</c:v>
                </c:pt>
                <c:pt idx="884">
                  <c:v>5.935386132012837E-4</c:v>
                </c:pt>
                <c:pt idx="885">
                  <c:v>6.7112536002498092E-4</c:v>
                </c:pt>
                <c:pt idx="886">
                  <c:v>6.4784933597787176E-4</c:v>
                </c:pt>
                <c:pt idx="887">
                  <c:v>5.6638325181298968E-4</c:v>
                </c:pt>
                <c:pt idx="888">
                  <c:v>6.0129728788365343E-4</c:v>
                </c:pt>
                <c:pt idx="889">
                  <c:v>6.0129728788365343E-4</c:v>
                </c:pt>
                <c:pt idx="890">
                  <c:v>5.2371054105995621E-4</c:v>
                </c:pt>
                <c:pt idx="891">
                  <c:v>6.1681463724839287E-4</c:v>
                </c:pt>
                <c:pt idx="892">
                  <c:v>5.3534855308351079E-4</c:v>
                </c:pt>
                <c:pt idx="893">
                  <c:v>5.2758987840114107E-4</c:v>
                </c:pt>
                <c:pt idx="894">
                  <c:v>5.7802126383654426E-4</c:v>
                </c:pt>
                <c:pt idx="895">
                  <c:v>6.0129728788365343E-4</c:v>
                </c:pt>
                <c:pt idx="896">
                  <c:v>5.0431385435403191E-4</c:v>
                </c:pt>
                <c:pt idx="897">
                  <c:v>4.5776180625981358E-4</c:v>
                </c:pt>
                <c:pt idx="898">
                  <c:v>6.8664270938972036E-4</c:v>
                </c:pt>
                <c:pt idx="899">
                  <c:v>6.2069397458957773E-4</c:v>
                </c:pt>
                <c:pt idx="900">
                  <c:v>5.0043451701284704E-4</c:v>
                </c:pt>
                <c:pt idx="901">
                  <c:v>5.6250391447180482E-4</c:v>
                </c:pt>
                <c:pt idx="902">
                  <c:v>5.3534855308351079E-4</c:v>
                </c:pt>
                <c:pt idx="903">
                  <c:v>4.5776180625981358E-4</c:v>
                </c:pt>
                <c:pt idx="904">
                  <c:v>6.0129728788365343E-4</c:v>
                </c:pt>
                <c:pt idx="905">
                  <c:v>5.3146921574232593E-4</c:v>
                </c:pt>
                <c:pt idx="906">
                  <c:v>5.6250391447180482E-4</c:v>
                </c:pt>
                <c:pt idx="907">
                  <c:v>5.3922789042469565E-4</c:v>
                </c:pt>
                <c:pt idx="908">
                  <c:v>4.5388246891862871E-4</c:v>
                </c:pt>
                <c:pt idx="909">
                  <c:v>4.2672710753033469E-4</c:v>
                </c:pt>
                <c:pt idx="910">
                  <c:v>6.0517662522483829E-4</c:v>
                </c:pt>
                <c:pt idx="911">
                  <c:v>5.7026258915417454E-4</c:v>
                </c:pt>
                <c:pt idx="912">
                  <c:v>4.8103783030692274E-4</c:v>
                </c:pt>
                <c:pt idx="913">
                  <c:v>4.9655517967166218E-4</c:v>
                </c:pt>
                <c:pt idx="914">
                  <c:v>4.6164114360099849E-4</c:v>
                </c:pt>
                <c:pt idx="915">
                  <c:v>4.3448578221270441E-4</c:v>
                </c:pt>
                <c:pt idx="916">
                  <c:v>5.8577993851891398E-4</c:v>
                </c:pt>
                <c:pt idx="917">
                  <c:v>4.5000313157744385E-4</c:v>
                </c:pt>
                <c:pt idx="918">
                  <c:v>4.306064448715196E-4</c:v>
                </c:pt>
                <c:pt idx="919">
                  <c:v>4.1896843284796502E-4</c:v>
                </c:pt>
                <c:pt idx="920">
                  <c:v>5.5862457713061996E-4</c:v>
                </c:pt>
                <c:pt idx="921">
                  <c:v>4.4612379423625899E-4</c:v>
                </c:pt>
                <c:pt idx="922">
                  <c:v>3.9957174614204066E-4</c:v>
                </c:pt>
                <c:pt idx="923">
                  <c:v>4.8103783030692274E-4</c:v>
                </c:pt>
                <c:pt idx="924">
                  <c:v>3.9181307145967094E-4</c:v>
                </c:pt>
                <c:pt idx="925">
                  <c:v>3.8017505943611636E-4</c:v>
                </c:pt>
                <c:pt idx="926">
                  <c:v>3.4914036070663747E-4</c:v>
                </c:pt>
                <c:pt idx="927">
                  <c:v>5.2371054105995621E-4</c:v>
                </c:pt>
                <c:pt idx="928">
                  <c:v>4.4612379423625899E-4</c:v>
                </c:pt>
                <c:pt idx="929">
                  <c:v>3.9181307145967094E-4</c:v>
                </c:pt>
                <c:pt idx="930">
                  <c:v>4.3448578221270441E-4</c:v>
                </c:pt>
                <c:pt idx="931">
                  <c:v>3.8793373411848608E-4</c:v>
                </c:pt>
                <c:pt idx="932">
                  <c:v>4.2672710753033469E-4</c:v>
                </c:pt>
                <c:pt idx="933">
                  <c:v>4.0733042082441044E-4</c:v>
                </c:pt>
                <c:pt idx="934">
                  <c:v>3.762957220949315E-4</c:v>
                </c:pt>
                <c:pt idx="935">
                  <c:v>4.0345108348322552E-4</c:v>
                </c:pt>
                <c:pt idx="936">
                  <c:v>3.8793373411848608E-4</c:v>
                </c:pt>
                <c:pt idx="937">
                  <c:v>3.0258831261241914E-4</c:v>
                </c:pt>
                <c:pt idx="938">
                  <c:v>3.4914036070663747E-4</c:v>
                </c:pt>
                <c:pt idx="939">
                  <c:v>4.8103783030692274E-4</c:v>
                </c:pt>
                <c:pt idx="940">
                  <c:v>3.9181307145967094E-4</c:v>
                </c:pt>
                <c:pt idx="941">
                  <c:v>3.3750234868308289E-4</c:v>
                </c:pt>
                <c:pt idx="942">
                  <c:v>3.2198499931834345E-4</c:v>
                </c:pt>
                <c:pt idx="943">
                  <c:v>3.5689903538900719E-4</c:v>
                </c:pt>
                <c:pt idx="944">
                  <c:v>3.9957174614204066E-4</c:v>
                </c:pt>
                <c:pt idx="945">
                  <c:v>4.4612379423625899E-4</c:v>
                </c:pt>
                <c:pt idx="946">
                  <c:v>3.0646764995360406E-4</c:v>
                </c:pt>
                <c:pt idx="947">
                  <c:v>3.5301969804782233E-4</c:v>
                </c:pt>
                <c:pt idx="948">
                  <c:v>3.5301969804782233E-4</c:v>
                </c:pt>
                <c:pt idx="949">
                  <c:v>2.9482963793004942E-4</c:v>
                </c:pt>
                <c:pt idx="950">
                  <c:v>2.5991560185938567E-4</c:v>
                </c:pt>
                <c:pt idx="951">
                  <c:v>3.2198499931834345E-4</c:v>
                </c:pt>
                <c:pt idx="952">
                  <c:v>2.6379493920057053E-4</c:v>
                </c:pt>
                <c:pt idx="953">
                  <c:v>4.1120975816559525E-4</c:v>
                </c:pt>
                <c:pt idx="954">
                  <c:v>4.0345108348322552E-4</c:v>
                </c:pt>
                <c:pt idx="955">
                  <c:v>2.8319162590649484E-4</c:v>
                </c:pt>
                <c:pt idx="956">
                  <c:v>3.3362301134189803E-4</c:v>
                </c:pt>
                <c:pt idx="957">
                  <c:v>3.4914036070663747E-4</c:v>
                </c:pt>
                <c:pt idx="958">
                  <c:v>2.9482963793004942E-4</c:v>
                </c:pt>
                <c:pt idx="959">
                  <c:v>3.8405439677730127E-4</c:v>
                </c:pt>
                <c:pt idx="960">
                  <c:v>3.4138168602426781E-4</c:v>
                </c:pt>
                <c:pt idx="961">
                  <c:v>3.7241638475374664E-4</c:v>
                </c:pt>
                <c:pt idx="962">
                  <c:v>3.5689903538900719E-4</c:v>
                </c:pt>
                <c:pt idx="963">
                  <c:v>3.1034698729478886E-4</c:v>
                </c:pt>
                <c:pt idx="964">
                  <c:v>3.6077837273019206E-4</c:v>
                </c:pt>
                <c:pt idx="965">
                  <c:v>3.4138168602426781E-4</c:v>
                </c:pt>
                <c:pt idx="966">
                  <c:v>2.9482963793004942E-4</c:v>
                </c:pt>
                <c:pt idx="967">
                  <c:v>2.9482963793004942E-4</c:v>
                </c:pt>
                <c:pt idx="968">
                  <c:v>3.0646764995360406E-4</c:v>
                </c:pt>
                <c:pt idx="969">
                  <c:v>2.9095030058886456E-4</c:v>
                </c:pt>
                <c:pt idx="970">
                  <c:v>2.5991560185938567E-4</c:v>
                </c:pt>
                <c:pt idx="971">
                  <c:v>3.0258831261241914E-4</c:v>
                </c:pt>
                <c:pt idx="972">
                  <c:v>2.9482963793004942E-4</c:v>
                </c:pt>
                <c:pt idx="973">
                  <c:v>2.7543295122412512E-4</c:v>
                </c:pt>
                <c:pt idx="974">
                  <c:v>2.4827758983583109E-4</c:v>
                </c:pt>
                <c:pt idx="975">
                  <c:v>2.5603626451820081E-4</c:v>
                </c:pt>
                <c:pt idx="976">
                  <c:v>2.4051891515346137E-4</c:v>
                </c:pt>
                <c:pt idx="977">
                  <c:v>2.870709632476797E-4</c:v>
                </c:pt>
                <c:pt idx="978">
                  <c:v>3.2974367400071322E-4</c:v>
                </c:pt>
                <c:pt idx="979">
                  <c:v>3.7241638475374664E-4</c:v>
                </c:pt>
                <c:pt idx="980">
                  <c:v>2.5215692717701595E-4</c:v>
                </c:pt>
                <c:pt idx="981">
                  <c:v>3.0258831261241914E-4</c:v>
                </c:pt>
                <c:pt idx="982">
                  <c:v>2.7155361388294026E-4</c:v>
                </c:pt>
                <c:pt idx="983">
                  <c:v>2.870709632476797E-4</c:v>
                </c:pt>
                <c:pt idx="984">
                  <c:v>2.7543295122412512E-4</c:v>
                </c:pt>
                <c:pt idx="985">
                  <c:v>1.9784620440042793E-4</c:v>
                </c:pt>
                <c:pt idx="986">
                  <c:v>3.0258831261241914E-4</c:v>
                </c:pt>
                <c:pt idx="987">
                  <c:v>3.0646764995360406E-4</c:v>
                </c:pt>
                <c:pt idx="988">
                  <c:v>2.9482963793004942E-4</c:v>
                </c:pt>
                <c:pt idx="989">
                  <c:v>1.9784620440042793E-4</c:v>
                </c:pt>
                <c:pt idx="990">
                  <c:v>2.0948421642398251E-4</c:v>
                </c:pt>
                <c:pt idx="991">
                  <c:v>2.3276024047109165E-4</c:v>
                </c:pt>
                <c:pt idx="992">
                  <c:v>1.9008752971805818E-4</c:v>
                </c:pt>
                <c:pt idx="993">
                  <c:v>2.5991560185938567E-4</c:v>
                </c:pt>
                <c:pt idx="994">
                  <c:v>3.0646764995360406E-4</c:v>
                </c:pt>
                <c:pt idx="995">
                  <c:v>2.1336355376516734E-4</c:v>
                </c:pt>
                <c:pt idx="996">
                  <c:v>2.0560487908279762E-4</c:v>
                </c:pt>
                <c:pt idx="997">
                  <c:v>2.5603626451820081E-4</c:v>
                </c:pt>
                <c:pt idx="998">
                  <c:v>2.2500156578872193E-4</c:v>
                </c:pt>
                <c:pt idx="999">
                  <c:v>2.7931228856530998E-4</c:v>
                </c:pt>
                <c:pt idx="1000">
                  <c:v>3.1422632463597373E-4</c:v>
                </c:pt>
                <c:pt idx="1001">
                  <c:v>2.3663957781227654E-4</c:v>
                </c:pt>
                <c:pt idx="1002">
                  <c:v>1.784495176945036E-4</c:v>
                </c:pt>
                <c:pt idx="1003">
                  <c:v>2.3276024047109165E-4</c:v>
                </c:pt>
                <c:pt idx="1004">
                  <c:v>2.0560487908279762E-4</c:v>
                </c:pt>
                <c:pt idx="1005">
                  <c:v>2.3276024047109165E-4</c:v>
                </c:pt>
                <c:pt idx="1006">
                  <c:v>2.9482963793004942E-4</c:v>
                </c:pt>
                <c:pt idx="1007">
                  <c:v>2.5603626451820081E-4</c:v>
                </c:pt>
                <c:pt idx="1008">
                  <c:v>2.0560487908279762E-4</c:v>
                </c:pt>
                <c:pt idx="1009">
                  <c:v>2.7543295122412512E-4</c:v>
                </c:pt>
                <c:pt idx="1010">
                  <c:v>1.784495176945036E-4</c:v>
                </c:pt>
                <c:pt idx="1011">
                  <c:v>1.9784620440042793E-4</c:v>
                </c:pt>
                <c:pt idx="1012">
                  <c:v>2.2112222844753709E-4</c:v>
                </c:pt>
                <c:pt idx="1013">
                  <c:v>2.6379493920057053E-4</c:v>
                </c:pt>
                <c:pt idx="1014">
                  <c:v>1.8620819237687332E-4</c:v>
                </c:pt>
                <c:pt idx="1015">
                  <c:v>1.7457018035331874E-4</c:v>
                </c:pt>
                <c:pt idx="1016">
                  <c:v>2.2112222844753709E-4</c:v>
                </c:pt>
                <c:pt idx="1017">
                  <c:v>2.2500156578872193E-4</c:v>
                </c:pt>
                <c:pt idx="1018">
                  <c:v>2.4827758983583109E-4</c:v>
                </c:pt>
                <c:pt idx="1019">
                  <c:v>2.5991560185938567E-4</c:v>
                </c:pt>
                <c:pt idx="1020">
                  <c:v>1.7457018035331874E-4</c:v>
                </c:pt>
                <c:pt idx="1021">
                  <c:v>2.9095030058886456E-4</c:v>
                </c:pt>
                <c:pt idx="1022">
                  <c:v>3.2198499931834345E-4</c:v>
                </c:pt>
                <c:pt idx="1023">
                  <c:v>2.6379493920057053E-4</c:v>
                </c:pt>
                <c:pt idx="1024">
                  <c:v>1.9008752971805818E-4</c:v>
                </c:pt>
                <c:pt idx="1025">
                  <c:v>2.5991560185938567E-4</c:v>
                </c:pt>
                <c:pt idx="1026">
                  <c:v>1.5905283098857932E-4</c:v>
                </c:pt>
                <c:pt idx="1027">
                  <c:v>1.9396686705924304E-4</c:v>
                </c:pt>
                <c:pt idx="1028">
                  <c:v>2.1724289110635221E-4</c:v>
                </c:pt>
                <c:pt idx="1029">
                  <c:v>2.5991560185938567E-4</c:v>
                </c:pt>
                <c:pt idx="1030">
                  <c:v>2.2888090312990679E-4</c:v>
                </c:pt>
                <c:pt idx="1031">
                  <c:v>1.9396686705924304E-4</c:v>
                </c:pt>
                <c:pt idx="1032">
                  <c:v>1.9396686705924304E-4</c:v>
                </c:pt>
                <c:pt idx="1033">
                  <c:v>1.8232885503568846E-4</c:v>
                </c:pt>
                <c:pt idx="1034">
                  <c:v>2.9095030058886456E-4</c:v>
                </c:pt>
                <c:pt idx="1035">
                  <c:v>2.9482963793004942E-4</c:v>
                </c:pt>
                <c:pt idx="1036">
                  <c:v>1.784495176945036E-4</c:v>
                </c:pt>
                <c:pt idx="1037">
                  <c:v>2.5603626451820081E-4</c:v>
                </c:pt>
                <c:pt idx="1038">
                  <c:v>2.2112222844753709E-4</c:v>
                </c:pt>
                <c:pt idx="1039">
                  <c:v>2.1336355376516734E-4</c:v>
                </c:pt>
                <c:pt idx="1040">
                  <c:v>3.0646764995360406E-4</c:v>
                </c:pt>
                <c:pt idx="1041">
                  <c:v>2.1336355376516734E-4</c:v>
                </c:pt>
                <c:pt idx="1042">
                  <c:v>1.9396686705924304E-4</c:v>
                </c:pt>
                <c:pt idx="1043">
                  <c:v>1.9784620440042793E-4</c:v>
                </c:pt>
                <c:pt idx="1044">
                  <c:v>2.2112222844753709E-4</c:v>
                </c:pt>
                <c:pt idx="1045">
                  <c:v>1.5905283098857932E-4</c:v>
                </c:pt>
                <c:pt idx="1046">
                  <c:v>1.8620819237687332E-4</c:v>
                </c:pt>
                <c:pt idx="1047">
                  <c:v>2.0560487908279762E-4</c:v>
                </c:pt>
                <c:pt idx="1048">
                  <c:v>2.1724289110635221E-4</c:v>
                </c:pt>
                <c:pt idx="1049">
                  <c:v>1.6293216832976415E-4</c:v>
                </c:pt>
                <c:pt idx="1050">
                  <c:v>1.9784620440042793E-4</c:v>
                </c:pt>
                <c:pt idx="1051">
                  <c:v>1.784495176945036E-4</c:v>
                </c:pt>
                <c:pt idx="1052">
                  <c:v>2.7155361388294026E-4</c:v>
                </c:pt>
                <c:pt idx="1053">
                  <c:v>1.7457018035331874E-4</c:v>
                </c:pt>
                <c:pt idx="1054">
                  <c:v>2.2112222844753709E-4</c:v>
                </c:pt>
                <c:pt idx="1055">
                  <c:v>1.706908430121339E-4</c:v>
                </c:pt>
                <c:pt idx="1056">
                  <c:v>2.1724289110635221E-4</c:v>
                </c:pt>
                <c:pt idx="1057">
                  <c:v>1.5905283098857932E-4</c:v>
                </c:pt>
                <c:pt idx="1058">
                  <c:v>2.4051891515346137E-4</c:v>
                </c:pt>
                <c:pt idx="1059">
                  <c:v>2.2888090312990679E-4</c:v>
                </c:pt>
                <c:pt idx="1060">
                  <c:v>1.6681150567094901E-4</c:v>
                </c:pt>
                <c:pt idx="1061">
                  <c:v>2.2112222844753709E-4</c:v>
                </c:pt>
                <c:pt idx="1062">
                  <c:v>2.3663957781227654E-4</c:v>
                </c:pt>
                <c:pt idx="1063">
                  <c:v>1.784495176945036E-4</c:v>
                </c:pt>
                <c:pt idx="1064">
                  <c:v>1.5905283098857932E-4</c:v>
                </c:pt>
                <c:pt idx="1065">
                  <c:v>2.2500156578872193E-4</c:v>
                </c:pt>
                <c:pt idx="1066">
                  <c:v>1.6681150567094901E-4</c:v>
                </c:pt>
                <c:pt idx="1067">
                  <c:v>1.784495176945036E-4</c:v>
                </c:pt>
                <c:pt idx="1068">
                  <c:v>2.2888090312990679E-4</c:v>
                </c:pt>
                <c:pt idx="1070">
                  <c:v>0</c:v>
                </c:pt>
                <c:pt idx="1071">
                  <c:v>0.13194539617799098</c:v>
                </c:pt>
                <c:pt idx="1072">
                  <c:v>1.6884708874127012E-2</c:v>
                </c:pt>
                <c:pt idx="1073">
                  <c:v>8.6507246500802035E-3</c:v>
                </c:pt>
                <c:pt idx="1074">
                  <c:v>5.6528822305496884E-3</c:v>
                </c:pt>
                <c:pt idx="1075">
                  <c:v>4.2010123592075574E-3</c:v>
                </c:pt>
                <c:pt idx="1076">
                  <c:v>3.2062126325472077E-3</c:v>
                </c:pt>
                <c:pt idx="1077">
                  <c:v>2.4735560771014099E-3</c:v>
                </c:pt>
                <c:pt idx="1078">
                  <c:v>1.9291048753481102E-3</c:v>
                </c:pt>
                <c:pt idx="1079">
                  <c:v>1.4854779702157923E-3</c:v>
                </c:pt>
                <c:pt idx="1080">
                  <c:v>1.1628402210286518E-3</c:v>
                </c:pt>
                <c:pt idx="1081">
                  <c:v>9.3430514868776064E-4</c:v>
                </c:pt>
                <c:pt idx="1082">
                  <c:v>7.5954303454472635E-4</c:v>
                </c:pt>
                <c:pt idx="1083">
                  <c:v>6.3855387859954873E-4</c:v>
                </c:pt>
                <c:pt idx="1084">
                  <c:v>5.3100796220383528E-4</c:v>
                </c:pt>
                <c:pt idx="1085">
                  <c:v>4.3690528535758594E-4</c:v>
                </c:pt>
                <c:pt idx="1087">
                  <c:v>0</c:v>
                </c:pt>
                <c:pt idx="1088">
                  <c:v>3.4279733290800182E-2</c:v>
                </c:pt>
                <c:pt idx="1089">
                  <c:v>1.8702830525583171E-2</c:v>
                </c:pt>
                <c:pt idx="1090">
                  <c:v>1.3146275292005972E-2</c:v>
                </c:pt>
                <c:pt idx="1091">
                  <c:v>8.7692743021932536E-3</c:v>
                </c:pt>
                <c:pt idx="1092">
                  <c:v>6.4652922928376926E-3</c:v>
                </c:pt>
                <c:pt idx="1093">
                  <c:v>2.9560425079397526E-3</c:v>
                </c:pt>
                <c:pt idx="1094">
                  <c:v>1.9925629531801787E-3</c:v>
                </c:pt>
                <c:pt idx="1095">
                  <c:v>7.3192266688010667E-4</c:v>
                </c:pt>
                <c:pt idx="1096">
                  <c:v>5.4237653954642188E-4</c:v>
                </c:pt>
                <c:pt idx="1097">
                  <c:v>2.7788771024899009E-4</c:v>
                </c:pt>
                <c:pt idx="1098">
                  <c:v>1.6120155965068157E-4</c:v>
                </c:pt>
                <c:pt idx="1099">
                  <c:v>1.0853625905444709E-4</c:v>
                </c:pt>
                <c:pt idx="1100">
                  <c:v>4.2286752528197635E-5</c:v>
                </c:pt>
                <c:pt idx="1101">
                  <c:v>1.6981858113880228E-5</c:v>
                </c:pt>
                <c:pt idx="1102">
                  <c:v>2.966693254956524E-6</c:v>
                </c:pt>
                <c:pt idx="1103">
                  <c:v>1.0463926693457047E-6</c:v>
                </c:pt>
                <c:pt idx="1105">
                  <c:v>0</c:v>
                </c:pt>
                <c:pt idx="1106">
                  <c:v>5.517364584938439E-2</c:v>
                </c:pt>
                <c:pt idx="1107">
                  <c:v>2.6214575347519073E-2</c:v>
                </c:pt>
                <c:pt idx="1108">
                  <c:v>1.47590156310152E-2</c:v>
                </c:pt>
                <c:pt idx="1109">
                  <c:v>8.7531714200915073E-3</c:v>
                </c:pt>
                <c:pt idx="1110">
                  <c:v>5.7667121965781993E-3</c:v>
                </c:pt>
                <c:pt idx="1111">
                  <c:v>2.4769821829361545E-3</c:v>
                </c:pt>
                <c:pt idx="1112">
                  <c:v>1.7848181781654798E-3</c:v>
                </c:pt>
                <c:pt idx="1113">
                  <c:v>6.90338764757506E-4</c:v>
                </c:pt>
                <c:pt idx="1114">
                  <c:v>4.6747616817269699E-4</c:v>
                </c:pt>
                <c:pt idx="1115">
                  <c:v>2.5991799464428357E-4</c:v>
                </c:pt>
                <c:pt idx="1116">
                  <c:v>1.4853478007951614E-4</c:v>
                </c:pt>
                <c:pt idx="1117">
                  <c:v>1.0305378426918989E-4</c:v>
                </c:pt>
                <c:pt idx="1118">
                  <c:v>4.1129375238898526E-5</c:v>
                </c:pt>
                <c:pt idx="1119">
                  <c:v>1.6597612750505914E-5</c:v>
                </c:pt>
                <c:pt idx="1120">
                  <c:v>2.3866364376448107E-6</c:v>
                </c:pt>
                <c:pt idx="1121">
                  <c:v>1.0463926693459457E-6</c:v>
                </c:pt>
                <c:pt idx="1123">
                  <c:v>0</c:v>
                </c:pt>
                <c:pt idx="1140">
                  <c:v>0</c:v>
                </c:pt>
              </c:numCache>
            </c:numRef>
          </c:yVal>
          <c:smooth val="0"/>
        </c:ser>
        <c:ser>
          <c:idx val="3"/>
          <c:order val="3"/>
          <c:tx>
            <c:v>(identity)</c:v>
          </c:tx>
          <c:spPr>
            <a:ln w="15875">
              <a:solidFill>
                <a:schemeClr val="bg1">
                  <a:lumMod val="65000"/>
                </a:schemeClr>
              </a:solidFill>
            </a:ln>
          </c:spPr>
          <c:marker>
            <c:symbol val="none"/>
          </c:marker>
          <c:xVal>
            <c:numRef>
              <c:f>'RG-Skim delta graphs'!$B$1:$B$2</c:f>
              <c:numCache>
                <c:formatCode>General</c:formatCode>
                <c:ptCount val="2"/>
                <c:pt idx="0">
                  <c:v>1</c:v>
                </c:pt>
                <c:pt idx="1">
                  <c:v>9.9999999999999995E-7</c:v>
                </c:pt>
              </c:numCache>
            </c:numRef>
          </c:xVal>
          <c:yVal>
            <c:numRef>
              <c:f>'RG-Skim delta graphs'!$C$1:$C$2</c:f>
              <c:numCache>
                <c:formatCode>General</c:formatCode>
                <c:ptCount val="2"/>
                <c:pt idx="0">
                  <c:v>1</c:v>
                </c:pt>
                <c:pt idx="1">
                  <c:v>9.9999999999999995E-7</c:v>
                </c:pt>
              </c:numCache>
            </c:numRef>
          </c:yVal>
          <c:smooth val="0"/>
        </c:ser>
        <c:ser>
          <c:idx val="5"/>
          <c:order val="4"/>
          <c:spPr>
            <a:ln>
              <a:solidFill>
                <a:schemeClr val="tx2"/>
              </a:solidFill>
              <a:prstDash val="dashDot"/>
            </a:ln>
          </c:spPr>
          <c:marker>
            <c:symbol val="square"/>
            <c:size val="5"/>
            <c:spPr>
              <a:solidFill>
                <a:schemeClr val="tx2"/>
              </a:solidFill>
              <a:ln>
                <a:solidFill>
                  <a:schemeClr val="accent2"/>
                </a:solidFill>
                <a:prstDash val="dashDot"/>
              </a:ln>
            </c:spPr>
          </c:marker>
          <c:xVal>
            <c:numRef>
              <c:f>'RG-Skim delta graphs'!$B$1148:$B$1161</c:f>
              <c:numCache>
                <c:formatCode>General</c:formatCode>
                <c:ptCount val="14"/>
                <c:pt idx="0">
                  <c:v>0.3</c:v>
                </c:pt>
                <c:pt idx="1">
                  <c:v>0.1</c:v>
                </c:pt>
                <c:pt idx="2">
                  <c:v>0.03</c:v>
                </c:pt>
                <c:pt idx="3">
                  <c:v>0.01</c:v>
                </c:pt>
                <c:pt idx="4">
                  <c:v>3.0000000000000001E-3</c:v>
                </c:pt>
                <c:pt idx="5">
                  <c:v>1E-3</c:v>
                </c:pt>
                <c:pt idx="6">
                  <c:v>3.0000000000000003E-4</c:v>
                </c:pt>
                <c:pt idx="7">
                  <c:v>1E-4</c:v>
                </c:pt>
                <c:pt idx="8">
                  <c:v>3.0000000000000004E-5</c:v>
                </c:pt>
                <c:pt idx="9">
                  <c:v>1.0000000000000001E-5</c:v>
                </c:pt>
                <c:pt idx="10">
                  <c:v>3.0000000000000005E-6</c:v>
                </c:pt>
                <c:pt idx="11">
                  <c:v>1.0000000000000002E-6</c:v>
                </c:pt>
                <c:pt idx="12">
                  <c:v>3.0000000000000004E-7</c:v>
                </c:pt>
                <c:pt idx="13">
                  <c:v>1.0000000000000002E-7</c:v>
                </c:pt>
              </c:numCache>
            </c:numRef>
          </c:xVal>
          <c:yVal>
            <c:numRef>
              <c:f>'RG-Skim delta graphs'!$D$1148:$D$1161</c:f>
              <c:numCache>
                <c:formatCode>General</c:formatCode>
                <c:ptCount val="14"/>
                <c:pt idx="0">
                  <c:v>0.12515399999999999</c:v>
                </c:pt>
                <c:pt idx="1">
                  <c:v>0.12439</c:v>
                </c:pt>
                <c:pt idx="2">
                  <c:v>5.0556999999999998E-2</c:v>
                </c:pt>
                <c:pt idx="3">
                  <c:v>1.6886999999999999E-2</c:v>
                </c:pt>
                <c:pt idx="4">
                  <c:v>6.7910000000000002E-3</c:v>
                </c:pt>
                <c:pt idx="5">
                  <c:v>2.3110000000000001E-3</c:v>
                </c:pt>
                <c:pt idx="6">
                  <c:v>1.493E-3</c:v>
                </c:pt>
                <c:pt idx="7">
                  <c:v>9.68E-4</c:v>
                </c:pt>
                <c:pt idx="8">
                  <c:v>4.4799999999999999E-4</c:v>
                </c:pt>
                <c:pt idx="9">
                  <c:v>2.12E-4</c:v>
                </c:pt>
                <c:pt idx="10">
                  <c:v>6.7999999999999999E-5</c:v>
                </c:pt>
                <c:pt idx="11">
                  <c:v>2.5999999999999998E-5</c:v>
                </c:pt>
                <c:pt idx="12">
                  <c:v>1.4E-5</c:v>
                </c:pt>
                <c:pt idx="13">
                  <c:v>6.0000000000000002E-6</c:v>
                </c:pt>
              </c:numCache>
            </c:numRef>
          </c:yVal>
          <c:smooth val="0"/>
        </c:ser>
        <c:ser>
          <c:idx val="8"/>
          <c:order val="5"/>
          <c:spPr>
            <a:ln>
              <a:solidFill>
                <a:schemeClr val="tx2"/>
              </a:solidFill>
              <a:prstDash val="solid"/>
            </a:ln>
          </c:spPr>
          <c:marker>
            <c:symbol val="square"/>
            <c:size val="6"/>
            <c:spPr>
              <a:solidFill>
                <a:schemeClr val="tx2"/>
              </a:solidFill>
              <a:ln>
                <a:solidFill>
                  <a:schemeClr val="accent2"/>
                </a:solidFill>
              </a:ln>
            </c:spPr>
          </c:marker>
          <c:xVal>
            <c:numRef>
              <c:f>'RG-Skim delta graphs'!$B$1131:$B$1145</c:f>
              <c:numCache>
                <c:formatCode>General</c:formatCode>
                <c:ptCount val="15"/>
                <c:pt idx="0">
                  <c:v>0.3</c:v>
                </c:pt>
                <c:pt idx="1">
                  <c:v>0.1</c:v>
                </c:pt>
                <c:pt idx="2">
                  <c:v>0.03</c:v>
                </c:pt>
                <c:pt idx="3">
                  <c:v>0.01</c:v>
                </c:pt>
                <c:pt idx="4">
                  <c:v>3.0000000000000001E-3</c:v>
                </c:pt>
                <c:pt idx="5">
                  <c:v>1E-3</c:v>
                </c:pt>
                <c:pt idx="6">
                  <c:v>3.0000000000000003E-4</c:v>
                </c:pt>
                <c:pt idx="7">
                  <c:v>1E-4</c:v>
                </c:pt>
                <c:pt idx="8">
                  <c:v>3.0000000000000004E-5</c:v>
                </c:pt>
                <c:pt idx="9">
                  <c:v>1.0000000000000001E-5</c:v>
                </c:pt>
                <c:pt idx="10">
                  <c:v>3.0000000000000005E-6</c:v>
                </c:pt>
                <c:pt idx="11">
                  <c:v>1.0000000000000002E-6</c:v>
                </c:pt>
                <c:pt idx="12">
                  <c:v>3.0000000000000004E-7</c:v>
                </c:pt>
                <c:pt idx="13">
                  <c:v>1.0000000000000002E-7</c:v>
                </c:pt>
                <c:pt idx="14">
                  <c:v>3.0000000000000004E-8</c:v>
                </c:pt>
              </c:numCache>
            </c:numRef>
          </c:xVal>
          <c:yVal>
            <c:numRef>
              <c:f>'RG-Skim delta graphs'!$D$1131:$D$1145</c:f>
              <c:numCache>
                <c:formatCode>General</c:formatCode>
                <c:ptCount val="15"/>
                <c:pt idx="0">
                  <c:v>0.10978499999999999</c:v>
                </c:pt>
                <c:pt idx="1">
                  <c:v>0.10760400000000001</c:v>
                </c:pt>
                <c:pt idx="2">
                  <c:v>2.8076E-2</c:v>
                </c:pt>
                <c:pt idx="3">
                  <c:v>9.8589999999999997E-3</c:v>
                </c:pt>
                <c:pt idx="4">
                  <c:v>6.4910000000000002E-3</c:v>
                </c:pt>
                <c:pt idx="5">
                  <c:v>2.382E-3</c:v>
                </c:pt>
                <c:pt idx="6">
                  <c:v>1.3320000000000001E-3</c:v>
                </c:pt>
                <c:pt idx="7">
                  <c:v>6.7199999999999996E-4</c:v>
                </c:pt>
                <c:pt idx="8">
                  <c:v>2.7799999999999998E-4</c:v>
                </c:pt>
                <c:pt idx="9">
                  <c:v>1.16E-4</c:v>
                </c:pt>
                <c:pt idx="10">
                  <c:v>4.0000000000000003E-5</c:v>
                </c:pt>
                <c:pt idx="11">
                  <c:v>2.3E-5</c:v>
                </c:pt>
                <c:pt idx="12">
                  <c:v>1.2E-5</c:v>
                </c:pt>
                <c:pt idx="13">
                  <c:v>3.9999999999999998E-6</c:v>
                </c:pt>
                <c:pt idx="14">
                  <c:v>1.9999999999999999E-6</c:v>
                </c:pt>
              </c:numCache>
            </c:numRef>
          </c:yVal>
          <c:smooth val="0"/>
        </c:ser>
        <c:dLbls>
          <c:showLegendKey val="0"/>
          <c:showVal val="0"/>
          <c:showCatName val="0"/>
          <c:showSerName val="0"/>
          <c:showPercent val="0"/>
          <c:showBubbleSize val="0"/>
        </c:dLbls>
        <c:axId val="109183744"/>
        <c:axId val="109186048"/>
      </c:scatterChart>
      <c:valAx>
        <c:axId val="109183744"/>
        <c:scaling>
          <c:logBase val="10"/>
          <c:orientation val="minMax"/>
          <c:max val="1"/>
          <c:min val="1.0000000000000004E-7"/>
        </c:scaling>
        <c:delete val="0"/>
        <c:axPos val="b"/>
        <c:majorGridlines/>
        <c:title>
          <c:tx>
            <c:rich>
              <a:bodyPr/>
              <a:lstStyle/>
              <a:p>
                <a:pPr>
                  <a:defRPr/>
                </a:pPr>
                <a:r>
                  <a:rPr lang="en-US"/>
                  <a:t>Relative Gap (posterior)</a:t>
                </a:r>
              </a:p>
            </c:rich>
          </c:tx>
          <c:layout/>
          <c:overlay val="0"/>
        </c:title>
        <c:numFmt formatCode="General" sourceLinked="1"/>
        <c:majorTickMark val="out"/>
        <c:minorTickMark val="none"/>
        <c:tickLblPos val="low"/>
        <c:crossAx val="109186048"/>
        <c:crosses val="autoZero"/>
        <c:crossBetween val="midCat"/>
      </c:valAx>
      <c:valAx>
        <c:axId val="109186048"/>
        <c:scaling>
          <c:logBase val="10"/>
          <c:orientation val="minMax"/>
          <c:max val="1"/>
          <c:min val="1.0000000000000004E-6"/>
        </c:scaling>
        <c:delete val="0"/>
        <c:axPos val="l"/>
        <c:majorGridlines/>
        <c:title>
          <c:tx>
            <c:rich>
              <a:bodyPr rot="-5400000" vert="horz"/>
              <a:lstStyle/>
              <a:p>
                <a:pPr>
                  <a:defRPr/>
                </a:pPr>
                <a:r>
                  <a:rPr lang="en-US" dirty="0"/>
                  <a:t>Relative Skim </a:t>
                </a:r>
                <a:r>
                  <a:rPr lang="en-US" dirty="0" smtClean="0"/>
                  <a:t>Error</a:t>
                </a:r>
                <a:endParaRPr lang="en-US" dirty="0"/>
              </a:p>
            </c:rich>
          </c:tx>
          <c:layout/>
          <c:overlay val="0"/>
        </c:title>
        <c:numFmt formatCode="General" sourceLinked="1"/>
        <c:majorTickMark val="out"/>
        <c:minorTickMark val="none"/>
        <c:tickLblPos val="low"/>
        <c:crossAx val="109183744"/>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82541071254983"/>
          <c:y val="3.416049096804076E-2"/>
          <c:w val="0.63852483717313113"/>
          <c:h val="0.86184016519993822"/>
        </c:manualLayout>
      </c:layout>
      <c:lineChart>
        <c:grouping val="standard"/>
        <c:varyColors val="0"/>
        <c:ser>
          <c:idx val="0"/>
          <c:order val="0"/>
          <c:tx>
            <c:strRef>
              <c:f>'Sacmet skim deltas and displace'!$B$2</c:f>
              <c:strCache>
                <c:ptCount val="1"/>
                <c:pt idx="0">
                  <c:v>RG≈0.05</c:v>
                </c:pt>
              </c:strCache>
            </c:strRef>
          </c:tx>
          <c:spPr>
            <a:ln>
              <a:solidFill>
                <a:srgbClr val="00B050"/>
              </a:solidFill>
            </a:ln>
          </c:spPr>
          <c:marker>
            <c:spPr>
              <a:solidFill>
                <a:srgbClr val="00B050"/>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displace'!$B$3:$B$16</c:f>
              <c:numCache>
                <c:formatCode>General</c:formatCode>
                <c:ptCount val="14"/>
                <c:pt idx="0">
                  <c:v>0.55596601210855268</c:v>
                </c:pt>
                <c:pt idx="1">
                  <c:v>0.20036016266631018</c:v>
                </c:pt>
                <c:pt idx="2">
                  <c:v>2.7423578908334578E-2</c:v>
                </c:pt>
                <c:pt idx="3">
                  <c:v>1.853780162480068E-2</c:v>
                </c:pt>
                <c:pt idx="4">
                  <c:v>1.6091188212390438E-2</c:v>
                </c:pt>
                <c:pt idx="5">
                  <c:v>1.9142733512484529E-2</c:v>
                </c:pt>
                <c:pt idx="6">
                  <c:v>3.4118158465369204E-2</c:v>
                </c:pt>
                <c:pt idx="7">
                  <c:v>1.7912705340860702E-2</c:v>
                </c:pt>
                <c:pt idx="8">
                  <c:v>1.7079243628940727E-2</c:v>
                </c:pt>
                <c:pt idx="9">
                  <c:v>1.8208449819283913E-2</c:v>
                </c:pt>
                <c:pt idx="10">
                  <c:v>2.5998628239568174E-2</c:v>
                </c:pt>
                <c:pt idx="11">
                  <c:v>4.0241413461813515E-2</c:v>
                </c:pt>
                <c:pt idx="12">
                  <c:v>1.7865655082929734E-2</c:v>
                </c:pt>
                <c:pt idx="13">
                  <c:v>1.1957486979884123E-2</c:v>
                </c:pt>
              </c:numCache>
            </c:numRef>
          </c:val>
          <c:smooth val="0"/>
        </c:ser>
        <c:ser>
          <c:idx val="1"/>
          <c:order val="1"/>
          <c:tx>
            <c:strRef>
              <c:f>'Sacmet skim deltas and displace'!$C$2</c:f>
              <c:strCache>
                <c:ptCount val="1"/>
                <c:pt idx="0">
                  <c:v>RG≈0.01</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displace'!$C$3:$C$16</c:f>
              <c:numCache>
                <c:formatCode>General</c:formatCode>
                <c:ptCount val="14"/>
                <c:pt idx="0">
                  <c:v>0.53486733215922366</c:v>
                </c:pt>
                <c:pt idx="1">
                  <c:v>0.18693739622514741</c:v>
                </c:pt>
                <c:pt idx="2">
                  <c:v>2.3746937324300509E-2</c:v>
                </c:pt>
                <c:pt idx="3">
                  <c:v>1.7805161894161349E-2</c:v>
                </c:pt>
                <c:pt idx="4">
                  <c:v>1.0364499675649981E-2</c:v>
                </c:pt>
                <c:pt idx="5">
                  <c:v>1.5640850029336902E-2</c:v>
                </c:pt>
                <c:pt idx="6">
                  <c:v>1.7811883359580061E-2</c:v>
                </c:pt>
                <c:pt idx="7">
                  <c:v>1.2286838785400885E-2</c:v>
                </c:pt>
                <c:pt idx="8">
                  <c:v>1.3725232385004709E-2</c:v>
                </c:pt>
                <c:pt idx="9">
                  <c:v>1.8013527322141343E-2</c:v>
                </c:pt>
                <c:pt idx="10">
                  <c:v>1.5829051061060768E-2</c:v>
                </c:pt>
                <c:pt idx="11">
                  <c:v>1.3039642912296345E-2</c:v>
                </c:pt>
                <c:pt idx="12">
                  <c:v>8.4421605658990765E-3</c:v>
                </c:pt>
                <c:pt idx="13">
                  <c:v>1.8396650851007782E-2</c:v>
                </c:pt>
              </c:numCache>
            </c:numRef>
          </c:val>
          <c:smooth val="0"/>
        </c:ser>
        <c:ser>
          <c:idx val="2"/>
          <c:order val="2"/>
          <c:tx>
            <c:strRef>
              <c:f>'Sacmet skim deltas and displace'!$D$2</c:f>
              <c:strCache>
                <c:ptCount val="1"/>
                <c:pt idx="0">
                  <c:v>RG≈0.003</c:v>
                </c:pt>
              </c:strCache>
            </c:strRef>
          </c:tx>
          <c:spPr>
            <a:ln>
              <a:solidFill>
                <a:schemeClr val="tx2"/>
              </a:solidFill>
            </a:ln>
          </c:spPr>
          <c:marker>
            <c:spPr>
              <a:solidFill>
                <a:schemeClr val="tx2"/>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displace'!$D$3:$D$16</c:f>
              <c:numCache>
                <c:formatCode>General</c:formatCode>
                <c:ptCount val="14"/>
                <c:pt idx="0">
                  <c:v>0.53452453742286943</c:v>
                </c:pt>
                <c:pt idx="1">
                  <c:v>0.18703149674100933</c:v>
                </c:pt>
                <c:pt idx="2">
                  <c:v>1.4773780990323384E-2</c:v>
                </c:pt>
                <c:pt idx="3">
                  <c:v>5.7334100021591665E-3</c:v>
                </c:pt>
                <c:pt idx="4">
                  <c:v>6.2509628393997941E-3</c:v>
                </c:pt>
                <c:pt idx="5">
                  <c:v>6.2307984431436659E-3</c:v>
                </c:pt>
                <c:pt idx="6">
                  <c:v>7.023931362551381E-3</c:v>
                </c:pt>
                <c:pt idx="7">
                  <c:v>7.1113104129946047E-3</c:v>
                </c:pt>
                <c:pt idx="8">
                  <c:v>7.0642601550636383E-3</c:v>
                </c:pt>
                <c:pt idx="9">
                  <c:v>9.8267824421532247E-3</c:v>
                </c:pt>
                <c:pt idx="10">
                  <c:v>1.0579586569048685E-2</c:v>
                </c:pt>
                <c:pt idx="11">
                  <c:v>6.7954015383152599E-3</c:v>
                </c:pt>
                <c:pt idx="12">
                  <c:v>6.3853921477739833E-3</c:v>
                </c:pt>
                <c:pt idx="13">
                  <c:v>6.6340863682662326E-3</c:v>
                </c:pt>
              </c:numCache>
            </c:numRef>
          </c:val>
          <c:smooth val="0"/>
        </c:ser>
        <c:ser>
          <c:idx val="3"/>
          <c:order val="3"/>
          <c:tx>
            <c:strRef>
              <c:f>'Sacmet skim deltas and displace'!$E$2</c:f>
              <c:strCache>
                <c:ptCount val="1"/>
                <c:pt idx="0">
                  <c:v>RG≈0.001</c:v>
                </c:pt>
              </c:strCache>
            </c:strRef>
          </c:tx>
          <c:spPr>
            <a:ln>
              <a:solidFill>
                <a:srgbClr val="0070C0"/>
              </a:solidFill>
            </a:ln>
          </c:spPr>
          <c:marker>
            <c:spPr>
              <a:solidFill>
                <a:srgbClr val="0070C0"/>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displace'!$E$3:$E$16</c:f>
              <c:numCache>
                <c:formatCode>General</c:formatCode>
                <c:ptCount val="14"/>
                <c:pt idx="0">
                  <c:v>0.53597637395331077</c:v>
                </c:pt>
                <c:pt idx="1">
                  <c:v>0.18783807259125446</c:v>
                </c:pt>
                <c:pt idx="2">
                  <c:v>1.2105359219095731E-2</c:v>
                </c:pt>
                <c:pt idx="3">
                  <c:v>2.9977735767444174E-3</c:v>
                </c:pt>
                <c:pt idx="4">
                  <c:v>2.8095725450205523E-3</c:v>
                </c:pt>
                <c:pt idx="5">
                  <c:v>2.5810427207844308E-3</c:v>
                </c:pt>
                <c:pt idx="6">
                  <c:v>2.5810427207844308E-3</c:v>
                </c:pt>
                <c:pt idx="7">
                  <c:v>3.1187599542811875E-3</c:v>
                </c:pt>
                <c:pt idx="8">
                  <c:v>3.172531677630863E-3</c:v>
                </c:pt>
                <c:pt idx="9">
                  <c:v>3.5018834831476268E-3</c:v>
                </c:pt>
                <c:pt idx="10">
                  <c:v>2.2785767769425056E-3</c:v>
                </c:pt>
                <c:pt idx="11">
                  <c:v>2.8162940104392619E-3</c:v>
                </c:pt>
                <c:pt idx="12">
                  <c:v>3.3607327093547281E-3</c:v>
                </c:pt>
                <c:pt idx="13">
                  <c:v>4.8058477743772605E-3</c:v>
                </c:pt>
              </c:numCache>
            </c:numRef>
          </c:val>
          <c:smooth val="0"/>
        </c:ser>
        <c:ser>
          <c:idx val="4"/>
          <c:order val="4"/>
          <c:tx>
            <c:strRef>
              <c:f>'Sacmet skim deltas and displace'!$F$2</c:f>
              <c:strCache>
                <c:ptCount val="1"/>
                <c:pt idx="0">
                  <c:v>RG≈0.0004</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displace'!$F$3:$F$16</c:f>
              <c:numCache>
                <c:formatCode>General</c:formatCode>
                <c:ptCount val="14"/>
                <c:pt idx="0">
                  <c:v>0.53660147023725069</c:v>
                </c:pt>
                <c:pt idx="1">
                  <c:v>0.18772380767913641</c:v>
                </c:pt>
                <c:pt idx="2">
                  <c:v>1.2643076452592486E-2</c:v>
                </c:pt>
                <c:pt idx="3">
                  <c:v>2.8969515954637756E-3</c:v>
                </c:pt>
                <c:pt idx="4">
                  <c:v>2.0567684181250936E-3</c:v>
                </c:pt>
                <c:pt idx="5">
                  <c:v>1.8080741976328437E-3</c:v>
                </c:pt>
                <c:pt idx="6">
                  <c:v>1.223306706205121E-3</c:v>
                </c:pt>
                <c:pt idx="7">
                  <c:v>1.6602019584212356E-3</c:v>
                </c:pt>
                <c:pt idx="8">
                  <c:v>1.6131517004902695E-3</c:v>
                </c:pt>
                <c:pt idx="9">
                  <c:v>1.1224847249244792E-3</c:v>
                </c:pt>
                <c:pt idx="10">
                  <c:v>1.0418271398999657E-3</c:v>
                </c:pt>
                <c:pt idx="11">
                  <c:v>1.3241286874857627E-3</c:v>
                </c:pt>
                <c:pt idx="12">
                  <c:v>1.2098637753677019E-3</c:v>
                </c:pt>
                <c:pt idx="13">
                  <c:v>1.2703569641360872E-3</c:v>
                </c:pt>
              </c:numCache>
            </c:numRef>
          </c:val>
          <c:smooth val="0"/>
        </c:ser>
        <c:ser>
          <c:idx val="5"/>
          <c:order val="5"/>
          <c:tx>
            <c:strRef>
              <c:f>'Sacmet skim deltas and displace'!$G$2</c:f>
              <c:strCache>
                <c:ptCount val="1"/>
                <c:pt idx="0">
                  <c:v>RG≈0.0002</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displace'!$G$3:$G$16</c:f>
              <c:numCache>
                <c:formatCode>General</c:formatCode>
                <c:ptCount val="14"/>
                <c:pt idx="0">
                  <c:v>0.53655441997931974</c:v>
                </c:pt>
                <c:pt idx="1">
                  <c:v>0.18766331449036799</c:v>
                </c:pt>
                <c:pt idx="2">
                  <c:v>1.2212902665795082E-2</c:v>
                </c:pt>
                <c:pt idx="3">
                  <c:v>2.5541568591095931E-3</c:v>
                </c:pt>
                <c:pt idx="4">
                  <c:v>1.048548605318675E-3</c:v>
                </c:pt>
                <c:pt idx="5">
                  <c:v>1.1628135174367358E-3</c:v>
                </c:pt>
                <c:pt idx="6">
                  <c:v>1.5459370463031749E-3</c:v>
                </c:pt>
                <c:pt idx="7">
                  <c:v>8.6034757359481045E-4</c:v>
                </c:pt>
                <c:pt idx="8">
                  <c:v>1.6602019584212356E-3</c:v>
                </c:pt>
                <c:pt idx="9">
                  <c:v>1.0418271398999657E-3</c:v>
                </c:pt>
                <c:pt idx="10">
                  <c:v>7.9313291940771575E-4</c:v>
                </c:pt>
                <c:pt idx="11">
                  <c:v>8.7379050443222922E-4</c:v>
                </c:pt>
                <c:pt idx="12">
                  <c:v>1.1224847249244792E-3</c:v>
                </c:pt>
                <c:pt idx="13">
                  <c:v>7.3263973063933071E-4</c:v>
                </c:pt>
              </c:numCache>
            </c:numRef>
          </c:val>
          <c:smooth val="0"/>
        </c:ser>
        <c:dLbls>
          <c:showLegendKey val="0"/>
          <c:showVal val="0"/>
          <c:showCatName val="0"/>
          <c:showSerName val="0"/>
          <c:showPercent val="0"/>
          <c:showBubbleSize val="0"/>
        </c:dLbls>
        <c:marker val="1"/>
        <c:smooth val="0"/>
        <c:axId val="109058688"/>
        <c:axId val="109073152"/>
      </c:lineChart>
      <c:catAx>
        <c:axId val="109058688"/>
        <c:scaling>
          <c:orientation val="minMax"/>
        </c:scaling>
        <c:delete val="0"/>
        <c:axPos val="b"/>
        <c:title>
          <c:tx>
            <c:rich>
              <a:bodyPr/>
              <a:lstStyle/>
              <a:p>
                <a:pPr>
                  <a:defRPr/>
                </a:pPr>
                <a:r>
                  <a:rPr lang="en-US" dirty="0" smtClean="0"/>
                  <a:t>Iteration (demand model)</a:t>
                </a:r>
                <a:endParaRPr lang="en-US" dirty="0"/>
              </a:p>
            </c:rich>
          </c:tx>
          <c:layout/>
          <c:overlay val="0"/>
        </c:title>
        <c:numFmt formatCode="General" sourceLinked="1"/>
        <c:majorTickMark val="out"/>
        <c:minorTickMark val="none"/>
        <c:tickLblPos val="low"/>
        <c:crossAx val="109073152"/>
        <c:crosses val="autoZero"/>
        <c:auto val="1"/>
        <c:lblAlgn val="ctr"/>
        <c:lblOffset val="100"/>
        <c:noMultiLvlLbl val="0"/>
      </c:catAx>
      <c:valAx>
        <c:axId val="109073152"/>
        <c:scaling>
          <c:logBase val="10"/>
          <c:orientation val="minMax"/>
        </c:scaling>
        <c:delete val="0"/>
        <c:axPos val="l"/>
        <c:majorGridlines/>
        <c:title>
          <c:tx>
            <c:rich>
              <a:bodyPr rot="-5400000" vert="horz"/>
              <a:lstStyle/>
              <a:p>
                <a:pPr>
                  <a:defRPr/>
                </a:pPr>
                <a:r>
                  <a:rPr lang="en-US" dirty="0"/>
                  <a:t>Relative </a:t>
                </a:r>
                <a:r>
                  <a:rPr lang="en-US" dirty="0" smtClean="0"/>
                  <a:t>Skim </a:t>
                </a:r>
                <a:r>
                  <a:rPr lang="en-US" dirty="0"/>
                  <a:t>Change</a:t>
                </a:r>
              </a:p>
            </c:rich>
          </c:tx>
          <c:layout/>
          <c:overlay val="0"/>
        </c:title>
        <c:numFmt formatCode="General" sourceLinked="1"/>
        <c:majorTickMark val="out"/>
        <c:minorTickMark val="none"/>
        <c:tickLblPos val="nextTo"/>
        <c:crossAx val="109058688"/>
        <c:crosses val="autoZero"/>
        <c:crossBetween val="between"/>
      </c:valAx>
    </c:plotArea>
    <c:legend>
      <c:legendPos val="r"/>
      <c:layout>
        <c:manualLayout>
          <c:xMode val="edge"/>
          <c:yMode val="edge"/>
          <c:x val="0.82141197628074269"/>
          <c:y val="0.28362327755905514"/>
          <c:w val="0.17241518421308447"/>
          <c:h val="0.57858677821522309"/>
        </c:manualLayout>
      </c:layout>
      <c:overlay val="0"/>
      <c:spPr>
        <a:solidFill>
          <a:schemeClr val="bg1">
            <a:lumMod val="95000"/>
          </a:schemeClr>
        </a:solidFill>
      </c:spPr>
    </c:legend>
    <c:plotVisOnly val="1"/>
    <c:dispBlanksAs val="gap"/>
    <c:showDLblsOverMax val="0"/>
  </c:chart>
  <c:txPr>
    <a:bodyPr/>
    <a:lstStyle/>
    <a:p>
      <a:pPr>
        <a:defRPr sz="16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2911441625354"/>
          <c:y val="1.9027454473075186E-2"/>
          <c:w val="0.81734434237386999"/>
          <c:h val="0.87382729658792646"/>
        </c:manualLayout>
      </c:layout>
      <c:scatterChart>
        <c:scatterStyle val="lineMarker"/>
        <c:varyColors val="0"/>
        <c:ser>
          <c:idx val="0"/>
          <c:order val="0"/>
          <c:tx>
            <c:strRef>
              <c:f>'RG-Skim delta graphs'!$C$4</c:f>
              <c:strCache>
                <c:ptCount val="1"/>
                <c:pt idx="0">
                  <c:v>Extreme/atl</c:v>
                </c:pt>
              </c:strCache>
            </c:strRef>
          </c:tx>
          <c:spPr>
            <a:ln>
              <a:solidFill>
                <a:schemeClr val="accent1">
                  <a:lumMod val="60000"/>
                  <a:lumOff val="40000"/>
                  <a:alpha val="20000"/>
                </a:schemeClr>
              </a:solidFill>
            </a:ln>
          </c:spPr>
          <c:marker>
            <c:symbol val="diamond"/>
            <c:size val="5"/>
            <c:spPr>
              <a:solidFill>
                <a:schemeClr val="accent1">
                  <a:lumMod val="60000"/>
                  <a:lumOff val="40000"/>
                  <a:alpha val="17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graphs'!$C$7:$C$1161</c:f>
              <c:numCache>
                <c:formatCode>General</c:formatCode>
                <c:ptCount val="1155"/>
                <c:pt idx="0">
                  <c:v>4.0158989506114358</c:v>
                </c:pt>
                <c:pt idx="1">
                  <c:v>1.5225813113723135</c:v>
                </c:pt>
                <c:pt idx="2">
                  <c:v>1.1793754056744927</c:v>
                </c:pt>
                <c:pt idx="3">
                  <c:v>0.56044865681716172</c:v>
                </c:pt>
                <c:pt idx="4">
                  <c:v>0.54660212008121367</c:v>
                </c:pt>
                <c:pt idx="5">
                  <c:v>0.36868084464405526</c:v>
                </c:pt>
                <c:pt idx="6">
                  <c:v>0.32324269496686631</c:v>
                </c:pt>
                <c:pt idx="7">
                  <c:v>0.28593770521710316</c:v>
                </c:pt>
                <c:pt idx="8">
                  <c:v>0.37607462639626049</c:v>
                </c:pt>
                <c:pt idx="9">
                  <c:v>0.23881915059623121</c:v>
                </c:pt>
                <c:pt idx="10">
                  <c:v>0.39771824207089784</c:v>
                </c:pt>
                <c:pt idx="11">
                  <c:v>0.32364599215335021</c:v>
                </c:pt>
                <c:pt idx="12">
                  <c:v>0.2952807567039808</c:v>
                </c:pt>
                <c:pt idx="13">
                  <c:v>0.18659216494656286</c:v>
                </c:pt>
                <c:pt idx="14">
                  <c:v>0.28089649038605413</c:v>
                </c:pt>
                <c:pt idx="15">
                  <c:v>0.16696503520434516</c:v>
                </c:pt>
                <c:pt idx="16">
                  <c:v>0.14263277161981497</c:v>
                </c:pt>
                <c:pt idx="17">
                  <c:v>0.2422471766813446</c:v>
                </c:pt>
                <c:pt idx="18">
                  <c:v>0.13718825960228198</c:v>
                </c:pt>
                <c:pt idx="19">
                  <c:v>0.12193018271364015</c:v>
                </c:pt>
                <c:pt idx="20">
                  <c:v>0.17892951840336827</c:v>
                </c:pt>
                <c:pt idx="21">
                  <c:v>0.18013940996282007</c:v>
                </c:pt>
                <c:pt idx="22">
                  <c:v>0.13080272081628649</c:v>
                </c:pt>
                <c:pt idx="23">
                  <c:v>0.11124280727181612</c:v>
                </c:pt>
                <c:pt idx="24">
                  <c:v>0.23606328648859107</c:v>
                </c:pt>
                <c:pt idx="25">
                  <c:v>0.17207346623314154</c:v>
                </c:pt>
                <c:pt idx="26">
                  <c:v>0.12912231587260348</c:v>
                </c:pt>
                <c:pt idx="27">
                  <c:v>0.10142924240070726</c:v>
                </c:pt>
                <c:pt idx="28">
                  <c:v>0.16138609079131752</c:v>
                </c:pt>
                <c:pt idx="29">
                  <c:v>0.18074435574254594</c:v>
                </c:pt>
                <c:pt idx="30">
                  <c:v>0.13779320538200787</c:v>
                </c:pt>
                <c:pt idx="31">
                  <c:v>8.1062734483269019E-2</c:v>
                </c:pt>
                <c:pt idx="32">
                  <c:v>0.14182617724684712</c:v>
                </c:pt>
                <c:pt idx="33">
                  <c:v>8.7784354258001115E-2</c:v>
                </c:pt>
                <c:pt idx="34">
                  <c:v>0.11124280727181612</c:v>
                </c:pt>
                <c:pt idx="35">
                  <c:v>7.4542763301778892E-2</c:v>
                </c:pt>
                <c:pt idx="36">
                  <c:v>0.12569428978749012</c:v>
                </c:pt>
                <c:pt idx="37">
                  <c:v>7.0845872425676248E-2</c:v>
                </c:pt>
                <c:pt idx="38">
                  <c:v>7.5954303454472627E-2</c:v>
                </c:pt>
                <c:pt idx="39">
                  <c:v>0.12482047921677494</c:v>
                </c:pt>
                <c:pt idx="40">
                  <c:v>0.10189975578493851</c:v>
                </c:pt>
                <c:pt idx="41">
                  <c:v>5.7940362458190627E-2</c:v>
                </c:pt>
                <c:pt idx="42">
                  <c:v>9.8942243084056386E-2</c:v>
                </c:pt>
                <c:pt idx="43">
                  <c:v>6.5065279419406652E-2</c:v>
                </c:pt>
                <c:pt idx="44">
                  <c:v>9.0809083156630555E-2</c:v>
                </c:pt>
                <c:pt idx="45">
                  <c:v>6.9837629459466422E-2</c:v>
                </c:pt>
                <c:pt idx="46">
                  <c:v>5.6864903294233493E-2</c:v>
                </c:pt>
                <c:pt idx="47">
                  <c:v>6.7417846340562873E-2</c:v>
                </c:pt>
                <c:pt idx="48">
                  <c:v>5.9351902610884369E-2</c:v>
                </c:pt>
                <c:pt idx="49">
                  <c:v>8.3280869008930627E-2</c:v>
                </c:pt>
                <c:pt idx="50">
                  <c:v>9.484205502146982E-2</c:v>
                </c:pt>
                <c:pt idx="51">
                  <c:v>5.7133768085222775E-2</c:v>
                </c:pt>
                <c:pt idx="52">
                  <c:v>7.111473721666553E-2</c:v>
                </c:pt>
                <c:pt idx="53">
                  <c:v>3.4549125642122952E-2</c:v>
                </c:pt>
                <c:pt idx="54">
                  <c:v>7.0375359041444999E-2</c:v>
                </c:pt>
                <c:pt idx="55">
                  <c:v>7.205576398512803E-2</c:v>
                </c:pt>
                <c:pt idx="56">
                  <c:v>6.5334144210395934E-2</c:v>
                </c:pt>
                <c:pt idx="57">
                  <c:v>3.5490152410585445E-2</c:v>
                </c:pt>
                <c:pt idx="58">
                  <c:v>7.803800558463958E-2</c:v>
                </c:pt>
                <c:pt idx="59">
                  <c:v>4.2010123592075573E-2</c:v>
                </c:pt>
                <c:pt idx="60">
                  <c:v>5.6663254700991532E-2</c:v>
                </c:pt>
                <c:pt idx="61">
                  <c:v>3.9657556670919338E-2</c:v>
                </c:pt>
                <c:pt idx="62">
                  <c:v>8.4154679579645786E-2</c:v>
                </c:pt>
                <c:pt idx="63">
                  <c:v>5.5923876525771E-2</c:v>
                </c:pt>
                <c:pt idx="64">
                  <c:v>2.9843991799810489E-2</c:v>
                </c:pt>
                <c:pt idx="65">
                  <c:v>3.0247288986294415E-2</c:v>
                </c:pt>
                <c:pt idx="66">
                  <c:v>6.3922604057702184E-2</c:v>
                </c:pt>
                <c:pt idx="67">
                  <c:v>4.2480636976306822E-2</c:v>
                </c:pt>
                <c:pt idx="68">
                  <c:v>3.1860477732230115E-2</c:v>
                </c:pt>
                <c:pt idx="69">
                  <c:v>3.0785018568272982E-2</c:v>
                </c:pt>
                <c:pt idx="70">
                  <c:v>4.4564339106473769E-2</c:v>
                </c:pt>
                <c:pt idx="71">
                  <c:v>2.63487495169498E-2</c:v>
                </c:pt>
                <c:pt idx="72">
                  <c:v>4.4631555304221089E-2</c:v>
                </c:pt>
                <c:pt idx="73">
                  <c:v>2.9306262217831919E-2</c:v>
                </c:pt>
                <c:pt idx="74">
                  <c:v>3.7909935529488993E-2</c:v>
                </c:pt>
                <c:pt idx="75">
                  <c:v>4.7521851807355887E-2</c:v>
                </c:pt>
                <c:pt idx="76">
                  <c:v>3.8514881309214884E-2</c:v>
                </c:pt>
                <c:pt idx="77">
                  <c:v>2.271907483859447E-2</c:v>
                </c:pt>
                <c:pt idx="78">
                  <c:v>4.0464151043887189E-2</c:v>
                </c:pt>
                <c:pt idx="79">
                  <c:v>3.2599855907450646E-2</c:v>
                </c:pt>
                <c:pt idx="80">
                  <c:v>3.3876963664649741E-2</c:v>
                </c:pt>
                <c:pt idx="81">
                  <c:v>2.3727317804804283E-2</c:v>
                </c:pt>
                <c:pt idx="82">
                  <c:v>4.584144686367287E-2</c:v>
                </c:pt>
                <c:pt idx="83">
                  <c:v>1.5258076888641848E-2</c:v>
                </c:pt>
                <c:pt idx="84">
                  <c:v>5.4512336373077265E-2</c:v>
                </c:pt>
                <c:pt idx="85">
                  <c:v>2.789472206513818E-2</c:v>
                </c:pt>
                <c:pt idx="86">
                  <c:v>4.1808474998833611E-2</c:v>
                </c:pt>
                <c:pt idx="87">
                  <c:v>1.8753319171502539E-2</c:v>
                </c:pt>
                <c:pt idx="88">
                  <c:v>5.3369661011372811E-2</c:v>
                </c:pt>
                <c:pt idx="89">
                  <c:v>3.0314505184041735E-2</c:v>
                </c:pt>
                <c:pt idx="90">
                  <c:v>2.2046912861121263E-2</c:v>
                </c:pt>
                <c:pt idx="91">
                  <c:v>4.4429906710979128E-2</c:v>
                </c:pt>
                <c:pt idx="92">
                  <c:v>1.7005698030072191E-2</c:v>
                </c:pt>
                <c:pt idx="93">
                  <c:v>3.4347477048880991E-2</c:v>
                </c:pt>
                <c:pt idx="94">
                  <c:v>2.1778048070131978E-2</c:v>
                </c:pt>
                <c:pt idx="95">
                  <c:v>4.7118554620871958E-2</c:v>
                </c:pt>
                <c:pt idx="96">
                  <c:v>2.1643615674637337E-2</c:v>
                </c:pt>
                <c:pt idx="97">
                  <c:v>1.9089400160239137E-2</c:v>
                </c:pt>
                <c:pt idx="98">
                  <c:v>3.4414693246628311E-2</c:v>
                </c:pt>
                <c:pt idx="99">
                  <c:v>2.4937209364256061E-2</c:v>
                </c:pt>
                <c:pt idx="100">
                  <c:v>3.3473666478165819E-2</c:v>
                </c:pt>
                <c:pt idx="101">
                  <c:v>2.3660101607056963E-2</c:v>
                </c:pt>
                <c:pt idx="102">
                  <c:v>1.9895994533206989E-2</c:v>
                </c:pt>
                <c:pt idx="103">
                  <c:v>2.5878236132718554E-2</c:v>
                </c:pt>
                <c:pt idx="104">
                  <c:v>3.5960665794816694E-2</c:v>
                </c:pt>
                <c:pt idx="105">
                  <c:v>4.2144555987570213E-2</c:v>
                </c:pt>
                <c:pt idx="106">
                  <c:v>2.1710831872384657E-2</c:v>
                </c:pt>
                <c:pt idx="107">
                  <c:v>2.4533912177772135E-2</c:v>
                </c:pt>
                <c:pt idx="108">
                  <c:v>1.8618886776007895E-2</c:v>
                </c:pt>
                <c:pt idx="109">
                  <c:v>4.3354447547021994E-2</c:v>
                </c:pt>
                <c:pt idx="110">
                  <c:v>2.1778048070131978E-2</c:v>
                </c:pt>
                <c:pt idx="111">
                  <c:v>1.9828778335459669E-2</c:v>
                </c:pt>
                <c:pt idx="112">
                  <c:v>1.9627129742217708E-2</c:v>
                </c:pt>
                <c:pt idx="113">
                  <c:v>2.9037397426842637E-2</c:v>
                </c:pt>
                <c:pt idx="114">
                  <c:v>2.5945452330465874E-2</c:v>
                </c:pt>
                <c:pt idx="115">
                  <c:v>2.2248561454363224E-2</c:v>
                </c:pt>
                <c:pt idx="116">
                  <c:v>1.7476211414303441E-2</c:v>
                </c:pt>
                <c:pt idx="117">
                  <c:v>1.9223832555733782E-2</c:v>
                </c:pt>
                <c:pt idx="118">
                  <c:v>2.7558641076401574E-2</c:v>
                </c:pt>
                <c:pt idx="119">
                  <c:v>2.2853507234089115E-2</c:v>
                </c:pt>
                <c:pt idx="120">
                  <c:v>1.9895994533206989E-2</c:v>
                </c:pt>
                <c:pt idx="121">
                  <c:v>2.6012668528213195E-2</c:v>
                </c:pt>
                <c:pt idx="122">
                  <c:v>2.4533912177772135E-2</c:v>
                </c:pt>
                <c:pt idx="123">
                  <c:v>3.2599855907450646E-2</c:v>
                </c:pt>
                <c:pt idx="124">
                  <c:v>2.426504738678285E-2</c:v>
                </c:pt>
                <c:pt idx="125">
                  <c:v>3.1188315754756907E-2</c:v>
                </c:pt>
                <c:pt idx="126">
                  <c:v>1.9963210730954313E-2</c:v>
                </c:pt>
                <c:pt idx="127">
                  <c:v>1.8081157194029328E-2</c:v>
                </c:pt>
                <c:pt idx="128">
                  <c:v>1.6400752250346304E-2</c:v>
                </c:pt>
                <c:pt idx="129">
                  <c:v>1.9627129742217708E-2</c:v>
                </c:pt>
                <c:pt idx="130">
                  <c:v>2.2517426245352509E-2</c:v>
                </c:pt>
                <c:pt idx="131">
                  <c:v>1.9761562137712348E-2</c:v>
                </c:pt>
                <c:pt idx="132">
                  <c:v>1.9358264951228422E-2</c:v>
                </c:pt>
                <c:pt idx="133">
                  <c:v>2.0433724115185559E-2</c:v>
                </c:pt>
                <c:pt idx="134">
                  <c:v>2.0433724115185559E-2</c:v>
                </c:pt>
                <c:pt idx="135">
                  <c:v>1.9694345939965028E-2</c:v>
                </c:pt>
                <c:pt idx="136">
                  <c:v>1.4653131108915959E-2</c:v>
                </c:pt>
                <c:pt idx="137">
                  <c:v>3.0314505184041735E-2</c:v>
                </c:pt>
                <c:pt idx="138">
                  <c:v>2.6684830505686406E-2</c:v>
                </c:pt>
                <c:pt idx="140">
                  <c:v>0</c:v>
                </c:pt>
                <c:pt idx="141">
                  <c:v>1.4044905691869229</c:v>
                </c:pt>
                <c:pt idx="142">
                  <c:v>0.67209551024911462</c:v>
                </c:pt>
                <c:pt idx="143">
                  <c:v>0.29049715010161176</c:v>
                </c:pt>
                <c:pt idx="144">
                  <c:v>0.29286024052319565</c:v>
                </c:pt>
                <c:pt idx="145">
                  <c:v>0.10495380906896941</c:v>
                </c:pt>
                <c:pt idx="146">
                  <c:v>7.9693187321003167E-2</c:v>
                </c:pt>
                <c:pt idx="147">
                  <c:v>4.4491288627063121E-2</c:v>
                </c:pt>
                <c:pt idx="148">
                  <c:v>0.10527975257539478</c:v>
                </c:pt>
                <c:pt idx="149">
                  <c:v>6.3151554369915597E-2</c:v>
                </c:pt>
                <c:pt idx="150">
                  <c:v>7.0403797387880093E-2</c:v>
                </c:pt>
                <c:pt idx="151">
                  <c:v>5.8669831156566744E-2</c:v>
                </c:pt>
                <c:pt idx="152">
                  <c:v>5.4025136190005214E-2</c:v>
                </c:pt>
                <c:pt idx="153">
                  <c:v>3.8216876128374724E-2</c:v>
                </c:pt>
                <c:pt idx="154">
                  <c:v>5.6469712488195489E-2</c:v>
                </c:pt>
                <c:pt idx="155">
                  <c:v>3.0475717850772171E-2</c:v>
                </c:pt>
                <c:pt idx="156">
                  <c:v>3.0068288467740456E-2</c:v>
                </c:pt>
                <c:pt idx="157">
                  <c:v>4.2535627588510892E-2</c:v>
                </c:pt>
                <c:pt idx="158">
                  <c:v>1.6460147074481228E-2</c:v>
                </c:pt>
                <c:pt idx="159">
                  <c:v>2.2490101943350587E-2</c:v>
                </c:pt>
                <c:pt idx="160">
                  <c:v>3.4224068174663932E-2</c:v>
                </c:pt>
                <c:pt idx="161">
                  <c:v>2.6727367526880409E-2</c:v>
                </c:pt>
                <c:pt idx="162">
                  <c:v>3.4712983434301993E-2</c:v>
                </c:pt>
                <c:pt idx="163">
                  <c:v>4.5550605022945577E-2</c:v>
                </c:pt>
                <c:pt idx="164">
                  <c:v>1.4341514282716315E-2</c:v>
                </c:pt>
                <c:pt idx="165">
                  <c:v>6.6981390570413704E-2</c:v>
                </c:pt>
                <c:pt idx="166">
                  <c:v>3.5609328076971765E-2</c:v>
                </c:pt>
                <c:pt idx="167">
                  <c:v>3.2023949506292684E-2</c:v>
                </c:pt>
                <c:pt idx="168">
                  <c:v>1.5237858925386085E-2</c:v>
                </c:pt>
                <c:pt idx="169">
                  <c:v>4.4246830997244094E-2</c:v>
                </c:pt>
                <c:pt idx="170">
                  <c:v>1.7926892853395396E-2</c:v>
                </c:pt>
                <c:pt idx="171">
                  <c:v>2.0941870287830077E-2</c:v>
                </c:pt>
                <c:pt idx="172">
                  <c:v>1.205990973773872E-2</c:v>
                </c:pt>
                <c:pt idx="173">
                  <c:v>4.709883667846608E-2</c:v>
                </c:pt>
                <c:pt idx="174">
                  <c:v>2.7134796909912121E-2</c:v>
                </c:pt>
                <c:pt idx="175">
                  <c:v>2.6401424020455037E-2</c:v>
                </c:pt>
                <c:pt idx="176">
                  <c:v>1.4260028406109973E-2</c:v>
                </c:pt>
                <c:pt idx="177">
                  <c:v>3.3164751778781476E-2</c:v>
                </c:pt>
                <c:pt idx="178">
                  <c:v>1.7926892853395396E-2</c:v>
                </c:pt>
                <c:pt idx="179">
                  <c:v>2.8601542688826288E-2</c:v>
                </c:pt>
                <c:pt idx="180">
                  <c:v>1.4585971912535344E-2</c:v>
                </c:pt>
                <c:pt idx="181">
                  <c:v>2.4364277105296466E-2</c:v>
                </c:pt>
                <c:pt idx="182">
                  <c:v>1.3119226133621176E-2</c:v>
                </c:pt>
                <c:pt idx="183">
                  <c:v>2.7297768663124809E-2</c:v>
                </c:pt>
                <c:pt idx="184">
                  <c:v>1.3526655516652889E-2</c:v>
                </c:pt>
                <c:pt idx="185">
                  <c:v>1.8334322236427111E-2</c:v>
                </c:pt>
                <c:pt idx="186">
                  <c:v>1.3037740257014834E-2</c:v>
                </c:pt>
                <c:pt idx="187">
                  <c:v>2.5749537007604295E-2</c:v>
                </c:pt>
                <c:pt idx="188">
                  <c:v>1.6949062334119282E-2</c:v>
                </c:pt>
                <c:pt idx="189">
                  <c:v>1.7356491717150997E-2</c:v>
                </c:pt>
                <c:pt idx="190">
                  <c:v>1.2711796750589461E-2</c:v>
                </c:pt>
                <c:pt idx="191">
                  <c:v>3.1372062493441939E-2</c:v>
                </c:pt>
                <c:pt idx="192">
                  <c:v>1.5808260061630486E-2</c:v>
                </c:pt>
                <c:pt idx="193">
                  <c:v>1.3689627269865575E-2</c:v>
                </c:pt>
                <c:pt idx="194">
                  <c:v>1.2467339120770433E-2</c:v>
                </c:pt>
                <c:pt idx="195">
                  <c:v>2.9090457948464345E-2</c:v>
                </c:pt>
                <c:pt idx="196">
                  <c:v>1.3771113146471918E-2</c:v>
                </c:pt>
                <c:pt idx="197">
                  <c:v>1.4097056652897287E-2</c:v>
                </c:pt>
                <c:pt idx="198">
                  <c:v>1.2711796750589461E-2</c:v>
                </c:pt>
                <c:pt idx="199">
                  <c:v>1.2467339120770433E-2</c:v>
                </c:pt>
                <c:pt idx="200">
                  <c:v>1.6867576457512939E-2</c:v>
                </c:pt>
                <c:pt idx="201">
                  <c:v>1.1978423861132377E-2</c:v>
                </c:pt>
                <c:pt idx="202">
                  <c:v>1.2548824997376777E-2</c:v>
                </c:pt>
                <c:pt idx="203">
                  <c:v>1.1733966231313349E-2</c:v>
                </c:pt>
                <c:pt idx="204">
                  <c:v>1.5237858925386085E-2</c:v>
                </c:pt>
                <c:pt idx="205">
                  <c:v>1.2793282627195805E-2</c:v>
                </c:pt>
                <c:pt idx="206">
                  <c:v>1.8578779866246137E-2</c:v>
                </c:pt>
                <c:pt idx="207">
                  <c:v>1.1978423861132377E-2</c:v>
                </c:pt>
                <c:pt idx="208">
                  <c:v>1.5971231814843171E-2</c:v>
                </c:pt>
                <c:pt idx="209">
                  <c:v>1.2467339120770433E-2</c:v>
                </c:pt>
                <c:pt idx="210">
                  <c:v>1.6867576457512939E-2</c:v>
                </c:pt>
                <c:pt idx="211">
                  <c:v>1.2222881490951406E-2</c:v>
                </c:pt>
                <c:pt idx="212">
                  <c:v>1.205990973773872E-2</c:v>
                </c:pt>
                <c:pt idx="213">
                  <c:v>1.1733966231313349E-2</c:v>
                </c:pt>
                <c:pt idx="214">
                  <c:v>2.0697412658011047E-2</c:v>
                </c:pt>
                <c:pt idx="215">
                  <c:v>1.3119226133621176E-2</c:v>
                </c:pt>
                <c:pt idx="216">
                  <c:v>1.2711796750589461E-2</c:v>
                </c:pt>
                <c:pt idx="217">
                  <c:v>1.1570994478100663E-2</c:v>
                </c:pt>
                <c:pt idx="218">
                  <c:v>1.1733966231313349E-2</c:v>
                </c:pt>
                <c:pt idx="219">
                  <c:v>1.1570994478100663E-2</c:v>
                </c:pt>
                <c:pt idx="220">
                  <c:v>1.140802272488798E-2</c:v>
                </c:pt>
                <c:pt idx="221">
                  <c:v>1.2630310873983119E-2</c:v>
                </c:pt>
                <c:pt idx="222">
                  <c:v>1.1245050971675294E-2</c:v>
                </c:pt>
                <c:pt idx="223">
                  <c:v>1.3445169640046547E-2</c:v>
                </c:pt>
                <c:pt idx="224">
                  <c:v>1.3200712010227518E-2</c:v>
                </c:pt>
                <c:pt idx="225">
                  <c:v>1.3445169640046547E-2</c:v>
                </c:pt>
                <c:pt idx="226">
                  <c:v>1.2467339120770433E-2</c:v>
                </c:pt>
                <c:pt idx="227">
                  <c:v>1.1000593341856265E-2</c:v>
                </c:pt>
                <c:pt idx="228">
                  <c:v>1.140802272488798E-2</c:v>
                </c:pt>
                <c:pt idx="229">
                  <c:v>1.205990973773872E-2</c:v>
                </c:pt>
                <c:pt idx="230">
                  <c:v>1.1815452107919691E-2</c:v>
                </c:pt>
                <c:pt idx="231">
                  <c:v>1.2222881490951406E-2</c:v>
                </c:pt>
                <c:pt idx="232">
                  <c:v>1.7845406976789054E-2</c:v>
                </c:pt>
                <c:pt idx="233">
                  <c:v>1.2711796750589461E-2</c:v>
                </c:pt>
                <c:pt idx="234">
                  <c:v>1.148950860149432E-2</c:v>
                </c:pt>
                <c:pt idx="235">
                  <c:v>1.205990973773872E-2</c:v>
                </c:pt>
                <c:pt idx="236">
                  <c:v>1.4585971912535344E-2</c:v>
                </c:pt>
                <c:pt idx="237">
                  <c:v>1.1815452107919691E-2</c:v>
                </c:pt>
                <c:pt idx="238">
                  <c:v>1.1815452107919691E-2</c:v>
                </c:pt>
                <c:pt idx="239">
                  <c:v>1.1978423861132377E-2</c:v>
                </c:pt>
                <c:pt idx="240">
                  <c:v>1.140802272488798E-2</c:v>
                </c:pt>
                <c:pt idx="241">
                  <c:v>1.1652480354707007E-2</c:v>
                </c:pt>
                <c:pt idx="242">
                  <c:v>1.2548824997376777E-2</c:v>
                </c:pt>
                <c:pt idx="243">
                  <c:v>1.205990973773872E-2</c:v>
                </c:pt>
                <c:pt idx="244">
                  <c:v>1.205990973773872E-2</c:v>
                </c:pt>
                <c:pt idx="245">
                  <c:v>1.1082079218462609E-2</c:v>
                </c:pt>
                <c:pt idx="246">
                  <c:v>2.0045525645160305E-2</c:v>
                </c:pt>
                <c:pt idx="247">
                  <c:v>1.5400830678598772E-2</c:v>
                </c:pt>
                <c:pt idx="248">
                  <c:v>1.1978423861132377E-2</c:v>
                </c:pt>
                <c:pt idx="249">
                  <c:v>1.295625438040849E-2</c:v>
                </c:pt>
                <c:pt idx="250">
                  <c:v>1.1733966231313349E-2</c:v>
                </c:pt>
                <c:pt idx="251">
                  <c:v>1.1896937984526033E-2</c:v>
                </c:pt>
                <c:pt idx="252">
                  <c:v>1.1570994478100663E-2</c:v>
                </c:pt>
                <c:pt idx="253">
                  <c:v>1.1896937984526033E-2</c:v>
                </c:pt>
                <c:pt idx="254">
                  <c:v>1.2141395614345062E-2</c:v>
                </c:pt>
                <c:pt idx="255">
                  <c:v>1.205990973773872E-2</c:v>
                </c:pt>
                <c:pt idx="256">
                  <c:v>1.1000593341856265E-2</c:v>
                </c:pt>
                <c:pt idx="257">
                  <c:v>1.1570994478100663E-2</c:v>
                </c:pt>
                <c:pt idx="258">
                  <c:v>1.2222881490951406E-2</c:v>
                </c:pt>
                <c:pt idx="259">
                  <c:v>1.1815452107919691E-2</c:v>
                </c:pt>
                <c:pt idx="260">
                  <c:v>1.238585324416409E-2</c:v>
                </c:pt>
                <c:pt idx="261">
                  <c:v>1.1815452107919691E-2</c:v>
                </c:pt>
                <c:pt idx="262">
                  <c:v>1.1570994478100663E-2</c:v>
                </c:pt>
                <c:pt idx="263">
                  <c:v>1.1326536848281638E-2</c:v>
                </c:pt>
                <c:pt idx="264">
                  <c:v>1.1245050971675294E-2</c:v>
                </c:pt>
                <c:pt idx="265">
                  <c:v>1.2467339120770433E-2</c:v>
                </c:pt>
                <c:pt idx="266">
                  <c:v>1.1570994478100663E-2</c:v>
                </c:pt>
                <c:pt idx="267">
                  <c:v>1.1978423861132377E-2</c:v>
                </c:pt>
                <c:pt idx="268">
                  <c:v>1.1326536848281638E-2</c:v>
                </c:pt>
                <c:pt idx="269">
                  <c:v>1.148950860149432E-2</c:v>
                </c:pt>
                <c:pt idx="270">
                  <c:v>1.1326536848281638E-2</c:v>
                </c:pt>
                <c:pt idx="271">
                  <c:v>1.2222881490951406E-2</c:v>
                </c:pt>
                <c:pt idx="272">
                  <c:v>1.140802272488798E-2</c:v>
                </c:pt>
                <c:pt idx="273">
                  <c:v>1.148950860149432E-2</c:v>
                </c:pt>
                <c:pt idx="274">
                  <c:v>1.1163565095068951E-2</c:v>
                </c:pt>
                <c:pt idx="275">
                  <c:v>1.1978423861132377E-2</c:v>
                </c:pt>
                <c:pt idx="276">
                  <c:v>1.1082079218462609E-2</c:v>
                </c:pt>
                <c:pt idx="277">
                  <c:v>1.1326536848281638E-2</c:v>
                </c:pt>
                <c:pt idx="278">
                  <c:v>1.1733966231313349E-2</c:v>
                </c:pt>
                <c:pt idx="279">
                  <c:v>1.140802272488798E-2</c:v>
                </c:pt>
                <c:pt idx="280">
                  <c:v>1.1652480354707007E-2</c:v>
                </c:pt>
                <c:pt idx="281">
                  <c:v>1.1733966231313349E-2</c:v>
                </c:pt>
                <c:pt idx="282">
                  <c:v>1.1978423861132377E-2</c:v>
                </c:pt>
                <c:pt idx="283">
                  <c:v>1.0756135712037238E-2</c:v>
                </c:pt>
                <c:pt idx="284">
                  <c:v>1.1000593341856265E-2</c:v>
                </c:pt>
                <c:pt idx="285">
                  <c:v>1.2141395614345062E-2</c:v>
                </c:pt>
                <c:pt idx="286">
                  <c:v>1.1570994478100663E-2</c:v>
                </c:pt>
                <c:pt idx="287">
                  <c:v>1.1570994478100663E-2</c:v>
                </c:pt>
                <c:pt idx="288">
                  <c:v>1.0919107465249923E-2</c:v>
                </c:pt>
                <c:pt idx="289">
                  <c:v>1.1815452107919691E-2</c:v>
                </c:pt>
                <c:pt idx="290">
                  <c:v>1.0919107465249923E-2</c:v>
                </c:pt>
                <c:pt idx="291">
                  <c:v>1.1163565095068951E-2</c:v>
                </c:pt>
                <c:pt idx="292">
                  <c:v>1.1245050971675294E-2</c:v>
                </c:pt>
                <c:pt idx="293">
                  <c:v>1.148950860149432E-2</c:v>
                </c:pt>
                <c:pt idx="295">
                  <c:v>0</c:v>
                </c:pt>
                <c:pt idx="296">
                  <c:v>1.1468427659647895</c:v>
                </c:pt>
                <c:pt idx="297">
                  <c:v>0.60030786208132303</c:v>
                </c:pt>
                <c:pt idx="298">
                  <c:v>0.30643864553003608</c:v>
                </c:pt>
                <c:pt idx="299">
                  <c:v>0.23760925903677946</c:v>
                </c:pt>
                <c:pt idx="300">
                  <c:v>0.21549512997791087</c:v>
                </c:pt>
                <c:pt idx="301">
                  <c:v>0.23129093644853127</c:v>
                </c:pt>
                <c:pt idx="302">
                  <c:v>0.1288534510816142</c:v>
                </c:pt>
                <c:pt idx="303">
                  <c:v>0.24137336611062943</c:v>
                </c:pt>
                <c:pt idx="304">
                  <c:v>0.13792763777750253</c:v>
                </c:pt>
                <c:pt idx="305">
                  <c:v>0.20648815947976987</c:v>
                </c:pt>
                <c:pt idx="306">
                  <c:v>7.4811628092768173E-2</c:v>
                </c:pt>
                <c:pt idx="307">
                  <c:v>8.2003761251731519E-2</c:v>
                </c:pt>
                <c:pt idx="308">
                  <c:v>3.6565611574542585E-2</c:v>
                </c:pt>
                <c:pt idx="309">
                  <c:v>5.323522861587817E-2</c:v>
                </c:pt>
                <c:pt idx="310">
                  <c:v>3.1389964347998872E-2</c:v>
                </c:pt>
                <c:pt idx="311">
                  <c:v>3.8582097506962204E-2</c:v>
                </c:pt>
                <c:pt idx="312">
                  <c:v>2.8499667844864067E-2</c:v>
                </c:pt>
                <c:pt idx="313">
                  <c:v>3.1658829138988147E-2</c:v>
                </c:pt>
                <c:pt idx="314">
                  <c:v>1.9761562137712348E-2</c:v>
                </c:pt>
                <c:pt idx="315">
                  <c:v>2.3996182595793565E-2</c:v>
                </c:pt>
                <c:pt idx="316">
                  <c:v>5.8814173028905806E-2</c:v>
                </c:pt>
                <c:pt idx="317">
                  <c:v>2.3391236816067678E-2</c:v>
                </c:pt>
                <c:pt idx="318">
                  <c:v>2.4735560771014097E-2</c:v>
                </c:pt>
                <c:pt idx="319">
                  <c:v>2.0837021301669485E-2</c:v>
                </c:pt>
                <c:pt idx="320">
                  <c:v>1.8686102973755215E-2</c:v>
                </c:pt>
                <c:pt idx="321">
                  <c:v>2.1912480465626619E-2</c:v>
                </c:pt>
                <c:pt idx="322">
                  <c:v>2.3727317804804283E-2</c:v>
                </c:pt>
                <c:pt idx="323">
                  <c:v>1.2905509967485617E-2</c:v>
                </c:pt>
                <c:pt idx="324">
                  <c:v>2.0366507917438239E-2</c:v>
                </c:pt>
                <c:pt idx="325">
                  <c:v>1.2636645176496332E-2</c:v>
                </c:pt>
                <c:pt idx="326">
                  <c:v>1.7879508600787367E-2</c:v>
                </c:pt>
                <c:pt idx="327">
                  <c:v>1.7140130425566835E-2</c:v>
                </c:pt>
                <c:pt idx="328">
                  <c:v>1.6938481832324871E-2</c:v>
                </c:pt>
                <c:pt idx="329">
                  <c:v>1.2569428978749011E-2</c:v>
                </c:pt>
                <c:pt idx="330">
                  <c:v>2.6684830505686406E-2</c:v>
                </c:pt>
                <c:pt idx="332">
                  <c:v>0</c:v>
                </c:pt>
                <c:pt idx="333">
                  <c:v>8.5440009239801729</c:v>
                </c:pt>
                <c:pt idx="334">
                  <c:v>2.4179931840393554</c:v>
                </c:pt>
                <c:pt idx="335">
                  <c:v>1.4392738445368507</c:v>
                </c:pt>
                <c:pt idx="336">
                  <c:v>1.2045668311315609</c:v>
                </c:pt>
                <c:pt idx="337">
                  <c:v>1.0570487621907889</c:v>
                </c:pt>
                <c:pt idx="338">
                  <c:v>0.96456285497116911</c:v>
                </c:pt>
                <c:pt idx="339">
                  <c:v>0.80007575490343175</c:v>
                </c:pt>
                <c:pt idx="340">
                  <c:v>0.68466759292943069</c:v>
                </c:pt>
                <c:pt idx="341">
                  <c:v>0.56452497751945319</c:v>
                </c:pt>
                <c:pt idx="342">
                  <c:v>0.55904051165797553</c:v>
                </c:pt>
                <c:pt idx="343">
                  <c:v>0.54249336252035474</c:v>
                </c:pt>
                <c:pt idx="344">
                  <c:v>0.36938111955935327</c:v>
                </c:pt>
                <c:pt idx="345">
                  <c:v>0.50339896484110347</c:v>
                </c:pt>
                <c:pt idx="346">
                  <c:v>0.56747815144486435</c:v>
                </c:pt>
                <c:pt idx="347">
                  <c:v>0.42117885269553157</c:v>
                </c:pt>
                <c:pt idx="348">
                  <c:v>0.40219416317503187</c:v>
                </c:pt>
                <c:pt idx="349">
                  <c:v>0.37720937425052231</c:v>
                </c:pt>
                <c:pt idx="350">
                  <c:v>0.4542731509707732</c:v>
                </c:pt>
                <c:pt idx="351">
                  <c:v>0.28777039250950126</c:v>
                </c:pt>
                <c:pt idx="352">
                  <c:v>0.36900611334660266</c:v>
                </c:pt>
                <c:pt idx="353">
                  <c:v>0.30989575906178735</c:v>
                </c:pt>
                <c:pt idx="354">
                  <c:v>0.31364582118929352</c:v>
                </c:pt>
                <c:pt idx="355">
                  <c:v>0.214597305246538</c:v>
                </c:pt>
                <c:pt idx="356">
                  <c:v>0.24178525567095741</c:v>
                </c:pt>
                <c:pt idx="357">
                  <c:v>0.31186454167872807</c:v>
                </c:pt>
                <c:pt idx="358">
                  <c:v>0.28809852294565802</c:v>
                </c:pt>
                <c:pt idx="359">
                  <c:v>0.20297211265126899</c:v>
                </c:pt>
                <c:pt idx="360">
                  <c:v>0.24848849172387458</c:v>
                </c:pt>
                <c:pt idx="361">
                  <c:v>0.29545801987088877</c:v>
                </c:pt>
                <c:pt idx="362">
                  <c:v>0.19598762193878885</c:v>
                </c:pt>
                <c:pt idx="363">
                  <c:v>0.15567445406809802</c:v>
                </c:pt>
                <c:pt idx="364">
                  <c:v>0.17217472742912496</c:v>
                </c:pt>
                <c:pt idx="365">
                  <c:v>0.29325485837097898</c:v>
                </c:pt>
                <c:pt idx="366">
                  <c:v>0.19486260330053701</c:v>
                </c:pt>
                <c:pt idx="367">
                  <c:v>0.15600258450425478</c:v>
                </c:pt>
                <c:pt idx="368">
                  <c:v>0.1538931745575326</c:v>
                </c:pt>
                <c:pt idx="369">
                  <c:v>0.24351965940492898</c:v>
                </c:pt>
                <c:pt idx="370">
                  <c:v>0.1404867024516982</c:v>
                </c:pt>
                <c:pt idx="371">
                  <c:v>0.17386225538650271</c:v>
                </c:pt>
                <c:pt idx="372">
                  <c:v>0.14822120558967958</c:v>
                </c:pt>
                <c:pt idx="373">
                  <c:v>0.15122125529168448</c:v>
                </c:pt>
                <c:pt idx="374">
                  <c:v>0.1689402988441509</c:v>
                </c:pt>
                <c:pt idx="375">
                  <c:v>0.25205105074500539</c:v>
                </c:pt>
                <c:pt idx="376">
                  <c:v>0.17859670882247919</c:v>
                </c:pt>
                <c:pt idx="377">
                  <c:v>0.13481473348384518</c:v>
                </c:pt>
                <c:pt idx="378">
                  <c:v>9.9095391719349335E-2</c:v>
                </c:pt>
                <c:pt idx="379">
                  <c:v>0.11222060916562078</c:v>
                </c:pt>
                <c:pt idx="380">
                  <c:v>0.18572182686474084</c:v>
                </c:pt>
                <c:pt idx="381">
                  <c:v>0.17433101315244096</c:v>
                </c:pt>
                <c:pt idx="382">
                  <c:v>0.15876825532329056</c:v>
                </c:pt>
                <c:pt idx="383">
                  <c:v>0.12947089495214895</c:v>
                </c:pt>
                <c:pt idx="384">
                  <c:v>9.4689068719529645E-2</c:v>
                </c:pt>
                <c:pt idx="385">
                  <c:v>8.7892081113424794E-2</c:v>
                </c:pt>
                <c:pt idx="386">
                  <c:v>0.10336108738938757</c:v>
                </c:pt>
                <c:pt idx="387">
                  <c:v>0.12975214961171191</c:v>
                </c:pt>
                <c:pt idx="388">
                  <c:v>0.10725177684667515</c:v>
                </c:pt>
                <c:pt idx="389">
                  <c:v>0.10776741038920726</c:v>
                </c:pt>
                <c:pt idx="390">
                  <c:v>0.130267783154244</c:v>
                </c:pt>
                <c:pt idx="391">
                  <c:v>0.12492394462254777</c:v>
                </c:pt>
                <c:pt idx="392">
                  <c:v>0.10054854079375797</c:v>
                </c:pt>
                <c:pt idx="393">
                  <c:v>9.2298404113244498E-2</c:v>
                </c:pt>
                <c:pt idx="394">
                  <c:v>7.176681396514846E-2</c:v>
                </c:pt>
                <c:pt idx="395">
                  <c:v>8.5313913400764343E-2</c:v>
                </c:pt>
                <c:pt idx="396">
                  <c:v>0.10659551597436159</c:v>
                </c:pt>
                <c:pt idx="397">
                  <c:v>9.6892230219439504E-2</c:v>
                </c:pt>
                <c:pt idx="398">
                  <c:v>8.0954466177538473E-2</c:v>
                </c:pt>
                <c:pt idx="399">
                  <c:v>0.11554878930378246</c:v>
                </c:pt>
                <c:pt idx="400">
                  <c:v>7.125118042261637E-2</c:v>
                </c:pt>
                <c:pt idx="401">
                  <c:v>5.4094646189275841E-2</c:v>
                </c:pt>
                <c:pt idx="402">
                  <c:v>0.11001744766571094</c:v>
                </c:pt>
                <c:pt idx="403">
                  <c:v>7.5845006528811376E-2</c:v>
                </c:pt>
                <c:pt idx="404">
                  <c:v>8.7376447570892704E-2</c:v>
                </c:pt>
                <c:pt idx="405">
                  <c:v>7.2563702167243518E-2</c:v>
                </c:pt>
                <c:pt idx="406">
                  <c:v>6.2860416412321415E-2</c:v>
                </c:pt>
                <c:pt idx="407">
                  <c:v>5.507903749774621E-2</c:v>
                </c:pt>
                <c:pt idx="408">
                  <c:v>4.8657056104391971E-2</c:v>
                </c:pt>
                <c:pt idx="409">
                  <c:v>0.12506457195232926</c:v>
                </c:pt>
                <c:pt idx="410">
                  <c:v>0.11142372096352572</c:v>
                </c:pt>
                <c:pt idx="411">
                  <c:v>8.5313913400764343E-2</c:v>
                </c:pt>
                <c:pt idx="412">
                  <c:v>4.504762130666732E-2</c:v>
                </c:pt>
                <c:pt idx="413">
                  <c:v>5.6250931912591867E-2</c:v>
                </c:pt>
                <c:pt idx="414">
                  <c:v>3.2906795168866243E-2</c:v>
                </c:pt>
                <c:pt idx="415">
                  <c:v>7.6501267401124937E-2</c:v>
                </c:pt>
                <c:pt idx="416">
                  <c:v>6.6141720773889273E-2</c:v>
                </c:pt>
                <c:pt idx="417">
                  <c:v>5.5969677253028906E-2</c:v>
                </c:pt>
                <c:pt idx="418">
                  <c:v>0.10472048491060854</c:v>
                </c:pt>
                <c:pt idx="419">
                  <c:v>9.0517124602679092E-2</c:v>
                </c:pt>
                <c:pt idx="420">
                  <c:v>7.0266789114146008E-2</c:v>
                </c:pt>
                <c:pt idx="421">
                  <c:v>9.6517224006688884E-2</c:v>
                </c:pt>
                <c:pt idx="422">
                  <c:v>7.6876273613875556E-2</c:v>
                </c:pt>
                <c:pt idx="423">
                  <c:v>5.4985285944558551E-2</c:v>
                </c:pt>
                <c:pt idx="424">
                  <c:v>8.5454540730545814E-2</c:v>
                </c:pt>
                <c:pt idx="425">
                  <c:v>4.3875726891821662E-2</c:v>
                </c:pt>
                <c:pt idx="426">
                  <c:v>5.4610279731807938E-2</c:v>
                </c:pt>
                <c:pt idx="427">
                  <c:v>5.4657155508401764E-2</c:v>
                </c:pt>
                <c:pt idx="428">
                  <c:v>4.6735149264045081E-2</c:v>
                </c:pt>
                <c:pt idx="429">
                  <c:v>3.8625639913313081E-2</c:v>
                </c:pt>
                <c:pt idx="430">
                  <c:v>6.4876074805855957E-2</c:v>
                </c:pt>
                <c:pt idx="431">
                  <c:v>8.5923298496484085E-2</c:v>
                </c:pt>
                <c:pt idx="432">
                  <c:v>5.751657788062519E-2</c:v>
                </c:pt>
                <c:pt idx="433">
                  <c:v>5.3860267306306712E-2</c:v>
                </c:pt>
                <c:pt idx="434">
                  <c:v>3.6656857296372372E-2</c:v>
                </c:pt>
                <c:pt idx="435">
                  <c:v>4.9547695859674667E-2</c:v>
                </c:pt>
                <c:pt idx="436">
                  <c:v>3.4781826232619308E-2</c:v>
                </c:pt>
                <c:pt idx="437">
                  <c:v>6.7547994071704073E-2</c:v>
                </c:pt>
                <c:pt idx="438">
                  <c:v>8.4892031411419891E-2</c:v>
                </c:pt>
                <c:pt idx="439">
                  <c:v>4.7813292125703087E-2</c:v>
                </c:pt>
                <c:pt idx="440">
                  <c:v>3.1969279636989714E-2</c:v>
                </c:pt>
                <c:pt idx="441">
                  <c:v>5.9954118263504164E-2</c:v>
                </c:pt>
                <c:pt idx="442">
                  <c:v>4.378197533863401E-2</c:v>
                </c:pt>
                <c:pt idx="443">
                  <c:v>5.1047720710677119E-2</c:v>
                </c:pt>
                <c:pt idx="444">
                  <c:v>5.9157230061409119E-2</c:v>
                </c:pt>
                <c:pt idx="445">
                  <c:v>4.4344484657759919E-2</c:v>
                </c:pt>
                <c:pt idx="446">
                  <c:v>3.6422478413403236E-2</c:v>
                </c:pt>
                <c:pt idx="447">
                  <c:v>2.5453546690447821E-2</c:v>
                </c:pt>
                <c:pt idx="448">
                  <c:v>4.9172689646924055E-2</c:v>
                </c:pt>
                <c:pt idx="449">
                  <c:v>7.420435434802744E-2</c:v>
                </c:pt>
                <c:pt idx="450">
                  <c:v>4.575075795557472E-2</c:v>
                </c:pt>
                <c:pt idx="451">
                  <c:v>3.5344335551745223E-2</c:v>
                </c:pt>
                <c:pt idx="452">
                  <c:v>4.3031962913132785E-2</c:v>
                </c:pt>
                <c:pt idx="453">
                  <c:v>3.6328726860215585E-2</c:v>
                </c:pt>
                <c:pt idx="454">
                  <c:v>5.6344683465779519E-2</c:v>
                </c:pt>
                <c:pt idx="455">
                  <c:v>6.8438633826986769E-2</c:v>
                </c:pt>
                <c:pt idx="456">
                  <c:v>4.115693184937972E-2</c:v>
                </c:pt>
                <c:pt idx="457">
                  <c:v>2.357851562669476E-2</c:v>
                </c:pt>
                <c:pt idx="458">
                  <c:v>2.9625490807298385E-2</c:v>
                </c:pt>
                <c:pt idx="459">
                  <c:v>3.220365851995885E-2</c:v>
                </c:pt>
                <c:pt idx="460">
                  <c:v>3.6094347977246449E-2</c:v>
                </c:pt>
                <c:pt idx="461">
                  <c:v>7.176681396514846E-2</c:v>
                </c:pt>
                <c:pt idx="462">
                  <c:v>4.307883868972661E-2</c:v>
                </c:pt>
                <c:pt idx="463">
                  <c:v>4.21881989344439E-2</c:v>
                </c:pt>
                <c:pt idx="464">
                  <c:v>2.7375453530794708E-2</c:v>
                </c:pt>
                <c:pt idx="465">
                  <c:v>3.6984987732529152E-2</c:v>
                </c:pt>
                <c:pt idx="466">
                  <c:v>5.662593812534248E-2</c:v>
                </c:pt>
                <c:pt idx="467">
                  <c:v>3.0750509445550224E-2</c:v>
                </c:pt>
                <c:pt idx="468">
                  <c:v>3.6047472200652624E-2</c:v>
                </c:pt>
                <c:pt idx="469">
                  <c:v>3.6047472200652624E-2</c:v>
                </c:pt>
                <c:pt idx="470">
                  <c:v>2.6719192658481137E-2</c:v>
                </c:pt>
                <c:pt idx="471">
                  <c:v>3.2297410073146494E-2</c:v>
                </c:pt>
                <c:pt idx="472">
                  <c:v>2.409414916922685E-2</c:v>
                </c:pt>
                <c:pt idx="473">
                  <c:v>3.6703733072966198E-2</c:v>
                </c:pt>
                <c:pt idx="474">
                  <c:v>2.5922304456386089E-2</c:v>
                </c:pt>
                <c:pt idx="475">
                  <c:v>3.0703633668956395E-2</c:v>
                </c:pt>
                <c:pt idx="476">
                  <c:v>2.7891087073326801E-2</c:v>
                </c:pt>
                <c:pt idx="477">
                  <c:v>3.1172391434894663E-2</c:v>
                </c:pt>
                <c:pt idx="478">
                  <c:v>2.0344087041720724E-2</c:v>
                </c:pt>
                <c:pt idx="479">
                  <c:v>3.5297459775151398E-2</c:v>
                </c:pt>
                <c:pt idx="480">
                  <c:v>6.9423025135457131E-2</c:v>
                </c:pt>
                <c:pt idx="481">
                  <c:v>4.870393188098579E-2</c:v>
                </c:pt>
                <c:pt idx="482">
                  <c:v>3.1875528083802063E-2</c:v>
                </c:pt>
                <c:pt idx="483">
                  <c:v>3.1219267211488488E-2</c:v>
                </c:pt>
                <c:pt idx="484">
                  <c:v>4.0875677189816759E-2</c:v>
                </c:pt>
                <c:pt idx="485">
                  <c:v>2.7328577754200882E-2</c:v>
                </c:pt>
                <c:pt idx="486">
                  <c:v>2.3062882084162666E-2</c:v>
                </c:pt>
                <c:pt idx="487">
                  <c:v>4.9735198966049977E-2</c:v>
                </c:pt>
                <c:pt idx="488">
                  <c:v>3.0188000126424305E-2</c:v>
                </c:pt>
                <c:pt idx="489">
                  <c:v>2.5266043584072514E-2</c:v>
                </c:pt>
                <c:pt idx="490">
                  <c:v>2.0765969031065167E-2</c:v>
                </c:pt>
                <c:pt idx="491">
                  <c:v>2.2922254754381186E-2</c:v>
                </c:pt>
                <c:pt idx="492">
                  <c:v>2.7047323094637921E-2</c:v>
                </c:pt>
                <c:pt idx="493">
                  <c:v>2.3297260967131798E-2</c:v>
                </c:pt>
                <c:pt idx="494">
                  <c:v>2.357851562669476E-2</c:v>
                </c:pt>
                <c:pt idx="495">
                  <c:v>3.6141223753840275E-2</c:v>
                </c:pt>
                <c:pt idx="496">
                  <c:v>2.4656658488352769E-2</c:v>
                </c:pt>
                <c:pt idx="497">
                  <c:v>2.1703484562941699E-2</c:v>
                </c:pt>
                <c:pt idx="498">
                  <c:v>3.3328677158210682E-2</c:v>
                </c:pt>
                <c:pt idx="499">
                  <c:v>3.6750608849560024E-2</c:v>
                </c:pt>
                <c:pt idx="500">
                  <c:v>2.3906646062851544E-2</c:v>
                </c:pt>
                <c:pt idx="501">
                  <c:v>2.0765969031065167E-2</c:v>
                </c:pt>
                <c:pt idx="502">
                  <c:v>1.9265944180062715E-2</c:v>
                </c:pt>
                <c:pt idx="503">
                  <c:v>2.2078490775692308E-2</c:v>
                </c:pt>
                <c:pt idx="504">
                  <c:v>2.3437888296913279E-2</c:v>
                </c:pt>
                <c:pt idx="505">
                  <c:v>1.6734652243996079E-2</c:v>
                </c:pt>
                <c:pt idx="506">
                  <c:v>4.5797633732168545E-2</c:v>
                </c:pt>
                <c:pt idx="507">
                  <c:v>6.9516776688644796E-2</c:v>
                </c:pt>
                <c:pt idx="508">
                  <c:v>5.2360242455304268E-2</c:v>
                </c:pt>
                <c:pt idx="509">
                  <c:v>3.6000596424058798E-2</c:v>
                </c:pt>
                <c:pt idx="510">
                  <c:v>2.217224232887996E-2</c:v>
                </c:pt>
                <c:pt idx="511">
                  <c:v>2.7703583966951495E-2</c:v>
                </c:pt>
                <c:pt idx="512">
                  <c:v>1.9734701946000979E-2</c:v>
                </c:pt>
                <c:pt idx="513">
                  <c:v>2.8031714403108279E-2</c:v>
                </c:pt>
                <c:pt idx="514">
                  <c:v>2.7047323094637921E-2</c:v>
                </c:pt>
                <c:pt idx="515">
                  <c:v>2.3859770286257718E-2</c:v>
                </c:pt>
                <c:pt idx="516">
                  <c:v>1.9078441073687408E-2</c:v>
                </c:pt>
                <c:pt idx="517">
                  <c:v>2.1844111892723176E-2</c:v>
                </c:pt>
                <c:pt idx="518">
                  <c:v>1.3406472105834394E-2</c:v>
                </c:pt>
                <c:pt idx="519">
                  <c:v>3.023487590301813E-2</c:v>
                </c:pt>
                <c:pt idx="520">
                  <c:v>2.2594124318224398E-2</c:v>
                </c:pt>
                <c:pt idx="521">
                  <c:v>1.809404976521705E-2</c:v>
                </c:pt>
                <c:pt idx="522">
                  <c:v>2.2594124318224398E-2</c:v>
                </c:pt>
                <c:pt idx="523">
                  <c:v>1.5562757829150418E-2</c:v>
                </c:pt>
                <c:pt idx="524">
                  <c:v>1.757841622268496E-2</c:v>
                </c:pt>
                <c:pt idx="525">
                  <c:v>1.6734652243996079E-2</c:v>
                </c:pt>
                <c:pt idx="526">
                  <c:v>4.4391360434353745E-2</c:v>
                </c:pt>
                <c:pt idx="527">
                  <c:v>2.7469205083982363E-2</c:v>
                </c:pt>
                <c:pt idx="528">
                  <c:v>1.7484664669497305E-2</c:v>
                </c:pt>
                <c:pt idx="529">
                  <c:v>2.4234776499008331E-2</c:v>
                </c:pt>
                <c:pt idx="530">
                  <c:v>1.3640850988803528E-2</c:v>
                </c:pt>
                <c:pt idx="531">
                  <c:v>2.5875428679792263E-2</c:v>
                </c:pt>
                <c:pt idx="532">
                  <c:v>1.9781577722594805E-2</c:v>
                </c:pt>
                <c:pt idx="533">
                  <c:v>1.9078441073687408E-2</c:v>
                </c:pt>
                <c:pt idx="534">
                  <c:v>1.5750260935525725E-2</c:v>
                </c:pt>
                <c:pt idx="535">
                  <c:v>1.9687826169407154E-2</c:v>
                </c:pt>
                <c:pt idx="536">
                  <c:v>1.2890838563302304E-2</c:v>
                </c:pt>
                <c:pt idx="537">
                  <c:v>2.2828503201193534E-2</c:v>
                </c:pt>
                <c:pt idx="538">
                  <c:v>1.8000298212029399E-2</c:v>
                </c:pt>
                <c:pt idx="539">
                  <c:v>1.5140875839805978E-2</c:v>
                </c:pt>
                <c:pt idx="540">
                  <c:v>1.5844012488713376E-2</c:v>
                </c:pt>
                <c:pt idx="541">
                  <c:v>2.3344136743725624E-2</c:v>
                </c:pt>
                <c:pt idx="542">
                  <c:v>2.6344186445730527E-2</c:v>
                </c:pt>
                <c:pt idx="543">
                  <c:v>2.0437838594908379E-2</c:v>
                </c:pt>
                <c:pt idx="544">
                  <c:v>1.4250236084523273E-2</c:v>
                </c:pt>
                <c:pt idx="545">
                  <c:v>2.2359745435255266E-2</c:v>
                </c:pt>
                <c:pt idx="546">
                  <c:v>1.7531540446091131E-2</c:v>
                </c:pt>
                <c:pt idx="547">
                  <c:v>1.5000248510024499E-2</c:v>
                </c:pt>
                <c:pt idx="548">
                  <c:v>2.1562857233160218E-2</c:v>
                </c:pt>
                <c:pt idx="549">
                  <c:v>1.6594024914214602E-2</c:v>
                </c:pt>
                <c:pt idx="550">
                  <c:v>2.179723611612935E-2</c:v>
                </c:pt>
                <c:pt idx="551">
                  <c:v>1.5328378946181285E-2</c:v>
                </c:pt>
                <c:pt idx="552">
                  <c:v>2.0015956605563941E-2</c:v>
                </c:pt>
                <c:pt idx="553">
                  <c:v>2.2078490775692308E-2</c:v>
                </c:pt>
                <c:pt idx="554">
                  <c:v>1.3781478318585007E-2</c:v>
                </c:pt>
                <c:pt idx="555">
                  <c:v>1.6500273361026947E-2</c:v>
                </c:pt>
                <c:pt idx="556">
                  <c:v>1.1297062159112199E-2</c:v>
                </c:pt>
                <c:pt idx="557">
                  <c:v>1.7297161563121999E-2</c:v>
                </c:pt>
                <c:pt idx="558">
                  <c:v>1.7250285786528173E-2</c:v>
                </c:pt>
                <c:pt idx="559">
                  <c:v>1.5469006275962765E-2</c:v>
                </c:pt>
                <c:pt idx="560">
                  <c:v>1.2609583903739344E-2</c:v>
                </c:pt>
                <c:pt idx="561">
                  <c:v>1.0922055946361588E-2</c:v>
                </c:pt>
                <c:pt idx="562">
                  <c:v>2.2359745435255266E-2</c:v>
                </c:pt>
                <c:pt idx="563">
                  <c:v>1.6406521807839296E-2</c:v>
                </c:pt>
                <c:pt idx="564">
                  <c:v>2.0625341701283686E-2</c:v>
                </c:pt>
                <c:pt idx="565">
                  <c:v>2.3250385190537973E-2</c:v>
                </c:pt>
                <c:pt idx="566">
                  <c:v>1.4953372733430672E-2</c:v>
                </c:pt>
                <c:pt idx="567">
                  <c:v>1.5422130499368938E-2</c:v>
                </c:pt>
                <c:pt idx="568">
                  <c:v>1.1672068371862812E-2</c:v>
                </c:pt>
                <c:pt idx="569">
                  <c:v>8.6720186698579123E-3</c:v>
                </c:pt>
                <c:pt idx="570">
                  <c:v>1.4765869627055365E-2</c:v>
                </c:pt>
                <c:pt idx="571">
                  <c:v>1.5703385158931899E-2</c:v>
                </c:pt>
                <c:pt idx="572">
                  <c:v>1.2047074584613425E-2</c:v>
                </c:pt>
                <c:pt idx="573">
                  <c:v>3.009424857323665E-2</c:v>
                </c:pt>
                <c:pt idx="574">
                  <c:v>4.556325484919941E-2</c:v>
                </c:pt>
                <c:pt idx="575">
                  <c:v>3.2953670945460069E-2</c:v>
                </c:pt>
                <c:pt idx="576">
                  <c:v>2.0953472137440473E-2</c:v>
                </c:pt>
                <c:pt idx="577">
                  <c:v>1.4906496956836846E-2</c:v>
                </c:pt>
                <c:pt idx="578">
                  <c:v>2.179723611612935E-2</c:v>
                </c:pt>
                <c:pt idx="579">
                  <c:v>1.8000298212029399E-2</c:v>
                </c:pt>
                <c:pt idx="580">
                  <c:v>1.2328329244176385E-2</c:v>
                </c:pt>
                <c:pt idx="581">
                  <c:v>1.7109658456746692E-2</c:v>
                </c:pt>
                <c:pt idx="582">
                  <c:v>3.6984987732529152E-2</c:v>
                </c:pt>
                <c:pt idx="583">
                  <c:v>2.6672316881887308E-2</c:v>
                </c:pt>
                <c:pt idx="584">
                  <c:v>2.0344087041720724E-2</c:v>
                </c:pt>
                <c:pt idx="585">
                  <c:v>1.8890937967312105E-2</c:v>
                </c:pt>
                <c:pt idx="586">
                  <c:v>1.1765819925050465E-2</c:v>
                </c:pt>
                <c:pt idx="587">
                  <c:v>1.809404976521705E-2</c:v>
                </c:pt>
                <c:pt idx="588">
                  <c:v>1.8515931754561493E-2</c:v>
                </c:pt>
                <c:pt idx="589">
                  <c:v>1.5047124286618325E-2</c:v>
                </c:pt>
                <c:pt idx="590">
                  <c:v>1.4765869627055365E-2</c:v>
                </c:pt>
                <c:pt idx="591">
                  <c:v>1.6594024914214602E-2</c:v>
                </c:pt>
                <c:pt idx="592">
                  <c:v>1.5797136712119551E-2</c:v>
                </c:pt>
                <c:pt idx="593">
                  <c:v>1.2140826137801078E-2</c:v>
                </c:pt>
                <c:pt idx="594">
                  <c:v>1.4718993850461539E-2</c:v>
                </c:pt>
                <c:pt idx="595">
                  <c:v>1.9500323063031847E-2</c:v>
                </c:pt>
                <c:pt idx="596">
                  <c:v>1.5797136712119551E-2</c:v>
                </c:pt>
                <c:pt idx="597">
                  <c:v>1.3125217446271438E-2</c:v>
                </c:pt>
                <c:pt idx="598">
                  <c:v>1.814092554181088E-2</c:v>
                </c:pt>
                <c:pt idx="599">
                  <c:v>1.4109608754741793E-2</c:v>
                </c:pt>
                <c:pt idx="600">
                  <c:v>1.4718993850461539E-2</c:v>
                </c:pt>
                <c:pt idx="601">
                  <c:v>1.1906447254831946E-2</c:v>
                </c:pt>
                <c:pt idx="602">
                  <c:v>1.7531540446091131E-2</c:v>
                </c:pt>
                <c:pt idx="603">
                  <c:v>1.2843962786708478E-2</c:v>
                </c:pt>
                <c:pt idx="604">
                  <c:v>7.7813789145752092E-3</c:v>
                </c:pt>
                <c:pt idx="605">
                  <c:v>1.2750211233520825E-2</c:v>
                </c:pt>
                <c:pt idx="606">
                  <c:v>1.1859571478238119E-2</c:v>
                </c:pt>
                <c:pt idx="607">
                  <c:v>1.4250236084523273E-2</c:v>
                </c:pt>
                <c:pt idx="608">
                  <c:v>1.1859571478238119E-2</c:v>
                </c:pt>
                <c:pt idx="609">
                  <c:v>1.4859621180243018E-2</c:v>
                </c:pt>
                <c:pt idx="610">
                  <c:v>2.357851562669476E-2</c:v>
                </c:pt>
                <c:pt idx="611">
                  <c:v>1.7109658456746692E-2</c:v>
                </c:pt>
                <c:pt idx="612">
                  <c:v>1.2562708127145519E-2</c:v>
                </c:pt>
                <c:pt idx="613">
                  <c:v>1.115643482933072E-2</c:v>
                </c:pt>
                <c:pt idx="614">
                  <c:v>1.0687677063392456E-2</c:v>
                </c:pt>
                <c:pt idx="615">
                  <c:v>8.5782671166702591E-3</c:v>
                </c:pt>
                <c:pt idx="616">
                  <c:v>2.4703534264946599E-2</c:v>
                </c:pt>
                <c:pt idx="617">
                  <c:v>1.7953422435435573E-2</c:v>
                </c:pt>
                <c:pt idx="618">
                  <c:v>1.2937714339896132E-2</c:v>
                </c:pt>
                <c:pt idx="619">
                  <c:v>8.8595217762332187E-3</c:v>
                </c:pt>
                <c:pt idx="620">
                  <c:v>1.5890888265307206E-2</c:v>
                </c:pt>
                <c:pt idx="621">
                  <c:v>1.0922055946361588E-2</c:v>
                </c:pt>
                <c:pt idx="622">
                  <c:v>1.0547049733610975E-2</c:v>
                </c:pt>
                <c:pt idx="623">
                  <c:v>1.0172043520860362E-2</c:v>
                </c:pt>
                <c:pt idx="624">
                  <c:v>1.8422180201373838E-2</c:v>
                </c:pt>
                <c:pt idx="625">
                  <c:v>1.4250236084523273E-2</c:v>
                </c:pt>
                <c:pt idx="626">
                  <c:v>9.8907888612974025E-3</c:v>
                </c:pt>
                <c:pt idx="627">
                  <c:v>1.2562708127145519E-2</c:v>
                </c:pt>
                <c:pt idx="628">
                  <c:v>9.3751553187653124E-3</c:v>
                </c:pt>
                <c:pt idx="629">
                  <c:v>1.7015906903559041E-2</c:v>
                </c:pt>
                <c:pt idx="630">
                  <c:v>2.0203459711939247E-2</c:v>
                </c:pt>
                <c:pt idx="631">
                  <c:v>1.3734602541991181E-2</c:v>
                </c:pt>
                <c:pt idx="632">
                  <c:v>9.6564099783282703E-3</c:v>
                </c:pt>
                <c:pt idx="633">
                  <c:v>9.2814037655776591E-3</c:v>
                </c:pt>
                <c:pt idx="634">
                  <c:v>9.1407764357961784E-3</c:v>
                </c:pt>
                <c:pt idx="635">
                  <c:v>1.5562757829150418E-2</c:v>
                </c:pt>
                <c:pt idx="636">
                  <c:v>9.8439130847035768E-3</c:v>
                </c:pt>
                <c:pt idx="637">
                  <c:v>1.3500223659022047E-2</c:v>
                </c:pt>
                <c:pt idx="638">
                  <c:v>1.1343937935706027E-2</c:v>
                </c:pt>
                <c:pt idx="639">
                  <c:v>1.3593975212209701E-2</c:v>
                </c:pt>
                <c:pt idx="640">
                  <c:v>1.171894414845664E-2</c:v>
                </c:pt>
                <c:pt idx="641">
                  <c:v>1.3172093222865264E-2</c:v>
                </c:pt>
                <c:pt idx="642">
                  <c:v>1.1578316818675159E-2</c:v>
                </c:pt>
                <c:pt idx="643">
                  <c:v>1.9078441073687408E-2</c:v>
                </c:pt>
                <c:pt idx="644">
                  <c:v>1.2328329244176385E-2</c:v>
                </c:pt>
                <c:pt idx="645">
                  <c:v>1.2328329244176385E-2</c:v>
                </c:pt>
                <c:pt idx="646">
                  <c:v>1.4812745403649193E-2</c:v>
                </c:pt>
                <c:pt idx="647">
                  <c:v>1.4390863414304752E-2</c:v>
                </c:pt>
                <c:pt idx="648">
                  <c:v>1.5000248510024499E-2</c:v>
                </c:pt>
                <c:pt idx="649">
                  <c:v>1.0125167744266536E-2</c:v>
                </c:pt>
                <c:pt idx="650">
                  <c:v>1.2984590116489957E-2</c:v>
                </c:pt>
                <c:pt idx="651">
                  <c:v>1.2187701914394906E-2</c:v>
                </c:pt>
                <c:pt idx="652">
                  <c:v>9.7501615315159235E-3</c:v>
                </c:pt>
                <c:pt idx="653">
                  <c:v>1.2422080797364038E-2</c:v>
                </c:pt>
                <c:pt idx="654">
                  <c:v>6.7501118295110237E-3</c:v>
                </c:pt>
                <c:pt idx="655">
                  <c:v>1.3640850988803528E-2</c:v>
                </c:pt>
                <c:pt idx="656">
                  <c:v>1.1109559052736894E-2</c:v>
                </c:pt>
                <c:pt idx="657">
                  <c:v>9.2814037655776591E-3</c:v>
                </c:pt>
                <c:pt idx="658">
                  <c:v>2.1469105679972563E-2</c:v>
                </c:pt>
                <c:pt idx="659">
                  <c:v>1.6125267148276334E-2</c:v>
                </c:pt>
                <c:pt idx="660">
                  <c:v>1.4203360307929446E-2</c:v>
                </c:pt>
                <c:pt idx="661">
                  <c:v>1.2000198808019599E-2</c:v>
                </c:pt>
                <c:pt idx="662">
                  <c:v>1.0875180169767762E-2</c:v>
                </c:pt>
                <c:pt idx="663">
                  <c:v>1.809404976521705E-2</c:v>
                </c:pt>
                <c:pt idx="664">
                  <c:v>1.3172093222865264E-2</c:v>
                </c:pt>
                <c:pt idx="665">
                  <c:v>9.0001491060146994E-3</c:v>
                </c:pt>
                <c:pt idx="666">
                  <c:v>7.2188695954492899E-3</c:v>
                </c:pt>
                <c:pt idx="667">
                  <c:v>1.3593975212209701E-2</c:v>
                </c:pt>
                <c:pt idx="668">
                  <c:v>1.4625242297273886E-2</c:v>
                </c:pt>
                <c:pt idx="669">
                  <c:v>1.0922055946361588E-2</c:v>
                </c:pt>
                <c:pt idx="670">
                  <c:v>1.1578316818675159E-2</c:v>
                </c:pt>
                <c:pt idx="671">
                  <c:v>7.3126211486369431E-3</c:v>
                </c:pt>
                <c:pt idx="672">
                  <c:v>1.2515832350551691E-2</c:v>
                </c:pt>
                <c:pt idx="673">
                  <c:v>1.3312720552646741E-2</c:v>
                </c:pt>
                <c:pt idx="674">
                  <c:v>1.0922055946361588E-2</c:v>
                </c:pt>
                <c:pt idx="675">
                  <c:v>1.3359596329240568E-2</c:v>
                </c:pt>
                <c:pt idx="676">
                  <c:v>8.3907640102949526E-3</c:v>
                </c:pt>
                <c:pt idx="677">
                  <c:v>7.07824226566781E-3</c:v>
                </c:pt>
                <c:pt idx="678">
                  <c:v>1.5187751616399806E-2</c:v>
                </c:pt>
                <c:pt idx="679">
                  <c:v>1.4578366520680059E-2</c:v>
                </c:pt>
                <c:pt idx="680">
                  <c:v>1.4578366520680059E-2</c:v>
                </c:pt>
                <c:pt idx="681">
                  <c:v>8.5313913400764333E-3</c:v>
                </c:pt>
                <c:pt idx="682">
                  <c:v>8.7188944464517398E-3</c:v>
                </c:pt>
                <c:pt idx="683">
                  <c:v>9.4220310953591381E-3</c:v>
                </c:pt>
                <c:pt idx="684">
                  <c:v>1.2187701914394906E-2</c:v>
                </c:pt>
                <c:pt idx="685">
                  <c:v>1.1015807499549241E-2</c:v>
                </c:pt>
                <c:pt idx="686">
                  <c:v>1.115643482933072E-2</c:v>
                </c:pt>
                <c:pt idx="687">
                  <c:v>2.5969180232979915E-2</c:v>
                </c:pt>
                <c:pt idx="688">
                  <c:v>1.9312819956656541E-2</c:v>
                </c:pt>
                <c:pt idx="689">
                  <c:v>1.5234627392993631E-2</c:v>
                </c:pt>
                <c:pt idx="690">
                  <c:v>1.1343937935706027E-2</c:v>
                </c:pt>
                <c:pt idx="691">
                  <c:v>1.1765819925050465E-2</c:v>
                </c:pt>
                <c:pt idx="692">
                  <c:v>9.93766463789123E-3</c:v>
                </c:pt>
                <c:pt idx="693">
                  <c:v>7.7345031379813826E-3</c:v>
                </c:pt>
                <c:pt idx="694">
                  <c:v>6.5157329465418924E-3</c:v>
                </c:pt>
                <c:pt idx="695">
                  <c:v>1.5375254722775112E-2</c:v>
                </c:pt>
                <c:pt idx="696">
                  <c:v>1.0875180169767762E-2</c:v>
                </c:pt>
                <c:pt idx="697">
                  <c:v>1.0687677063392456E-2</c:v>
                </c:pt>
                <c:pt idx="698">
                  <c:v>9.0470248826085252E-3</c:v>
                </c:pt>
                <c:pt idx="699">
                  <c:v>1.0453298180423322E-2</c:v>
                </c:pt>
                <c:pt idx="700">
                  <c:v>6.4219813933542392E-3</c:v>
                </c:pt>
                <c:pt idx="701">
                  <c:v>1.2468956573957865E-2</c:v>
                </c:pt>
                <c:pt idx="702">
                  <c:v>1.1953323031425772E-2</c:v>
                </c:pt>
                <c:pt idx="703">
                  <c:v>1.0593925510204803E-2</c:v>
                </c:pt>
                <c:pt idx="704">
                  <c:v>8.5782671166702591E-3</c:v>
                </c:pt>
                <c:pt idx="705">
                  <c:v>1.1109559052736894E-2</c:v>
                </c:pt>
                <c:pt idx="706">
                  <c:v>9.1876522123900059E-3</c:v>
                </c:pt>
                <c:pt idx="707">
                  <c:v>1.1109559052736894E-2</c:v>
                </c:pt>
                <c:pt idx="708">
                  <c:v>6.3282298401665859E-3</c:v>
                </c:pt>
                <c:pt idx="709">
                  <c:v>7.9688820209505157E-3</c:v>
                </c:pt>
                <c:pt idx="710">
                  <c:v>1.1859571478238119E-2</c:v>
                </c:pt>
                <c:pt idx="711">
                  <c:v>1.1906447254831946E-2</c:v>
                </c:pt>
                <c:pt idx="712">
                  <c:v>9.2345279889838316E-3</c:v>
                </c:pt>
                <c:pt idx="713">
                  <c:v>9.1876522123900059E-3</c:v>
                </c:pt>
                <c:pt idx="714">
                  <c:v>7.5938758081999028E-3</c:v>
                </c:pt>
                <c:pt idx="715">
                  <c:v>1.4531490744086233E-2</c:v>
                </c:pt>
                <c:pt idx="716">
                  <c:v>1.0031416191078883E-2</c:v>
                </c:pt>
                <c:pt idx="717">
                  <c:v>1.3968981424960314E-2</c:v>
                </c:pt>
                <c:pt idx="718">
                  <c:v>7.8751304677628624E-3</c:v>
                </c:pt>
                <c:pt idx="719">
                  <c:v>1.2468956573957865E-2</c:v>
                </c:pt>
                <c:pt idx="720">
                  <c:v>1.415648453133562E-2</c:v>
                </c:pt>
                <c:pt idx="721">
                  <c:v>1.1625192595268986E-2</c:v>
                </c:pt>
                <c:pt idx="722">
                  <c:v>8.0626335741381672E-3</c:v>
                </c:pt>
                <c:pt idx="723">
                  <c:v>8.1095093507319947E-3</c:v>
                </c:pt>
                <c:pt idx="724">
                  <c:v>1.0500173957017149E-2</c:v>
                </c:pt>
                <c:pt idx="725">
                  <c:v>7.1251180422616366E-3</c:v>
                </c:pt>
                <c:pt idx="726">
                  <c:v>6.2813540635727593E-3</c:v>
                </c:pt>
                <c:pt idx="727">
                  <c:v>5.4375900848838811E-3</c:v>
                </c:pt>
                <c:pt idx="728">
                  <c:v>8.8595217762332187E-3</c:v>
                </c:pt>
                <c:pt idx="729">
                  <c:v>1.2093950361207252E-2</c:v>
                </c:pt>
                <c:pt idx="730">
                  <c:v>1.1390813712299852E-2</c:v>
                </c:pt>
                <c:pt idx="731">
                  <c:v>9.7970373081097493E-3</c:v>
                </c:pt>
                <c:pt idx="733">
                  <c:v>0</c:v>
                </c:pt>
                <c:pt idx="734">
                  <c:v>115.13209861951326</c:v>
                </c:pt>
                <c:pt idx="735">
                  <c:v>1.3934579729536021</c:v>
                </c:pt>
                <c:pt idx="736">
                  <c:v>74.303469664985414</c:v>
                </c:pt>
                <c:pt idx="737">
                  <c:v>18.647974599075624</c:v>
                </c:pt>
                <c:pt idx="738">
                  <c:v>8.2187252976608356</c:v>
                </c:pt>
                <c:pt idx="739">
                  <c:v>4.23313290670092</c:v>
                </c:pt>
                <c:pt idx="740">
                  <c:v>1.548786640094644</c:v>
                </c:pt>
                <c:pt idx="741">
                  <c:v>0.87777766018989845</c:v>
                </c:pt>
                <c:pt idx="742">
                  <c:v>0.69021169974361052</c:v>
                </c:pt>
                <c:pt idx="743">
                  <c:v>0.53499941272280416</c:v>
                </c:pt>
                <c:pt idx="744">
                  <c:v>0.56886602771134798</c:v>
                </c:pt>
                <c:pt idx="745">
                  <c:v>0.69886262201445271</c:v>
                </c:pt>
                <c:pt idx="746">
                  <c:v>0.42835642921363232</c:v>
                </c:pt>
                <c:pt idx="747">
                  <c:v>0.39941657264839325</c:v>
                </c:pt>
                <c:pt idx="748">
                  <c:v>0.44418412556566655</c:v>
                </c:pt>
                <c:pt idx="749">
                  <c:v>0.38541216484671598</c:v>
                </c:pt>
                <c:pt idx="750">
                  <c:v>0.35104123600381804</c:v>
                </c:pt>
                <c:pt idx="751">
                  <c:v>0.60796974811049143</c:v>
                </c:pt>
                <c:pt idx="752">
                  <c:v>0.56021510544050579</c:v>
                </c:pt>
                <c:pt idx="753">
                  <c:v>0.33482560591766536</c:v>
                </c:pt>
                <c:pt idx="754">
                  <c:v>0.48421888692669429</c:v>
                </c:pt>
                <c:pt idx="755">
                  <c:v>0.26154492354268333</c:v>
                </c:pt>
                <c:pt idx="756">
                  <c:v>0.29684689334746556</c:v>
                </c:pt>
                <c:pt idx="757">
                  <c:v>0.30189003189100588</c:v>
                </c:pt>
                <c:pt idx="758">
                  <c:v>0.3126357963260879</c:v>
                </c:pt>
                <c:pt idx="759">
                  <c:v>0.40275280276181225</c:v>
                </c:pt>
                <c:pt idx="760">
                  <c:v>0.21964808025788682</c:v>
                </c:pt>
                <c:pt idx="761">
                  <c:v>0.31736858788233346</c:v>
                </c:pt>
                <c:pt idx="762">
                  <c:v>0.16700547253800824</c:v>
                </c:pt>
                <c:pt idx="763">
                  <c:v>0.25467849644878615</c:v>
                </c:pt>
                <c:pt idx="764">
                  <c:v>0.10900937928729459</c:v>
                </c:pt>
                <c:pt idx="765">
                  <c:v>0.32101516498304727</c:v>
                </c:pt>
                <c:pt idx="766">
                  <c:v>0.29599343913240489</c:v>
                </c:pt>
                <c:pt idx="767">
                  <c:v>0.31767893486962828</c:v>
                </c:pt>
                <c:pt idx="768">
                  <c:v>0.25603626451820083</c:v>
                </c:pt>
                <c:pt idx="769">
                  <c:v>0.12216033287391127</c:v>
                </c:pt>
                <c:pt idx="770">
                  <c:v>0.28625630240603089</c:v>
                </c:pt>
                <c:pt idx="771">
                  <c:v>0.27516139761024216</c:v>
                </c:pt>
                <c:pt idx="772">
                  <c:v>0.16308734182341153</c:v>
                </c:pt>
                <c:pt idx="773">
                  <c:v>0.31655392704068464</c:v>
                </c:pt>
                <c:pt idx="774">
                  <c:v>0.15234157738832949</c:v>
                </c:pt>
                <c:pt idx="775">
                  <c:v>0.21739806459999961</c:v>
                </c:pt>
                <c:pt idx="776">
                  <c:v>0.14520359668054933</c:v>
                </c:pt>
                <c:pt idx="777">
                  <c:v>0.19140650441406104</c:v>
                </c:pt>
                <c:pt idx="778">
                  <c:v>9.32980630554959E-2</c:v>
                </c:pt>
                <c:pt idx="779">
                  <c:v>0.26150613016927143</c:v>
                </c:pt>
                <c:pt idx="780">
                  <c:v>0.23314817420521014</c:v>
                </c:pt>
                <c:pt idx="781">
                  <c:v>0.15854851713422524</c:v>
                </c:pt>
                <c:pt idx="782">
                  <c:v>0.26949756509211231</c:v>
                </c:pt>
                <c:pt idx="783">
                  <c:v>0.14559153041466782</c:v>
                </c:pt>
                <c:pt idx="784">
                  <c:v>0.30196761863782956</c:v>
                </c:pt>
                <c:pt idx="785">
                  <c:v>0.11083266783765149</c:v>
                </c:pt>
                <c:pt idx="786">
                  <c:v>0.23877321334992821</c:v>
                </c:pt>
                <c:pt idx="787">
                  <c:v>0.11820340878590271</c:v>
                </c:pt>
                <c:pt idx="788">
                  <c:v>8.9379932340899193E-2</c:v>
                </c:pt>
                <c:pt idx="789">
                  <c:v>0.30724351742184097</c:v>
                </c:pt>
                <c:pt idx="790">
                  <c:v>0.12169481239296909</c:v>
                </c:pt>
                <c:pt idx="791">
                  <c:v>0.2696915319591715</c:v>
                </c:pt>
                <c:pt idx="792">
                  <c:v>9.3530823295967E-2</c:v>
                </c:pt>
                <c:pt idx="793">
                  <c:v>0.1703804960248391</c:v>
                </c:pt>
                <c:pt idx="794">
                  <c:v>0.12188877926002832</c:v>
                </c:pt>
                <c:pt idx="795">
                  <c:v>0.16809168699354002</c:v>
                </c:pt>
                <c:pt idx="796">
                  <c:v>9.1746328119021975E-2</c:v>
                </c:pt>
                <c:pt idx="797">
                  <c:v>0.12347930756991411</c:v>
                </c:pt>
                <c:pt idx="798">
                  <c:v>0.16944945506295472</c:v>
                </c:pt>
                <c:pt idx="799">
                  <c:v>8.3056612474767866E-2</c:v>
                </c:pt>
                <c:pt idx="800">
                  <c:v>0.15823817014693048</c:v>
                </c:pt>
                <c:pt idx="801">
                  <c:v>0.18818665442087759</c:v>
                </c:pt>
                <c:pt idx="802">
                  <c:v>9.5858425700677916E-2</c:v>
                </c:pt>
                <c:pt idx="803">
                  <c:v>0.16134164001987836</c:v>
                </c:pt>
                <c:pt idx="804">
                  <c:v>7.6772085982048405E-2</c:v>
                </c:pt>
                <c:pt idx="805">
                  <c:v>0.23726027178686607</c:v>
                </c:pt>
                <c:pt idx="806">
                  <c:v>7.1922914305567326E-2</c:v>
                </c:pt>
                <c:pt idx="807">
                  <c:v>9.6246359434796397E-2</c:v>
                </c:pt>
                <c:pt idx="808">
                  <c:v>0.1823676484091003</c:v>
                </c:pt>
                <c:pt idx="809">
                  <c:v>7.9720382361348902E-2</c:v>
                </c:pt>
                <c:pt idx="810">
                  <c:v>0.13713457501088483</c:v>
                </c:pt>
                <c:pt idx="811">
                  <c:v>0.11983273046920036</c:v>
                </c:pt>
                <c:pt idx="812">
                  <c:v>4.6164114360099845E-2</c:v>
                </c:pt>
                <c:pt idx="813">
                  <c:v>0.14667774487019961</c:v>
                </c:pt>
                <c:pt idx="814">
                  <c:v>6.8780651059207581E-2</c:v>
                </c:pt>
                <c:pt idx="815">
                  <c:v>0.12406120817109186</c:v>
                </c:pt>
                <c:pt idx="816">
                  <c:v>4.5465833638686566E-2</c:v>
                </c:pt>
                <c:pt idx="817">
                  <c:v>0.15598815448904324</c:v>
                </c:pt>
                <c:pt idx="818">
                  <c:v>4.8375336644575218E-2</c:v>
                </c:pt>
                <c:pt idx="819">
                  <c:v>0.16696667916459643</c:v>
                </c:pt>
                <c:pt idx="820">
                  <c:v>6.6724602268379604E-2</c:v>
                </c:pt>
                <c:pt idx="821">
                  <c:v>0.14799671956620244</c:v>
                </c:pt>
                <c:pt idx="822">
                  <c:v>6.4746140224375331E-2</c:v>
                </c:pt>
                <c:pt idx="823">
                  <c:v>6.1177149870485253E-2</c:v>
                </c:pt>
                <c:pt idx="824">
                  <c:v>7.6616912488401009E-2</c:v>
                </c:pt>
                <c:pt idx="825">
                  <c:v>9.3414443175731443E-2</c:v>
                </c:pt>
                <c:pt idx="826">
                  <c:v>6.6336668534261123E-2</c:v>
                </c:pt>
                <c:pt idx="827">
                  <c:v>0.11948359010849371</c:v>
                </c:pt>
                <c:pt idx="828">
                  <c:v>3.235367342548174E-2</c:v>
                </c:pt>
                <c:pt idx="829">
                  <c:v>0.15928559122905039</c:v>
                </c:pt>
                <c:pt idx="830">
                  <c:v>3.3517474627837197E-2</c:v>
                </c:pt>
                <c:pt idx="831">
                  <c:v>9.6207566061384545E-2</c:v>
                </c:pt>
                <c:pt idx="832">
                  <c:v>7.1534980571448845E-2</c:v>
                </c:pt>
                <c:pt idx="833">
                  <c:v>5.9392654693540214E-2</c:v>
                </c:pt>
                <c:pt idx="834">
                  <c:v>7.5065177551927056E-2</c:v>
                </c:pt>
                <c:pt idx="835">
                  <c:v>3.6659737874196935E-2</c:v>
                </c:pt>
                <c:pt idx="836">
                  <c:v>7.6500532368165453E-2</c:v>
                </c:pt>
                <c:pt idx="837">
                  <c:v>5.6715911928122663E-2</c:v>
                </c:pt>
                <c:pt idx="838">
                  <c:v>7.025479924885783E-2</c:v>
                </c:pt>
                <c:pt idx="839">
                  <c:v>8.5733355240185424E-2</c:v>
                </c:pt>
                <c:pt idx="840">
                  <c:v>3.6310597513490299E-2</c:v>
                </c:pt>
                <c:pt idx="841">
                  <c:v>5.44271028968236E-2</c:v>
                </c:pt>
                <c:pt idx="842">
                  <c:v>6.1526290231191896E-2</c:v>
                </c:pt>
                <c:pt idx="843">
                  <c:v>5.6754705301534515E-2</c:v>
                </c:pt>
                <c:pt idx="844">
                  <c:v>4.7560675802926396E-2</c:v>
                </c:pt>
                <c:pt idx="845">
                  <c:v>8.1582464285117631E-2</c:v>
                </c:pt>
                <c:pt idx="846">
                  <c:v>3.2120913185010647E-2</c:v>
                </c:pt>
                <c:pt idx="847">
                  <c:v>7.0797906476623707E-2</c:v>
                </c:pt>
                <c:pt idx="848">
                  <c:v>3.7008878234903571E-2</c:v>
                </c:pt>
                <c:pt idx="849">
                  <c:v>8.2668678740649371E-2</c:v>
                </c:pt>
                <c:pt idx="850">
                  <c:v>4.084942220267658E-2</c:v>
                </c:pt>
                <c:pt idx="851">
                  <c:v>2.5487246331584536E-2</c:v>
                </c:pt>
                <c:pt idx="852">
                  <c:v>9.8186028105388831E-2</c:v>
                </c:pt>
                <c:pt idx="853">
                  <c:v>4.4263239062919263E-2</c:v>
                </c:pt>
                <c:pt idx="854">
                  <c:v>3.0452798128301161E-2</c:v>
                </c:pt>
                <c:pt idx="855">
                  <c:v>8.8216131138543735E-2</c:v>
                </c:pt>
                <c:pt idx="856">
                  <c:v>3.014245114100637E-2</c:v>
                </c:pt>
                <c:pt idx="857">
                  <c:v>2.6030353559350419E-2</c:v>
                </c:pt>
                <c:pt idx="858">
                  <c:v>9.5858425700677916E-2</c:v>
                </c:pt>
                <c:pt idx="859">
                  <c:v>3.3129540893718709E-2</c:v>
                </c:pt>
                <c:pt idx="860">
                  <c:v>6.237974444625257E-2</c:v>
                </c:pt>
                <c:pt idx="861">
                  <c:v>8.6004908854068363E-2</c:v>
                </c:pt>
                <c:pt idx="862">
                  <c:v>2.0056174053925731E-2</c:v>
                </c:pt>
                <c:pt idx="863">
                  <c:v>7.952641549428964E-2</c:v>
                </c:pt>
                <c:pt idx="864">
                  <c:v>4.1276149310206921E-2</c:v>
                </c:pt>
                <c:pt idx="865">
                  <c:v>1.5866489725446079E-2</c:v>
                </c:pt>
                <c:pt idx="866">
                  <c:v>5.7957299877301818E-2</c:v>
                </c:pt>
                <c:pt idx="867">
                  <c:v>4.0616661962205494E-2</c:v>
                </c:pt>
                <c:pt idx="868">
                  <c:v>2.7465708375588815E-2</c:v>
                </c:pt>
                <c:pt idx="869">
                  <c:v>6.1332323364132649E-2</c:v>
                </c:pt>
                <c:pt idx="870">
                  <c:v>3.2082119811598801E-2</c:v>
                </c:pt>
                <c:pt idx="871">
                  <c:v>3.3982995108779383E-2</c:v>
                </c:pt>
                <c:pt idx="872">
                  <c:v>2.6534667413704451E-2</c:v>
                </c:pt>
                <c:pt idx="873">
                  <c:v>5.8927134212598035E-2</c:v>
                </c:pt>
                <c:pt idx="874">
                  <c:v>3.1345045716773677E-2</c:v>
                </c:pt>
                <c:pt idx="875">
                  <c:v>6.3116818541077688E-2</c:v>
                </c:pt>
                <c:pt idx="876">
                  <c:v>2.7582088495824358E-2</c:v>
                </c:pt>
                <c:pt idx="877">
                  <c:v>4.5853767372805054E-2</c:v>
                </c:pt>
                <c:pt idx="878">
                  <c:v>2.0754454775339007E-2</c:v>
                </c:pt>
                <c:pt idx="879">
                  <c:v>3.2043326438186949E-2</c:v>
                </c:pt>
                <c:pt idx="880">
                  <c:v>6.4629760104139775E-2</c:v>
                </c:pt>
                <c:pt idx="881">
                  <c:v>2.8008815603354695E-2</c:v>
                </c:pt>
                <c:pt idx="882">
                  <c:v>7.6073805260635119E-2</c:v>
                </c:pt>
                <c:pt idx="883">
                  <c:v>2.7465708375588815E-2</c:v>
                </c:pt>
                <c:pt idx="884">
                  <c:v>2.009496742733758E-2</c:v>
                </c:pt>
                <c:pt idx="885">
                  <c:v>5.3379681814703685E-2</c:v>
                </c:pt>
                <c:pt idx="886">
                  <c:v>2.7504501749000661E-2</c:v>
                </c:pt>
                <c:pt idx="887">
                  <c:v>2.0948421642398251E-2</c:v>
                </c:pt>
                <c:pt idx="888">
                  <c:v>4.0306314974910704E-2</c:v>
                </c:pt>
                <c:pt idx="889">
                  <c:v>2.8125195723590242E-2</c:v>
                </c:pt>
                <c:pt idx="890">
                  <c:v>1.7224257794860781E-2</c:v>
                </c:pt>
                <c:pt idx="891">
                  <c:v>5.4931416751177631E-2</c:v>
                </c:pt>
                <c:pt idx="892">
                  <c:v>2.3547577660992105E-2</c:v>
                </c:pt>
                <c:pt idx="893">
                  <c:v>4.4379619183154806E-2</c:v>
                </c:pt>
                <c:pt idx="894">
                  <c:v>3.7086464981727268E-2</c:v>
                </c:pt>
                <c:pt idx="895">
                  <c:v>3.3672648121484593E-2</c:v>
                </c:pt>
                <c:pt idx="896">
                  <c:v>2.3120850553461771E-2</c:v>
                </c:pt>
                <c:pt idx="897">
                  <c:v>2.315964392687362E-2</c:v>
                </c:pt>
                <c:pt idx="898">
                  <c:v>4.4573586050214054E-2</c:v>
                </c:pt>
                <c:pt idx="899">
                  <c:v>3.8948546905496005E-2</c:v>
                </c:pt>
                <c:pt idx="900">
                  <c:v>2.4129478262169834E-2</c:v>
                </c:pt>
                <c:pt idx="901">
                  <c:v>3.4060581855603081E-2</c:v>
                </c:pt>
                <c:pt idx="902">
                  <c:v>2.009496742733758E-2</c:v>
                </c:pt>
                <c:pt idx="903">
                  <c:v>2.1103595136045646E-2</c:v>
                </c:pt>
                <c:pt idx="904">
                  <c:v>5.3534855308351073E-2</c:v>
                </c:pt>
                <c:pt idx="905">
                  <c:v>2.2422569832048496E-2</c:v>
                </c:pt>
                <c:pt idx="906">
                  <c:v>4.2129603525267595E-2</c:v>
                </c:pt>
                <c:pt idx="907">
                  <c:v>3.1151078849714436E-2</c:v>
                </c:pt>
                <c:pt idx="908">
                  <c:v>1.7495811408743723E-2</c:v>
                </c:pt>
                <c:pt idx="909">
                  <c:v>1.7883745142862211E-2</c:v>
                </c:pt>
                <c:pt idx="910">
                  <c:v>6.4940107091434565E-2</c:v>
                </c:pt>
                <c:pt idx="911">
                  <c:v>2.78536421097073E-2</c:v>
                </c:pt>
                <c:pt idx="912">
                  <c:v>2.6457080666880753E-2</c:v>
                </c:pt>
                <c:pt idx="913">
                  <c:v>2.9405377046181246E-2</c:v>
                </c:pt>
                <c:pt idx="914">
                  <c:v>2.9056236685474607E-2</c:v>
                </c:pt>
                <c:pt idx="915">
                  <c:v>3.2819193906423925E-2</c:v>
                </c:pt>
                <c:pt idx="916">
                  <c:v>3.1422632463597375E-2</c:v>
                </c:pt>
                <c:pt idx="917">
                  <c:v>1.5207002377444656E-2</c:v>
                </c:pt>
                <c:pt idx="918">
                  <c:v>2.1646702363811526E-2</c:v>
                </c:pt>
                <c:pt idx="919">
                  <c:v>1.6293216832976416E-2</c:v>
                </c:pt>
                <c:pt idx="920">
                  <c:v>5.3146921574232599E-2</c:v>
                </c:pt>
                <c:pt idx="921">
                  <c:v>1.9823413813454639E-2</c:v>
                </c:pt>
                <c:pt idx="922">
                  <c:v>2.9366583672769397E-2</c:v>
                </c:pt>
                <c:pt idx="923">
                  <c:v>2.7349328255353269E-2</c:v>
                </c:pt>
                <c:pt idx="924">
                  <c:v>1.726305116827263E-2</c:v>
                </c:pt>
                <c:pt idx="925">
                  <c:v>1.2258705998144161E-2</c:v>
                </c:pt>
                <c:pt idx="926">
                  <c:v>1.5517349364739445E-2</c:v>
                </c:pt>
                <c:pt idx="927">
                  <c:v>4.2439950512562379E-2</c:v>
                </c:pt>
                <c:pt idx="928">
                  <c:v>2.5603626451820082E-2</c:v>
                </c:pt>
                <c:pt idx="929">
                  <c:v>2.8474336084296878E-2</c:v>
                </c:pt>
                <c:pt idx="930">
                  <c:v>2.3469990914168407E-2</c:v>
                </c:pt>
                <c:pt idx="931">
                  <c:v>2.8590716204532424E-2</c:v>
                </c:pt>
                <c:pt idx="932">
                  <c:v>3.8095092690435331E-2</c:v>
                </c:pt>
                <c:pt idx="933">
                  <c:v>2.0405314414632371E-2</c:v>
                </c:pt>
                <c:pt idx="934">
                  <c:v>1.8155298756745149E-2</c:v>
                </c:pt>
                <c:pt idx="935">
                  <c:v>1.7418224661920025E-2</c:v>
                </c:pt>
                <c:pt idx="936">
                  <c:v>1.4547515029443228E-2</c:v>
                </c:pt>
                <c:pt idx="937">
                  <c:v>8.3017819101356017E-3</c:v>
                </c:pt>
                <c:pt idx="938">
                  <c:v>1.6758737313918599E-2</c:v>
                </c:pt>
                <c:pt idx="939">
                  <c:v>2.4284651755817229E-2</c:v>
                </c:pt>
                <c:pt idx="940">
                  <c:v>1.8543232490863634E-2</c:v>
                </c:pt>
                <c:pt idx="941">
                  <c:v>1.6603563820271203E-2</c:v>
                </c:pt>
                <c:pt idx="942">
                  <c:v>1.4469928282619532E-2</c:v>
                </c:pt>
                <c:pt idx="943">
                  <c:v>2.8280369217237634E-2</c:v>
                </c:pt>
                <c:pt idx="944">
                  <c:v>4.1392529430442464E-2</c:v>
                </c:pt>
                <c:pt idx="945">
                  <c:v>1.8194092130156998E-2</c:v>
                </c:pt>
                <c:pt idx="946">
                  <c:v>1.113369816920055E-2</c:v>
                </c:pt>
                <c:pt idx="947">
                  <c:v>2.1995842724518159E-2</c:v>
                </c:pt>
                <c:pt idx="948">
                  <c:v>1.1793185517201977E-2</c:v>
                </c:pt>
                <c:pt idx="949">
                  <c:v>9.3104096188436659E-3</c:v>
                </c:pt>
                <c:pt idx="950">
                  <c:v>1.0900937928729461E-2</c:v>
                </c:pt>
                <c:pt idx="951">
                  <c:v>1.536217587109205E-2</c:v>
                </c:pt>
                <c:pt idx="952">
                  <c:v>9.2716162454318171E-3</c:v>
                </c:pt>
                <c:pt idx="953">
                  <c:v>3.3090747520306864E-2</c:v>
                </c:pt>
                <c:pt idx="954">
                  <c:v>2.3819131274875047E-2</c:v>
                </c:pt>
                <c:pt idx="955">
                  <c:v>1.1366458409671642E-2</c:v>
                </c:pt>
                <c:pt idx="956">
                  <c:v>1.8892372851570274E-2</c:v>
                </c:pt>
                <c:pt idx="957">
                  <c:v>2.1646702363811526E-2</c:v>
                </c:pt>
                <c:pt idx="958">
                  <c:v>1.4043201175089197E-2</c:v>
                </c:pt>
                <c:pt idx="959">
                  <c:v>2.1646702363811526E-2</c:v>
                </c:pt>
                <c:pt idx="960">
                  <c:v>1.4043201175089197E-2</c:v>
                </c:pt>
                <c:pt idx="961">
                  <c:v>3.0957111982655192E-2</c:v>
                </c:pt>
                <c:pt idx="962">
                  <c:v>1.7961331889685905E-2</c:v>
                </c:pt>
                <c:pt idx="963">
                  <c:v>1.924151321227691E-2</c:v>
                </c:pt>
                <c:pt idx="964">
                  <c:v>2.3237230673697314E-2</c:v>
                </c:pt>
                <c:pt idx="965">
                  <c:v>1.8931166224982122E-2</c:v>
                </c:pt>
                <c:pt idx="966">
                  <c:v>1.1715598770378279E-2</c:v>
                </c:pt>
                <c:pt idx="967">
                  <c:v>1.1909565637437523E-2</c:v>
                </c:pt>
                <c:pt idx="968">
                  <c:v>1.4043201175089197E-2</c:v>
                </c:pt>
                <c:pt idx="969">
                  <c:v>1.1831978890613826E-2</c:v>
                </c:pt>
                <c:pt idx="970">
                  <c:v>1.6564770446859355E-2</c:v>
                </c:pt>
                <c:pt idx="971">
                  <c:v>1.7301844541684479E-2</c:v>
                </c:pt>
                <c:pt idx="972">
                  <c:v>1.9008752971805817E-2</c:v>
                </c:pt>
                <c:pt idx="973">
                  <c:v>1.2879399972733739E-2</c:v>
                </c:pt>
                <c:pt idx="974">
                  <c:v>1.0784557808493914E-2</c:v>
                </c:pt>
                <c:pt idx="975">
                  <c:v>1.0008690340256941E-2</c:v>
                </c:pt>
                <c:pt idx="976">
                  <c:v>1.5556142738151294E-2</c:v>
                </c:pt>
                <c:pt idx="977">
                  <c:v>2.6728634280763691E-2</c:v>
                </c:pt>
                <c:pt idx="978">
                  <c:v>3.6310597513490299E-2</c:v>
                </c:pt>
                <c:pt idx="979">
                  <c:v>2.6146733679585966E-2</c:v>
                </c:pt>
                <c:pt idx="980">
                  <c:v>1.0551797568022823E-2</c:v>
                </c:pt>
                <c:pt idx="981">
                  <c:v>1.4586308402855077E-2</c:v>
                </c:pt>
                <c:pt idx="982">
                  <c:v>1.1793185517201977E-2</c:v>
                </c:pt>
                <c:pt idx="983">
                  <c:v>8.1466084164882081E-3</c:v>
                </c:pt>
                <c:pt idx="984">
                  <c:v>1.7069084301213389E-2</c:v>
                </c:pt>
                <c:pt idx="985">
                  <c:v>7.4095343216630848E-3</c:v>
                </c:pt>
                <c:pt idx="986">
                  <c:v>1.6448390326623808E-2</c:v>
                </c:pt>
                <c:pt idx="987">
                  <c:v>1.1327665036259793E-2</c:v>
                </c:pt>
                <c:pt idx="988">
                  <c:v>1.4508721656031379E-2</c:v>
                </c:pt>
                <c:pt idx="989">
                  <c:v>5.741419264953594E-3</c:v>
                </c:pt>
                <c:pt idx="990">
                  <c:v>6.4009066129550206E-3</c:v>
                </c:pt>
                <c:pt idx="991">
                  <c:v>1.4004407801677348E-2</c:v>
                </c:pt>
                <c:pt idx="992">
                  <c:v>9.5431698593147572E-3</c:v>
                </c:pt>
                <c:pt idx="993">
                  <c:v>1.1754392143790128E-2</c:v>
                </c:pt>
                <c:pt idx="994">
                  <c:v>2.4051891515346136E-2</c:v>
                </c:pt>
                <c:pt idx="995">
                  <c:v>6.3233198661313238E-3</c:v>
                </c:pt>
                <c:pt idx="996">
                  <c:v>6.012972878836534E-3</c:v>
                </c:pt>
                <c:pt idx="997">
                  <c:v>1.113369816920055E-2</c:v>
                </c:pt>
                <c:pt idx="998">
                  <c:v>1.1870772264025675E-2</c:v>
                </c:pt>
                <c:pt idx="999">
                  <c:v>2.1258768629693038E-2</c:v>
                </c:pt>
                <c:pt idx="1000">
                  <c:v>2.0793248148750856E-2</c:v>
                </c:pt>
                <c:pt idx="1001">
                  <c:v>1.0629384314846519E-2</c:v>
                </c:pt>
                <c:pt idx="1002">
                  <c:v>4.7715849296573786E-3</c:v>
                </c:pt>
                <c:pt idx="1003">
                  <c:v>1.004748371366879E-2</c:v>
                </c:pt>
                <c:pt idx="1004">
                  <c:v>8.96126925813703E-3</c:v>
                </c:pt>
                <c:pt idx="1005">
                  <c:v>1.0474210821199125E-2</c:v>
                </c:pt>
                <c:pt idx="1006">
                  <c:v>1.4353548162383985E-2</c:v>
                </c:pt>
                <c:pt idx="1007">
                  <c:v>1.5750109605210536E-2</c:v>
                </c:pt>
                <c:pt idx="1008">
                  <c:v>9.8147234731976989E-3</c:v>
                </c:pt>
                <c:pt idx="1009">
                  <c:v>1.4081994548501045E-2</c:v>
                </c:pt>
                <c:pt idx="1010">
                  <c:v>7.642294562134176E-3</c:v>
                </c:pt>
                <c:pt idx="1011">
                  <c:v>1.5750109605210536E-2</c:v>
                </c:pt>
                <c:pt idx="1012">
                  <c:v>1.113369816920055E-2</c:v>
                </c:pt>
                <c:pt idx="1013">
                  <c:v>2.6534667413704451E-2</c:v>
                </c:pt>
                <c:pt idx="1014">
                  <c:v>7.370740948251236E-3</c:v>
                </c:pt>
                <c:pt idx="1015">
                  <c:v>9.9311035934332437E-3</c:v>
                </c:pt>
                <c:pt idx="1016">
                  <c:v>1.0435417447787277E-2</c:v>
                </c:pt>
                <c:pt idx="1017">
                  <c:v>1.0474210821199125E-2</c:v>
                </c:pt>
                <c:pt idx="1018">
                  <c:v>1.1831978890613826E-2</c:v>
                </c:pt>
                <c:pt idx="1019">
                  <c:v>1.9125133092041363E-2</c:v>
                </c:pt>
                <c:pt idx="1020">
                  <c:v>8.4957487771948458E-3</c:v>
                </c:pt>
                <c:pt idx="1021">
                  <c:v>1.3732854187794408E-2</c:v>
                </c:pt>
                <c:pt idx="1022">
                  <c:v>1.5905283098857928E-2</c:v>
                </c:pt>
                <c:pt idx="1023">
                  <c:v>1.7069084301213389E-2</c:v>
                </c:pt>
                <c:pt idx="1024">
                  <c:v>8.5345421506066946E-3</c:v>
                </c:pt>
                <c:pt idx="1025">
                  <c:v>2.622432042640966E-2</c:v>
                </c:pt>
                <c:pt idx="1026">
                  <c:v>8.0690216696645105E-3</c:v>
                </c:pt>
                <c:pt idx="1027">
                  <c:v>8.0690216696645105E-3</c:v>
                </c:pt>
                <c:pt idx="1028">
                  <c:v>9.3104096188436659E-3</c:v>
                </c:pt>
                <c:pt idx="1029">
                  <c:v>1.6254423459564567E-2</c:v>
                </c:pt>
                <c:pt idx="1030">
                  <c:v>1.2607846358850799E-2</c:v>
                </c:pt>
                <c:pt idx="1031">
                  <c:v>9.1552361251962706E-3</c:v>
                </c:pt>
                <c:pt idx="1032">
                  <c:v>1.6254423459564567E-2</c:v>
                </c:pt>
                <c:pt idx="1033">
                  <c:v>1.2530259612027101E-2</c:v>
                </c:pt>
                <c:pt idx="1034">
                  <c:v>1.6681150567094901E-2</c:v>
                </c:pt>
                <c:pt idx="1035">
                  <c:v>2.5370866211348993E-2</c:v>
                </c:pt>
                <c:pt idx="1036">
                  <c:v>7.4483276950749328E-3</c:v>
                </c:pt>
                <c:pt idx="1037">
                  <c:v>2.5293279464525295E-2</c:v>
                </c:pt>
                <c:pt idx="1038">
                  <c:v>2.1724289110635224E-2</c:v>
                </c:pt>
                <c:pt idx="1039">
                  <c:v>1.4237168042148439E-2</c:v>
                </c:pt>
                <c:pt idx="1040">
                  <c:v>1.8194092130156998E-2</c:v>
                </c:pt>
                <c:pt idx="1041">
                  <c:v>8.8448891379014835E-3</c:v>
                </c:pt>
                <c:pt idx="1042">
                  <c:v>9.3492029922555148E-3</c:v>
                </c:pt>
                <c:pt idx="1043">
                  <c:v>1.3267333706852225E-2</c:v>
                </c:pt>
                <c:pt idx="1044">
                  <c:v>2.2189809591577403E-2</c:v>
                </c:pt>
                <c:pt idx="1045">
                  <c:v>9.9311035934332437E-3</c:v>
                </c:pt>
                <c:pt idx="1046">
                  <c:v>8.224195163311904E-3</c:v>
                </c:pt>
                <c:pt idx="1047">
                  <c:v>1.0551797568022823E-2</c:v>
                </c:pt>
                <c:pt idx="1048">
                  <c:v>1.5400969244503898E-2</c:v>
                </c:pt>
                <c:pt idx="1049">
                  <c:v>8.1466084164882081E-3</c:v>
                </c:pt>
                <c:pt idx="1050">
                  <c:v>2.0793248148750856E-2</c:v>
                </c:pt>
                <c:pt idx="1051">
                  <c:v>9.2328228720199683E-3</c:v>
                </c:pt>
                <c:pt idx="1052">
                  <c:v>2.3935511395110593E-2</c:v>
                </c:pt>
                <c:pt idx="1053">
                  <c:v>6.4009066129550206E-3</c:v>
                </c:pt>
                <c:pt idx="1054">
                  <c:v>2.09872150158101E-2</c:v>
                </c:pt>
                <c:pt idx="1055">
                  <c:v>6.4784933597787182E-3</c:v>
                </c:pt>
                <c:pt idx="1056">
                  <c:v>2.1724289110635224E-2</c:v>
                </c:pt>
                <c:pt idx="1057">
                  <c:v>7.370740948251236E-3</c:v>
                </c:pt>
                <c:pt idx="1058">
                  <c:v>1.0706971061670217E-2</c:v>
                </c:pt>
                <c:pt idx="1059">
                  <c:v>2.1375148749928585E-2</c:v>
                </c:pt>
                <c:pt idx="1060">
                  <c:v>6.8664270938972038E-3</c:v>
                </c:pt>
                <c:pt idx="1061">
                  <c:v>1.3694060814382559E-2</c:v>
                </c:pt>
                <c:pt idx="1062">
                  <c:v>2.0211347547573127E-2</c:v>
                </c:pt>
                <c:pt idx="1063">
                  <c:v>1.5013035510385412E-2</c:v>
                </c:pt>
                <c:pt idx="1064">
                  <c:v>5.0043451701284707E-3</c:v>
                </c:pt>
                <c:pt idx="1065">
                  <c:v>1.6332010206388265E-2</c:v>
                </c:pt>
                <c:pt idx="1066">
                  <c:v>8.6509222708422394E-3</c:v>
                </c:pt>
                <c:pt idx="1067">
                  <c:v>1.0629384314846519E-2</c:v>
                </c:pt>
                <c:pt idx="1068">
                  <c:v>2.4323445129229078E-2</c:v>
                </c:pt>
                <c:pt idx="1070">
                  <c:v>0</c:v>
                </c:pt>
                <c:pt idx="1071">
                  <c:v>4.015495653424952</c:v>
                </c:pt>
                <c:pt idx="1072">
                  <c:v>0.97544146170912116</c:v>
                </c:pt>
                <c:pt idx="1073">
                  <c:v>0.23458453013815</c:v>
                </c:pt>
                <c:pt idx="1074">
                  <c:v>0.15123644493147206</c:v>
                </c:pt>
                <c:pt idx="1075">
                  <c:v>0.12004812917671516</c:v>
                </c:pt>
                <c:pt idx="1076">
                  <c:v>0.10714261920922954</c:v>
                </c:pt>
                <c:pt idx="1077">
                  <c:v>0.10337851213537957</c:v>
                </c:pt>
                <c:pt idx="1078">
                  <c:v>9.4909271219217134E-2</c:v>
                </c:pt>
                <c:pt idx="1079">
                  <c:v>8.6641678896296662E-2</c:v>
                </c:pt>
                <c:pt idx="1080">
                  <c:v>6.2309415311766495E-2</c:v>
                </c:pt>
                <c:pt idx="1081">
                  <c:v>5.4646768768571899E-2</c:v>
                </c:pt>
                <c:pt idx="1082">
                  <c:v>5.5050065955055828E-2</c:v>
                </c:pt>
                <c:pt idx="1083">
                  <c:v>5.0076067321754084E-2</c:v>
                </c:pt>
                <c:pt idx="1084">
                  <c:v>4.6311960247904106E-2</c:v>
                </c:pt>
                <c:pt idx="1085">
                  <c:v>4.1203529219107721E-2</c:v>
                </c:pt>
                <c:pt idx="1087">
                  <c:v>0</c:v>
                </c:pt>
                <c:pt idx="1088">
                  <c:v>0.82613497577804684</c:v>
                </c:pt>
                <c:pt idx="1089">
                  <c:v>1.1492723018880175</c:v>
                </c:pt>
                <c:pt idx="1090">
                  <c:v>0.51051867967866937</c:v>
                </c:pt>
                <c:pt idx="1091">
                  <c:v>0.38815695274989798</c:v>
                </c:pt>
                <c:pt idx="1092">
                  <c:v>0.20543366672753996</c:v>
                </c:pt>
                <c:pt idx="1093">
                  <c:v>0.14139904646598916</c:v>
                </c:pt>
                <c:pt idx="1094">
                  <c:v>0.15041139454477845</c:v>
                </c:pt>
                <c:pt idx="1095">
                  <c:v>4.5420761410363969E-2</c:v>
                </c:pt>
                <c:pt idx="1096">
                  <c:v>4.2060692923379196E-2</c:v>
                </c:pt>
                <c:pt idx="1097">
                  <c:v>3.0332673053739212E-2</c:v>
                </c:pt>
                <c:pt idx="1098">
                  <c:v>1.4066259309897879E-2</c:v>
                </c:pt>
                <c:pt idx="1099">
                  <c:v>1.9672510566264248E-2</c:v>
                </c:pt>
                <c:pt idx="1100">
                  <c:v>4.6672732134281584E-3</c:v>
                </c:pt>
                <c:pt idx="1101">
                  <c:v>3.4199053230543602E-3</c:v>
                </c:pt>
                <c:pt idx="1102">
                  <c:v>3.3830826547038423E-3</c:v>
                </c:pt>
                <c:pt idx="1103">
                  <c:v>3.3692741540723979E-3</c:v>
                </c:pt>
                <c:pt idx="1105">
                  <c:v>0</c:v>
                </c:pt>
                <c:pt idx="1106">
                  <c:v>2.5610534064468782</c:v>
                </c:pt>
                <c:pt idx="1107">
                  <c:v>1.7330865029183931</c:v>
                </c:pt>
                <c:pt idx="1108">
                  <c:v>0.97398719487246421</c:v>
                </c:pt>
                <c:pt idx="1109">
                  <c:v>0.49363548623995679</c:v>
                </c:pt>
                <c:pt idx="1110">
                  <c:v>0.40793072565412619</c:v>
                </c:pt>
                <c:pt idx="1111">
                  <c:v>0.16317965479532057</c:v>
                </c:pt>
                <c:pt idx="1112">
                  <c:v>0.16676065929240844</c:v>
                </c:pt>
                <c:pt idx="1113">
                  <c:v>0.15239981863570642</c:v>
                </c:pt>
                <c:pt idx="1114">
                  <c:v>0.15274963398503633</c:v>
                </c:pt>
                <c:pt idx="1115">
                  <c:v>4.9010971574539472E-2</c:v>
                </c:pt>
                <c:pt idx="1116">
                  <c:v>4.229083460056994E-2</c:v>
                </c:pt>
                <c:pt idx="1117">
                  <c:v>3.7595944385878891E-2</c:v>
                </c:pt>
                <c:pt idx="1118">
                  <c:v>1.1507083859536879E-2</c:v>
                </c:pt>
                <c:pt idx="1119">
                  <c:v>3.5211676610182848E-3</c:v>
                </c:pt>
                <c:pt idx="1120">
                  <c:v>3.3784798211600273E-3</c:v>
                </c:pt>
                <c:pt idx="1121">
                  <c:v>3.3692741540723979E-3</c:v>
                </c:pt>
                <c:pt idx="1123">
                  <c:v>0</c:v>
                </c:pt>
                <c:pt idx="1140">
                  <c:v>0</c:v>
                </c:pt>
              </c:numCache>
            </c:numRef>
          </c:yVal>
          <c:smooth val="0"/>
        </c:ser>
        <c:ser>
          <c:idx val="1"/>
          <c:order val="1"/>
          <c:tx>
            <c:strRef>
              <c:f>'RG-Skim delta graphs'!$D$4</c:f>
              <c:strCache>
                <c:ptCount val="1"/>
                <c:pt idx="0">
                  <c:v>RMS/atl</c:v>
                </c:pt>
              </c:strCache>
            </c:strRef>
          </c:tx>
          <c:spPr>
            <a:ln>
              <a:solidFill>
                <a:schemeClr val="tx2">
                  <a:lumMod val="40000"/>
                  <a:lumOff val="60000"/>
                  <a:alpha val="21000"/>
                </a:schemeClr>
              </a:solidFill>
            </a:ln>
          </c:spPr>
          <c:marker>
            <c:symbol val="square"/>
            <c:size val="3"/>
            <c:spPr>
              <a:solidFill>
                <a:schemeClr val="tx2">
                  <a:lumMod val="20000"/>
                  <a:lumOff val="80000"/>
                  <a:alpha val="5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graphs'!$D$7:$D$1161</c:f>
              <c:numCache>
                <c:formatCode>General</c:formatCode>
                <c:ptCount val="1155"/>
                <c:pt idx="0">
                  <c:v>0.32411650553758148</c:v>
                </c:pt>
                <c:pt idx="1">
                  <c:v>0.11325929320423575</c:v>
                </c:pt>
                <c:pt idx="2">
                  <c:v>8.6440030303054707E-2</c:v>
                </c:pt>
                <c:pt idx="3">
                  <c:v>6.4325901244186121E-2</c:v>
                </c:pt>
                <c:pt idx="4">
                  <c:v>4.3220015151527354E-2</c:v>
                </c:pt>
                <c:pt idx="5">
                  <c:v>3.6901692563279187E-2</c:v>
                </c:pt>
                <c:pt idx="6">
                  <c:v>2.9104613624589958E-2</c:v>
                </c:pt>
                <c:pt idx="7">
                  <c:v>2.1778048070131978E-2</c:v>
                </c:pt>
                <c:pt idx="8">
                  <c:v>3.1255531952504231E-2</c:v>
                </c:pt>
                <c:pt idx="9">
                  <c:v>1.8618886776007895E-2</c:v>
                </c:pt>
                <c:pt idx="10">
                  <c:v>3.1793261534482795E-2</c:v>
                </c:pt>
                <c:pt idx="11">
                  <c:v>1.7207346623314156E-2</c:v>
                </c:pt>
                <c:pt idx="12">
                  <c:v>2.1307534685900732E-2</c:v>
                </c:pt>
                <c:pt idx="13">
                  <c:v>9.3430514868776075E-3</c:v>
                </c:pt>
                <c:pt idx="14">
                  <c:v>1.6736833239082909E-2</c:v>
                </c:pt>
                <c:pt idx="15">
                  <c:v>1.0552943046329383E-2</c:v>
                </c:pt>
                <c:pt idx="16">
                  <c:v>9.6791324756142112E-3</c:v>
                </c:pt>
                <c:pt idx="17">
                  <c:v>1.7610643809798081E-2</c:v>
                </c:pt>
                <c:pt idx="18">
                  <c:v>7.8642951364365481E-3</c:v>
                </c:pt>
                <c:pt idx="19">
                  <c:v>8.4692409161624353E-3</c:v>
                </c:pt>
                <c:pt idx="20">
                  <c:v>9.0741866958883241E-3</c:v>
                </c:pt>
                <c:pt idx="21">
                  <c:v>7.4609979499526222E-3</c:v>
                </c:pt>
                <c:pt idx="22">
                  <c:v>9.0741866958883241E-3</c:v>
                </c:pt>
                <c:pt idx="23">
                  <c:v>4.9067824355544269E-3</c:v>
                </c:pt>
                <c:pt idx="24">
                  <c:v>1.3510455747211506E-2</c:v>
                </c:pt>
                <c:pt idx="25">
                  <c:v>8.0659437296785094E-3</c:v>
                </c:pt>
                <c:pt idx="26">
                  <c:v>8.4020247184151148E-3</c:v>
                </c:pt>
                <c:pt idx="27">
                  <c:v>4.3690528535758602E-3</c:v>
                </c:pt>
                <c:pt idx="28">
                  <c:v>1.0552943046329383E-2</c:v>
                </c:pt>
                <c:pt idx="29">
                  <c:v>7.0577007634686963E-3</c:v>
                </c:pt>
                <c:pt idx="30">
                  <c:v>8.4020247184151148E-3</c:v>
                </c:pt>
                <c:pt idx="31">
                  <c:v>4.6379176445651435E-3</c:v>
                </c:pt>
                <c:pt idx="32">
                  <c:v>8.8725381026463612E-3</c:v>
                </c:pt>
                <c:pt idx="33">
                  <c:v>5.3100796220383528E-3</c:v>
                </c:pt>
                <c:pt idx="34">
                  <c:v>6.8560521702267334E-3</c:v>
                </c:pt>
                <c:pt idx="35">
                  <c:v>3.9657556670919343E-3</c:v>
                </c:pt>
                <c:pt idx="36">
                  <c:v>7.5282141476999426E-3</c:v>
                </c:pt>
                <c:pt idx="37">
                  <c:v>4.7051338423124648E-3</c:v>
                </c:pt>
                <c:pt idx="38">
                  <c:v>4.9739986333017473E-3</c:v>
                </c:pt>
                <c:pt idx="39">
                  <c:v>3.6968908761026505E-3</c:v>
                </c:pt>
                <c:pt idx="40">
                  <c:v>5.9150254017642408E-3</c:v>
                </c:pt>
                <c:pt idx="41">
                  <c:v>3.6968908761026505E-3</c:v>
                </c:pt>
                <c:pt idx="42">
                  <c:v>4.5707014468178231E-3</c:v>
                </c:pt>
                <c:pt idx="43">
                  <c:v>3.5624584806080084E-3</c:v>
                </c:pt>
                <c:pt idx="44">
                  <c:v>5.3772958197856732E-3</c:v>
                </c:pt>
                <c:pt idx="45">
                  <c:v>3.0247288986294412E-3</c:v>
                </c:pt>
                <c:pt idx="46">
                  <c:v>3.5624584806080084E-3</c:v>
                </c:pt>
                <c:pt idx="47">
                  <c:v>4.2346204580812176E-3</c:v>
                </c:pt>
                <c:pt idx="48">
                  <c:v>2.7558641076401579E-3</c:v>
                </c:pt>
                <c:pt idx="49">
                  <c:v>4.9067824355544269E-3</c:v>
                </c:pt>
                <c:pt idx="50">
                  <c:v>2.8902965031347991E-3</c:v>
                </c:pt>
                <c:pt idx="51">
                  <c:v>2.7558641076401579E-3</c:v>
                </c:pt>
                <c:pt idx="52">
                  <c:v>4.1674042603338972E-3</c:v>
                </c:pt>
                <c:pt idx="53">
                  <c:v>2.6886479098928366E-3</c:v>
                </c:pt>
                <c:pt idx="54">
                  <c:v>3.4280260851133667E-3</c:v>
                </c:pt>
                <c:pt idx="55">
                  <c:v>2.8902965031347991E-3</c:v>
                </c:pt>
                <c:pt idx="56">
                  <c:v>3.6968908761026505E-3</c:v>
                </c:pt>
                <c:pt idx="57">
                  <c:v>2.2181345256615903E-3</c:v>
                </c:pt>
                <c:pt idx="58">
                  <c:v>4.0329718648392547E-3</c:v>
                </c:pt>
                <c:pt idx="59">
                  <c:v>2.5542155143981949E-3</c:v>
                </c:pt>
                <c:pt idx="60">
                  <c:v>3.4952422828606875E-3</c:v>
                </c:pt>
                <c:pt idx="61">
                  <c:v>2.1509183279142694E-3</c:v>
                </c:pt>
                <c:pt idx="62">
                  <c:v>4.5034852490705019E-3</c:v>
                </c:pt>
                <c:pt idx="63">
                  <c:v>3.2263774918714042E-3</c:v>
                </c:pt>
                <c:pt idx="64">
                  <c:v>2.2181345256615903E-3</c:v>
                </c:pt>
                <c:pt idx="65">
                  <c:v>2.0837021301669486E-3</c:v>
                </c:pt>
                <c:pt idx="66">
                  <c:v>3.6968908761026505E-3</c:v>
                </c:pt>
                <c:pt idx="67">
                  <c:v>2.2853507234089116E-3</c:v>
                </c:pt>
                <c:pt idx="68">
                  <c:v>2.3525669211562324E-3</c:v>
                </c:pt>
                <c:pt idx="69">
                  <c:v>2.3525669211562324E-3</c:v>
                </c:pt>
                <c:pt idx="70">
                  <c:v>3.0919450963767621E-3</c:v>
                </c:pt>
                <c:pt idx="71">
                  <c:v>2.0164859324196273E-3</c:v>
                </c:pt>
                <c:pt idx="72">
                  <c:v>2.8230803053874787E-3</c:v>
                </c:pt>
                <c:pt idx="73">
                  <c:v>2.1509183279142694E-3</c:v>
                </c:pt>
                <c:pt idx="74">
                  <c:v>2.4869993166508736E-3</c:v>
                </c:pt>
                <c:pt idx="75">
                  <c:v>2.0164859324196273E-3</c:v>
                </c:pt>
                <c:pt idx="76">
                  <c:v>2.4197831189035528E-3</c:v>
                </c:pt>
                <c:pt idx="77">
                  <c:v>1.8148373391776648E-3</c:v>
                </c:pt>
                <c:pt idx="78">
                  <c:v>2.6886479098928366E-3</c:v>
                </c:pt>
                <c:pt idx="79">
                  <c:v>2.1509183279142694E-3</c:v>
                </c:pt>
                <c:pt idx="80">
                  <c:v>2.3525669211562324E-3</c:v>
                </c:pt>
                <c:pt idx="81">
                  <c:v>1.8148373391776648E-3</c:v>
                </c:pt>
                <c:pt idx="82">
                  <c:v>2.7558641076401579E-3</c:v>
                </c:pt>
                <c:pt idx="83">
                  <c:v>1.4787563504410602E-3</c:v>
                </c:pt>
                <c:pt idx="84">
                  <c:v>3.1591612941240829E-3</c:v>
                </c:pt>
                <c:pt idx="85">
                  <c:v>1.8148373391776648E-3</c:v>
                </c:pt>
                <c:pt idx="86">
                  <c:v>2.3525669211562324E-3</c:v>
                </c:pt>
                <c:pt idx="87">
                  <c:v>1.545972548188381E-3</c:v>
                </c:pt>
                <c:pt idx="88">
                  <c:v>2.9575127008821204E-3</c:v>
                </c:pt>
                <c:pt idx="89">
                  <c:v>1.8148373391776648E-3</c:v>
                </c:pt>
                <c:pt idx="90">
                  <c:v>1.6804049436830229E-3</c:v>
                </c:pt>
                <c:pt idx="91">
                  <c:v>2.4197831189035528E-3</c:v>
                </c:pt>
                <c:pt idx="92">
                  <c:v>1.4787563504410602E-3</c:v>
                </c:pt>
                <c:pt idx="93">
                  <c:v>2.2181345256615903E-3</c:v>
                </c:pt>
                <c:pt idx="94">
                  <c:v>1.4787563504410602E-3</c:v>
                </c:pt>
                <c:pt idx="95">
                  <c:v>2.6886479098928366E-3</c:v>
                </c:pt>
                <c:pt idx="96">
                  <c:v>1.6131887459357021E-3</c:v>
                </c:pt>
                <c:pt idx="97">
                  <c:v>1.6131887459357021E-3</c:v>
                </c:pt>
                <c:pt idx="98">
                  <c:v>1.8820535369249857E-3</c:v>
                </c:pt>
                <c:pt idx="99">
                  <c:v>1.8820535369249857E-3</c:v>
                </c:pt>
                <c:pt idx="100">
                  <c:v>1.6804049436830229E-3</c:v>
                </c:pt>
                <c:pt idx="101">
                  <c:v>1.7476211414303438E-3</c:v>
                </c:pt>
                <c:pt idx="102">
                  <c:v>1.4115401526937394E-3</c:v>
                </c:pt>
                <c:pt idx="103">
                  <c:v>1.8148373391776648E-3</c:v>
                </c:pt>
                <c:pt idx="104">
                  <c:v>1.7476211414303438E-3</c:v>
                </c:pt>
                <c:pt idx="105">
                  <c:v>2.4869993166508736E-3</c:v>
                </c:pt>
                <c:pt idx="106">
                  <c:v>1.4787563504410602E-3</c:v>
                </c:pt>
                <c:pt idx="107">
                  <c:v>1.6804049436830229E-3</c:v>
                </c:pt>
                <c:pt idx="108">
                  <c:v>1.3443239549464183E-3</c:v>
                </c:pt>
                <c:pt idx="109">
                  <c:v>2.4869993166508736E-3</c:v>
                </c:pt>
                <c:pt idx="110">
                  <c:v>1.2771077571990975E-3</c:v>
                </c:pt>
                <c:pt idx="111">
                  <c:v>1.4115401526937394E-3</c:v>
                </c:pt>
                <c:pt idx="112">
                  <c:v>1.4787563504410602E-3</c:v>
                </c:pt>
                <c:pt idx="113">
                  <c:v>1.8148373391776648E-3</c:v>
                </c:pt>
                <c:pt idx="114">
                  <c:v>1.4115401526937394E-3</c:v>
                </c:pt>
                <c:pt idx="115">
                  <c:v>1.4115401526937394E-3</c:v>
                </c:pt>
                <c:pt idx="116">
                  <c:v>1.2098915594517764E-3</c:v>
                </c:pt>
                <c:pt idx="117">
                  <c:v>1.4787563504410602E-3</c:v>
                </c:pt>
                <c:pt idx="118">
                  <c:v>1.9492697346723067E-3</c:v>
                </c:pt>
                <c:pt idx="119">
                  <c:v>1.545972548188381E-3</c:v>
                </c:pt>
                <c:pt idx="120">
                  <c:v>1.6131887459357021E-3</c:v>
                </c:pt>
                <c:pt idx="121">
                  <c:v>1.7476211414303438E-3</c:v>
                </c:pt>
                <c:pt idx="122">
                  <c:v>1.4115401526937394E-3</c:v>
                </c:pt>
                <c:pt idx="123">
                  <c:v>1.9492697346723067E-3</c:v>
                </c:pt>
                <c:pt idx="124">
                  <c:v>1.4787563504410602E-3</c:v>
                </c:pt>
                <c:pt idx="125">
                  <c:v>1.6804049436830229E-3</c:v>
                </c:pt>
                <c:pt idx="126">
                  <c:v>1.545972548188381E-3</c:v>
                </c:pt>
                <c:pt idx="127">
                  <c:v>1.3443239549464183E-3</c:v>
                </c:pt>
                <c:pt idx="128">
                  <c:v>1.3443239549464183E-3</c:v>
                </c:pt>
                <c:pt idx="129">
                  <c:v>1.4115401526937394E-3</c:v>
                </c:pt>
                <c:pt idx="130">
                  <c:v>1.6804049436830229E-3</c:v>
                </c:pt>
                <c:pt idx="131">
                  <c:v>1.3443239549464183E-3</c:v>
                </c:pt>
                <c:pt idx="132">
                  <c:v>1.4115401526937394E-3</c:v>
                </c:pt>
                <c:pt idx="133">
                  <c:v>1.4787563504410602E-3</c:v>
                </c:pt>
                <c:pt idx="134">
                  <c:v>1.3443239549464183E-3</c:v>
                </c:pt>
                <c:pt idx="135">
                  <c:v>1.6804049436830229E-3</c:v>
                </c:pt>
                <c:pt idx="136">
                  <c:v>1.2098915594517764E-3</c:v>
                </c:pt>
                <c:pt idx="137">
                  <c:v>1.6131887459357021E-3</c:v>
                </c:pt>
                <c:pt idx="138">
                  <c:v>1.4115401526937394E-3</c:v>
                </c:pt>
                <c:pt idx="140">
                  <c:v>0</c:v>
                </c:pt>
                <c:pt idx="141">
                  <c:v>0.14251879818449339</c:v>
                </c:pt>
                <c:pt idx="142">
                  <c:v>4.326900047796798E-2</c:v>
                </c:pt>
                <c:pt idx="143">
                  <c:v>2.4690220611721839E-2</c:v>
                </c:pt>
                <c:pt idx="144">
                  <c:v>1.1978423861132377E-2</c:v>
                </c:pt>
                <c:pt idx="145">
                  <c:v>7.4152147711771862E-3</c:v>
                </c:pt>
                <c:pt idx="146">
                  <c:v>6.5188701285074169E-3</c:v>
                </c:pt>
                <c:pt idx="147">
                  <c:v>4.3187514601361636E-3</c:v>
                </c:pt>
                <c:pt idx="148">
                  <c:v>5.4595537326249614E-3</c:v>
                </c:pt>
                <c:pt idx="149">
                  <c:v>3.5853785706790788E-3</c:v>
                </c:pt>
                <c:pt idx="150">
                  <c:v>3.8298362004981069E-3</c:v>
                </c:pt>
                <c:pt idx="151">
                  <c:v>3.1779491876473653E-3</c:v>
                </c:pt>
                <c:pt idx="152">
                  <c:v>3.3409209408600512E-3</c:v>
                </c:pt>
                <c:pt idx="153">
                  <c:v>2.2001186683712529E-3</c:v>
                </c:pt>
                <c:pt idx="154">
                  <c:v>3.5038926940727361E-3</c:v>
                </c:pt>
                <c:pt idx="155">
                  <c:v>2.2001186683712529E-3</c:v>
                </c:pt>
                <c:pt idx="156">
                  <c:v>1.9556610385522248E-3</c:v>
                </c:pt>
                <c:pt idx="157">
                  <c:v>2.852005681221995E-3</c:v>
                </c:pt>
                <c:pt idx="158">
                  <c:v>1.4667457789141686E-3</c:v>
                </c:pt>
                <c:pt idx="159">
                  <c:v>1.7112034087331969E-3</c:v>
                </c:pt>
                <c:pt idx="160">
                  <c:v>2.5260621747966237E-3</c:v>
                </c:pt>
                <c:pt idx="161">
                  <c:v>1.6297175321268542E-3</c:v>
                </c:pt>
                <c:pt idx="162">
                  <c:v>1.9556610385522248E-3</c:v>
                </c:pt>
                <c:pt idx="163">
                  <c:v>2.852005681221995E-3</c:v>
                </c:pt>
                <c:pt idx="164">
                  <c:v>9.7783051927611241E-4</c:v>
                </c:pt>
                <c:pt idx="165">
                  <c:v>4.481723213348849E-3</c:v>
                </c:pt>
                <c:pt idx="166">
                  <c:v>2.2001186683712529E-3</c:v>
                </c:pt>
                <c:pt idx="167">
                  <c:v>2.5260621747966237E-3</c:v>
                </c:pt>
                <c:pt idx="168">
                  <c:v>1.1408022724887978E-3</c:v>
                </c:pt>
                <c:pt idx="169">
                  <c:v>3.2594350642537085E-3</c:v>
                </c:pt>
                <c:pt idx="170">
                  <c:v>1.3852599023078261E-3</c:v>
                </c:pt>
                <c:pt idx="171">
                  <c:v>1.7112034087331969E-3</c:v>
                </c:pt>
                <c:pt idx="172">
                  <c:v>8.1485876606342711E-4</c:v>
                </c:pt>
                <c:pt idx="173">
                  <c:v>3.5038926940727361E-3</c:v>
                </c:pt>
                <c:pt idx="174">
                  <c:v>1.7112034087331969E-3</c:v>
                </c:pt>
                <c:pt idx="175">
                  <c:v>2.2816045449775956E-3</c:v>
                </c:pt>
                <c:pt idx="176">
                  <c:v>8.1485876606342711E-4</c:v>
                </c:pt>
                <c:pt idx="177">
                  <c:v>2.7705198046156523E-3</c:v>
                </c:pt>
                <c:pt idx="178">
                  <c:v>1.3037740257014832E-3</c:v>
                </c:pt>
                <c:pt idx="179">
                  <c:v>2.3630904215839387E-3</c:v>
                </c:pt>
                <c:pt idx="180">
                  <c:v>8.9634464266976971E-4</c:v>
                </c:pt>
                <c:pt idx="181">
                  <c:v>1.4667457789141686E-3</c:v>
                </c:pt>
                <c:pt idx="182">
                  <c:v>8.1485876606342711E-4</c:v>
                </c:pt>
                <c:pt idx="183">
                  <c:v>2.2001186683712529E-3</c:v>
                </c:pt>
                <c:pt idx="184">
                  <c:v>1.0593163958824551E-3</c:v>
                </c:pt>
                <c:pt idx="185">
                  <c:v>1.7926892853395394E-3</c:v>
                </c:pt>
                <c:pt idx="186">
                  <c:v>7.333728894570843E-4</c:v>
                </c:pt>
                <c:pt idx="187">
                  <c:v>1.8741751619458821E-3</c:v>
                </c:pt>
                <c:pt idx="188">
                  <c:v>1.1408022724887978E-3</c:v>
                </c:pt>
                <c:pt idx="189">
                  <c:v>1.5482316555205113E-3</c:v>
                </c:pt>
                <c:pt idx="190">
                  <c:v>7.333728894570843E-4</c:v>
                </c:pt>
                <c:pt idx="191">
                  <c:v>2.444576298190281E-3</c:v>
                </c:pt>
                <c:pt idx="192">
                  <c:v>1.1408022724887978E-3</c:v>
                </c:pt>
                <c:pt idx="193">
                  <c:v>1.0593163958824551E-3</c:v>
                </c:pt>
                <c:pt idx="194">
                  <c:v>7.333728894570843E-4</c:v>
                </c:pt>
                <c:pt idx="195">
                  <c:v>2.0371469151585675E-3</c:v>
                </c:pt>
                <c:pt idx="196">
                  <c:v>1.0593163958824551E-3</c:v>
                </c:pt>
                <c:pt idx="197">
                  <c:v>7.333728894570843E-4</c:v>
                </c:pt>
                <c:pt idx="198">
                  <c:v>9.7783051927611241E-4</c:v>
                </c:pt>
                <c:pt idx="199">
                  <c:v>6.518870128507416E-4</c:v>
                </c:pt>
                <c:pt idx="200">
                  <c:v>1.2222881490951405E-3</c:v>
                </c:pt>
                <c:pt idx="201">
                  <c:v>7.333728894570843E-4</c:v>
                </c:pt>
                <c:pt idx="202">
                  <c:v>1.0593163958824551E-3</c:v>
                </c:pt>
                <c:pt idx="203">
                  <c:v>6.518870128507416E-4</c:v>
                </c:pt>
                <c:pt idx="204">
                  <c:v>1.2222881490951405E-3</c:v>
                </c:pt>
                <c:pt idx="205">
                  <c:v>8.1485876606342711E-4</c:v>
                </c:pt>
                <c:pt idx="206">
                  <c:v>1.4667457789141686E-3</c:v>
                </c:pt>
                <c:pt idx="207">
                  <c:v>7.333728894570843E-4</c:v>
                </c:pt>
                <c:pt idx="208">
                  <c:v>1.3037740257014832E-3</c:v>
                </c:pt>
                <c:pt idx="209">
                  <c:v>6.518870128507416E-4</c:v>
                </c:pt>
                <c:pt idx="210">
                  <c:v>1.2222881490951405E-3</c:v>
                </c:pt>
                <c:pt idx="211">
                  <c:v>8.1485876606342711E-4</c:v>
                </c:pt>
                <c:pt idx="212">
                  <c:v>7.333728894570843E-4</c:v>
                </c:pt>
                <c:pt idx="213">
                  <c:v>7.333728894570843E-4</c:v>
                </c:pt>
                <c:pt idx="214">
                  <c:v>1.3852599023078261E-3</c:v>
                </c:pt>
                <c:pt idx="215">
                  <c:v>8.1485876606342711E-4</c:v>
                </c:pt>
                <c:pt idx="216">
                  <c:v>7.333728894570843E-4</c:v>
                </c:pt>
                <c:pt idx="217">
                  <c:v>7.333728894570843E-4</c:v>
                </c:pt>
                <c:pt idx="218">
                  <c:v>8.1485876606342711E-4</c:v>
                </c:pt>
                <c:pt idx="219">
                  <c:v>6.518870128507416E-4</c:v>
                </c:pt>
                <c:pt idx="220">
                  <c:v>8.1485876606342711E-4</c:v>
                </c:pt>
                <c:pt idx="221">
                  <c:v>6.518870128507416E-4</c:v>
                </c:pt>
                <c:pt idx="222">
                  <c:v>6.518870128507416E-4</c:v>
                </c:pt>
                <c:pt idx="223">
                  <c:v>9.7783051927611241E-4</c:v>
                </c:pt>
                <c:pt idx="224">
                  <c:v>7.333728894570843E-4</c:v>
                </c:pt>
                <c:pt idx="225">
                  <c:v>1.0593163958824551E-3</c:v>
                </c:pt>
                <c:pt idx="226">
                  <c:v>5.704011362443989E-4</c:v>
                </c:pt>
                <c:pt idx="227">
                  <c:v>8.9634464266976971E-4</c:v>
                </c:pt>
                <c:pt idx="228">
                  <c:v>6.518870128507416E-4</c:v>
                </c:pt>
                <c:pt idx="229">
                  <c:v>6.518870128507416E-4</c:v>
                </c:pt>
                <c:pt idx="230">
                  <c:v>7.333728894570843E-4</c:v>
                </c:pt>
                <c:pt idx="231">
                  <c:v>6.518870128507416E-4</c:v>
                </c:pt>
                <c:pt idx="232">
                  <c:v>1.2222881490951405E-3</c:v>
                </c:pt>
                <c:pt idx="233">
                  <c:v>8.1485876606342711E-4</c:v>
                </c:pt>
                <c:pt idx="234">
                  <c:v>6.518870128507416E-4</c:v>
                </c:pt>
                <c:pt idx="235">
                  <c:v>7.333728894570843E-4</c:v>
                </c:pt>
                <c:pt idx="236">
                  <c:v>1.2222881490951405E-3</c:v>
                </c:pt>
                <c:pt idx="237">
                  <c:v>7.333728894570843E-4</c:v>
                </c:pt>
                <c:pt idx="238">
                  <c:v>6.518870128507416E-4</c:v>
                </c:pt>
                <c:pt idx="239">
                  <c:v>6.518870128507416E-4</c:v>
                </c:pt>
                <c:pt idx="240">
                  <c:v>8.1485876606342711E-4</c:v>
                </c:pt>
                <c:pt idx="241">
                  <c:v>6.518870128507416E-4</c:v>
                </c:pt>
                <c:pt idx="242">
                  <c:v>8.9634464266976971E-4</c:v>
                </c:pt>
                <c:pt idx="243">
                  <c:v>6.518870128507416E-4</c:v>
                </c:pt>
                <c:pt idx="244">
                  <c:v>7.333728894570843E-4</c:v>
                </c:pt>
                <c:pt idx="245">
                  <c:v>5.704011362443989E-4</c:v>
                </c:pt>
                <c:pt idx="246">
                  <c:v>1.3037740257014832E-3</c:v>
                </c:pt>
                <c:pt idx="247">
                  <c:v>8.9634464266976971E-4</c:v>
                </c:pt>
                <c:pt idx="248">
                  <c:v>6.518870128507416E-4</c:v>
                </c:pt>
                <c:pt idx="249">
                  <c:v>8.1485876606342711E-4</c:v>
                </c:pt>
                <c:pt idx="250">
                  <c:v>7.333728894570843E-4</c:v>
                </c:pt>
                <c:pt idx="251">
                  <c:v>6.518870128507416E-4</c:v>
                </c:pt>
                <c:pt idx="252">
                  <c:v>7.333728894570843E-4</c:v>
                </c:pt>
                <c:pt idx="253">
                  <c:v>7.333728894570843E-4</c:v>
                </c:pt>
                <c:pt idx="254">
                  <c:v>7.333728894570843E-4</c:v>
                </c:pt>
                <c:pt idx="255">
                  <c:v>6.518870128507416E-4</c:v>
                </c:pt>
                <c:pt idx="256">
                  <c:v>7.333728894570843E-4</c:v>
                </c:pt>
                <c:pt idx="257">
                  <c:v>6.518870128507416E-4</c:v>
                </c:pt>
                <c:pt idx="258">
                  <c:v>9.7783051927611241E-4</c:v>
                </c:pt>
                <c:pt idx="259">
                  <c:v>6.518870128507416E-4</c:v>
                </c:pt>
                <c:pt idx="260">
                  <c:v>6.518870128507416E-4</c:v>
                </c:pt>
                <c:pt idx="261">
                  <c:v>6.518870128507416E-4</c:v>
                </c:pt>
                <c:pt idx="262">
                  <c:v>6.518870128507416E-4</c:v>
                </c:pt>
                <c:pt idx="263">
                  <c:v>5.704011362443989E-4</c:v>
                </c:pt>
                <c:pt idx="264">
                  <c:v>6.518870128507416E-4</c:v>
                </c:pt>
                <c:pt idx="265">
                  <c:v>7.333728894570843E-4</c:v>
                </c:pt>
                <c:pt idx="266">
                  <c:v>6.518870128507416E-4</c:v>
                </c:pt>
                <c:pt idx="267">
                  <c:v>7.333728894570843E-4</c:v>
                </c:pt>
                <c:pt idx="268">
                  <c:v>5.704011362443989E-4</c:v>
                </c:pt>
                <c:pt idx="269">
                  <c:v>8.9634464266976971E-4</c:v>
                </c:pt>
                <c:pt idx="270">
                  <c:v>6.518870128507416E-4</c:v>
                </c:pt>
                <c:pt idx="271">
                  <c:v>6.518870128507416E-4</c:v>
                </c:pt>
                <c:pt idx="272">
                  <c:v>5.704011362443989E-4</c:v>
                </c:pt>
                <c:pt idx="273">
                  <c:v>8.1485876606342711E-4</c:v>
                </c:pt>
                <c:pt idx="274">
                  <c:v>6.518870128507416E-4</c:v>
                </c:pt>
                <c:pt idx="275">
                  <c:v>6.518870128507416E-4</c:v>
                </c:pt>
                <c:pt idx="276">
                  <c:v>6.518870128507416E-4</c:v>
                </c:pt>
                <c:pt idx="277">
                  <c:v>6.518870128507416E-4</c:v>
                </c:pt>
                <c:pt idx="278">
                  <c:v>6.518870128507416E-4</c:v>
                </c:pt>
                <c:pt idx="279">
                  <c:v>6.518870128507416E-4</c:v>
                </c:pt>
                <c:pt idx="280">
                  <c:v>6.518870128507416E-4</c:v>
                </c:pt>
                <c:pt idx="281">
                  <c:v>6.518870128507416E-4</c:v>
                </c:pt>
                <c:pt idx="282">
                  <c:v>6.518870128507416E-4</c:v>
                </c:pt>
                <c:pt idx="283">
                  <c:v>7.333728894570843E-4</c:v>
                </c:pt>
                <c:pt idx="284">
                  <c:v>6.518870128507416E-4</c:v>
                </c:pt>
                <c:pt idx="285">
                  <c:v>6.518870128507416E-4</c:v>
                </c:pt>
                <c:pt idx="286">
                  <c:v>5.704011362443989E-4</c:v>
                </c:pt>
                <c:pt idx="287">
                  <c:v>7.333728894570843E-4</c:v>
                </c:pt>
                <c:pt idx="288">
                  <c:v>6.518870128507416E-4</c:v>
                </c:pt>
                <c:pt idx="289">
                  <c:v>6.518870128507416E-4</c:v>
                </c:pt>
                <c:pt idx="290">
                  <c:v>5.704011362443989E-4</c:v>
                </c:pt>
                <c:pt idx="291">
                  <c:v>5.704011362443989E-4</c:v>
                </c:pt>
                <c:pt idx="292">
                  <c:v>8.1485876606342711E-4</c:v>
                </c:pt>
                <c:pt idx="293">
                  <c:v>6.518870128507416E-4</c:v>
                </c:pt>
                <c:pt idx="295">
                  <c:v>0</c:v>
                </c:pt>
                <c:pt idx="296">
                  <c:v>0.1205186425609464</c:v>
                </c:pt>
                <c:pt idx="297">
                  <c:v>5.4848417361813867E-2</c:v>
                </c:pt>
                <c:pt idx="298">
                  <c:v>2.5138857957498022E-2</c:v>
                </c:pt>
                <c:pt idx="299">
                  <c:v>1.2367780385507048E-2</c:v>
                </c:pt>
                <c:pt idx="300">
                  <c:v>1.1493969814791878E-2</c:v>
                </c:pt>
                <c:pt idx="301">
                  <c:v>5.8478092040169195E-3</c:v>
                </c:pt>
                <c:pt idx="302">
                  <c:v>1.0956240232813309E-2</c:v>
                </c:pt>
                <c:pt idx="303">
                  <c:v>6.0494577972588824E-3</c:v>
                </c:pt>
                <c:pt idx="304">
                  <c:v>5.4445120175329945E-3</c:v>
                </c:pt>
                <c:pt idx="305">
                  <c:v>3.6296746783553296E-3</c:v>
                </c:pt>
                <c:pt idx="306">
                  <c:v>2.6886479098928366E-3</c:v>
                </c:pt>
                <c:pt idx="307">
                  <c:v>4.8395662378071056E-3</c:v>
                </c:pt>
                <c:pt idx="308">
                  <c:v>2.5542155143981949E-3</c:v>
                </c:pt>
                <c:pt idx="309">
                  <c:v>3.5624584806080084E-3</c:v>
                </c:pt>
                <c:pt idx="310">
                  <c:v>1.9492697346723067E-3</c:v>
                </c:pt>
                <c:pt idx="311">
                  <c:v>2.3525669211562324E-3</c:v>
                </c:pt>
                <c:pt idx="312">
                  <c:v>1.6804049436830229E-3</c:v>
                </c:pt>
                <c:pt idx="313">
                  <c:v>2.2853507234089116E-3</c:v>
                </c:pt>
                <c:pt idx="314">
                  <c:v>1.4787563504410602E-3</c:v>
                </c:pt>
                <c:pt idx="315">
                  <c:v>1.6804049436830229E-3</c:v>
                </c:pt>
                <c:pt idx="316">
                  <c:v>2.2853507234089116E-3</c:v>
                </c:pt>
                <c:pt idx="317">
                  <c:v>1.3443239549464183E-3</c:v>
                </c:pt>
                <c:pt idx="318">
                  <c:v>1.3443239549464183E-3</c:v>
                </c:pt>
                <c:pt idx="319">
                  <c:v>1.4115401526937394E-3</c:v>
                </c:pt>
                <c:pt idx="320">
                  <c:v>1.2771077571990975E-3</c:v>
                </c:pt>
                <c:pt idx="321">
                  <c:v>1.2098915594517764E-3</c:v>
                </c:pt>
                <c:pt idx="322">
                  <c:v>1.6804049436830229E-3</c:v>
                </c:pt>
                <c:pt idx="323">
                  <c:v>1.0754591639571347E-3</c:v>
                </c:pt>
                <c:pt idx="324">
                  <c:v>1.3443239549464183E-3</c:v>
                </c:pt>
                <c:pt idx="325">
                  <c:v>8.7381057071517188E-4</c:v>
                </c:pt>
                <c:pt idx="326">
                  <c:v>1.1426753617044558E-3</c:v>
                </c:pt>
                <c:pt idx="327">
                  <c:v>1.2098915594517764E-3</c:v>
                </c:pt>
                <c:pt idx="328">
                  <c:v>1.0754591639571347E-3</c:v>
                </c:pt>
                <c:pt idx="329">
                  <c:v>8.7381057071517188E-4</c:v>
                </c:pt>
                <c:pt idx="330">
                  <c:v>1.2771077571990975E-3</c:v>
                </c:pt>
                <c:pt idx="332">
                  <c:v>0</c:v>
                </c:pt>
                <c:pt idx="333">
                  <c:v>0.71865253095995496</c:v>
                </c:pt>
                <c:pt idx="334">
                  <c:v>0.28158278999911612</c:v>
                </c:pt>
                <c:pt idx="335">
                  <c:v>0.17733106285444586</c:v>
                </c:pt>
                <c:pt idx="336">
                  <c:v>0.1542681807702832</c:v>
                </c:pt>
                <c:pt idx="337">
                  <c:v>0.1272677334522391</c:v>
                </c:pt>
                <c:pt idx="338">
                  <c:v>0.11161122406990102</c:v>
                </c:pt>
                <c:pt idx="339">
                  <c:v>0.10706427374029985</c:v>
                </c:pt>
                <c:pt idx="340">
                  <c:v>7.9688820209505143E-2</c:v>
                </c:pt>
                <c:pt idx="341">
                  <c:v>7.8704428901034795E-2</c:v>
                </c:pt>
                <c:pt idx="342">
                  <c:v>6.1829149327257228E-2</c:v>
                </c:pt>
                <c:pt idx="343">
                  <c:v>6.698548475257815E-2</c:v>
                </c:pt>
                <c:pt idx="344">
                  <c:v>4.5891385285356197E-2</c:v>
                </c:pt>
                <c:pt idx="345">
                  <c:v>4.9500820083080849E-2</c:v>
                </c:pt>
                <c:pt idx="346">
                  <c:v>3.9141273455845171E-2</c:v>
                </c:pt>
                <c:pt idx="347">
                  <c:v>4.0688174083441449E-2</c:v>
                </c:pt>
                <c:pt idx="348">
                  <c:v>3.6609981519778539E-2</c:v>
                </c:pt>
                <c:pt idx="349">
                  <c:v>3.5063080892182262E-2</c:v>
                </c:pt>
                <c:pt idx="350">
                  <c:v>2.9062981488172466E-2</c:v>
                </c:pt>
                <c:pt idx="351">
                  <c:v>2.8781726828609504E-2</c:v>
                </c:pt>
                <c:pt idx="352">
                  <c:v>2.8172341732889759E-2</c:v>
                </c:pt>
                <c:pt idx="353">
                  <c:v>2.5406670913853995E-2</c:v>
                </c:pt>
                <c:pt idx="354">
                  <c:v>2.5078540477697208E-2</c:v>
                </c:pt>
                <c:pt idx="355">
                  <c:v>2.2265993882067615E-2</c:v>
                </c:pt>
                <c:pt idx="356">
                  <c:v>2.2453496988442921E-2</c:v>
                </c:pt>
                <c:pt idx="357">
                  <c:v>1.987532927578246E-2</c:v>
                </c:pt>
                <c:pt idx="358">
                  <c:v>2.1984739222504653E-2</c:v>
                </c:pt>
                <c:pt idx="359">
                  <c:v>1.7297161563121999E-2</c:v>
                </c:pt>
                <c:pt idx="360">
                  <c:v>2.231286965866144E-2</c:v>
                </c:pt>
                <c:pt idx="361">
                  <c:v>1.6594024914214602E-2</c:v>
                </c:pt>
                <c:pt idx="362">
                  <c:v>1.6547149137620773E-2</c:v>
                </c:pt>
                <c:pt idx="363">
                  <c:v>1.2984590116489957E-2</c:v>
                </c:pt>
                <c:pt idx="364">
                  <c:v>1.5844012488713376E-2</c:v>
                </c:pt>
                <c:pt idx="365">
                  <c:v>1.3031465893083785E-2</c:v>
                </c:pt>
                <c:pt idx="366">
                  <c:v>1.5937764041901031E-2</c:v>
                </c:pt>
                <c:pt idx="367">
                  <c:v>1.2375205020770212E-2</c:v>
                </c:pt>
                <c:pt idx="368">
                  <c:v>1.4718993850461539E-2</c:v>
                </c:pt>
                <c:pt idx="369">
                  <c:v>1.1250186382518373E-2</c:v>
                </c:pt>
                <c:pt idx="370">
                  <c:v>1.3031465893083785E-2</c:v>
                </c:pt>
                <c:pt idx="371">
                  <c:v>1.0359546627235669E-2</c:v>
                </c:pt>
                <c:pt idx="372">
                  <c:v>1.3406472105834394E-2</c:v>
                </c:pt>
                <c:pt idx="373">
                  <c:v>1.0734552839986282E-2</c:v>
                </c:pt>
                <c:pt idx="374">
                  <c:v>1.2984590116489957E-2</c:v>
                </c:pt>
                <c:pt idx="375">
                  <c:v>9.2345279889838316E-3</c:v>
                </c:pt>
                <c:pt idx="376">
                  <c:v>1.6547149137620773E-2</c:v>
                </c:pt>
                <c:pt idx="377">
                  <c:v>1.0406422403829496E-2</c:v>
                </c:pt>
                <c:pt idx="378">
                  <c:v>1.0172043520860362E-2</c:v>
                </c:pt>
                <c:pt idx="379">
                  <c:v>8.3438882337011269E-3</c:v>
                </c:pt>
                <c:pt idx="380">
                  <c:v>1.4578366520680059E-2</c:v>
                </c:pt>
                <c:pt idx="381">
                  <c:v>7.9688820209505157E-3</c:v>
                </c:pt>
                <c:pt idx="382">
                  <c:v>9.4689068719529656E-3</c:v>
                </c:pt>
                <c:pt idx="383">
                  <c:v>7.3126211486369431E-3</c:v>
                </c:pt>
                <c:pt idx="384">
                  <c:v>8.5782671166702591E-3</c:v>
                </c:pt>
                <c:pt idx="385">
                  <c:v>6.8907391592925036E-3</c:v>
                </c:pt>
                <c:pt idx="386">
                  <c:v>7.0313664890739834E-3</c:v>
                </c:pt>
                <c:pt idx="387">
                  <c:v>6.7969876061048503E-3</c:v>
                </c:pt>
                <c:pt idx="388">
                  <c:v>7.7345031379813826E-3</c:v>
                </c:pt>
                <c:pt idx="389">
                  <c:v>6.3751056167604125E-3</c:v>
                </c:pt>
                <c:pt idx="390">
                  <c:v>8.812645999639393E-3</c:v>
                </c:pt>
                <c:pt idx="391">
                  <c:v>6.7969876061048503E-3</c:v>
                </c:pt>
                <c:pt idx="392">
                  <c:v>8.3438882337011269E-3</c:v>
                </c:pt>
                <c:pt idx="393">
                  <c:v>5.5782174146653601E-3</c:v>
                </c:pt>
                <c:pt idx="394">
                  <c:v>7.1251180422616366E-3</c:v>
                </c:pt>
                <c:pt idx="395">
                  <c:v>5.7657205210406666E-3</c:v>
                </c:pt>
                <c:pt idx="396">
                  <c:v>8.9063975528270462E-3</c:v>
                </c:pt>
                <c:pt idx="397">
                  <c:v>6.1407267337912795E-3</c:v>
                </c:pt>
                <c:pt idx="398">
                  <c:v>6.3751056167604125E-3</c:v>
                </c:pt>
                <c:pt idx="399">
                  <c:v>5.1094596487270948E-3</c:v>
                </c:pt>
                <c:pt idx="400">
                  <c:v>6.3751056167604125E-3</c:v>
                </c:pt>
                <c:pt idx="401">
                  <c:v>5.4844658614777077E-3</c:v>
                </c:pt>
                <c:pt idx="402">
                  <c:v>6.9376149358863302E-3</c:v>
                </c:pt>
                <c:pt idx="403">
                  <c:v>5.1094596487270948E-3</c:v>
                </c:pt>
                <c:pt idx="404">
                  <c:v>7.3126211486369431E-3</c:v>
                </c:pt>
                <c:pt idx="405">
                  <c:v>4.7344534359764828E-3</c:v>
                </c:pt>
                <c:pt idx="406">
                  <c:v>5.0625838721332682E-3</c:v>
                </c:pt>
                <c:pt idx="407">
                  <c:v>4.3594472232258699E-3</c:v>
                </c:pt>
                <c:pt idx="408">
                  <c:v>4.7344534359764828E-3</c:v>
                </c:pt>
                <c:pt idx="409">
                  <c:v>4.8282049891641352E-3</c:v>
                </c:pt>
                <c:pt idx="410">
                  <c:v>4.8282049891641352E-3</c:v>
                </c:pt>
                <c:pt idx="411">
                  <c:v>4.8750807657579618E-3</c:v>
                </c:pt>
                <c:pt idx="412">
                  <c:v>3.7031863509122982E-3</c:v>
                </c:pt>
                <c:pt idx="413">
                  <c:v>5.0157080955394416E-3</c:v>
                </c:pt>
                <c:pt idx="414">
                  <c:v>3.7031863509122982E-3</c:v>
                </c:pt>
                <c:pt idx="415">
                  <c:v>6.3751056167604125E-3</c:v>
                </c:pt>
                <c:pt idx="416">
                  <c:v>4.21881989344439E-3</c:v>
                </c:pt>
                <c:pt idx="417">
                  <c:v>5.2969627551024013E-3</c:v>
                </c:pt>
                <c:pt idx="418">
                  <c:v>4.0313167870690836E-3</c:v>
                </c:pt>
                <c:pt idx="419">
                  <c:v>6.6563602763233705E-3</c:v>
                </c:pt>
                <c:pt idx="420">
                  <c:v>4.0781925636629102E-3</c:v>
                </c:pt>
                <c:pt idx="421">
                  <c:v>6.1407267337912795E-3</c:v>
                </c:pt>
                <c:pt idx="422">
                  <c:v>4.3125714466320433E-3</c:v>
                </c:pt>
                <c:pt idx="423">
                  <c:v>5.4375900848838811E-3</c:v>
                </c:pt>
                <c:pt idx="424">
                  <c:v>3.9844410104752578E-3</c:v>
                </c:pt>
                <c:pt idx="425">
                  <c:v>3.9375652338814312E-3</c:v>
                </c:pt>
                <c:pt idx="426">
                  <c:v>3.2344285849740329E-3</c:v>
                </c:pt>
                <c:pt idx="427">
                  <c:v>3.6563105743184715E-3</c:v>
                </c:pt>
                <c:pt idx="428">
                  <c:v>4.1250683402567368E-3</c:v>
                </c:pt>
                <c:pt idx="429">
                  <c:v>3.4688074679431651E-3</c:v>
                </c:pt>
                <c:pt idx="430">
                  <c:v>4.8282049891641352E-3</c:v>
                </c:pt>
                <c:pt idx="431">
                  <c:v>3.5156832445369917E-3</c:v>
                </c:pt>
                <c:pt idx="432">
                  <c:v>4.8750807657579618E-3</c:v>
                </c:pt>
                <c:pt idx="433">
                  <c:v>3.3750559147555119E-3</c:v>
                </c:pt>
                <c:pt idx="434">
                  <c:v>3.1875528083802063E-3</c:v>
                </c:pt>
                <c:pt idx="435">
                  <c:v>3.9844410104752578E-3</c:v>
                </c:pt>
                <c:pt idx="436">
                  <c:v>3.0000497020048998E-3</c:v>
                </c:pt>
                <c:pt idx="437">
                  <c:v>4.7344534359764828E-3</c:v>
                </c:pt>
                <c:pt idx="438">
                  <c:v>3.2344285849740329E-3</c:v>
                </c:pt>
                <c:pt idx="439">
                  <c:v>3.843813680693778E-3</c:v>
                </c:pt>
                <c:pt idx="440">
                  <c:v>2.7656708190357667E-3</c:v>
                </c:pt>
                <c:pt idx="441">
                  <c:v>4.968832318945615E-3</c:v>
                </c:pt>
                <c:pt idx="442">
                  <c:v>3.093801255192553E-3</c:v>
                </c:pt>
                <c:pt idx="443">
                  <c:v>3.8906894572876046E-3</c:v>
                </c:pt>
                <c:pt idx="444">
                  <c:v>2.7187950424419406E-3</c:v>
                </c:pt>
                <c:pt idx="445">
                  <c:v>3.2344285849740329E-3</c:v>
                </c:pt>
                <c:pt idx="446">
                  <c:v>3.0469254785987264E-3</c:v>
                </c:pt>
                <c:pt idx="447">
                  <c:v>2.6250434892542873E-3</c:v>
                </c:pt>
                <c:pt idx="448">
                  <c:v>4.593826106195003E-3</c:v>
                </c:pt>
                <c:pt idx="449">
                  <c:v>3.3281801381616852E-3</c:v>
                </c:pt>
                <c:pt idx="450">
                  <c:v>3.2813043615678595E-3</c:v>
                </c:pt>
                <c:pt idx="451">
                  <c:v>2.671919265848114E-3</c:v>
                </c:pt>
                <c:pt idx="452">
                  <c:v>3.4219316913493385E-3</c:v>
                </c:pt>
                <c:pt idx="453">
                  <c:v>2.6250434892542873E-3</c:v>
                </c:pt>
                <c:pt idx="454">
                  <c:v>3.6563105743184715E-3</c:v>
                </c:pt>
                <c:pt idx="455">
                  <c:v>2.7187950424419406E-3</c:v>
                </c:pt>
                <c:pt idx="456">
                  <c:v>3.4688074679431651E-3</c:v>
                </c:pt>
                <c:pt idx="457">
                  <c:v>2.2969130530975015E-3</c:v>
                </c:pt>
                <c:pt idx="458">
                  <c:v>2.5781677126604607E-3</c:v>
                </c:pt>
                <c:pt idx="459">
                  <c:v>2.2969130530975015E-3</c:v>
                </c:pt>
                <c:pt idx="460">
                  <c:v>2.671919265848114E-3</c:v>
                </c:pt>
                <c:pt idx="461">
                  <c:v>3.2813043615678595E-3</c:v>
                </c:pt>
                <c:pt idx="462">
                  <c:v>2.5781677126604607E-3</c:v>
                </c:pt>
                <c:pt idx="463">
                  <c:v>3.1875528083802063E-3</c:v>
                </c:pt>
                <c:pt idx="464">
                  <c:v>2.2500372765036749E-3</c:v>
                </c:pt>
                <c:pt idx="465">
                  <c:v>3.1406770317863797E-3</c:v>
                </c:pt>
                <c:pt idx="466">
                  <c:v>2.2969130530975015E-3</c:v>
                </c:pt>
                <c:pt idx="467">
                  <c:v>2.8125465956295934E-3</c:v>
                </c:pt>
                <c:pt idx="468">
                  <c:v>2.4844161594728075E-3</c:v>
                </c:pt>
                <c:pt idx="469">
                  <c:v>2.4844161594728075E-3</c:v>
                </c:pt>
                <c:pt idx="470">
                  <c:v>2.4375403828789809E-3</c:v>
                </c:pt>
                <c:pt idx="471">
                  <c:v>2.9531739254110732E-3</c:v>
                </c:pt>
                <c:pt idx="472">
                  <c:v>2.1562857233160216E-3</c:v>
                </c:pt>
                <c:pt idx="473">
                  <c:v>2.85942237222342E-3</c:v>
                </c:pt>
                <c:pt idx="474">
                  <c:v>2.0156583935345418E-3</c:v>
                </c:pt>
                <c:pt idx="475">
                  <c:v>2.3906646062851543E-3</c:v>
                </c:pt>
                <c:pt idx="476">
                  <c:v>2.0156583935345418E-3</c:v>
                </c:pt>
                <c:pt idx="477">
                  <c:v>2.3906646062851543E-3</c:v>
                </c:pt>
                <c:pt idx="478">
                  <c:v>1.7812795105654092E-3</c:v>
                </c:pt>
                <c:pt idx="479">
                  <c:v>2.4844161594728075E-3</c:v>
                </c:pt>
                <c:pt idx="480">
                  <c:v>2.2969130530975015E-3</c:v>
                </c:pt>
                <c:pt idx="481">
                  <c:v>2.3437888296913281E-3</c:v>
                </c:pt>
                <c:pt idx="482">
                  <c:v>2.2500372765036749E-3</c:v>
                </c:pt>
                <c:pt idx="483">
                  <c:v>2.4375403828789809E-3</c:v>
                </c:pt>
                <c:pt idx="484">
                  <c:v>2.2500372765036749E-3</c:v>
                </c:pt>
                <c:pt idx="485">
                  <c:v>2.2500372765036749E-3</c:v>
                </c:pt>
                <c:pt idx="486">
                  <c:v>1.8281552871592358E-3</c:v>
                </c:pt>
                <c:pt idx="487">
                  <c:v>2.5312919360666341E-3</c:v>
                </c:pt>
                <c:pt idx="488">
                  <c:v>2.0156583935345418E-3</c:v>
                </c:pt>
                <c:pt idx="489">
                  <c:v>2.109409946722195E-3</c:v>
                </c:pt>
                <c:pt idx="490">
                  <c:v>1.921906840346889E-3</c:v>
                </c:pt>
                <c:pt idx="491">
                  <c:v>1.8281552871592358E-3</c:v>
                </c:pt>
                <c:pt idx="492">
                  <c:v>2.0156583935345418E-3</c:v>
                </c:pt>
                <c:pt idx="493">
                  <c:v>1.6875279573777559E-3</c:v>
                </c:pt>
                <c:pt idx="494">
                  <c:v>2.109409946722195E-3</c:v>
                </c:pt>
                <c:pt idx="495">
                  <c:v>1.8750310637530624E-3</c:v>
                </c:pt>
                <c:pt idx="496">
                  <c:v>2.2031614999098482E-3</c:v>
                </c:pt>
                <c:pt idx="497">
                  <c:v>1.7344037339715825E-3</c:v>
                </c:pt>
                <c:pt idx="498">
                  <c:v>2.2969130530975015E-3</c:v>
                </c:pt>
                <c:pt idx="499">
                  <c:v>2.0156583935345418E-3</c:v>
                </c:pt>
                <c:pt idx="500">
                  <c:v>1.9687826169407156E-3</c:v>
                </c:pt>
                <c:pt idx="501">
                  <c:v>1.6406521807839297E-3</c:v>
                </c:pt>
                <c:pt idx="502">
                  <c:v>1.7344037339715825E-3</c:v>
                </c:pt>
                <c:pt idx="503">
                  <c:v>1.7812795105654092E-3</c:v>
                </c:pt>
                <c:pt idx="504">
                  <c:v>2.2031614999098482E-3</c:v>
                </c:pt>
                <c:pt idx="505">
                  <c:v>1.5000248510024499E-3</c:v>
                </c:pt>
                <c:pt idx="506">
                  <c:v>2.3906646062851543E-3</c:v>
                </c:pt>
                <c:pt idx="507">
                  <c:v>2.5781677126604607E-3</c:v>
                </c:pt>
                <c:pt idx="508">
                  <c:v>2.109409946722195E-3</c:v>
                </c:pt>
                <c:pt idx="509">
                  <c:v>1.921906840346889E-3</c:v>
                </c:pt>
                <c:pt idx="510">
                  <c:v>1.921906840346889E-3</c:v>
                </c:pt>
                <c:pt idx="511">
                  <c:v>1.8281552871592358E-3</c:v>
                </c:pt>
                <c:pt idx="512">
                  <c:v>1.5469006275962765E-3</c:v>
                </c:pt>
                <c:pt idx="513">
                  <c:v>1.9687826169407156E-3</c:v>
                </c:pt>
                <c:pt idx="514">
                  <c:v>1.7812795105654092E-3</c:v>
                </c:pt>
                <c:pt idx="515">
                  <c:v>1.4531490744086233E-3</c:v>
                </c:pt>
                <c:pt idx="516">
                  <c:v>1.6406521807839297E-3</c:v>
                </c:pt>
                <c:pt idx="517">
                  <c:v>1.4531490744086233E-3</c:v>
                </c:pt>
                <c:pt idx="518">
                  <c:v>1.3593975212209703E-3</c:v>
                </c:pt>
                <c:pt idx="519">
                  <c:v>2.1562857233160216E-3</c:v>
                </c:pt>
                <c:pt idx="520">
                  <c:v>1.6406521807839297E-3</c:v>
                </c:pt>
                <c:pt idx="521">
                  <c:v>1.4531490744086233E-3</c:v>
                </c:pt>
                <c:pt idx="522">
                  <c:v>1.7344037339715825E-3</c:v>
                </c:pt>
                <c:pt idx="523">
                  <c:v>1.2656459680333171E-3</c:v>
                </c:pt>
                <c:pt idx="524">
                  <c:v>1.4531490744086233E-3</c:v>
                </c:pt>
                <c:pt idx="525">
                  <c:v>1.3593975212209703E-3</c:v>
                </c:pt>
                <c:pt idx="526">
                  <c:v>2.0156583935345418E-3</c:v>
                </c:pt>
                <c:pt idx="527">
                  <c:v>1.6406521807839297E-3</c:v>
                </c:pt>
                <c:pt idx="528">
                  <c:v>1.4531490744086233E-3</c:v>
                </c:pt>
                <c:pt idx="529">
                  <c:v>1.6875279573777559E-3</c:v>
                </c:pt>
                <c:pt idx="530">
                  <c:v>1.3125217446271437E-3</c:v>
                </c:pt>
                <c:pt idx="531">
                  <c:v>1.6875279573777559E-3</c:v>
                </c:pt>
                <c:pt idx="532">
                  <c:v>1.5469006275962765E-3</c:v>
                </c:pt>
                <c:pt idx="533">
                  <c:v>1.3593975212209703E-3</c:v>
                </c:pt>
                <c:pt idx="534">
                  <c:v>1.4062732978147967E-3</c:v>
                </c:pt>
                <c:pt idx="535">
                  <c:v>1.5469006275962765E-3</c:v>
                </c:pt>
                <c:pt idx="536">
                  <c:v>1.2656459680333171E-3</c:v>
                </c:pt>
                <c:pt idx="537">
                  <c:v>1.5000248510024499E-3</c:v>
                </c:pt>
                <c:pt idx="538">
                  <c:v>1.2187701914394904E-3</c:v>
                </c:pt>
                <c:pt idx="539">
                  <c:v>1.4062732978147967E-3</c:v>
                </c:pt>
                <c:pt idx="540">
                  <c:v>1.2656459680333171E-3</c:v>
                </c:pt>
                <c:pt idx="541">
                  <c:v>1.5469006275962765E-3</c:v>
                </c:pt>
                <c:pt idx="542">
                  <c:v>1.6875279573777559E-3</c:v>
                </c:pt>
                <c:pt idx="543">
                  <c:v>1.3125217446271437E-3</c:v>
                </c:pt>
                <c:pt idx="544">
                  <c:v>1.171894414845664E-3</c:v>
                </c:pt>
                <c:pt idx="545">
                  <c:v>1.6875279573777559E-3</c:v>
                </c:pt>
                <c:pt idx="546">
                  <c:v>1.2656459680333171E-3</c:v>
                </c:pt>
                <c:pt idx="547">
                  <c:v>1.171894414845664E-3</c:v>
                </c:pt>
                <c:pt idx="548">
                  <c:v>1.5000248510024499E-3</c:v>
                </c:pt>
                <c:pt idx="549">
                  <c:v>1.1250186382518374E-3</c:v>
                </c:pt>
                <c:pt idx="550">
                  <c:v>1.5000248510024499E-3</c:v>
                </c:pt>
                <c:pt idx="551">
                  <c:v>1.171894414845664E-3</c:v>
                </c:pt>
                <c:pt idx="552">
                  <c:v>1.2187701914394904E-3</c:v>
                </c:pt>
                <c:pt idx="553">
                  <c:v>1.8750310637530624E-3</c:v>
                </c:pt>
                <c:pt idx="554">
                  <c:v>1.2187701914394904E-3</c:v>
                </c:pt>
                <c:pt idx="555">
                  <c:v>1.4062732978147967E-3</c:v>
                </c:pt>
                <c:pt idx="556">
                  <c:v>1.0781428616580108E-3</c:v>
                </c:pt>
                <c:pt idx="557">
                  <c:v>1.3125217446271437E-3</c:v>
                </c:pt>
                <c:pt idx="558">
                  <c:v>1.1250186382518374E-3</c:v>
                </c:pt>
                <c:pt idx="559">
                  <c:v>1.5000248510024499E-3</c:v>
                </c:pt>
                <c:pt idx="560">
                  <c:v>1.171894414845664E-3</c:v>
                </c:pt>
                <c:pt idx="561">
                  <c:v>1.0781428616580108E-3</c:v>
                </c:pt>
                <c:pt idx="562">
                  <c:v>1.6406521807839297E-3</c:v>
                </c:pt>
                <c:pt idx="563">
                  <c:v>1.171894414845664E-3</c:v>
                </c:pt>
                <c:pt idx="564">
                  <c:v>1.7812795105654092E-3</c:v>
                </c:pt>
                <c:pt idx="565">
                  <c:v>1.3593975212209703E-3</c:v>
                </c:pt>
                <c:pt idx="566">
                  <c:v>1.0312670850641842E-3</c:v>
                </c:pt>
                <c:pt idx="567">
                  <c:v>1.3125217446271437E-3</c:v>
                </c:pt>
                <c:pt idx="568">
                  <c:v>1.0312670850641842E-3</c:v>
                </c:pt>
                <c:pt idx="569">
                  <c:v>8.9063975528270458E-4</c:v>
                </c:pt>
                <c:pt idx="570">
                  <c:v>1.0312670850641842E-3</c:v>
                </c:pt>
                <c:pt idx="571">
                  <c:v>1.3125217446271437E-3</c:v>
                </c:pt>
                <c:pt idx="572">
                  <c:v>9.8439130847035781E-4</c:v>
                </c:pt>
                <c:pt idx="573">
                  <c:v>1.5000248510024499E-3</c:v>
                </c:pt>
                <c:pt idx="574">
                  <c:v>1.5937764041901031E-3</c:v>
                </c:pt>
                <c:pt idx="575">
                  <c:v>1.3125217446271437E-3</c:v>
                </c:pt>
                <c:pt idx="576">
                  <c:v>1.3125217446271437E-3</c:v>
                </c:pt>
                <c:pt idx="577">
                  <c:v>1.1250186382518374E-3</c:v>
                </c:pt>
                <c:pt idx="578">
                  <c:v>1.5937764041901031E-3</c:v>
                </c:pt>
                <c:pt idx="579">
                  <c:v>1.0781428616580108E-3</c:v>
                </c:pt>
                <c:pt idx="580">
                  <c:v>1.0781428616580108E-3</c:v>
                </c:pt>
                <c:pt idx="581">
                  <c:v>1.0312670850641842E-3</c:v>
                </c:pt>
                <c:pt idx="582">
                  <c:v>1.8750310637530624E-3</c:v>
                </c:pt>
                <c:pt idx="583">
                  <c:v>1.4062732978147967E-3</c:v>
                </c:pt>
                <c:pt idx="584">
                  <c:v>1.2656459680333171E-3</c:v>
                </c:pt>
                <c:pt idx="585">
                  <c:v>1.3593975212209703E-3</c:v>
                </c:pt>
                <c:pt idx="586">
                  <c:v>9.8439130847035781E-4</c:v>
                </c:pt>
                <c:pt idx="587">
                  <c:v>9.8439130847035781E-4</c:v>
                </c:pt>
                <c:pt idx="588">
                  <c:v>1.0781428616580108E-3</c:v>
                </c:pt>
                <c:pt idx="589">
                  <c:v>8.9063975528270458E-4</c:v>
                </c:pt>
                <c:pt idx="590">
                  <c:v>1.171894414845664E-3</c:v>
                </c:pt>
                <c:pt idx="591">
                  <c:v>1.0312670850641842E-3</c:v>
                </c:pt>
                <c:pt idx="592">
                  <c:v>1.3125217446271437E-3</c:v>
                </c:pt>
                <c:pt idx="593">
                  <c:v>9.3751553187653119E-4</c:v>
                </c:pt>
                <c:pt idx="594">
                  <c:v>8.9063975528270458E-4</c:v>
                </c:pt>
                <c:pt idx="595">
                  <c:v>9.8439130847035781E-4</c:v>
                </c:pt>
                <c:pt idx="596">
                  <c:v>8.9063975528270458E-4</c:v>
                </c:pt>
                <c:pt idx="597">
                  <c:v>1.2656459680333171E-3</c:v>
                </c:pt>
                <c:pt idx="598">
                  <c:v>1.0781428616580108E-3</c:v>
                </c:pt>
                <c:pt idx="599">
                  <c:v>1.1250186382518374E-3</c:v>
                </c:pt>
                <c:pt idx="600">
                  <c:v>9.8439130847035781E-4</c:v>
                </c:pt>
                <c:pt idx="601">
                  <c:v>9.8439130847035781E-4</c:v>
                </c:pt>
                <c:pt idx="602">
                  <c:v>1.2656459680333171E-3</c:v>
                </c:pt>
                <c:pt idx="603">
                  <c:v>9.8439130847035781E-4</c:v>
                </c:pt>
                <c:pt idx="604">
                  <c:v>8.4376397868887796E-4</c:v>
                </c:pt>
                <c:pt idx="605">
                  <c:v>8.4376397868887796E-4</c:v>
                </c:pt>
                <c:pt idx="606">
                  <c:v>9.8439130847035781E-4</c:v>
                </c:pt>
                <c:pt idx="607">
                  <c:v>1.0312670850641842E-3</c:v>
                </c:pt>
                <c:pt idx="608">
                  <c:v>9.8439130847035781E-4</c:v>
                </c:pt>
                <c:pt idx="609">
                  <c:v>8.9063975528270458E-4</c:v>
                </c:pt>
                <c:pt idx="610">
                  <c:v>9.3751553187653119E-4</c:v>
                </c:pt>
                <c:pt idx="611">
                  <c:v>9.3751553187653119E-4</c:v>
                </c:pt>
                <c:pt idx="612">
                  <c:v>7.5001242550122495E-4</c:v>
                </c:pt>
                <c:pt idx="613">
                  <c:v>8.4376397868887796E-4</c:v>
                </c:pt>
                <c:pt idx="614">
                  <c:v>8.9063975528270458E-4</c:v>
                </c:pt>
                <c:pt idx="615">
                  <c:v>7.9688820209505157E-4</c:v>
                </c:pt>
                <c:pt idx="616">
                  <c:v>1.1250186382518374E-3</c:v>
                </c:pt>
                <c:pt idx="617">
                  <c:v>1.0312670850641842E-3</c:v>
                </c:pt>
                <c:pt idx="618">
                  <c:v>7.9688820209505157E-4</c:v>
                </c:pt>
                <c:pt idx="619">
                  <c:v>7.0313664890739834E-4</c:v>
                </c:pt>
                <c:pt idx="620">
                  <c:v>1.2187701914394904E-3</c:v>
                </c:pt>
                <c:pt idx="621">
                  <c:v>8.9063975528270458E-4</c:v>
                </c:pt>
                <c:pt idx="622">
                  <c:v>7.5001242550122495E-4</c:v>
                </c:pt>
                <c:pt idx="623">
                  <c:v>7.9688820209505157E-4</c:v>
                </c:pt>
                <c:pt idx="624">
                  <c:v>1.171894414845664E-3</c:v>
                </c:pt>
                <c:pt idx="625">
                  <c:v>8.4376397868887796E-4</c:v>
                </c:pt>
                <c:pt idx="626">
                  <c:v>7.0313664890739834E-4</c:v>
                </c:pt>
                <c:pt idx="627">
                  <c:v>9.8439130847035781E-4</c:v>
                </c:pt>
                <c:pt idx="628">
                  <c:v>7.0313664890739834E-4</c:v>
                </c:pt>
                <c:pt idx="629">
                  <c:v>1.2187701914394904E-3</c:v>
                </c:pt>
                <c:pt idx="630">
                  <c:v>9.3751553187653119E-4</c:v>
                </c:pt>
                <c:pt idx="631">
                  <c:v>8.4376397868887796E-4</c:v>
                </c:pt>
                <c:pt idx="632">
                  <c:v>7.9688820209505157E-4</c:v>
                </c:pt>
                <c:pt idx="633">
                  <c:v>7.9688820209505157E-4</c:v>
                </c:pt>
                <c:pt idx="634">
                  <c:v>6.0938509571974522E-4</c:v>
                </c:pt>
                <c:pt idx="635">
                  <c:v>9.8439130847035781E-4</c:v>
                </c:pt>
                <c:pt idx="636">
                  <c:v>8.9063975528270458E-4</c:v>
                </c:pt>
                <c:pt idx="637">
                  <c:v>8.9063975528270458E-4</c:v>
                </c:pt>
                <c:pt idx="638">
                  <c:v>7.5001242550122495E-4</c:v>
                </c:pt>
                <c:pt idx="639">
                  <c:v>9.8439130847035781E-4</c:v>
                </c:pt>
                <c:pt idx="640">
                  <c:v>7.5001242550122495E-4</c:v>
                </c:pt>
                <c:pt idx="641">
                  <c:v>7.9688820209505157E-4</c:v>
                </c:pt>
                <c:pt idx="642">
                  <c:v>9.3751553187653119E-4</c:v>
                </c:pt>
                <c:pt idx="643">
                  <c:v>8.4376397868887796E-4</c:v>
                </c:pt>
                <c:pt idx="644">
                  <c:v>8.4376397868887796E-4</c:v>
                </c:pt>
                <c:pt idx="645">
                  <c:v>6.5626087231357183E-4</c:v>
                </c:pt>
                <c:pt idx="646">
                  <c:v>1.0781428616580108E-3</c:v>
                </c:pt>
                <c:pt idx="647">
                  <c:v>9.3751553187653119E-4</c:v>
                </c:pt>
                <c:pt idx="648">
                  <c:v>7.9688820209505157E-4</c:v>
                </c:pt>
                <c:pt idx="649">
                  <c:v>7.9688820209505157E-4</c:v>
                </c:pt>
                <c:pt idx="650">
                  <c:v>1.0312670850641842E-3</c:v>
                </c:pt>
                <c:pt idx="651">
                  <c:v>9.8439130847035781E-4</c:v>
                </c:pt>
                <c:pt idx="652">
                  <c:v>7.0313664890739834E-4</c:v>
                </c:pt>
                <c:pt idx="653">
                  <c:v>7.9688820209505157E-4</c:v>
                </c:pt>
                <c:pt idx="654">
                  <c:v>6.0938509571974522E-4</c:v>
                </c:pt>
                <c:pt idx="655">
                  <c:v>8.4376397868887796E-4</c:v>
                </c:pt>
                <c:pt idx="656">
                  <c:v>7.5001242550122495E-4</c:v>
                </c:pt>
                <c:pt idx="657">
                  <c:v>6.0938509571974522E-4</c:v>
                </c:pt>
                <c:pt idx="658">
                  <c:v>1.4062732978147967E-3</c:v>
                </c:pt>
                <c:pt idx="659">
                  <c:v>9.8439130847035781E-4</c:v>
                </c:pt>
                <c:pt idx="660">
                  <c:v>8.4376397868887796E-4</c:v>
                </c:pt>
                <c:pt idx="661">
                  <c:v>7.9688820209505157E-4</c:v>
                </c:pt>
                <c:pt idx="662">
                  <c:v>6.5626087231357183E-4</c:v>
                </c:pt>
                <c:pt idx="663">
                  <c:v>1.2187701914394904E-3</c:v>
                </c:pt>
                <c:pt idx="664">
                  <c:v>8.4376397868887796E-4</c:v>
                </c:pt>
                <c:pt idx="665">
                  <c:v>7.0313664890739834E-4</c:v>
                </c:pt>
                <c:pt idx="666">
                  <c:v>5.156335425320921E-4</c:v>
                </c:pt>
                <c:pt idx="667">
                  <c:v>1.1250186382518374E-3</c:v>
                </c:pt>
                <c:pt idx="668">
                  <c:v>7.0313664890739834E-4</c:v>
                </c:pt>
                <c:pt idx="669">
                  <c:v>7.0313664890739834E-4</c:v>
                </c:pt>
                <c:pt idx="670">
                  <c:v>7.9688820209505157E-4</c:v>
                </c:pt>
                <c:pt idx="671">
                  <c:v>6.0938509571974522E-4</c:v>
                </c:pt>
                <c:pt idx="672">
                  <c:v>6.0938509571974522E-4</c:v>
                </c:pt>
                <c:pt idx="673">
                  <c:v>9.3751553187653119E-4</c:v>
                </c:pt>
                <c:pt idx="674">
                  <c:v>7.0313664890739834E-4</c:v>
                </c:pt>
                <c:pt idx="675">
                  <c:v>6.5626087231357183E-4</c:v>
                </c:pt>
                <c:pt idx="676">
                  <c:v>6.0938509571974522E-4</c:v>
                </c:pt>
                <c:pt idx="677">
                  <c:v>5.6250931912591872E-4</c:v>
                </c:pt>
                <c:pt idx="678">
                  <c:v>9.8439130847035781E-4</c:v>
                </c:pt>
                <c:pt idx="679">
                  <c:v>7.5001242550122495E-4</c:v>
                </c:pt>
                <c:pt idx="680">
                  <c:v>1.0312670850641842E-3</c:v>
                </c:pt>
                <c:pt idx="681">
                  <c:v>7.0313664890739834E-4</c:v>
                </c:pt>
                <c:pt idx="682">
                  <c:v>6.0938509571974522E-4</c:v>
                </c:pt>
                <c:pt idx="683">
                  <c:v>8.9063975528270458E-4</c:v>
                </c:pt>
                <c:pt idx="684">
                  <c:v>6.5626087231357183E-4</c:v>
                </c:pt>
                <c:pt idx="685">
                  <c:v>6.0938509571974522E-4</c:v>
                </c:pt>
                <c:pt idx="686">
                  <c:v>9.3751553187653119E-4</c:v>
                </c:pt>
                <c:pt idx="687">
                  <c:v>1.5000248510024499E-3</c:v>
                </c:pt>
                <c:pt idx="688">
                  <c:v>1.1250186382518374E-3</c:v>
                </c:pt>
                <c:pt idx="689">
                  <c:v>8.4376397868887796E-4</c:v>
                </c:pt>
                <c:pt idx="690">
                  <c:v>8.9063975528270458E-4</c:v>
                </c:pt>
                <c:pt idx="691">
                  <c:v>7.5001242550122495E-4</c:v>
                </c:pt>
                <c:pt idx="692">
                  <c:v>6.5626087231357183E-4</c:v>
                </c:pt>
                <c:pt idx="693">
                  <c:v>6.0938509571974522E-4</c:v>
                </c:pt>
                <c:pt idx="694">
                  <c:v>5.6250931912591872E-4</c:v>
                </c:pt>
                <c:pt idx="695">
                  <c:v>9.8439130847035781E-4</c:v>
                </c:pt>
                <c:pt idx="696">
                  <c:v>7.0313664890739834E-4</c:v>
                </c:pt>
                <c:pt idx="697">
                  <c:v>6.5626087231357183E-4</c:v>
                </c:pt>
                <c:pt idx="698">
                  <c:v>5.6250931912591872E-4</c:v>
                </c:pt>
                <c:pt idx="699">
                  <c:v>5.6250931912591872E-4</c:v>
                </c:pt>
                <c:pt idx="700">
                  <c:v>6.0938509571974522E-4</c:v>
                </c:pt>
                <c:pt idx="701">
                  <c:v>6.5626087231357183E-4</c:v>
                </c:pt>
                <c:pt idx="702">
                  <c:v>6.0938509571974522E-4</c:v>
                </c:pt>
                <c:pt idx="703">
                  <c:v>6.5626087231357183E-4</c:v>
                </c:pt>
                <c:pt idx="704">
                  <c:v>6.5626087231357183E-4</c:v>
                </c:pt>
                <c:pt idx="705">
                  <c:v>6.0938509571974522E-4</c:v>
                </c:pt>
                <c:pt idx="706">
                  <c:v>5.156335425320921E-4</c:v>
                </c:pt>
                <c:pt idx="707">
                  <c:v>7.0313664890739834E-4</c:v>
                </c:pt>
                <c:pt idx="708">
                  <c:v>5.156335425320921E-4</c:v>
                </c:pt>
                <c:pt idx="709">
                  <c:v>5.6250931912591872E-4</c:v>
                </c:pt>
                <c:pt idx="710">
                  <c:v>6.0938509571974522E-4</c:v>
                </c:pt>
                <c:pt idx="711">
                  <c:v>5.6250931912591872E-4</c:v>
                </c:pt>
                <c:pt idx="712">
                  <c:v>6.5626087231357183E-4</c:v>
                </c:pt>
                <c:pt idx="713">
                  <c:v>6.0938509571974522E-4</c:v>
                </c:pt>
                <c:pt idx="714">
                  <c:v>5.6250931912591872E-4</c:v>
                </c:pt>
                <c:pt idx="715">
                  <c:v>6.0938509571974522E-4</c:v>
                </c:pt>
                <c:pt idx="716">
                  <c:v>5.6250931912591872E-4</c:v>
                </c:pt>
                <c:pt idx="717">
                  <c:v>8.4376397868887796E-4</c:v>
                </c:pt>
                <c:pt idx="718">
                  <c:v>6.0938509571974522E-4</c:v>
                </c:pt>
                <c:pt idx="719">
                  <c:v>7.5001242550122495E-4</c:v>
                </c:pt>
                <c:pt idx="720">
                  <c:v>6.5626087231357183E-4</c:v>
                </c:pt>
                <c:pt idx="721">
                  <c:v>8.9063975528270458E-4</c:v>
                </c:pt>
                <c:pt idx="722">
                  <c:v>6.0938509571974522E-4</c:v>
                </c:pt>
                <c:pt idx="723">
                  <c:v>5.6250931912591872E-4</c:v>
                </c:pt>
                <c:pt idx="724">
                  <c:v>8.4376397868887796E-4</c:v>
                </c:pt>
                <c:pt idx="725">
                  <c:v>6.0938509571974522E-4</c:v>
                </c:pt>
                <c:pt idx="726">
                  <c:v>5.156335425320921E-4</c:v>
                </c:pt>
                <c:pt idx="727">
                  <c:v>4.2188198934443898E-4</c:v>
                </c:pt>
                <c:pt idx="728">
                  <c:v>5.6250931912591872E-4</c:v>
                </c:pt>
                <c:pt idx="729">
                  <c:v>5.6250931912591872E-4</c:v>
                </c:pt>
                <c:pt idx="730">
                  <c:v>5.6250931912591872E-4</c:v>
                </c:pt>
                <c:pt idx="731">
                  <c:v>5.6250931912591872E-4</c:v>
                </c:pt>
                <c:pt idx="733">
                  <c:v>0</c:v>
                </c:pt>
                <c:pt idx="734">
                  <c:v>6.6932146816132994</c:v>
                </c:pt>
                <c:pt idx="735">
                  <c:v>0.12320775395603119</c:v>
                </c:pt>
                <c:pt idx="736">
                  <c:v>2.0016992746779763</c:v>
                </c:pt>
                <c:pt idx="737">
                  <c:v>0.50555524230321103</c:v>
                </c:pt>
                <c:pt idx="738">
                  <c:v>0.2322947199901495</c:v>
                </c:pt>
                <c:pt idx="739">
                  <c:v>0.1371733683842967</c:v>
                </c:pt>
                <c:pt idx="740">
                  <c:v>8.1349704044646531E-2</c:v>
                </c:pt>
                <c:pt idx="741">
                  <c:v>6.9246171540149767E-2</c:v>
                </c:pt>
                <c:pt idx="742">
                  <c:v>6.4823726971199022E-2</c:v>
                </c:pt>
                <c:pt idx="743">
                  <c:v>5.8655580598715097E-2</c:v>
                </c:pt>
                <c:pt idx="744">
                  <c:v>5.1633980011170498E-2</c:v>
                </c:pt>
                <c:pt idx="745">
                  <c:v>4.7327915562455303E-2</c:v>
                </c:pt>
                <c:pt idx="746">
                  <c:v>4.3332198101034898E-2</c:v>
                </c:pt>
                <c:pt idx="747">
                  <c:v>3.8483026424553819E-2</c:v>
                </c:pt>
                <c:pt idx="748">
                  <c:v>3.3866614988543833E-2</c:v>
                </c:pt>
                <c:pt idx="749">
                  <c:v>3.1888152944539554E-2</c:v>
                </c:pt>
                <c:pt idx="750">
                  <c:v>2.9211410179122002E-2</c:v>
                </c:pt>
                <c:pt idx="751">
                  <c:v>2.8163989097002091E-2</c:v>
                </c:pt>
                <c:pt idx="752">
                  <c:v>3.9026133652319703E-2</c:v>
                </c:pt>
                <c:pt idx="753">
                  <c:v>3.0258831261241917E-2</c:v>
                </c:pt>
                <c:pt idx="754">
                  <c:v>3.3517474627837197E-2</c:v>
                </c:pt>
                <c:pt idx="755">
                  <c:v>2.0366521041220522E-2</c:v>
                </c:pt>
                <c:pt idx="756">
                  <c:v>2.1879462604282612E-2</c:v>
                </c:pt>
                <c:pt idx="757">
                  <c:v>2.2267396338401101E-2</c:v>
                </c:pt>
                <c:pt idx="758">
                  <c:v>1.5323382497680201E-2</c:v>
                </c:pt>
                <c:pt idx="759">
                  <c:v>2.6689840907351842E-2</c:v>
                </c:pt>
                <c:pt idx="760">
                  <c:v>1.4237168042148439E-2</c:v>
                </c:pt>
                <c:pt idx="761">
                  <c:v>2.2383776458636647E-2</c:v>
                </c:pt>
                <c:pt idx="762">
                  <c:v>1.4081994548501045E-2</c:v>
                </c:pt>
                <c:pt idx="763">
                  <c:v>1.8232885503568844E-2</c:v>
                </c:pt>
                <c:pt idx="764">
                  <c:v>1.0939731302141306E-2</c:v>
                </c:pt>
                <c:pt idx="765">
                  <c:v>1.8931166224982122E-2</c:v>
                </c:pt>
                <c:pt idx="766">
                  <c:v>1.2219912624732312E-2</c:v>
                </c:pt>
                <c:pt idx="767">
                  <c:v>2.009496742733758E-2</c:v>
                </c:pt>
                <c:pt idx="768">
                  <c:v>1.7534604782155572E-2</c:v>
                </c:pt>
                <c:pt idx="769">
                  <c:v>9.0776493783725747E-3</c:v>
                </c:pt>
                <c:pt idx="770">
                  <c:v>1.7612191528979269E-2</c:v>
                </c:pt>
                <c:pt idx="771">
                  <c:v>1.8155298756745149E-2</c:v>
                </c:pt>
                <c:pt idx="772">
                  <c:v>7.952641549428964E-3</c:v>
                </c:pt>
                <c:pt idx="773">
                  <c:v>1.924151321227691E-2</c:v>
                </c:pt>
                <c:pt idx="774">
                  <c:v>1.0280243954139881E-2</c:v>
                </c:pt>
                <c:pt idx="775">
                  <c:v>1.3732854187794408E-2</c:v>
                </c:pt>
                <c:pt idx="776">
                  <c:v>9.9311035934332437E-3</c:v>
                </c:pt>
                <c:pt idx="777">
                  <c:v>1.2530259612027101E-2</c:v>
                </c:pt>
                <c:pt idx="778">
                  <c:v>8.0302282962526617E-3</c:v>
                </c:pt>
                <c:pt idx="779">
                  <c:v>1.6215630086152719E-2</c:v>
                </c:pt>
                <c:pt idx="780">
                  <c:v>1.0086277087080639E-2</c:v>
                </c:pt>
                <c:pt idx="781">
                  <c:v>9.1940294986081195E-3</c:v>
                </c:pt>
                <c:pt idx="782">
                  <c:v>1.6525977073447506E-2</c:v>
                </c:pt>
                <c:pt idx="783">
                  <c:v>6.3233198661313238E-3</c:v>
                </c:pt>
                <c:pt idx="784">
                  <c:v>1.7301844541684479E-2</c:v>
                </c:pt>
                <c:pt idx="785">
                  <c:v>6.2069397458957773E-3</c:v>
                </c:pt>
                <c:pt idx="786">
                  <c:v>1.3888027681441801E-2</c:v>
                </c:pt>
                <c:pt idx="787">
                  <c:v>8.6509222708422394E-3</c:v>
                </c:pt>
                <c:pt idx="788">
                  <c:v>5.7802126383654428E-3</c:v>
                </c:pt>
                <c:pt idx="789">
                  <c:v>1.7806158396038513E-2</c:v>
                </c:pt>
                <c:pt idx="790">
                  <c:v>7.7198813089578737E-3</c:v>
                </c:pt>
                <c:pt idx="791">
                  <c:v>1.5207002377444656E-2</c:v>
                </c:pt>
                <c:pt idx="792">
                  <c:v>5.6250391447180475E-3</c:v>
                </c:pt>
                <c:pt idx="793">
                  <c:v>1.004748371366879E-2</c:v>
                </c:pt>
                <c:pt idx="794">
                  <c:v>6.2069397458957773E-3</c:v>
                </c:pt>
                <c:pt idx="795">
                  <c:v>9.9698969668450925E-3</c:v>
                </c:pt>
                <c:pt idx="796">
                  <c:v>6.9828072141327495E-3</c:v>
                </c:pt>
                <c:pt idx="797">
                  <c:v>7.5259144418986304E-3</c:v>
                </c:pt>
                <c:pt idx="798">
                  <c:v>1.0241450580728033E-2</c:v>
                </c:pt>
                <c:pt idx="799">
                  <c:v>4.0733042082441041E-3</c:v>
                </c:pt>
                <c:pt idx="800">
                  <c:v>9.1164427517844218E-3</c:v>
                </c:pt>
                <c:pt idx="801">
                  <c:v>1.113369816920055E-2</c:v>
                </c:pt>
                <c:pt idx="802">
                  <c:v>4.926758423304773E-3</c:v>
                </c:pt>
                <c:pt idx="803">
                  <c:v>9.6207566061384548E-3</c:v>
                </c:pt>
                <c:pt idx="804">
                  <c:v>2.987089752712343E-3</c:v>
                </c:pt>
                <c:pt idx="805">
                  <c:v>1.3888027681441801E-2</c:v>
                </c:pt>
                <c:pt idx="806">
                  <c:v>3.8793373411848612E-3</c:v>
                </c:pt>
                <c:pt idx="807">
                  <c:v>5.9353861320128373E-3</c:v>
                </c:pt>
                <c:pt idx="808">
                  <c:v>1.0978524675553155E-2</c:v>
                </c:pt>
                <c:pt idx="809">
                  <c:v>2.8319162590649482E-3</c:v>
                </c:pt>
                <c:pt idx="810">
                  <c:v>7.952641549428964E-3</c:v>
                </c:pt>
                <c:pt idx="811">
                  <c:v>7.4871210684867816E-3</c:v>
                </c:pt>
                <c:pt idx="812">
                  <c:v>3.0258831261241914E-3</c:v>
                </c:pt>
                <c:pt idx="813">
                  <c:v>8.3793686569592993E-3</c:v>
                </c:pt>
                <c:pt idx="814">
                  <c:v>2.870709632476797E-3</c:v>
                </c:pt>
                <c:pt idx="815">
                  <c:v>7.370740948251236E-3</c:v>
                </c:pt>
                <c:pt idx="816">
                  <c:v>2.9095030058886454E-3</c:v>
                </c:pt>
                <c:pt idx="817">
                  <c:v>8.9224758847251812E-3</c:v>
                </c:pt>
                <c:pt idx="818">
                  <c:v>3.4138168602426775E-3</c:v>
                </c:pt>
                <c:pt idx="819">
                  <c:v>9.6595499795503036E-3</c:v>
                </c:pt>
                <c:pt idx="820">
                  <c:v>2.987089752712343E-3</c:v>
                </c:pt>
                <c:pt idx="821">
                  <c:v>8.5345421506066946E-3</c:v>
                </c:pt>
                <c:pt idx="822">
                  <c:v>4.3836511955388929E-3</c:v>
                </c:pt>
                <c:pt idx="823">
                  <c:v>3.9569240880085576E-3</c:v>
                </c:pt>
                <c:pt idx="824">
                  <c:v>4.8491716764810762E-3</c:v>
                </c:pt>
                <c:pt idx="825">
                  <c:v>5.6638325181298963E-3</c:v>
                </c:pt>
                <c:pt idx="826">
                  <c:v>2.2500156578872193E-3</c:v>
                </c:pt>
                <c:pt idx="827">
                  <c:v>6.9052204673090518E-3</c:v>
                </c:pt>
                <c:pt idx="828">
                  <c:v>2.056048790827976E-3</c:v>
                </c:pt>
                <c:pt idx="829">
                  <c:v>9.1164427517844218E-3</c:v>
                </c:pt>
                <c:pt idx="830">
                  <c:v>2.6767427654175542E-3</c:v>
                </c:pt>
                <c:pt idx="831">
                  <c:v>5.741419264953594E-3</c:v>
                </c:pt>
                <c:pt idx="832">
                  <c:v>4.4224445689507418E-3</c:v>
                </c:pt>
                <c:pt idx="833">
                  <c:v>3.685370474125618E-3</c:v>
                </c:pt>
                <c:pt idx="834">
                  <c:v>4.5776180625981353E-3</c:v>
                </c:pt>
                <c:pt idx="835">
                  <c:v>2.3663957781227653E-3</c:v>
                </c:pt>
                <c:pt idx="836">
                  <c:v>4.6939981828336818E-3</c:v>
                </c:pt>
                <c:pt idx="837">
                  <c:v>3.801750594361164E-3</c:v>
                </c:pt>
                <c:pt idx="838">
                  <c:v>4.0733042082441041E-3</c:v>
                </c:pt>
                <c:pt idx="839">
                  <c:v>5.1983120371877139E-3</c:v>
                </c:pt>
                <c:pt idx="840">
                  <c:v>2.0948421642398248E-3</c:v>
                </c:pt>
                <c:pt idx="841">
                  <c:v>3.0646764995360403E-3</c:v>
                </c:pt>
                <c:pt idx="842">
                  <c:v>4.0733042082441041E-3</c:v>
                </c:pt>
                <c:pt idx="843">
                  <c:v>3.4138168602426775E-3</c:v>
                </c:pt>
                <c:pt idx="844">
                  <c:v>2.754329512241251E-3</c:v>
                </c:pt>
                <c:pt idx="845">
                  <c:v>5.0431385435403195E-3</c:v>
                </c:pt>
                <c:pt idx="846">
                  <c:v>2.1336355376516737E-3</c:v>
                </c:pt>
                <c:pt idx="847">
                  <c:v>4.1508909550678008E-3</c:v>
                </c:pt>
                <c:pt idx="848">
                  <c:v>2.4051891515346137E-3</c:v>
                </c:pt>
                <c:pt idx="849">
                  <c:v>4.926758423304773E-3</c:v>
                </c:pt>
                <c:pt idx="850">
                  <c:v>2.754329512241251E-3</c:v>
                </c:pt>
                <c:pt idx="851">
                  <c:v>1.900875297180582E-3</c:v>
                </c:pt>
                <c:pt idx="852">
                  <c:v>5.741419264953594E-3</c:v>
                </c:pt>
                <c:pt idx="853">
                  <c:v>2.2888090312990677E-3</c:v>
                </c:pt>
                <c:pt idx="854">
                  <c:v>2.2112222844753709E-3</c:v>
                </c:pt>
                <c:pt idx="855">
                  <c:v>5.0431385435403195E-3</c:v>
                </c:pt>
                <c:pt idx="856">
                  <c:v>2.1724289110635221E-3</c:v>
                </c:pt>
                <c:pt idx="857">
                  <c:v>1.9396686705924306E-3</c:v>
                </c:pt>
                <c:pt idx="858">
                  <c:v>5.5086590244825019E-3</c:v>
                </c:pt>
                <c:pt idx="859">
                  <c:v>2.715536138829403E-3</c:v>
                </c:pt>
                <c:pt idx="860">
                  <c:v>3.685370474125618E-3</c:v>
                </c:pt>
                <c:pt idx="861">
                  <c:v>4.7715849296573786E-3</c:v>
                </c:pt>
                <c:pt idx="862">
                  <c:v>1.6293216832976418E-3</c:v>
                </c:pt>
                <c:pt idx="863">
                  <c:v>4.5776180625981353E-3</c:v>
                </c:pt>
                <c:pt idx="864">
                  <c:v>2.4439825249464625E-3</c:v>
                </c:pt>
                <c:pt idx="865">
                  <c:v>1.2413879491791555E-3</c:v>
                </c:pt>
                <c:pt idx="866">
                  <c:v>3.4138168602426775E-3</c:v>
                </c:pt>
                <c:pt idx="867">
                  <c:v>2.6767427654175542E-3</c:v>
                </c:pt>
                <c:pt idx="868">
                  <c:v>1.9396686705924306E-3</c:v>
                </c:pt>
                <c:pt idx="869">
                  <c:v>3.4526102336545259E-3</c:v>
                </c:pt>
                <c:pt idx="870">
                  <c:v>1.8232885503568846E-3</c:v>
                </c:pt>
                <c:pt idx="871">
                  <c:v>2.2112222844753709E-3</c:v>
                </c:pt>
                <c:pt idx="872">
                  <c:v>1.9784620440042788E-3</c:v>
                </c:pt>
                <c:pt idx="873">
                  <c:v>3.6077837273019208E-3</c:v>
                </c:pt>
                <c:pt idx="874">
                  <c:v>1.8232885503568846E-3</c:v>
                </c:pt>
                <c:pt idx="875">
                  <c:v>3.6465771007137692E-3</c:v>
                </c:pt>
                <c:pt idx="876">
                  <c:v>1.4353548162383985E-3</c:v>
                </c:pt>
                <c:pt idx="877">
                  <c:v>2.754329512241251E-3</c:v>
                </c:pt>
                <c:pt idx="878">
                  <c:v>1.6293216832976418E-3</c:v>
                </c:pt>
                <c:pt idx="879">
                  <c:v>2.0948421642398248E-3</c:v>
                </c:pt>
                <c:pt idx="880">
                  <c:v>3.7241638475374664E-3</c:v>
                </c:pt>
                <c:pt idx="881">
                  <c:v>1.8232885503568846E-3</c:v>
                </c:pt>
                <c:pt idx="882">
                  <c:v>4.2672710753033473E-3</c:v>
                </c:pt>
                <c:pt idx="883">
                  <c:v>1.5517349364739443E-3</c:v>
                </c:pt>
                <c:pt idx="884">
                  <c:v>1.6293216832976418E-3</c:v>
                </c:pt>
                <c:pt idx="885">
                  <c:v>3.0258831261241914E-3</c:v>
                </c:pt>
                <c:pt idx="886">
                  <c:v>1.7069084301213388E-3</c:v>
                </c:pt>
                <c:pt idx="887">
                  <c:v>1.4741481896502471E-3</c:v>
                </c:pt>
                <c:pt idx="888">
                  <c:v>2.2888090312990677E-3</c:v>
                </c:pt>
                <c:pt idx="889">
                  <c:v>1.7457018035331874E-3</c:v>
                </c:pt>
                <c:pt idx="890">
                  <c:v>1.3965614428265499E-3</c:v>
                </c:pt>
                <c:pt idx="891">
                  <c:v>3.0646764995360403E-3</c:v>
                </c:pt>
                <c:pt idx="892">
                  <c:v>1.5517349364739443E-3</c:v>
                </c:pt>
                <c:pt idx="893">
                  <c:v>2.5215692717701597E-3</c:v>
                </c:pt>
                <c:pt idx="894">
                  <c:v>1.8620819237687332E-3</c:v>
                </c:pt>
                <c:pt idx="895">
                  <c:v>2.1724289110635221E-3</c:v>
                </c:pt>
                <c:pt idx="896">
                  <c:v>1.3189746960028529E-3</c:v>
                </c:pt>
                <c:pt idx="897">
                  <c:v>1.1638012023554582E-3</c:v>
                </c:pt>
                <c:pt idx="898">
                  <c:v>2.715536138829403E-3</c:v>
                </c:pt>
                <c:pt idx="899">
                  <c:v>1.9396686705924306E-3</c:v>
                </c:pt>
                <c:pt idx="900">
                  <c:v>1.2025945757673069E-3</c:v>
                </c:pt>
                <c:pt idx="901">
                  <c:v>1.9784620440042788E-3</c:v>
                </c:pt>
                <c:pt idx="902">
                  <c:v>1.4353548162383985E-3</c:v>
                </c:pt>
                <c:pt idx="903">
                  <c:v>1.2025945757673069E-3</c:v>
                </c:pt>
                <c:pt idx="904">
                  <c:v>3.0258831261241914E-3</c:v>
                </c:pt>
                <c:pt idx="905">
                  <c:v>1.4741481896502471E-3</c:v>
                </c:pt>
                <c:pt idx="906">
                  <c:v>2.4439825249464625E-3</c:v>
                </c:pt>
                <c:pt idx="907">
                  <c:v>1.6681150567094901E-3</c:v>
                </c:pt>
                <c:pt idx="908">
                  <c:v>1.086214455531761E-3</c:v>
                </c:pt>
                <c:pt idx="909">
                  <c:v>1.086214455531761E-3</c:v>
                </c:pt>
                <c:pt idx="910">
                  <c:v>3.685370474125618E-3</c:v>
                </c:pt>
                <c:pt idx="911">
                  <c:v>1.6293216832976418E-3</c:v>
                </c:pt>
                <c:pt idx="912">
                  <c:v>1.6293216832976418E-3</c:v>
                </c:pt>
                <c:pt idx="913">
                  <c:v>1.7069084301213388E-3</c:v>
                </c:pt>
                <c:pt idx="914">
                  <c:v>1.6681150567094901E-3</c:v>
                </c:pt>
                <c:pt idx="915">
                  <c:v>1.8620819237687332E-3</c:v>
                </c:pt>
                <c:pt idx="916">
                  <c:v>2.1724289110635221E-3</c:v>
                </c:pt>
                <c:pt idx="917">
                  <c:v>1.0474210821199124E-3</c:v>
                </c:pt>
                <c:pt idx="918">
                  <c:v>1.3189746960028529E-3</c:v>
                </c:pt>
                <c:pt idx="919">
                  <c:v>1.2025945757673069E-3</c:v>
                </c:pt>
                <c:pt idx="920">
                  <c:v>3.0258831261241914E-3</c:v>
                </c:pt>
                <c:pt idx="921">
                  <c:v>1.3189746960028529E-3</c:v>
                </c:pt>
                <c:pt idx="922">
                  <c:v>1.6681150567094901E-3</c:v>
                </c:pt>
                <c:pt idx="923">
                  <c:v>1.5905283098857929E-3</c:v>
                </c:pt>
                <c:pt idx="924">
                  <c:v>8.9224758847251799E-4</c:v>
                </c:pt>
                <c:pt idx="925">
                  <c:v>9.3104096188436659E-4</c:v>
                </c:pt>
                <c:pt idx="926">
                  <c:v>9.3104096188436659E-4</c:v>
                </c:pt>
                <c:pt idx="927">
                  <c:v>2.4439825249464625E-3</c:v>
                </c:pt>
                <c:pt idx="928">
                  <c:v>1.7069084301213388E-3</c:v>
                </c:pt>
                <c:pt idx="929">
                  <c:v>1.6681150567094901E-3</c:v>
                </c:pt>
                <c:pt idx="930">
                  <c:v>1.3577680694147015E-3</c:v>
                </c:pt>
                <c:pt idx="931">
                  <c:v>1.5905283098857929E-3</c:v>
                </c:pt>
                <c:pt idx="932">
                  <c:v>2.2112222844753709E-3</c:v>
                </c:pt>
                <c:pt idx="933">
                  <c:v>1.0474210821199124E-3</c:v>
                </c:pt>
                <c:pt idx="934">
                  <c:v>1.086214455531761E-3</c:v>
                </c:pt>
                <c:pt idx="935">
                  <c:v>1.1638012023554582E-3</c:v>
                </c:pt>
                <c:pt idx="936">
                  <c:v>1.1638012023554582E-3</c:v>
                </c:pt>
                <c:pt idx="937">
                  <c:v>6.9828072141327495E-4</c:v>
                </c:pt>
                <c:pt idx="938">
                  <c:v>1.1638012023554582E-3</c:v>
                </c:pt>
                <c:pt idx="939">
                  <c:v>1.5517349364739443E-3</c:v>
                </c:pt>
                <c:pt idx="940">
                  <c:v>1.1638012023554582E-3</c:v>
                </c:pt>
                <c:pt idx="941">
                  <c:v>1.0474210821199124E-3</c:v>
                </c:pt>
                <c:pt idx="942">
                  <c:v>8.9224758847251799E-4</c:v>
                </c:pt>
                <c:pt idx="943">
                  <c:v>1.6293216832976418E-3</c:v>
                </c:pt>
                <c:pt idx="944">
                  <c:v>2.3663957781227653E-3</c:v>
                </c:pt>
                <c:pt idx="945">
                  <c:v>1.2413879491791555E-3</c:v>
                </c:pt>
                <c:pt idx="946">
                  <c:v>6.9828072141327495E-4</c:v>
                </c:pt>
                <c:pt idx="947">
                  <c:v>1.3577680694147015E-3</c:v>
                </c:pt>
                <c:pt idx="948">
                  <c:v>9.6983433529621531E-4</c:v>
                </c:pt>
                <c:pt idx="949">
                  <c:v>7.7586746823697216E-4</c:v>
                </c:pt>
                <c:pt idx="950">
                  <c:v>6.5948734800142645E-4</c:v>
                </c:pt>
                <c:pt idx="951">
                  <c:v>1.0086277087080638E-3</c:v>
                </c:pt>
                <c:pt idx="952">
                  <c:v>6.5948734800142645E-4</c:v>
                </c:pt>
                <c:pt idx="953">
                  <c:v>1.9396686705924306E-3</c:v>
                </c:pt>
                <c:pt idx="954">
                  <c:v>1.3965614428265499E-3</c:v>
                </c:pt>
                <c:pt idx="955">
                  <c:v>6.5948734800142645E-4</c:v>
                </c:pt>
                <c:pt idx="956">
                  <c:v>1.1250078289436096E-3</c:v>
                </c:pt>
                <c:pt idx="957">
                  <c:v>1.3577680694147015E-3</c:v>
                </c:pt>
                <c:pt idx="958">
                  <c:v>9.3104096188436659E-4</c:v>
                </c:pt>
                <c:pt idx="959">
                  <c:v>1.2801813225910041E-3</c:v>
                </c:pt>
                <c:pt idx="960">
                  <c:v>1.0474210821199124E-3</c:v>
                </c:pt>
                <c:pt idx="961">
                  <c:v>1.7069084301213388E-3</c:v>
                </c:pt>
                <c:pt idx="962">
                  <c:v>1.086214455531761E-3</c:v>
                </c:pt>
                <c:pt idx="963">
                  <c:v>1.2025945757673069E-3</c:v>
                </c:pt>
                <c:pt idx="964">
                  <c:v>1.4353548162383985E-3</c:v>
                </c:pt>
                <c:pt idx="965">
                  <c:v>1.2413879491791555E-3</c:v>
                </c:pt>
                <c:pt idx="966">
                  <c:v>6.9828072141327495E-4</c:v>
                </c:pt>
                <c:pt idx="967">
                  <c:v>7.3707409482512355E-4</c:v>
                </c:pt>
                <c:pt idx="968">
                  <c:v>8.1466084164882088E-4</c:v>
                </c:pt>
                <c:pt idx="969">
                  <c:v>6.9828072141327495E-4</c:v>
                </c:pt>
                <c:pt idx="970">
                  <c:v>7.3707409482512355E-4</c:v>
                </c:pt>
                <c:pt idx="971">
                  <c:v>1.1250078289436096E-3</c:v>
                </c:pt>
                <c:pt idx="972">
                  <c:v>1.086214455531761E-3</c:v>
                </c:pt>
                <c:pt idx="973">
                  <c:v>8.5345421506066938E-4</c:v>
                </c:pt>
                <c:pt idx="974">
                  <c:v>7.3707409482512355E-4</c:v>
                </c:pt>
                <c:pt idx="975">
                  <c:v>6.9828072141327495E-4</c:v>
                </c:pt>
                <c:pt idx="976">
                  <c:v>6.5948734800142645E-4</c:v>
                </c:pt>
                <c:pt idx="977">
                  <c:v>1.5905283098857929E-3</c:v>
                </c:pt>
                <c:pt idx="978">
                  <c:v>2.0948421642398248E-3</c:v>
                </c:pt>
                <c:pt idx="979">
                  <c:v>1.5905283098857929E-3</c:v>
                </c:pt>
                <c:pt idx="980">
                  <c:v>6.9828072141327495E-4</c:v>
                </c:pt>
                <c:pt idx="981">
                  <c:v>1.0474210821199124E-3</c:v>
                </c:pt>
                <c:pt idx="982">
                  <c:v>8.5345421506066938E-4</c:v>
                </c:pt>
                <c:pt idx="983">
                  <c:v>6.5948734800142645E-4</c:v>
                </c:pt>
                <c:pt idx="984">
                  <c:v>1.0086277087080638E-3</c:v>
                </c:pt>
                <c:pt idx="985">
                  <c:v>4.2672710753033469E-4</c:v>
                </c:pt>
                <c:pt idx="986">
                  <c:v>1.0086277087080638E-3</c:v>
                </c:pt>
                <c:pt idx="987">
                  <c:v>7.3707409482512355E-4</c:v>
                </c:pt>
                <c:pt idx="988">
                  <c:v>9.6983433529621531E-4</c:v>
                </c:pt>
                <c:pt idx="989">
                  <c:v>3.8793373411848608E-4</c:v>
                </c:pt>
                <c:pt idx="990">
                  <c:v>4.2672710753033469E-4</c:v>
                </c:pt>
                <c:pt idx="991">
                  <c:v>8.5345421506066938E-4</c:v>
                </c:pt>
                <c:pt idx="992">
                  <c:v>4.655204809421833E-4</c:v>
                </c:pt>
                <c:pt idx="993">
                  <c:v>6.9828072141327495E-4</c:v>
                </c:pt>
                <c:pt idx="994">
                  <c:v>1.3189746960028529E-3</c:v>
                </c:pt>
                <c:pt idx="995">
                  <c:v>5.4310722776588051E-4</c:v>
                </c:pt>
                <c:pt idx="996">
                  <c:v>4.655204809421833E-4</c:v>
                </c:pt>
                <c:pt idx="997">
                  <c:v>6.5948734800142645E-4</c:v>
                </c:pt>
                <c:pt idx="998">
                  <c:v>7.3707409482512355E-4</c:v>
                </c:pt>
                <c:pt idx="999">
                  <c:v>1.2025945757673069E-3</c:v>
                </c:pt>
                <c:pt idx="1000">
                  <c:v>1.2413879491791555E-3</c:v>
                </c:pt>
                <c:pt idx="1001">
                  <c:v>7.3707409482512355E-4</c:v>
                </c:pt>
                <c:pt idx="1002">
                  <c:v>3.8793373411848608E-4</c:v>
                </c:pt>
                <c:pt idx="1003">
                  <c:v>6.2069397458957773E-4</c:v>
                </c:pt>
                <c:pt idx="1004">
                  <c:v>5.8190060117772912E-4</c:v>
                </c:pt>
                <c:pt idx="1005">
                  <c:v>5.8190060117772912E-4</c:v>
                </c:pt>
                <c:pt idx="1006">
                  <c:v>1.0474210821199124E-3</c:v>
                </c:pt>
                <c:pt idx="1007">
                  <c:v>1.0086277087080638E-3</c:v>
                </c:pt>
                <c:pt idx="1008">
                  <c:v>6.2069397458957773E-4</c:v>
                </c:pt>
                <c:pt idx="1009">
                  <c:v>9.3104096188436659E-4</c:v>
                </c:pt>
                <c:pt idx="1010">
                  <c:v>4.2672710753033469E-4</c:v>
                </c:pt>
                <c:pt idx="1011">
                  <c:v>8.9224758847251799E-4</c:v>
                </c:pt>
                <c:pt idx="1012">
                  <c:v>6.9828072141327495E-4</c:v>
                </c:pt>
                <c:pt idx="1013">
                  <c:v>1.5129415630620957E-3</c:v>
                </c:pt>
                <c:pt idx="1014">
                  <c:v>5.4310722776588051E-4</c:v>
                </c:pt>
                <c:pt idx="1015">
                  <c:v>5.0431385435403191E-4</c:v>
                </c:pt>
                <c:pt idx="1016">
                  <c:v>6.5948734800142645E-4</c:v>
                </c:pt>
                <c:pt idx="1017">
                  <c:v>6.2069397458957773E-4</c:v>
                </c:pt>
                <c:pt idx="1018">
                  <c:v>7.7586746823697216E-4</c:v>
                </c:pt>
                <c:pt idx="1019">
                  <c:v>1.1638012023554582E-3</c:v>
                </c:pt>
                <c:pt idx="1020">
                  <c:v>4.655204809421833E-4</c:v>
                </c:pt>
                <c:pt idx="1021">
                  <c:v>9.3104096188436659E-4</c:v>
                </c:pt>
                <c:pt idx="1022">
                  <c:v>1.1638012023554582E-3</c:v>
                </c:pt>
                <c:pt idx="1023">
                  <c:v>1.1250078289436096E-3</c:v>
                </c:pt>
                <c:pt idx="1024">
                  <c:v>5.0431385435403191E-4</c:v>
                </c:pt>
                <c:pt idx="1025">
                  <c:v>1.5517349364739443E-3</c:v>
                </c:pt>
                <c:pt idx="1026">
                  <c:v>4.2672710753033469E-4</c:v>
                </c:pt>
                <c:pt idx="1027">
                  <c:v>5.4310722776588051E-4</c:v>
                </c:pt>
                <c:pt idx="1028">
                  <c:v>5.0431385435403191E-4</c:v>
                </c:pt>
                <c:pt idx="1029">
                  <c:v>1.0086277087080638E-3</c:v>
                </c:pt>
                <c:pt idx="1030">
                  <c:v>8.9224758847251799E-4</c:v>
                </c:pt>
                <c:pt idx="1031">
                  <c:v>5.8190060117772912E-4</c:v>
                </c:pt>
                <c:pt idx="1032">
                  <c:v>8.5345421506066938E-4</c:v>
                </c:pt>
                <c:pt idx="1033">
                  <c:v>6.9828072141327495E-4</c:v>
                </c:pt>
                <c:pt idx="1034">
                  <c:v>1.0474210821199124E-3</c:v>
                </c:pt>
                <c:pt idx="1035">
                  <c:v>1.4741481896502471E-3</c:v>
                </c:pt>
                <c:pt idx="1036">
                  <c:v>4.655204809421833E-4</c:v>
                </c:pt>
                <c:pt idx="1037">
                  <c:v>1.4741481896502471E-3</c:v>
                </c:pt>
                <c:pt idx="1038">
                  <c:v>1.2801813225910041E-3</c:v>
                </c:pt>
                <c:pt idx="1039">
                  <c:v>8.5345421506066938E-4</c:v>
                </c:pt>
                <c:pt idx="1040">
                  <c:v>1.1250078289436096E-3</c:v>
                </c:pt>
                <c:pt idx="1041">
                  <c:v>5.8190060117772912E-4</c:v>
                </c:pt>
                <c:pt idx="1042">
                  <c:v>5.8190060117772912E-4</c:v>
                </c:pt>
                <c:pt idx="1043">
                  <c:v>8.1466084164882088E-4</c:v>
                </c:pt>
                <c:pt idx="1044">
                  <c:v>1.2801813225910041E-3</c:v>
                </c:pt>
                <c:pt idx="1045">
                  <c:v>5.8190060117772912E-4</c:v>
                </c:pt>
                <c:pt idx="1046">
                  <c:v>4.2672710753033469E-4</c:v>
                </c:pt>
                <c:pt idx="1047">
                  <c:v>6.5948734800142645E-4</c:v>
                </c:pt>
                <c:pt idx="1048">
                  <c:v>9.3104096188436659E-4</c:v>
                </c:pt>
                <c:pt idx="1049">
                  <c:v>4.2672710753033469E-4</c:v>
                </c:pt>
                <c:pt idx="1050">
                  <c:v>1.1638012023554582E-3</c:v>
                </c:pt>
                <c:pt idx="1051">
                  <c:v>5.8190060117772912E-4</c:v>
                </c:pt>
                <c:pt idx="1052">
                  <c:v>1.4353548162383985E-3</c:v>
                </c:pt>
                <c:pt idx="1053">
                  <c:v>4.655204809421833E-4</c:v>
                </c:pt>
                <c:pt idx="1054">
                  <c:v>1.2413879491791555E-3</c:v>
                </c:pt>
                <c:pt idx="1055">
                  <c:v>5.0431385435403191E-4</c:v>
                </c:pt>
                <c:pt idx="1056">
                  <c:v>1.2025945757673069E-3</c:v>
                </c:pt>
                <c:pt idx="1057">
                  <c:v>4.655204809421833E-4</c:v>
                </c:pt>
                <c:pt idx="1058">
                  <c:v>6.9828072141327495E-4</c:v>
                </c:pt>
                <c:pt idx="1059">
                  <c:v>1.2413879491791555E-3</c:v>
                </c:pt>
                <c:pt idx="1060">
                  <c:v>4.655204809421833E-4</c:v>
                </c:pt>
                <c:pt idx="1061">
                  <c:v>8.9224758847251799E-4</c:v>
                </c:pt>
                <c:pt idx="1062">
                  <c:v>1.2025945757673069E-3</c:v>
                </c:pt>
                <c:pt idx="1063">
                  <c:v>8.5345421506066938E-4</c:v>
                </c:pt>
                <c:pt idx="1064">
                  <c:v>3.4914036070663747E-4</c:v>
                </c:pt>
                <c:pt idx="1065">
                  <c:v>9.6983433529621531E-4</c:v>
                </c:pt>
                <c:pt idx="1066">
                  <c:v>4.655204809421833E-4</c:v>
                </c:pt>
                <c:pt idx="1067">
                  <c:v>5.4310722776588051E-4</c:v>
                </c:pt>
                <c:pt idx="1068">
                  <c:v>1.3189746960028529E-3</c:v>
                </c:pt>
                <c:pt idx="1070">
                  <c:v>0</c:v>
                </c:pt>
                <c:pt idx="1071">
                  <c:v>0.24500304078898474</c:v>
                </c:pt>
                <c:pt idx="1072">
                  <c:v>3.8246016518225595E-2</c:v>
                </c:pt>
                <c:pt idx="1073">
                  <c:v>1.7745076205292722E-2</c:v>
                </c:pt>
                <c:pt idx="1074">
                  <c:v>1.1426753617044557E-2</c:v>
                </c:pt>
                <c:pt idx="1075">
                  <c:v>8.8053219048990407E-3</c:v>
                </c:pt>
                <c:pt idx="1076">
                  <c:v>7.0577007634686963E-3</c:v>
                </c:pt>
                <c:pt idx="1077">
                  <c:v>5.7133768085222787E-3</c:v>
                </c:pt>
                <c:pt idx="1078">
                  <c:v>4.6379176445651435E-3</c:v>
                </c:pt>
                <c:pt idx="1079">
                  <c:v>3.6296746783553296E-3</c:v>
                </c:pt>
                <c:pt idx="1080">
                  <c:v>2.9575127008821204E-3</c:v>
                </c:pt>
                <c:pt idx="1081">
                  <c:v>2.5542155143981949E-3</c:v>
                </c:pt>
                <c:pt idx="1082">
                  <c:v>2.2853507234089116E-3</c:v>
                </c:pt>
                <c:pt idx="1083">
                  <c:v>2.0837021301669486E-3</c:v>
                </c:pt>
                <c:pt idx="1084">
                  <c:v>1.8820535369249857E-3</c:v>
                </c:pt>
                <c:pt idx="1085">
                  <c:v>1.545972548188381E-3</c:v>
                </c:pt>
                <c:pt idx="1087">
                  <c:v>0</c:v>
                </c:pt>
                <c:pt idx="1088">
                  <c:v>6.5103863303649159E-2</c:v>
                </c:pt>
                <c:pt idx="1089">
                  <c:v>4.3933056085087324E-2</c:v>
                </c:pt>
                <c:pt idx="1090">
                  <c:v>2.8477143724392057E-2</c:v>
                </c:pt>
                <c:pt idx="1091">
                  <c:v>2.0950059059260125E-2</c:v>
                </c:pt>
                <c:pt idx="1092">
                  <c:v>1.4285331915277933E-2</c:v>
                </c:pt>
                <c:pt idx="1093">
                  <c:v>8.0170287843300669E-3</c:v>
                </c:pt>
                <c:pt idx="1094">
                  <c:v>4.7266962364105516E-3</c:v>
                </c:pt>
                <c:pt idx="1095">
                  <c:v>2.2257838692754132E-3</c:v>
                </c:pt>
                <c:pt idx="1096">
                  <c:v>2.0277695430184228E-3</c:v>
                </c:pt>
                <c:pt idx="1097">
                  <c:v>9.1702591724473635E-4</c:v>
                </c:pt>
                <c:pt idx="1098">
                  <c:v>6.9730326686338331E-4</c:v>
                </c:pt>
                <c:pt idx="1099">
                  <c:v>5.6426326079168465E-4</c:v>
                </c:pt>
                <c:pt idx="1100">
                  <c:v>1.5436042405020837E-4</c:v>
                </c:pt>
                <c:pt idx="1101">
                  <c:v>7.5538470583330123E-5</c:v>
                </c:pt>
                <c:pt idx="1102">
                  <c:v>5.821235535329468E-5</c:v>
                </c:pt>
                <c:pt idx="1103">
                  <c:v>4.8708870535265098E-5</c:v>
                </c:pt>
                <c:pt idx="1105">
                  <c:v>0</c:v>
                </c:pt>
                <c:pt idx="1106">
                  <c:v>0.15460598622147115</c:v>
                </c:pt>
                <c:pt idx="1107">
                  <c:v>8.720767554648913E-2</c:v>
                </c:pt>
                <c:pt idx="1108">
                  <c:v>4.4048558824714867E-2</c:v>
                </c:pt>
                <c:pt idx="1109">
                  <c:v>2.2845368746637236E-2</c:v>
                </c:pt>
                <c:pt idx="1110">
                  <c:v>1.3223450453446703E-2</c:v>
                </c:pt>
                <c:pt idx="1111">
                  <c:v>5.6034193309947231E-3</c:v>
                </c:pt>
                <c:pt idx="1112">
                  <c:v>4.2325669033299769E-3</c:v>
                </c:pt>
                <c:pt idx="1113">
                  <c:v>2.1103957065358395E-3</c:v>
                </c:pt>
                <c:pt idx="1114">
                  <c:v>1.4490127494184381E-3</c:v>
                </c:pt>
                <c:pt idx="1115">
                  <c:v>9.5431480254370732E-4</c:v>
                </c:pt>
                <c:pt idx="1116">
                  <c:v>6.6246924782948258E-4</c:v>
                </c:pt>
                <c:pt idx="1117">
                  <c:v>5.6584741122612376E-4</c:v>
                </c:pt>
                <c:pt idx="1118">
                  <c:v>1.7833653561171269E-4</c:v>
                </c:pt>
                <c:pt idx="1119">
                  <c:v>6.9847570298108065E-5</c:v>
                </c:pt>
                <c:pt idx="1120">
                  <c:v>5.0515938480507716E-5</c:v>
                </c:pt>
                <c:pt idx="1121">
                  <c:v>4.8708870535265281E-5</c:v>
                </c:pt>
                <c:pt idx="1123">
                  <c:v>0</c:v>
                </c:pt>
                <c:pt idx="1124">
                  <c:v>0.10978499999999999</c:v>
                </c:pt>
                <c:pt idx="1125">
                  <c:v>0.10760400000000001</c:v>
                </c:pt>
                <c:pt idx="1126">
                  <c:v>2.8076E-2</c:v>
                </c:pt>
                <c:pt idx="1127">
                  <c:v>9.8589999999999997E-3</c:v>
                </c:pt>
                <c:pt idx="1128">
                  <c:v>6.4910000000000002E-3</c:v>
                </c:pt>
                <c:pt idx="1129">
                  <c:v>2.382E-3</c:v>
                </c:pt>
                <c:pt idx="1130">
                  <c:v>1.3320000000000001E-3</c:v>
                </c:pt>
                <c:pt idx="1131">
                  <c:v>6.7199999999999996E-4</c:v>
                </c:pt>
                <c:pt idx="1132">
                  <c:v>2.7799999999999998E-4</c:v>
                </c:pt>
                <c:pt idx="1133">
                  <c:v>1.16E-4</c:v>
                </c:pt>
                <c:pt idx="1134">
                  <c:v>4.0000000000000003E-5</c:v>
                </c:pt>
                <c:pt idx="1135">
                  <c:v>2.3E-5</c:v>
                </c:pt>
                <c:pt idx="1136">
                  <c:v>1.2E-5</c:v>
                </c:pt>
                <c:pt idx="1137">
                  <c:v>3.9999999999999998E-6</c:v>
                </c:pt>
                <c:pt idx="1138">
                  <c:v>1.9999999999999999E-6</c:v>
                </c:pt>
                <c:pt idx="1140">
                  <c:v>0</c:v>
                </c:pt>
                <c:pt idx="1141">
                  <c:v>0.12515399999999999</c:v>
                </c:pt>
                <c:pt idx="1142">
                  <c:v>0.12439</c:v>
                </c:pt>
                <c:pt idx="1143">
                  <c:v>5.0556999999999998E-2</c:v>
                </c:pt>
                <c:pt idx="1144">
                  <c:v>1.6886999999999999E-2</c:v>
                </c:pt>
                <c:pt idx="1145">
                  <c:v>6.7910000000000002E-3</c:v>
                </c:pt>
                <c:pt idx="1146">
                  <c:v>2.3110000000000001E-3</c:v>
                </c:pt>
                <c:pt idx="1147">
                  <c:v>1.493E-3</c:v>
                </c:pt>
                <c:pt idx="1148">
                  <c:v>9.68E-4</c:v>
                </c:pt>
                <c:pt idx="1149">
                  <c:v>4.4799999999999999E-4</c:v>
                </c:pt>
                <c:pt idx="1150">
                  <c:v>2.12E-4</c:v>
                </c:pt>
                <c:pt idx="1151">
                  <c:v>6.7999999999999999E-5</c:v>
                </c:pt>
                <c:pt idx="1152">
                  <c:v>2.5999999999999998E-5</c:v>
                </c:pt>
                <c:pt idx="1153">
                  <c:v>1.4E-5</c:v>
                </c:pt>
                <c:pt idx="1154">
                  <c:v>6.0000000000000002E-6</c:v>
                </c:pt>
              </c:numCache>
            </c:numRef>
          </c:yVal>
          <c:smooth val="0"/>
        </c:ser>
        <c:ser>
          <c:idx val="2"/>
          <c:order val="2"/>
          <c:tx>
            <c:strRef>
              <c:f>'RG-Skim delta graphs'!$E$4</c:f>
              <c:strCache>
                <c:ptCount val="1"/>
                <c:pt idx="0">
                  <c:v>AvgAbs/atl</c:v>
                </c:pt>
              </c:strCache>
            </c:strRef>
          </c:tx>
          <c:spPr>
            <a:ln>
              <a:solidFill>
                <a:schemeClr val="accent6">
                  <a:alpha val="65000"/>
                </a:schemeClr>
              </a:solidFill>
            </a:ln>
          </c:spPr>
          <c:marker>
            <c:symbol val="triangle"/>
            <c:size val="3"/>
            <c:spPr>
              <a:solidFill>
                <a:schemeClr val="accent6">
                  <a:alpha val="67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graphs'!$E$7:$E$1161</c:f>
              <c:numCache>
                <c:formatCode>General</c:formatCode>
                <c:ptCount val="1155"/>
                <c:pt idx="0">
                  <c:v>0.19210389316184318</c:v>
                </c:pt>
                <c:pt idx="1">
                  <c:v>6.0158496983852221E-2</c:v>
                </c:pt>
                <c:pt idx="2">
                  <c:v>4.5908663061420191E-2</c:v>
                </c:pt>
                <c:pt idx="3">
                  <c:v>3.414582845563903E-2</c:v>
                </c:pt>
                <c:pt idx="4">
                  <c:v>2.2382993849857865E-2</c:v>
                </c:pt>
                <c:pt idx="5">
                  <c:v>2.0299291719690915E-2</c:v>
                </c:pt>
                <c:pt idx="6">
                  <c:v>1.5056428295399885E-2</c:v>
                </c:pt>
                <c:pt idx="7">
                  <c:v>1.1359537419297235E-2</c:v>
                </c:pt>
                <c:pt idx="8">
                  <c:v>1.3779320538200787E-2</c:v>
                </c:pt>
                <c:pt idx="9">
                  <c:v>8.8725381026463612E-3</c:v>
                </c:pt>
                <c:pt idx="10">
                  <c:v>1.2636645176496332E-2</c:v>
                </c:pt>
                <c:pt idx="11">
                  <c:v>7.1249169612160167E-3</c:v>
                </c:pt>
                <c:pt idx="12">
                  <c:v>8.8725381026463612E-3</c:v>
                </c:pt>
                <c:pt idx="13">
                  <c:v>4.9067824355544269E-3</c:v>
                </c:pt>
                <c:pt idx="14">
                  <c:v>6.0494577972588824E-3</c:v>
                </c:pt>
                <c:pt idx="15">
                  <c:v>5.0412148310490686E-3</c:v>
                </c:pt>
                <c:pt idx="16">
                  <c:v>3.9657556670919343E-3</c:v>
                </c:pt>
                <c:pt idx="17">
                  <c:v>6.58718737923745E-3</c:v>
                </c:pt>
                <c:pt idx="18">
                  <c:v>3.5624584806080084E-3</c:v>
                </c:pt>
                <c:pt idx="19">
                  <c:v>3.3608098873660459E-3</c:v>
                </c:pt>
                <c:pt idx="20">
                  <c:v>3.7641070738499713E-3</c:v>
                </c:pt>
                <c:pt idx="21">
                  <c:v>3.2263774918714042E-3</c:v>
                </c:pt>
                <c:pt idx="22">
                  <c:v>3.5624584806080084E-3</c:v>
                </c:pt>
                <c:pt idx="23">
                  <c:v>2.1509183279142694E-3</c:v>
                </c:pt>
                <c:pt idx="24">
                  <c:v>3.7641070738499713E-3</c:v>
                </c:pt>
                <c:pt idx="25">
                  <c:v>2.8230803053874787E-3</c:v>
                </c:pt>
                <c:pt idx="26">
                  <c:v>3.1591612941240829E-3</c:v>
                </c:pt>
                <c:pt idx="27">
                  <c:v>1.9492697346723067E-3</c:v>
                </c:pt>
                <c:pt idx="28">
                  <c:v>3.0919450963767621E-3</c:v>
                </c:pt>
                <c:pt idx="29">
                  <c:v>2.2853507234089116E-3</c:v>
                </c:pt>
                <c:pt idx="30">
                  <c:v>3.0919450963767621E-3</c:v>
                </c:pt>
                <c:pt idx="31">
                  <c:v>2.0164859324196273E-3</c:v>
                </c:pt>
                <c:pt idx="32">
                  <c:v>2.6886479098928366E-3</c:v>
                </c:pt>
                <c:pt idx="33">
                  <c:v>1.8820535369249857E-3</c:v>
                </c:pt>
                <c:pt idx="34">
                  <c:v>2.3525669211562324E-3</c:v>
                </c:pt>
                <c:pt idx="35">
                  <c:v>1.6804049436830229E-3</c:v>
                </c:pt>
                <c:pt idx="36">
                  <c:v>2.2181345256615903E-3</c:v>
                </c:pt>
                <c:pt idx="37">
                  <c:v>1.6804049436830229E-3</c:v>
                </c:pt>
                <c:pt idx="38">
                  <c:v>1.7476211414303438E-3</c:v>
                </c:pt>
                <c:pt idx="39">
                  <c:v>1.545972548188381E-3</c:v>
                </c:pt>
                <c:pt idx="40">
                  <c:v>1.7476211414303438E-3</c:v>
                </c:pt>
                <c:pt idx="41">
                  <c:v>1.3443239549464183E-3</c:v>
                </c:pt>
                <c:pt idx="42">
                  <c:v>1.6131887459357021E-3</c:v>
                </c:pt>
                <c:pt idx="43">
                  <c:v>1.4787563504410602E-3</c:v>
                </c:pt>
                <c:pt idx="44">
                  <c:v>1.6804049436830229E-3</c:v>
                </c:pt>
                <c:pt idx="45">
                  <c:v>1.4115401526937394E-3</c:v>
                </c:pt>
                <c:pt idx="46">
                  <c:v>1.2771077571990975E-3</c:v>
                </c:pt>
                <c:pt idx="47">
                  <c:v>1.4115401526937394E-3</c:v>
                </c:pt>
                <c:pt idx="48">
                  <c:v>1.1426753617044558E-3</c:v>
                </c:pt>
                <c:pt idx="49">
                  <c:v>1.4115401526937394E-3</c:v>
                </c:pt>
                <c:pt idx="50">
                  <c:v>1.2771077571990975E-3</c:v>
                </c:pt>
                <c:pt idx="51">
                  <c:v>1.1426753617044558E-3</c:v>
                </c:pt>
                <c:pt idx="52">
                  <c:v>1.3443239549464183E-3</c:v>
                </c:pt>
                <c:pt idx="53">
                  <c:v>1.1426753617044558E-3</c:v>
                </c:pt>
                <c:pt idx="54">
                  <c:v>1.1426753617044558E-3</c:v>
                </c:pt>
                <c:pt idx="55">
                  <c:v>1.2098915594517764E-3</c:v>
                </c:pt>
                <c:pt idx="56">
                  <c:v>1.2098915594517764E-3</c:v>
                </c:pt>
                <c:pt idx="57">
                  <c:v>1.0082429662098137E-3</c:v>
                </c:pt>
                <c:pt idx="58">
                  <c:v>1.2098915594517764E-3</c:v>
                </c:pt>
                <c:pt idx="59">
                  <c:v>1.1426753617044558E-3</c:v>
                </c:pt>
                <c:pt idx="60">
                  <c:v>1.2098915594517764E-3</c:v>
                </c:pt>
                <c:pt idx="61">
                  <c:v>1.0082429662098137E-3</c:v>
                </c:pt>
                <c:pt idx="62">
                  <c:v>1.2771077571990975E-3</c:v>
                </c:pt>
                <c:pt idx="63">
                  <c:v>1.0754591639571347E-3</c:v>
                </c:pt>
                <c:pt idx="64">
                  <c:v>9.4102676846249283E-4</c:v>
                </c:pt>
                <c:pt idx="65">
                  <c:v>8.7381057071517188E-4</c:v>
                </c:pt>
                <c:pt idx="66">
                  <c:v>1.2098915594517764E-3</c:v>
                </c:pt>
                <c:pt idx="67">
                  <c:v>8.7381057071517188E-4</c:v>
                </c:pt>
                <c:pt idx="68">
                  <c:v>8.7381057071517188E-4</c:v>
                </c:pt>
                <c:pt idx="69">
                  <c:v>9.4102676846249283E-4</c:v>
                </c:pt>
                <c:pt idx="70">
                  <c:v>1.1426753617044558E-3</c:v>
                </c:pt>
                <c:pt idx="71">
                  <c:v>8.7381057071517188E-4</c:v>
                </c:pt>
                <c:pt idx="72">
                  <c:v>1.0082429662098137E-3</c:v>
                </c:pt>
                <c:pt idx="73">
                  <c:v>9.4102676846249283E-4</c:v>
                </c:pt>
                <c:pt idx="74">
                  <c:v>1.0082429662098137E-3</c:v>
                </c:pt>
                <c:pt idx="75">
                  <c:v>8.7381057071517188E-4</c:v>
                </c:pt>
                <c:pt idx="76">
                  <c:v>8.7381057071517188E-4</c:v>
                </c:pt>
                <c:pt idx="77">
                  <c:v>8.0659437296785104E-4</c:v>
                </c:pt>
                <c:pt idx="78">
                  <c:v>9.4102676846249283E-4</c:v>
                </c:pt>
                <c:pt idx="79">
                  <c:v>9.4102676846249283E-4</c:v>
                </c:pt>
                <c:pt idx="80">
                  <c:v>8.7381057071517188E-4</c:v>
                </c:pt>
                <c:pt idx="81">
                  <c:v>8.0659437296785104E-4</c:v>
                </c:pt>
                <c:pt idx="82">
                  <c:v>9.4102676846249283E-4</c:v>
                </c:pt>
                <c:pt idx="83">
                  <c:v>6.7216197747320915E-4</c:v>
                </c:pt>
                <c:pt idx="84">
                  <c:v>9.4102676846249283E-4</c:v>
                </c:pt>
                <c:pt idx="85">
                  <c:v>7.393781752205301E-4</c:v>
                </c:pt>
                <c:pt idx="86">
                  <c:v>8.7381057071517188E-4</c:v>
                </c:pt>
                <c:pt idx="87">
                  <c:v>7.393781752205301E-4</c:v>
                </c:pt>
                <c:pt idx="88">
                  <c:v>1.0082429662098137E-3</c:v>
                </c:pt>
                <c:pt idx="89">
                  <c:v>7.393781752205301E-4</c:v>
                </c:pt>
                <c:pt idx="90">
                  <c:v>6.7216197747320915E-4</c:v>
                </c:pt>
                <c:pt idx="91">
                  <c:v>8.0659437296785104E-4</c:v>
                </c:pt>
                <c:pt idx="92">
                  <c:v>6.7216197747320915E-4</c:v>
                </c:pt>
                <c:pt idx="93">
                  <c:v>8.0659437296785104E-4</c:v>
                </c:pt>
                <c:pt idx="94">
                  <c:v>6.7216197747320915E-4</c:v>
                </c:pt>
                <c:pt idx="95">
                  <c:v>8.7381057071517188E-4</c:v>
                </c:pt>
                <c:pt idx="96">
                  <c:v>6.7216197747320915E-4</c:v>
                </c:pt>
                <c:pt idx="97">
                  <c:v>6.7216197747320915E-4</c:v>
                </c:pt>
                <c:pt idx="98">
                  <c:v>6.7216197747320915E-4</c:v>
                </c:pt>
                <c:pt idx="99">
                  <c:v>7.393781752205301E-4</c:v>
                </c:pt>
                <c:pt idx="100">
                  <c:v>6.7216197747320915E-4</c:v>
                </c:pt>
                <c:pt idx="101">
                  <c:v>6.7216197747320915E-4</c:v>
                </c:pt>
                <c:pt idx="102">
                  <c:v>6.049457797258882E-4</c:v>
                </c:pt>
                <c:pt idx="103">
                  <c:v>6.7216197747320915E-4</c:v>
                </c:pt>
                <c:pt idx="104">
                  <c:v>7.393781752205301E-4</c:v>
                </c:pt>
                <c:pt idx="105">
                  <c:v>7.393781752205301E-4</c:v>
                </c:pt>
                <c:pt idx="106">
                  <c:v>6.049457797258882E-4</c:v>
                </c:pt>
                <c:pt idx="107">
                  <c:v>6.7216197747320915E-4</c:v>
                </c:pt>
                <c:pt idx="108">
                  <c:v>6.049457797258882E-4</c:v>
                </c:pt>
                <c:pt idx="109">
                  <c:v>8.0659437296785104E-4</c:v>
                </c:pt>
                <c:pt idx="110">
                  <c:v>6.049457797258882E-4</c:v>
                </c:pt>
                <c:pt idx="111">
                  <c:v>6.049457797258882E-4</c:v>
                </c:pt>
                <c:pt idx="112">
                  <c:v>6.049457797258882E-4</c:v>
                </c:pt>
                <c:pt idx="113">
                  <c:v>6.7216197747320915E-4</c:v>
                </c:pt>
                <c:pt idx="114">
                  <c:v>6.049457797258882E-4</c:v>
                </c:pt>
                <c:pt idx="115">
                  <c:v>6.049457797258882E-4</c:v>
                </c:pt>
                <c:pt idx="116">
                  <c:v>5.3772958197856736E-4</c:v>
                </c:pt>
                <c:pt idx="117">
                  <c:v>6.049457797258882E-4</c:v>
                </c:pt>
                <c:pt idx="118">
                  <c:v>6.7216197747320915E-4</c:v>
                </c:pt>
                <c:pt idx="119">
                  <c:v>6.049457797258882E-4</c:v>
                </c:pt>
                <c:pt idx="120">
                  <c:v>6.049457797258882E-4</c:v>
                </c:pt>
                <c:pt idx="121">
                  <c:v>6.7216197747320915E-4</c:v>
                </c:pt>
                <c:pt idx="122">
                  <c:v>6.049457797258882E-4</c:v>
                </c:pt>
                <c:pt idx="123">
                  <c:v>6.049457797258882E-4</c:v>
                </c:pt>
                <c:pt idx="124">
                  <c:v>6.049457797258882E-4</c:v>
                </c:pt>
                <c:pt idx="125">
                  <c:v>6.049457797258882E-4</c:v>
                </c:pt>
                <c:pt idx="126">
                  <c:v>6.049457797258882E-4</c:v>
                </c:pt>
                <c:pt idx="127">
                  <c:v>5.3772958197856736E-4</c:v>
                </c:pt>
                <c:pt idx="128">
                  <c:v>5.3772958197856736E-4</c:v>
                </c:pt>
                <c:pt idx="129">
                  <c:v>5.3772958197856736E-4</c:v>
                </c:pt>
                <c:pt idx="130">
                  <c:v>6.7216197747320915E-4</c:v>
                </c:pt>
                <c:pt idx="131">
                  <c:v>5.3772958197856736E-4</c:v>
                </c:pt>
                <c:pt idx="132">
                  <c:v>5.3772958197856736E-4</c:v>
                </c:pt>
                <c:pt idx="133">
                  <c:v>6.049457797258882E-4</c:v>
                </c:pt>
                <c:pt idx="134">
                  <c:v>5.3772958197856736E-4</c:v>
                </c:pt>
                <c:pt idx="135">
                  <c:v>6.049457797258882E-4</c:v>
                </c:pt>
                <c:pt idx="136">
                  <c:v>5.3772958197856736E-4</c:v>
                </c:pt>
                <c:pt idx="137">
                  <c:v>6.049457797258882E-4</c:v>
                </c:pt>
                <c:pt idx="138">
                  <c:v>5.3772958197856736E-4</c:v>
                </c:pt>
                <c:pt idx="140">
                  <c:v>0</c:v>
                </c:pt>
                <c:pt idx="141">
                  <c:v>8.1070298635650351E-2</c:v>
                </c:pt>
                <c:pt idx="142">
                  <c:v>2.0982613226133248E-2</c:v>
                </c:pt>
                <c:pt idx="143">
                  <c:v>1.2353258893521554E-2</c:v>
                </c:pt>
                <c:pt idx="144">
                  <c:v>5.5247424339100355E-3</c:v>
                </c:pt>
                <c:pt idx="145">
                  <c:v>3.650567271964153E-3</c:v>
                </c:pt>
                <c:pt idx="146">
                  <c:v>2.9171943825070687E-3</c:v>
                </c:pt>
                <c:pt idx="147">
                  <c:v>2.1838214930499844E-3</c:v>
                </c:pt>
                <c:pt idx="148">
                  <c:v>1.8578779866246138E-3</c:v>
                </c:pt>
                <c:pt idx="149">
                  <c:v>1.5808260061630486E-3</c:v>
                </c:pt>
                <c:pt idx="150">
                  <c:v>1.4423000159322658E-3</c:v>
                </c:pt>
                <c:pt idx="151">
                  <c:v>1.3037740257014832E-3</c:v>
                </c:pt>
                <c:pt idx="152">
                  <c:v>1.3037740257014832E-3</c:v>
                </c:pt>
                <c:pt idx="153">
                  <c:v>1.0511678082218208E-3</c:v>
                </c:pt>
                <c:pt idx="154">
                  <c:v>1.1408022724887978E-3</c:v>
                </c:pt>
                <c:pt idx="155">
                  <c:v>1.0104248699186495E-3</c:v>
                </c:pt>
                <c:pt idx="156">
                  <c:v>9.0449323033040408E-4</c:v>
                </c:pt>
                <c:pt idx="157">
                  <c:v>1.026722045239918E-3</c:v>
                </c:pt>
                <c:pt idx="158">
                  <c:v>7.5781865243898711E-4</c:v>
                </c:pt>
                <c:pt idx="159">
                  <c:v>7.7411582776025565E-4</c:v>
                </c:pt>
                <c:pt idx="160">
                  <c:v>9.0449323033040408E-4</c:v>
                </c:pt>
                <c:pt idx="161">
                  <c:v>6.6818418817201025E-4</c:v>
                </c:pt>
                <c:pt idx="162">
                  <c:v>6.8448136349327868E-4</c:v>
                </c:pt>
                <c:pt idx="163">
                  <c:v>1.0756135712037236E-3</c:v>
                </c:pt>
                <c:pt idx="164">
                  <c:v>5.0521243495932474E-4</c:v>
                </c:pt>
                <c:pt idx="165">
                  <c:v>1.4911915418960714E-3</c:v>
                </c:pt>
                <c:pt idx="166">
                  <c:v>6.3558983752947306E-4</c:v>
                </c:pt>
                <c:pt idx="167">
                  <c:v>9.6968193161547824E-4</c:v>
                </c:pt>
                <c:pt idx="168">
                  <c:v>4.889152596380562E-4</c:v>
                </c:pt>
                <c:pt idx="169">
                  <c:v>1.1408022724887978E-3</c:v>
                </c:pt>
                <c:pt idx="170">
                  <c:v>4.9706384729869058E-4</c:v>
                </c:pt>
                <c:pt idx="171">
                  <c:v>6.6818418817201025E-4</c:v>
                </c:pt>
                <c:pt idx="172">
                  <c:v>3.9113220771044496E-4</c:v>
                </c:pt>
                <c:pt idx="173">
                  <c:v>1.1082079218462607E-3</c:v>
                </c:pt>
                <c:pt idx="174">
                  <c:v>4.7261808431678766E-4</c:v>
                </c:pt>
                <c:pt idx="175">
                  <c:v>8.6375029202723263E-4</c:v>
                </c:pt>
                <c:pt idx="176">
                  <c:v>3.5038926940727361E-4</c:v>
                </c:pt>
                <c:pt idx="177">
                  <c:v>9.1264181799103825E-4</c:v>
                </c:pt>
                <c:pt idx="178">
                  <c:v>4.2372655835298204E-4</c:v>
                </c:pt>
                <c:pt idx="179">
                  <c:v>8.3930452904532982E-4</c:v>
                </c:pt>
                <c:pt idx="180">
                  <c:v>3.4224068174663934E-4</c:v>
                </c:pt>
                <c:pt idx="181">
                  <c:v>4.889152596380562E-4</c:v>
                </c:pt>
                <c:pt idx="182">
                  <c:v>3.259435064253708E-4</c:v>
                </c:pt>
                <c:pt idx="183">
                  <c:v>7.333728894570843E-4</c:v>
                </c:pt>
                <c:pt idx="184">
                  <c:v>3.4224068174663934E-4</c:v>
                </c:pt>
                <c:pt idx="185">
                  <c:v>6.6818418817201025E-4</c:v>
                </c:pt>
                <c:pt idx="186">
                  <c:v>3.0149774344346805E-4</c:v>
                </c:pt>
                <c:pt idx="187">
                  <c:v>6.1929266220820452E-4</c:v>
                </c:pt>
                <c:pt idx="188">
                  <c:v>3.259435064253708E-4</c:v>
                </c:pt>
                <c:pt idx="189">
                  <c:v>5.5410396092313036E-4</c:v>
                </c:pt>
                <c:pt idx="190">
                  <c:v>2.6890339280093091E-4</c:v>
                </c:pt>
                <c:pt idx="191">
                  <c:v>7.7411582776025565E-4</c:v>
                </c:pt>
                <c:pt idx="192">
                  <c:v>3.4224068174663934E-4</c:v>
                </c:pt>
                <c:pt idx="193">
                  <c:v>4.0742938303171356E-4</c:v>
                </c:pt>
                <c:pt idx="194">
                  <c:v>2.6890339280093091E-4</c:v>
                </c:pt>
                <c:pt idx="195">
                  <c:v>6.6003560051137587E-4</c:v>
                </c:pt>
                <c:pt idx="196">
                  <c:v>3.1779491876473653E-4</c:v>
                </c:pt>
                <c:pt idx="197">
                  <c:v>2.5260621747966237E-4</c:v>
                </c:pt>
                <c:pt idx="198">
                  <c:v>3.259435064253708E-4</c:v>
                </c:pt>
                <c:pt idx="199">
                  <c:v>2.5260621747966237E-4</c:v>
                </c:pt>
                <c:pt idx="200">
                  <c:v>3.9113220771044496E-4</c:v>
                </c:pt>
                <c:pt idx="201">
                  <c:v>2.444576298190281E-4</c:v>
                </c:pt>
                <c:pt idx="202">
                  <c:v>3.5853785706790794E-4</c:v>
                </c:pt>
                <c:pt idx="203">
                  <c:v>2.2816045449775956E-4</c:v>
                </c:pt>
                <c:pt idx="204">
                  <c:v>4.1557797069234783E-4</c:v>
                </c:pt>
                <c:pt idx="205">
                  <c:v>2.6075480514029664E-4</c:v>
                </c:pt>
                <c:pt idx="206">
                  <c:v>4.8076667197742193E-4</c:v>
                </c:pt>
                <c:pt idx="207">
                  <c:v>2.444576298190281E-4</c:v>
                </c:pt>
                <c:pt idx="208">
                  <c:v>4.4002373367425064E-4</c:v>
                </c:pt>
                <c:pt idx="209">
                  <c:v>2.2816045449775956E-4</c:v>
                </c:pt>
                <c:pt idx="210">
                  <c:v>4.2372655835298204E-4</c:v>
                </c:pt>
                <c:pt idx="211">
                  <c:v>2.6075480514029664E-4</c:v>
                </c:pt>
                <c:pt idx="212">
                  <c:v>2.444576298190281E-4</c:v>
                </c:pt>
                <c:pt idx="213">
                  <c:v>2.444576298190281E-4</c:v>
                </c:pt>
                <c:pt idx="214">
                  <c:v>4.4817232133488485E-4</c:v>
                </c:pt>
                <c:pt idx="215">
                  <c:v>2.444576298190281E-4</c:v>
                </c:pt>
                <c:pt idx="216">
                  <c:v>2.6890339280093091E-4</c:v>
                </c:pt>
                <c:pt idx="217">
                  <c:v>2.3630904215839383E-4</c:v>
                </c:pt>
                <c:pt idx="218">
                  <c:v>2.6075480514029664E-4</c:v>
                </c:pt>
                <c:pt idx="219">
                  <c:v>2.6890339280093091E-4</c:v>
                </c:pt>
                <c:pt idx="220">
                  <c:v>2.6890339280093091E-4</c:v>
                </c:pt>
                <c:pt idx="221">
                  <c:v>2.1186327917649102E-4</c:v>
                </c:pt>
                <c:pt idx="222">
                  <c:v>2.1186327917649102E-4</c:v>
                </c:pt>
                <c:pt idx="223">
                  <c:v>3.5038926940727361E-4</c:v>
                </c:pt>
                <c:pt idx="224">
                  <c:v>2.3630904215839383E-4</c:v>
                </c:pt>
                <c:pt idx="225">
                  <c:v>3.5853785706790794E-4</c:v>
                </c:pt>
                <c:pt idx="226">
                  <c:v>2.0371469151585678E-4</c:v>
                </c:pt>
                <c:pt idx="227">
                  <c:v>2.8520056812219945E-4</c:v>
                </c:pt>
                <c:pt idx="228">
                  <c:v>2.2816045449775956E-4</c:v>
                </c:pt>
                <c:pt idx="229">
                  <c:v>2.1186327917649102E-4</c:v>
                </c:pt>
                <c:pt idx="230">
                  <c:v>2.2816045449775956E-4</c:v>
                </c:pt>
                <c:pt idx="231">
                  <c:v>1.8741751619458821E-4</c:v>
                </c:pt>
                <c:pt idx="232">
                  <c:v>3.5853785706790794E-4</c:v>
                </c:pt>
                <c:pt idx="233">
                  <c:v>2.2816045449775956E-4</c:v>
                </c:pt>
                <c:pt idx="234">
                  <c:v>2.1186327917649102E-4</c:v>
                </c:pt>
                <c:pt idx="235">
                  <c:v>2.1186327917649102E-4</c:v>
                </c:pt>
                <c:pt idx="236">
                  <c:v>4.0742938303171356E-4</c:v>
                </c:pt>
                <c:pt idx="237">
                  <c:v>2.2001186683712532E-4</c:v>
                </c:pt>
                <c:pt idx="238">
                  <c:v>2.2001186683712532E-4</c:v>
                </c:pt>
                <c:pt idx="239">
                  <c:v>1.9556610385522248E-4</c:v>
                </c:pt>
                <c:pt idx="240">
                  <c:v>2.6075480514029664E-4</c:v>
                </c:pt>
                <c:pt idx="241">
                  <c:v>1.9556610385522248E-4</c:v>
                </c:pt>
                <c:pt idx="242">
                  <c:v>2.8520056812219945E-4</c:v>
                </c:pt>
                <c:pt idx="243">
                  <c:v>1.7112034087331967E-4</c:v>
                </c:pt>
                <c:pt idx="244">
                  <c:v>2.2001186683712532E-4</c:v>
                </c:pt>
                <c:pt idx="245">
                  <c:v>1.8741751619458821E-4</c:v>
                </c:pt>
                <c:pt idx="246">
                  <c:v>3.4224068174663934E-4</c:v>
                </c:pt>
                <c:pt idx="247">
                  <c:v>2.2001186683712532E-4</c:v>
                </c:pt>
                <c:pt idx="248">
                  <c:v>1.9556610385522248E-4</c:v>
                </c:pt>
                <c:pt idx="249">
                  <c:v>2.2816045449775956E-4</c:v>
                </c:pt>
                <c:pt idx="250">
                  <c:v>2.1186327917649102E-4</c:v>
                </c:pt>
                <c:pt idx="251">
                  <c:v>1.9556610385522248E-4</c:v>
                </c:pt>
                <c:pt idx="252">
                  <c:v>2.0371469151585678E-4</c:v>
                </c:pt>
                <c:pt idx="253">
                  <c:v>2.0371469151585678E-4</c:v>
                </c:pt>
                <c:pt idx="254">
                  <c:v>2.1186327917649102E-4</c:v>
                </c:pt>
                <c:pt idx="255">
                  <c:v>2.0371469151585678E-4</c:v>
                </c:pt>
                <c:pt idx="256">
                  <c:v>2.1186327917649102E-4</c:v>
                </c:pt>
                <c:pt idx="257">
                  <c:v>1.7926892853395397E-4</c:v>
                </c:pt>
                <c:pt idx="258">
                  <c:v>3.0149774344346805E-4</c:v>
                </c:pt>
                <c:pt idx="259">
                  <c:v>1.9556610385522248E-4</c:v>
                </c:pt>
                <c:pt idx="260">
                  <c:v>1.9556610385522248E-4</c:v>
                </c:pt>
                <c:pt idx="261">
                  <c:v>1.7926892853395397E-4</c:v>
                </c:pt>
                <c:pt idx="262">
                  <c:v>1.8741751619458821E-4</c:v>
                </c:pt>
                <c:pt idx="263">
                  <c:v>1.9556610385522248E-4</c:v>
                </c:pt>
                <c:pt idx="264">
                  <c:v>1.7926892853395397E-4</c:v>
                </c:pt>
                <c:pt idx="265">
                  <c:v>2.1186327917649102E-4</c:v>
                </c:pt>
                <c:pt idx="266">
                  <c:v>1.629717532126854E-4</c:v>
                </c:pt>
                <c:pt idx="267">
                  <c:v>2.2816045449775956E-4</c:v>
                </c:pt>
                <c:pt idx="268">
                  <c:v>1.7112034087331967E-4</c:v>
                </c:pt>
                <c:pt idx="269">
                  <c:v>2.6890339280093091E-4</c:v>
                </c:pt>
                <c:pt idx="270">
                  <c:v>1.7926892853395397E-4</c:v>
                </c:pt>
                <c:pt idx="271">
                  <c:v>1.8741751619458821E-4</c:v>
                </c:pt>
                <c:pt idx="272">
                  <c:v>1.629717532126854E-4</c:v>
                </c:pt>
                <c:pt idx="273">
                  <c:v>2.3630904215839383E-4</c:v>
                </c:pt>
                <c:pt idx="274">
                  <c:v>1.629717532126854E-4</c:v>
                </c:pt>
                <c:pt idx="275">
                  <c:v>1.629717532126854E-4</c:v>
                </c:pt>
                <c:pt idx="276">
                  <c:v>2.0371469151585678E-4</c:v>
                </c:pt>
                <c:pt idx="277">
                  <c:v>1.7926892853395397E-4</c:v>
                </c:pt>
                <c:pt idx="278">
                  <c:v>1.8741751619458821E-4</c:v>
                </c:pt>
                <c:pt idx="279">
                  <c:v>1.629717532126854E-4</c:v>
                </c:pt>
                <c:pt idx="280">
                  <c:v>1.7112034087331967E-4</c:v>
                </c:pt>
                <c:pt idx="281">
                  <c:v>1.7926892853395397E-4</c:v>
                </c:pt>
                <c:pt idx="282">
                  <c:v>1.7112034087331967E-4</c:v>
                </c:pt>
                <c:pt idx="283">
                  <c:v>2.3630904215839383E-4</c:v>
                </c:pt>
                <c:pt idx="284">
                  <c:v>1.7112034087331967E-4</c:v>
                </c:pt>
                <c:pt idx="285">
                  <c:v>1.9556610385522248E-4</c:v>
                </c:pt>
                <c:pt idx="286">
                  <c:v>1.629717532126854E-4</c:v>
                </c:pt>
                <c:pt idx="287">
                  <c:v>2.1186327917649102E-4</c:v>
                </c:pt>
                <c:pt idx="288">
                  <c:v>1.629717532126854E-4</c:v>
                </c:pt>
                <c:pt idx="289">
                  <c:v>1.7926892853395397E-4</c:v>
                </c:pt>
                <c:pt idx="290">
                  <c:v>1.8741751619458821E-4</c:v>
                </c:pt>
                <c:pt idx="291">
                  <c:v>1.5482316555205113E-4</c:v>
                </c:pt>
                <c:pt idx="292">
                  <c:v>2.5260621747966237E-4</c:v>
                </c:pt>
                <c:pt idx="293">
                  <c:v>1.7112034087331967E-4</c:v>
                </c:pt>
                <c:pt idx="295">
                  <c:v>0</c:v>
                </c:pt>
                <c:pt idx="296">
                  <c:v>7.3655509491514268E-2</c:v>
                </c:pt>
                <c:pt idx="297">
                  <c:v>2.4681787812816242E-2</c:v>
                </c:pt>
                <c:pt idx="298">
                  <c:v>1.1083951008533219E-2</c:v>
                </c:pt>
                <c:pt idx="299">
                  <c:v>5.6528822305496884E-3</c:v>
                </c:pt>
                <c:pt idx="300">
                  <c:v>4.5975879259167506E-3</c:v>
                </c:pt>
                <c:pt idx="301">
                  <c:v>2.6684830505686406E-3</c:v>
                </c:pt>
                <c:pt idx="302">
                  <c:v>4.0733015834876476E-3</c:v>
                </c:pt>
                <c:pt idx="303">
                  <c:v>2.1845264267879301E-3</c:v>
                </c:pt>
                <c:pt idx="304">
                  <c:v>2.0097643126448955E-3</c:v>
                </c:pt>
                <c:pt idx="305">
                  <c:v>1.3376023351716862E-3</c:v>
                </c:pt>
                <c:pt idx="306">
                  <c:v>1.0351294453087422E-3</c:v>
                </c:pt>
                <c:pt idx="307">
                  <c:v>1.6736833239082908E-3</c:v>
                </c:pt>
                <c:pt idx="308">
                  <c:v>9.4774838823722491E-4</c:v>
                </c:pt>
                <c:pt idx="309">
                  <c:v>1.3308807153969543E-3</c:v>
                </c:pt>
                <c:pt idx="310">
                  <c:v>8.0659437296785104E-4</c:v>
                </c:pt>
                <c:pt idx="311">
                  <c:v>8.2003761251731521E-4</c:v>
                </c:pt>
                <c:pt idx="312">
                  <c:v>7.2593493567106593E-4</c:v>
                </c:pt>
                <c:pt idx="313">
                  <c:v>7.9315113341838677E-4</c:v>
                </c:pt>
                <c:pt idx="314">
                  <c:v>6.519971181490129E-4</c:v>
                </c:pt>
                <c:pt idx="315">
                  <c:v>6.452754983742807E-4</c:v>
                </c:pt>
                <c:pt idx="316">
                  <c:v>7.9315113341838677E-4</c:v>
                </c:pt>
                <c:pt idx="317">
                  <c:v>5.7133768085222789E-4</c:v>
                </c:pt>
                <c:pt idx="318">
                  <c:v>5.1084310287963892E-4</c:v>
                </c:pt>
                <c:pt idx="319">
                  <c:v>5.5117282152803153E-4</c:v>
                </c:pt>
                <c:pt idx="320">
                  <c:v>5.2428634242910309E-4</c:v>
                </c:pt>
                <c:pt idx="321">
                  <c:v>4.7723500400597855E-4</c:v>
                </c:pt>
                <c:pt idx="322">
                  <c:v>6.049457797258882E-4</c:v>
                </c:pt>
                <c:pt idx="323">
                  <c:v>4.6379176445651433E-4</c:v>
                </c:pt>
                <c:pt idx="324">
                  <c:v>4.6379176445651433E-4</c:v>
                </c:pt>
                <c:pt idx="325">
                  <c:v>3.6968908761026505E-4</c:v>
                </c:pt>
                <c:pt idx="326">
                  <c:v>4.0329718648392552E-4</c:v>
                </c:pt>
                <c:pt idx="327">
                  <c:v>4.5034852490705016E-4</c:v>
                </c:pt>
                <c:pt idx="328">
                  <c:v>4.1001880625865761E-4</c:v>
                </c:pt>
                <c:pt idx="329">
                  <c:v>3.5624584806080088E-4</c:v>
                </c:pt>
                <c:pt idx="330">
                  <c:v>4.0329718648392552E-4</c:v>
                </c:pt>
                <c:pt idx="332">
                  <c:v>0</c:v>
                </c:pt>
                <c:pt idx="333">
                  <c:v>0.43615097573959977</c:v>
                </c:pt>
                <c:pt idx="334">
                  <c:v>0.16270113297951258</c:v>
                </c:pt>
                <c:pt idx="335">
                  <c:v>0.1010782370692682</c:v>
                </c:pt>
                <c:pt idx="336">
                  <c:v>9.1956210944109565E-2</c:v>
                </c:pt>
                <c:pt idx="337">
                  <c:v>7.6791897216006669E-2</c:v>
                </c:pt>
                <c:pt idx="338">
                  <c:v>6.8626136933362072E-2</c:v>
                </c:pt>
                <c:pt idx="339">
                  <c:v>6.7327677921713083E-2</c:v>
                </c:pt>
                <c:pt idx="340">
                  <c:v>4.8802371011832824E-2</c:v>
                </c:pt>
                <c:pt idx="341">
                  <c:v>4.9458631884146398E-2</c:v>
                </c:pt>
                <c:pt idx="342">
                  <c:v>3.7022488353804214E-2</c:v>
                </c:pt>
                <c:pt idx="343">
                  <c:v>4.1485062285536507E-2</c:v>
                </c:pt>
                <c:pt idx="344">
                  <c:v>2.7736397010567175E-2</c:v>
                </c:pt>
                <c:pt idx="345">
                  <c:v>3.0717696401934544E-2</c:v>
                </c:pt>
                <c:pt idx="346">
                  <c:v>2.3822269664982656E-2</c:v>
                </c:pt>
                <c:pt idx="347">
                  <c:v>2.5101978365994121E-2</c:v>
                </c:pt>
                <c:pt idx="348">
                  <c:v>2.1347228660828617E-2</c:v>
                </c:pt>
                <c:pt idx="349">
                  <c:v>2.1380041704444293E-2</c:v>
                </c:pt>
                <c:pt idx="350">
                  <c:v>1.7719043552466437E-2</c:v>
                </c:pt>
                <c:pt idx="351">
                  <c:v>1.7700293241828906E-2</c:v>
                </c:pt>
                <c:pt idx="352">
                  <c:v>1.6392459074861147E-2</c:v>
                </c:pt>
                <c:pt idx="353">
                  <c:v>1.5609633605744244E-2</c:v>
                </c:pt>
                <c:pt idx="354">
                  <c:v>1.470493111748339E-2</c:v>
                </c:pt>
                <c:pt idx="355">
                  <c:v>1.3547099435615875E-2</c:v>
                </c:pt>
                <c:pt idx="356">
                  <c:v>1.3068966514358843E-2</c:v>
                </c:pt>
                <c:pt idx="357">
                  <c:v>1.2061137317591572E-2</c:v>
                </c:pt>
                <c:pt idx="358">
                  <c:v>1.2183014336735524E-2</c:v>
                </c:pt>
                <c:pt idx="359">
                  <c:v>1.0200168986816659E-2</c:v>
                </c:pt>
                <c:pt idx="360">
                  <c:v>1.2487706884595396E-2</c:v>
                </c:pt>
                <c:pt idx="361">
                  <c:v>9.7689118421534545E-3</c:v>
                </c:pt>
                <c:pt idx="362">
                  <c:v>9.6329720900313574E-3</c:v>
                </c:pt>
                <c:pt idx="363">
                  <c:v>7.9173186666973046E-3</c:v>
                </c:pt>
                <c:pt idx="364">
                  <c:v>8.8642093538926024E-3</c:v>
                </c:pt>
                <c:pt idx="365">
                  <c:v>7.7766913369158256E-3</c:v>
                </c:pt>
                <c:pt idx="366">
                  <c:v>8.6860814028360614E-3</c:v>
                </c:pt>
                <c:pt idx="367">
                  <c:v>7.0923049986459574E-3</c:v>
                </c:pt>
                <c:pt idx="368">
                  <c:v>8.2313863698759444E-3</c:v>
                </c:pt>
                <c:pt idx="369">
                  <c:v>6.6610478539827541E-3</c:v>
                </c:pt>
                <c:pt idx="370">
                  <c:v>6.9891782901395404E-3</c:v>
                </c:pt>
                <c:pt idx="371">
                  <c:v>5.8829099625252327E-3</c:v>
                </c:pt>
                <c:pt idx="372">
                  <c:v>7.214182017789908E-3</c:v>
                </c:pt>
                <c:pt idx="373">
                  <c:v>6.0610379135817736E-3</c:v>
                </c:pt>
                <c:pt idx="374">
                  <c:v>6.8579261156768261E-3</c:v>
                </c:pt>
                <c:pt idx="375">
                  <c:v>5.2594621338273393E-3</c:v>
                </c:pt>
                <c:pt idx="376">
                  <c:v>8.4001391656137198E-3</c:v>
                </c:pt>
                <c:pt idx="377">
                  <c:v>5.6063428806216566E-3</c:v>
                </c:pt>
                <c:pt idx="378">
                  <c:v>5.7422826327437528E-3</c:v>
                </c:pt>
                <c:pt idx="379">
                  <c:v>4.7953919455484568E-3</c:v>
                </c:pt>
                <c:pt idx="380">
                  <c:v>7.3735596582089171E-3</c:v>
                </c:pt>
                <c:pt idx="381">
                  <c:v>4.5000745530073497E-3</c:v>
                </c:pt>
                <c:pt idx="382">
                  <c:v>5.1844608912772171E-3</c:v>
                </c:pt>
                <c:pt idx="383">
                  <c:v>4.0922552966410584E-3</c:v>
                </c:pt>
                <c:pt idx="384">
                  <c:v>4.575075795557472E-3</c:v>
                </c:pt>
                <c:pt idx="385">
                  <c:v>3.9891285881346397E-3</c:v>
                </c:pt>
                <c:pt idx="386">
                  <c:v>3.9328776562220485E-3</c:v>
                </c:pt>
                <c:pt idx="387">
                  <c:v>3.717249083890446E-3</c:v>
                </c:pt>
                <c:pt idx="388">
                  <c:v>4.1719441168505634E-3</c:v>
                </c:pt>
                <c:pt idx="389">
                  <c:v>3.6094347977246449E-3</c:v>
                </c:pt>
                <c:pt idx="390">
                  <c:v>4.4110105774790792E-3</c:v>
                </c:pt>
                <c:pt idx="391">
                  <c:v>3.5859969094277316E-3</c:v>
                </c:pt>
                <c:pt idx="392">
                  <c:v>4.4906993976885842E-3</c:v>
                </c:pt>
                <c:pt idx="393">
                  <c:v>3.2484913179521803E-3</c:v>
                </c:pt>
                <c:pt idx="394">
                  <c:v>3.8485012583531607E-3</c:v>
                </c:pt>
                <c:pt idx="395">
                  <c:v>3.2578664732709462E-3</c:v>
                </c:pt>
                <c:pt idx="396">
                  <c:v>4.5375751742824108E-3</c:v>
                </c:pt>
                <c:pt idx="397">
                  <c:v>3.3563056041179813E-3</c:v>
                </c:pt>
                <c:pt idx="398">
                  <c:v>3.5063080892182266E-3</c:v>
                </c:pt>
                <c:pt idx="399">
                  <c:v>2.9484863477516905E-3</c:v>
                </c:pt>
                <c:pt idx="400">
                  <c:v>3.3188049828429202E-3</c:v>
                </c:pt>
                <c:pt idx="401">
                  <c:v>3.065675789236257E-3</c:v>
                </c:pt>
                <c:pt idx="402">
                  <c:v>3.5438087104932878E-3</c:v>
                </c:pt>
                <c:pt idx="403">
                  <c:v>2.7141074647825578E-3</c:v>
                </c:pt>
                <c:pt idx="404">
                  <c:v>3.8297509477156293E-3</c:v>
                </c:pt>
                <c:pt idx="405">
                  <c:v>2.7000447318044096E-3</c:v>
                </c:pt>
                <c:pt idx="406">
                  <c:v>2.8500472169046549E-3</c:v>
                </c:pt>
                <c:pt idx="407">
                  <c:v>2.5219167807478686E-3</c:v>
                </c:pt>
                <c:pt idx="408">
                  <c:v>2.5828552903198435E-3</c:v>
                </c:pt>
                <c:pt idx="409">
                  <c:v>2.601605600957374E-3</c:v>
                </c:pt>
                <c:pt idx="410">
                  <c:v>2.5406670913853992E-3</c:v>
                </c:pt>
                <c:pt idx="411">
                  <c:v>2.6578565328699657E-3</c:v>
                </c:pt>
                <c:pt idx="412">
                  <c:v>2.2312869658661443E-3</c:v>
                </c:pt>
                <c:pt idx="413">
                  <c:v>2.7516080860576189E-3</c:v>
                </c:pt>
                <c:pt idx="414">
                  <c:v>2.1609733009754044E-3</c:v>
                </c:pt>
                <c:pt idx="415">
                  <c:v>3.3000546722053901E-3</c:v>
                </c:pt>
                <c:pt idx="416">
                  <c:v>2.3016006307568838E-3</c:v>
                </c:pt>
                <c:pt idx="417">
                  <c:v>2.8547347945640377E-3</c:v>
                </c:pt>
                <c:pt idx="418">
                  <c:v>2.2265993882067616E-3</c:v>
                </c:pt>
                <c:pt idx="419">
                  <c:v>3.2203658519958842E-3</c:v>
                </c:pt>
                <c:pt idx="420">
                  <c:v>2.1656608786347867E-3</c:v>
                </c:pt>
                <c:pt idx="421">
                  <c:v>3.0281751679611959E-3</c:v>
                </c:pt>
                <c:pt idx="422">
                  <c:v>2.1328478350191083E-3</c:v>
                </c:pt>
                <c:pt idx="423">
                  <c:v>2.7609832413763844E-3</c:v>
                </c:pt>
                <c:pt idx="424">
                  <c:v>2.0906596360846645E-3</c:v>
                </c:pt>
                <c:pt idx="425">
                  <c:v>2.1750360339535522E-3</c:v>
                </c:pt>
                <c:pt idx="426">
                  <c:v>1.8281552871592358E-3</c:v>
                </c:pt>
                <c:pt idx="427">
                  <c:v>1.9875329275782462E-3</c:v>
                </c:pt>
                <c:pt idx="428">
                  <c:v>2.2312869658661443E-3</c:v>
                </c:pt>
                <c:pt idx="429">
                  <c:v>1.9265944180062713E-3</c:v>
                </c:pt>
                <c:pt idx="430">
                  <c:v>2.5031664701103385E-3</c:v>
                </c:pt>
                <c:pt idx="431">
                  <c:v>1.903156529709358E-3</c:v>
                </c:pt>
                <c:pt idx="432">
                  <c:v>2.4328528052195986E-3</c:v>
                </c:pt>
                <c:pt idx="433">
                  <c:v>1.8047173988623225E-3</c:v>
                </c:pt>
                <c:pt idx="434">
                  <c:v>1.8094049765217052E-3</c:v>
                </c:pt>
                <c:pt idx="435">
                  <c:v>2.10003479140343E-3</c:v>
                </c:pt>
                <c:pt idx="436">
                  <c:v>1.701590690355904E-3</c:v>
                </c:pt>
                <c:pt idx="437">
                  <c:v>2.2641000094818227E-3</c:v>
                </c:pt>
                <c:pt idx="438">
                  <c:v>1.7203410009934347E-3</c:v>
                </c:pt>
                <c:pt idx="439">
                  <c:v>2.0531590148096033E-3</c:v>
                </c:pt>
                <c:pt idx="440">
                  <c:v>1.5844012488713374E-3</c:v>
                </c:pt>
                <c:pt idx="441">
                  <c:v>2.4422279605383636E-3</c:v>
                </c:pt>
                <c:pt idx="442">
                  <c:v>1.6828403797183734E-3</c:v>
                </c:pt>
                <c:pt idx="443">
                  <c:v>2.0437838594908378E-3</c:v>
                </c:pt>
                <c:pt idx="444">
                  <c:v>1.4672118073867713E-3</c:v>
                </c:pt>
                <c:pt idx="445">
                  <c:v>1.6687776467402254E-3</c:v>
                </c:pt>
                <c:pt idx="446">
                  <c:v>1.715653423334052E-3</c:v>
                </c:pt>
                <c:pt idx="447">
                  <c:v>1.4672118073867713E-3</c:v>
                </c:pt>
                <c:pt idx="448">
                  <c:v>2.2687875871412054E-3</c:v>
                </c:pt>
                <c:pt idx="449">
                  <c:v>1.6875279573777559E-3</c:v>
                </c:pt>
                <c:pt idx="450">
                  <c:v>1.7250285786528173E-3</c:v>
                </c:pt>
                <c:pt idx="451">
                  <c:v>1.4765869627055366E-3</c:v>
                </c:pt>
                <c:pt idx="452">
                  <c:v>1.6640900690808426E-3</c:v>
                </c:pt>
                <c:pt idx="453">
                  <c:v>1.3968981424960314E-3</c:v>
                </c:pt>
                <c:pt idx="454">
                  <c:v>1.8562807531155318E-3</c:v>
                </c:pt>
                <c:pt idx="455">
                  <c:v>1.4156484531335622E-3</c:v>
                </c:pt>
                <c:pt idx="456">
                  <c:v>1.7625291999278786E-3</c:v>
                </c:pt>
                <c:pt idx="457">
                  <c:v>1.3172093222865262E-3</c:v>
                </c:pt>
                <c:pt idx="458">
                  <c:v>1.4390863414304755E-3</c:v>
                </c:pt>
                <c:pt idx="459">
                  <c:v>1.2984590116489956E-3</c:v>
                </c:pt>
                <c:pt idx="460">
                  <c:v>1.4062732978147967E-3</c:v>
                </c:pt>
                <c:pt idx="461">
                  <c:v>1.6359646031245468E-3</c:v>
                </c:pt>
                <c:pt idx="462">
                  <c:v>1.3547099435615875E-3</c:v>
                </c:pt>
                <c:pt idx="463">
                  <c:v>1.650027336102695E-3</c:v>
                </c:pt>
                <c:pt idx="464">
                  <c:v>1.2328329244176385E-3</c:v>
                </c:pt>
                <c:pt idx="465">
                  <c:v>1.5281503169587457E-3</c:v>
                </c:pt>
                <c:pt idx="466">
                  <c:v>1.2328329244176385E-3</c:v>
                </c:pt>
                <c:pt idx="467">
                  <c:v>1.4906496956836846E-3</c:v>
                </c:pt>
                <c:pt idx="468">
                  <c:v>1.3593975212209703E-3</c:v>
                </c:pt>
                <c:pt idx="469">
                  <c:v>1.2937714339896129E-3</c:v>
                </c:pt>
                <c:pt idx="470">
                  <c:v>1.3125217446271437E-3</c:v>
                </c:pt>
                <c:pt idx="471">
                  <c:v>1.5187751616399805E-3</c:v>
                </c:pt>
                <c:pt idx="472">
                  <c:v>1.2000198808019599E-3</c:v>
                </c:pt>
                <c:pt idx="473">
                  <c:v>1.4531490744086233E-3</c:v>
                </c:pt>
                <c:pt idx="474">
                  <c:v>1.1390813712299852E-3</c:v>
                </c:pt>
                <c:pt idx="475">
                  <c:v>1.2328329244176385E-3</c:v>
                </c:pt>
                <c:pt idx="476">
                  <c:v>1.1015807499549241E-3</c:v>
                </c:pt>
                <c:pt idx="477">
                  <c:v>1.2797087010114651E-3</c:v>
                </c:pt>
                <c:pt idx="478">
                  <c:v>1.0406422403829497E-3</c:v>
                </c:pt>
                <c:pt idx="479">
                  <c:v>1.2422080797364037E-3</c:v>
                </c:pt>
                <c:pt idx="480">
                  <c:v>1.143768948889368E-3</c:v>
                </c:pt>
                <c:pt idx="481">
                  <c:v>1.1812695701644293E-3</c:v>
                </c:pt>
                <c:pt idx="482">
                  <c:v>1.2656459680333171E-3</c:v>
                </c:pt>
                <c:pt idx="483">
                  <c:v>1.2656459680333171E-3</c:v>
                </c:pt>
                <c:pt idx="484">
                  <c:v>1.2047074584613426E-3</c:v>
                </c:pt>
                <c:pt idx="485">
                  <c:v>1.2093950361207252E-3</c:v>
                </c:pt>
                <c:pt idx="486">
                  <c:v>1.0406422403829497E-3</c:v>
                </c:pt>
                <c:pt idx="487">
                  <c:v>1.2609583903739343E-3</c:v>
                </c:pt>
                <c:pt idx="488">
                  <c:v>1.1156434829330722E-3</c:v>
                </c:pt>
                <c:pt idx="489">
                  <c:v>1.1343937935706027E-3</c:v>
                </c:pt>
                <c:pt idx="490">
                  <c:v>1.0687677063392455E-3</c:v>
                </c:pt>
                <c:pt idx="491">
                  <c:v>9.7032857549220978E-4</c:v>
                </c:pt>
                <c:pt idx="492">
                  <c:v>1.1156434829330722E-3</c:v>
                </c:pt>
                <c:pt idx="493">
                  <c:v>9.2814037655776591E-4</c:v>
                </c:pt>
                <c:pt idx="494">
                  <c:v>1.1203310605924547E-3</c:v>
                </c:pt>
                <c:pt idx="495">
                  <c:v>1.0078291967672709E-3</c:v>
                </c:pt>
                <c:pt idx="496">
                  <c:v>1.1343937935706027E-3</c:v>
                </c:pt>
                <c:pt idx="497">
                  <c:v>9.6564099783282714E-4</c:v>
                </c:pt>
                <c:pt idx="498">
                  <c:v>1.1250186382518374E-3</c:v>
                </c:pt>
                <c:pt idx="499">
                  <c:v>1.035954662723567E-3</c:v>
                </c:pt>
                <c:pt idx="500">
                  <c:v>1.035954662723567E-3</c:v>
                </c:pt>
                <c:pt idx="501">
                  <c:v>8.9532733294208722E-4</c:v>
                </c:pt>
                <c:pt idx="502">
                  <c:v>9.1876522123900053E-4</c:v>
                </c:pt>
                <c:pt idx="503">
                  <c:v>9.609534201734445E-4</c:v>
                </c:pt>
                <c:pt idx="504">
                  <c:v>1.1109559052736894E-3</c:v>
                </c:pt>
                <c:pt idx="505">
                  <c:v>8.3438882337011269E-4</c:v>
                </c:pt>
                <c:pt idx="506">
                  <c:v>1.1812695701644293E-3</c:v>
                </c:pt>
                <c:pt idx="507">
                  <c:v>1.2281453467582559E-3</c:v>
                </c:pt>
                <c:pt idx="508">
                  <c:v>1.0312670850641842E-3</c:v>
                </c:pt>
                <c:pt idx="509">
                  <c:v>1.0125167744266536E-3</c:v>
                </c:pt>
                <c:pt idx="510">
                  <c:v>1.0218919297454189E-3</c:v>
                </c:pt>
                <c:pt idx="511">
                  <c:v>9.8439130847035781E-4</c:v>
                </c:pt>
                <c:pt idx="512">
                  <c:v>8.7657702230455666E-4</c:v>
                </c:pt>
                <c:pt idx="513">
                  <c:v>1.0172043520860364E-3</c:v>
                </c:pt>
                <c:pt idx="514">
                  <c:v>9.8439130847035781E-4</c:v>
                </c:pt>
                <c:pt idx="515">
                  <c:v>8.0157577975443421E-4</c:v>
                </c:pt>
                <c:pt idx="516">
                  <c:v>8.7657702230455666E-4</c:v>
                </c:pt>
                <c:pt idx="517">
                  <c:v>8.1095093507319938E-4</c:v>
                </c:pt>
                <c:pt idx="518">
                  <c:v>7.4532484784184231E-4</c:v>
                </c:pt>
                <c:pt idx="519">
                  <c:v>1.143768948889368E-3</c:v>
                </c:pt>
                <c:pt idx="520">
                  <c:v>9.0001491060146986E-4</c:v>
                </c:pt>
                <c:pt idx="521">
                  <c:v>7.8751304677628607E-4</c:v>
                </c:pt>
                <c:pt idx="522">
                  <c:v>9.3282795421714855E-4</c:v>
                </c:pt>
                <c:pt idx="523">
                  <c:v>7.2188695954492901E-4</c:v>
                </c:pt>
                <c:pt idx="524">
                  <c:v>8.0626335741381674E-4</c:v>
                </c:pt>
                <c:pt idx="525">
                  <c:v>7.4063727018245967E-4</c:v>
                </c:pt>
                <c:pt idx="526">
                  <c:v>9.3751553187653119E-4</c:v>
                </c:pt>
                <c:pt idx="527">
                  <c:v>8.6251428932640863E-4</c:v>
                </c:pt>
                <c:pt idx="528">
                  <c:v>7.9220062443566871E-4</c:v>
                </c:pt>
                <c:pt idx="529">
                  <c:v>9.0470248826085261E-4</c:v>
                </c:pt>
                <c:pt idx="530">
                  <c:v>7.5001242550122495E-4</c:v>
                </c:pt>
                <c:pt idx="531">
                  <c:v>9.0001491060146986E-4</c:v>
                </c:pt>
                <c:pt idx="532">
                  <c:v>8.2970124571073005E-4</c:v>
                </c:pt>
                <c:pt idx="533">
                  <c:v>7.2657453720431165E-4</c:v>
                </c:pt>
                <c:pt idx="534">
                  <c:v>7.8282546911690354E-4</c:v>
                </c:pt>
                <c:pt idx="535">
                  <c:v>8.3907640102949532E-4</c:v>
                </c:pt>
                <c:pt idx="536">
                  <c:v>7.3126211486369429E-4</c:v>
                </c:pt>
                <c:pt idx="537">
                  <c:v>7.9220062443566871E-4</c:v>
                </c:pt>
                <c:pt idx="538">
                  <c:v>6.7501118295110239E-4</c:v>
                </c:pt>
                <c:pt idx="539">
                  <c:v>7.4063727018245967E-4</c:v>
                </c:pt>
                <c:pt idx="540">
                  <c:v>7.0782422656678109E-4</c:v>
                </c:pt>
                <c:pt idx="541">
                  <c:v>8.1095093507319938E-4</c:v>
                </c:pt>
                <c:pt idx="542">
                  <c:v>8.6251428932640863E-4</c:v>
                </c:pt>
                <c:pt idx="543">
                  <c:v>7.0782422656678109E-4</c:v>
                </c:pt>
                <c:pt idx="544">
                  <c:v>6.6563602763233711E-4</c:v>
                </c:pt>
                <c:pt idx="545">
                  <c:v>8.6720186698579127E-4</c:v>
                </c:pt>
                <c:pt idx="546">
                  <c:v>6.8907391592925042E-4</c:v>
                </c:pt>
                <c:pt idx="547">
                  <c:v>6.7032360529171975E-4</c:v>
                </c:pt>
                <c:pt idx="548">
                  <c:v>7.8751304677628607E-4</c:v>
                </c:pt>
                <c:pt idx="549">
                  <c:v>6.3751056167604117E-4</c:v>
                </c:pt>
                <c:pt idx="550">
                  <c:v>8.1095093507319938E-4</c:v>
                </c:pt>
                <c:pt idx="551">
                  <c:v>6.5626087231357183E-4</c:v>
                </c:pt>
                <c:pt idx="552">
                  <c:v>6.5157329465418909E-4</c:v>
                </c:pt>
                <c:pt idx="553">
                  <c:v>9.7970373081097506E-4</c:v>
                </c:pt>
                <c:pt idx="554">
                  <c:v>6.8907391592925042E-4</c:v>
                </c:pt>
                <c:pt idx="555">
                  <c:v>7.4532484784184231E-4</c:v>
                </c:pt>
                <c:pt idx="556">
                  <c:v>6.1876025103851061E-4</c:v>
                </c:pt>
                <c:pt idx="557">
                  <c:v>6.9376149358863306E-4</c:v>
                </c:pt>
                <c:pt idx="558">
                  <c:v>6.1407267337912797E-4</c:v>
                </c:pt>
                <c:pt idx="559">
                  <c:v>7.6876273613875562E-4</c:v>
                </c:pt>
                <c:pt idx="560">
                  <c:v>6.4688571699480645E-4</c:v>
                </c:pt>
                <c:pt idx="561">
                  <c:v>6.1407267337912797E-4</c:v>
                </c:pt>
                <c:pt idx="562">
                  <c:v>8.2970124571073005E-4</c:v>
                </c:pt>
                <c:pt idx="563">
                  <c:v>6.2813540635727589E-4</c:v>
                </c:pt>
                <c:pt idx="564">
                  <c:v>9.0001491060146986E-4</c:v>
                </c:pt>
                <c:pt idx="565">
                  <c:v>7.2657453720431165E-4</c:v>
                </c:pt>
                <c:pt idx="566">
                  <c:v>5.6719689678530136E-4</c:v>
                </c:pt>
                <c:pt idx="567">
                  <c:v>6.984490712480157E-4</c:v>
                </c:pt>
                <c:pt idx="568">
                  <c:v>5.8594720742283202E-4</c:v>
                </c:pt>
                <c:pt idx="569">
                  <c:v>5.156335425320921E-4</c:v>
                </c:pt>
                <c:pt idx="570">
                  <c:v>5.5782174146653608E-4</c:v>
                </c:pt>
                <c:pt idx="571">
                  <c:v>7.0313664890739834E-4</c:v>
                </c:pt>
                <c:pt idx="572">
                  <c:v>5.4844658614777069E-4</c:v>
                </c:pt>
                <c:pt idx="573">
                  <c:v>7.0782422656678109E-4</c:v>
                </c:pt>
                <c:pt idx="574">
                  <c:v>7.6876273613875562E-4</c:v>
                </c:pt>
                <c:pt idx="575">
                  <c:v>6.4219813933542381E-4</c:v>
                </c:pt>
                <c:pt idx="576">
                  <c:v>6.984490712480157E-4</c:v>
                </c:pt>
                <c:pt idx="577">
                  <c:v>5.9063478508221466E-4</c:v>
                </c:pt>
                <c:pt idx="578">
                  <c:v>8.2032609039196487E-4</c:v>
                </c:pt>
                <c:pt idx="579">
                  <c:v>5.9063478508221466E-4</c:v>
                </c:pt>
                <c:pt idx="580">
                  <c:v>6.0469751806036258E-4</c:v>
                </c:pt>
                <c:pt idx="581">
                  <c:v>5.6719689678530136E-4</c:v>
                </c:pt>
                <c:pt idx="582">
                  <c:v>9.2345279889838316E-4</c:v>
                </c:pt>
                <c:pt idx="583">
                  <c:v>7.4063727018245967E-4</c:v>
                </c:pt>
                <c:pt idx="584">
                  <c:v>6.4219813933542381E-4</c:v>
                </c:pt>
                <c:pt idx="585">
                  <c:v>7.0782422656678109E-4</c:v>
                </c:pt>
                <c:pt idx="586">
                  <c:v>5.5782174146653608E-4</c:v>
                </c:pt>
                <c:pt idx="587">
                  <c:v>5.4844658614777069E-4</c:v>
                </c:pt>
                <c:pt idx="588">
                  <c:v>5.5313416380715333E-4</c:v>
                </c:pt>
                <c:pt idx="589">
                  <c:v>4.8282049891641357E-4</c:v>
                </c:pt>
                <c:pt idx="590">
                  <c:v>5.8594720742283202E-4</c:v>
                </c:pt>
                <c:pt idx="591">
                  <c:v>5.3907143082900541E-4</c:v>
                </c:pt>
                <c:pt idx="592">
                  <c:v>6.5157329465418909E-4</c:v>
                </c:pt>
                <c:pt idx="593">
                  <c:v>5.2032112019147485E-4</c:v>
                </c:pt>
                <c:pt idx="594">
                  <c:v>4.8750807657579615E-4</c:v>
                </c:pt>
                <c:pt idx="595">
                  <c:v>5.0157080955394418E-4</c:v>
                </c:pt>
                <c:pt idx="596">
                  <c:v>4.5469503296011762E-4</c:v>
                </c:pt>
                <c:pt idx="597">
                  <c:v>6.7969876061048514E-4</c:v>
                </c:pt>
                <c:pt idx="598">
                  <c:v>5.7657205210406663E-4</c:v>
                </c:pt>
                <c:pt idx="599">
                  <c:v>5.8594720742283202E-4</c:v>
                </c:pt>
                <c:pt idx="600">
                  <c:v>5.156335425320921E-4</c:v>
                </c:pt>
                <c:pt idx="601">
                  <c:v>5.2032112019147485E-4</c:v>
                </c:pt>
                <c:pt idx="602">
                  <c:v>6.5626087231357183E-4</c:v>
                </c:pt>
                <c:pt idx="603">
                  <c:v>5.2500869785085749E-4</c:v>
                </c:pt>
                <c:pt idx="604">
                  <c:v>4.7813292125703093E-4</c:v>
                </c:pt>
                <c:pt idx="605">
                  <c:v>4.5000745530073493E-4</c:v>
                </c:pt>
                <c:pt idx="606">
                  <c:v>5.156335425320921E-4</c:v>
                </c:pt>
                <c:pt idx="607">
                  <c:v>5.2969627551024002E-4</c:v>
                </c:pt>
                <c:pt idx="608">
                  <c:v>5.3438385316962277E-4</c:v>
                </c:pt>
                <c:pt idx="609">
                  <c:v>4.8750807657579615E-4</c:v>
                </c:pt>
                <c:pt idx="610">
                  <c:v>4.5938261061950026E-4</c:v>
                </c:pt>
                <c:pt idx="611">
                  <c:v>4.8282049891641357E-4</c:v>
                </c:pt>
                <c:pt idx="612">
                  <c:v>3.9375652338814304E-4</c:v>
                </c:pt>
                <c:pt idx="613">
                  <c:v>4.687577659382656E-4</c:v>
                </c:pt>
                <c:pt idx="614">
                  <c:v>4.6407018827888296E-4</c:v>
                </c:pt>
                <c:pt idx="615">
                  <c:v>4.3125714466320432E-4</c:v>
                </c:pt>
                <c:pt idx="616">
                  <c:v>5.0157080955394418E-4</c:v>
                </c:pt>
                <c:pt idx="617">
                  <c:v>5.0625838721332682E-4</c:v>
                </c:pt>
                <c:pt idx="618">
                  <c:v>4.2656956700382168E-4</c:v>
                </c:pt>
                <c:pt idx="619">
                  <c:v>3.8438136806937781E-4</c:v>
                </c:pt>
                <c:pt idx="620">
                  <c:v>5.9063478508221466E-4</c:v>
                </c:pt>
                <c:pt idx="621">
                  <c:v>4.5938261061950026E-4</c:v>
                </c:pt>
                <c:pt idx="622">
                  <c:v>3.9844410104752578E-4</c:v>
                </c:pt>
                <c:pt idx="623">
                  <c:v>4.4063229998196965E-4</c:v>
                </c:pt>
                <c:pt idx="624">
                  <c:v>5.8594720742283202E-4</c:v>
                </c:pt>
                <c:pt idx="625">
                  <c:v>4.3125714466320432E-4</c:v>
                </c:pt>
                <c:pt idx="626">
                  <c:v>3.8906894572876045E-4</c:v>
                </c:pt>
                <c:pt idx="627">
                  <c:v>5.2032112019147485E-4</c:v>
                </c:pt>
                <c:pt idx="628">
                  <c:v>3.8438136806937781E-4</c:v>
                </c:pt>
                <c:pt idx="629">
                  <c:v>5.6719689678530136E-4</c:v>
                </c:pt>
                <c:pt idx="630">
                  <c:v>4.7344534359764824E-4</c:v>
                </c:pt>
                <c:pt idx="631">
                  <c:v>4.2656956700382168E-4</c:v>
                </c:pt>
                <c:pt idx="632">
                  <c:v>4.3125714466320432E-4</c:v>
                </c:pt>
                <c:pt idx="633">
                  <c:v>4.2656956700382168E-4</c:v>
                </c:pt>
                <c:pt idx="634">
                  <c:v>3.4688074679431653E-4</c:v>
                </c:pt>
                <c:pt idx="635">
                  <c:v>4.687577659382656E-4</c:v>
                </c:pt>
                <c:pt idx="636">
                  <c:v>4.8282049891641357E-4</c:v>
                </c:pt>
                <c:pt idx="637">
                  <c:v>4.687577659382656E-4</c:v>
                </c:pt>
                <c:pt idx="638">
                  <c:v>3.9844410104752578E-4</c:v>
                </c:pt>
                <c:pt idx="639">
                  <c:v>4.8282049891641357E-4</c:v>
                </c:pt>
                <c:pt idx="640">
                  <c:v>3.9375652338814304E-4</c:v>
                </c:pt>
                <c:pt idx="641">
                  <c:v>4.0313167870690837E-4</c:v>
                </c:pt>
                <c:pt idx="642">
                  <c:v>5.0625838721332682E-4</c:v>
                </c:pt>
                <c:pt idx="643">
                  <c:v>4.1250683402567376E-4</c:v>
                </c:pt>
                <c:pt idx="644">
                  <c:v>4.2188198934443898E-4</c:v>
                </c:pt>
                <c:pt idx="645">
                  <c:v>3.5156832445369917E-4</c:v>
                </c:pt>
                <c:pt idx="646">
                  <c:v>4.8750807657579615E-4</c:v>
                </c:pt>
                <c:pt idx="647">
                  <c:v>4.4063229998196965E-4</c:v>
                </c:pt>
                <c:pt idx="648">
                  <c:v>3.9375652338814304E-4</c:v>
                </c:pt>
                <c:pt idx="649">
                  <c:v>4.1250683402567376E-4</c:v>
                </c:pt>
                <c:pt idx="650">
                  <c:v>5.2969627551024002E-4</c:v>
                </c:pt>
                <c:pt idx="651">
                  <c:v>5.3907143082900541E-4</c:v>
                </c:pt>
                <c:pt idx="652">
                  <c:v>3.7969379040999512E-4</c:v>
                </c:pt>
                <c:pt idx="653">
                  <c:v>4.2656956700382168E-4</c:v>
                </c:pt>
                <c:pt idx="654">
                  <c:v>3.375055914755512E-4</c:v>
                </c:pt>
                <c:pt idx="655">
                  <c:v>4.3594472232258696E-4</c:v>
                </c:pt>
                <c:pt idx="656">
                  <c:v>3.9844410104752578E-4</c:v>
                </c:pt>
                <c:pt idx="657">
                  <c:v>3.2344285849740322E-4</c:v>
                </c:pt>
                <c:pt idx="658">
                  <c:v>6.7501118295110239E-4</c:v>
                </c:pt>
                <c:pt idx="659">
                  <c:v>4.5938261061950026E-4</c:v>
                </c:pt>
                <c:pt idx="660">
                  <c:v>3.8906894572876045E-4</c:v>
                </c:pt>
                <c:pt idx="661">
                  <c:v>3.8906894572876045E-4</c:v>
                </c:pt>
                <c:pt idx="662">
                  <c:v>3.1875528083802058E-4</c:v>
                </c:pt>
                <c:pt idx="663">
                  <c:v>5.5782174146653608E-4</c:v>
                </c:pt>
                <c:pt idx="664">
                  <c:v>3.8906894572876045E-4</c:v>
                </c:pt>
                <c:pt idx="665">
                  <c:v>3.7031863509122984E-4</c:v>
                </c:pt>
                <c:pt idx="666">
                  <c:v>2.85942237222342E-4</c:v>
                </c:pt>
                <c:pt idx="667">
                  <c:v>5.6250931912591872E-4</c:v>
                </c:pt>
                <c:pt idx="668">
                  <c:v>3.7031863509122984E-4</c:v>
                </c:pt>
                <c:pt idx="669">
                  <c:v>3.609434797724645E-4</c:v>
                </c:pt>
                <c:pt idx="670">
                  <c:v>4.2188198934443898E-4</c:v>
                </c:pt>
                <c:pt idx="671">
                  <c:v>3.2813043615678592E-4</c:v>
                </c:pt>
                <c:pt idx="672">
                  <c:v>3.1406770317863794E-4</c:v>
                </c:pt>
                <c:pt idx="673">
                  <c:v>4.4063229998196965E-4</c:v>
                </c:pt>
                <c:pt idx="674">
                  <c:v>3.5156832445369917E-4</c:v>
                </c:pt>
                <c:pt idx="675">
                  <c:v>3.0000497020048997E-4</c:v>
                </c:pt>
                <c:pt idx="676">
                  <c:v>3.1875528083802058E-4</c:v>
                </c:pt>
                <c:pt idx="677">
                  <c:v>2.9531739254110733E-4</c:v>
                </c:pt>
                <c:pt idx="678">
                  <c:v>4.8282049891641357E-4</c:v>
                </c:pt>
                <c:pt idx="679">
                  <c:v>3.7031863509122984E-4</c:v>
                </c:pt>
                <c:pt idx="680">
                  <c:v>4.9688323189456154E-4</c:v>
                </c:pt>
                <c:pt idx="681">
                  <c:v>3.7031863509122984E-4</c:v>
                </c:pt>
                <c:pt idx="682">
                  <c:v>3.0469254785987261E-4</c:v>
                </c:pt>
                <c:pt idx="683">
                  <c:v>4.3125714466320432E-4</c:v>
                </c:pt>
                <c:pt idx="684">
                  <c:v>3.2813043615678592E-4</c:v>
                </c:pt>
                <c:pt idx="685">
                  <c:v>3.0469254785987261E-4</c:v>
                </c:pt>
                <c:pt idx="686">
                  <c:v>4.7344534359764824E-4</c:v>
                </c:pt>
                <c:pt idx="687">
                  <c:v>7.0782422656678109E-4</c:v>
                </c:pt>
                <c:pt idx="688">
                  <c:v>5.5313416380715333E-4</c:v>
                </c:pt>
                <c:pt idx="689">
                  <c:v>4.3125714466320432E-4</c:v>
                </c:pt>
                <c:pt idx="690">
                  <c:v>4.687577659382656E-4</c:v>
                </c:pt>
                <c:pt idx="691">
                  <c:v>4.0781925636629101E-4</c:v>
                </c:pt>
                <c:pt idx="692">
                  <c:v>3.375055914755512E-4</c:v>
                </c:pt>
                <c:pt idx="693">
                  <c:v>3.1406770317863794E-4</c:v>
                </c:pt>
                <c:pt idx="694">
                  <c:v>2.9531739254110733E-4</c:v>
                </c:pt>
                <c:pt idx="695">
                  <c:v>5.0625838721332682E-4</c:v>
                </c:pt>
                <c:pt idx="696">
                  <c:v>3.609434797724645E-4</c:v>
                </c:pt>
                <c:pt idx="697">
                  <c:v>3.5156832445369917E-4</c:v>
                </c:pt>
                <c:pt idx="698">
                  <c:v>3.0000497020048997E-4</c:v>
                </c:pt>
                <c:pt idx="699">
                  <c:v>2.9531739254110733E-4</c:v>
                </c:pt>
                <c:pt idx="700">
                  <c:v>3.1875528083802058E-4</c:v>
                </c:pt>
                <c:pt idx="701">
                  <c:v>3.3281801381616856E-4</c:v>
                </c:pt>
                <c:pt idx="702">
                  <c:v>3.0469254785987261E-4</c:v>
                </c:pt>
                <c:pt idx="703">
                  <c:v>3.2813043615678592E-4</c:v>
                </c:pt>
                <c:pt idx="704">
                  <c:v>3.3281801381616856E-4</c:v>
                </c:pt>
                <c:pt idx="705">
                  <c:v>3.1406770317863794E-4</c:v>
                </c:pt>
                <c:pt idx="706">
                  <c:v>2.6250434892542874E-4</c:v>
                </c:pt>
                <c:pt idx="707">
                  <c:v>3.4688074679431653E-4</c:v>
                </c:pt>
                <c:pt idx="708">
                  <c:v>2.85942237222342E-4</c:v>
                </c:pt>
                <c:pt idx="709">
                  <c:v>2.9531739254110733E-4</c:v>
                </c:pt>
                <c:pt idx="710">
                  <c:v>2.9062981488172464E-4</c:v>
                </c:pt>
                <c:pt idx="711">
                  <c:v>2.8125465956295936E-4</c:v>
                </c:pt>
                <c:pt idx="712">
                  <c:v>3.2344285849740322E-4</c:v>
                </c:pt>
                <c:pt idx="713">
                  <c:v>2.9531739254110733E-4</c:v>
                </c:pt>
                <c:pt idx="714">
                  <c:v>3.0469254785987261E-4</c:v>
                </c:pt>
                <c:pt idx="715">
                  <c:v>2.8125465956295936E-4</c:v>
                </c:pt>
                <c:pt idx="716">
                  <c:v>2.85942237222342E-4</c:v>
                </c:pt>
                <c:pt idx="717">
                  <c:v>3.9844410104752578E-4</c:v>
                </c:pt>
                <c:pt idx="718">
                  <c:v>2.9531739254110733E-4</c:v>
                </c:pt>
                <c:pt idx="719">
                  <c:v>3.9375652338814304E-4</c:v>
                </c:pt>
                <c:pt idx="720">
                  <c:v>3.093801255192553E-4</c:v>
                </c:pt>
                <c:pt idx="721">
                  <c:v>4.3594472232258696E-4</c:v>
                </c:pt>
                <c:pt idx="722">
                  <c:v>3.2344285849740322E-4</c:v>
                </c:pt>
                <c:pt idx="723">
                  <c:v>2.9062981488172464E-4</c:v>
                </c:pt>
                <c:pt idx="724">
                  <c:v>4.3594472232258696E-4</c:v>
                </c:pt>
                <c:pt idx="725">
                  <c:v>3.3281801381616856E-4</c:v>
                </c:pt>
                <c:pt idx="726">
                  <c:v>2.8125465956295936E-4</c:v>
                </c:pt>
                <c:pt idx="727">
                  <c:v>2.2969130530975013E-4</c:v>
                </c:pt>
                <c:pt idx="728">
                  <c:v>2.85942237222342E-4</c:v>
                </c:pt>
                <c:pt idx="729">
                  <c:v>2.6250434892542874E-4</c:v>
                </c:pt>
                <c:pt idx="730">
                  <c:v>2.8125465956295936E-4</c:v>
                </c:pt>
                <c:pt idx="731">
                  <c:v>2.6250434892542874E-4</c:v>
                </c:pt>
                <c:pt idx="733">
                  <c:v>0</c:v>
                </c:pt>
                <c:pt idx="734">
                  <c:v>0.53352526453315396</c:v>
                </c:pt>
                <c:pt idx="735">
                  <c:v>6.0141366800388896E-2</c:v>
                </c:pt>
                <c:pt idx="736">
                  <c:v>0.11785038908785489</c:v>
                </c:pt>
                <c:pt idx="737">
                  <c:v>6.7415124315110514E-2</c:v>
                </c:pt>
                <c:pt idx="738">
                  <c:v>4.8817581101470289E-2</c:v>
                </c:pt>
                <c:pt idx="739">
                  <c:v>4.4270997737601632E-2</c:v>
                </c:pt>
                <c:pt idx="740">
                  <c:v>3.5965336490124844E-2</c:v>
                </c:pt>
                <c:pt idx="741">
                  <c:v>3.4079978542309E-2</c:v>
                </c:pt>
                <c:pt idx="742">
                  <c:v>3.2295483365363968E-2</c:v>
                </c:pt>
                <c:pt idx="743">
                  <c:v>2.9285117588604515E-2</c:v>
                </c:pt>
                <c:pt idx="744">
                  <c:v>2.5700609885349703E-2</c:v>
                </c:pt>
                <c:pt idx="745">
                  <c:v>2.3663957781227651E-2</c:v>
                </c:pt>
                <c:pt idx="746">
                  <c:v>2.1949290676423941E-2</c:v>
                </c:pt>
                <c:pt idx="747">
                  <c:v>1.8752716707287616E-2</c:v>
                </c:pt>
                <c:pt idx="748">
                  <c:v>1.5924679785563854E-2</c:v>
                </c:pt>
                <c:pt idx="749">
                  <c:v>1.5156570992009252E-2</c:v>
                </c:pt>
                <c:pt idx="750">
                  <c:v>1.4190615994054221E-2</c:v>
                </c:pt>
                <c:pt idx="751">
                  <c:v>1.3426386537840805E-2</c:v>
                </c:pt>
                <c:pt idx="752">
                  <c:v>1.3011297442334023E-2</c:v>
                </c:pt>
                <c:pt idx="753">
                  <c:v>1.2103532504496766E-2</c:v>
                </c:pt>
                <c:pt idx="754">
                  <c:v>1.1959997022872927E-2</c:v>
                </c:pt>
                <c:pt idx="755">
                  <c:v>9.112563414443239E-3</c:v>
                </c:pt>
                <c:pt idx="756">
                  <c:v>8.8914411859957014E-3</c:v>
                </c:pt>
                <c:pt idx="757">
                  <c:v>8.4763520904889214E-3</c:v>
                </c:pt>
                <c:pt idx="758">
                  <c:v>7.0953079970271105E-3</c:v>
                </c:pt>
                <c:pt idx="759">
                  <c:v>8.2513505247001993E-3</c:v>
                </c:pt>
                <c:pt idx="760">
                  <c:v>6.4590966730727938E-3</c:v>
                </c:pt>
                <c:pt idx="761">
                  <c:v>7.6228978754282516E-3</c:v>
                </c:pt>
                <c:pt idx="762">
                  <c:v>6.117714987048526E-3</c:v>
                </c:pt>
                <c:pt idx="763">
                  <c:v>6.2379744446252562E-3</c:v>
                </c:pt>
                <c:pt idx="764">
                  <c:v>5.2099500492112684E-3</c:v>
                </c:pt>
                <c:pt idx="765">
                  <c:v>5.5435730605531662E-3</c:v>
                </c:pt>
                <c:pt idx="766">
                  <c:v>4.8026196283868575E-3</c:v>
                </c:pt>
                <c:pt idx="767">
                  <c:v>5.431072277658806E-3</c:v>
                </c:pt>
                <c:pt idx="768">
                  <c:v>6.3194405287901384E-3</c:v>
                </c:pt>
                <c:pt idx="769">
                  <c:v>4.1004595696323984E-3</c:v>
                </c:pt>
                <c:pt idx="770">
                  <c:v>4.7366708935867152E-3</c:v>
                </c:pt>
                <c:pt idx="771">
                  <c:v>5.6909878795181907E-3</c:v>
                </c:pt>
                <c:pt idx="772">
                  <c:v>3.4914036070663747E-3</c:v>
                </c:pt>
                <c:pt idx="773">
                  <c:v>4.6280494480335395E-3</c:v>
                </c:pt>
                <c:pt idx="774">
                  <c:v>4.3177024607387498E-3</c:v>
                </c:pt>
                <c:pt idx="775">
                  <c:v>4.0112348107851463E-3</c:v>
                </c:pt>
                <c:pt idx="776">
                  <c:v>3.4991622817487447E-3</c:v>
                </c:pt>
                <c:pt idx="777">
                  <c:v>3.7047671608315424E-3</c:v>
                </c:pt>
                <c:pt idx="778">
                  <c:v>3.2043326438186952E-3</c:v>
                </c:pt>
                <c:pt idx="779">
                  <c:v>4.0112348107851463E-3</c:v>
                </c:pt>
                <c:pt idx="780">
                  <c:v>3.5185589684546691E-3</c:v>
                </c:pt>
                <c:pt idx="781">
                  <c:v>2.8978649938650913E-3</c:v>
                </c:pt>
                <c:pt idx="782">
                  <c:v>3.9918381240792219E-3</c:v>
                </c:pt>
                <c:pt idx="783">
                  <c:v>2.7426915002176965E-3</c:v>
                </c:pt>
                <c:pt idx="784">
                  <c:v>3.4293342096074174E-3</c:v>
                </c:pt>
                <c:pt idx="785">
                  <c:v>2.6612254160528143E-3</c:v>
                </c:pt>
                <c:pt idx="786">
                  <c:v>3.0763145115595947E-3</c:v>
                </c:pt>
                <c:pt idx="787">
                  <c:v>2.9327790299357548E-3</c:v>
                </c:pt>
                <c:pt idx="788">
                  <c:v>2.2461363205460343E-3</c:v>
                </c:pt>
                <c:pt idx="789">
                  <c:v>3.7125258355139115E-3</c:v>
                </c:pt>
                <c:pt idx="790">
                  <c:v>2.3508784287580259E-3</c:v>
                </c:pt>
                <c:pt idx="791">
                  <c:v>3.1539012583832919E-3</c:v>
                </c:pt>
                <c:pt idx="792">
                  <c:v>2.1297562003104887E-3</c:v>
                </c:pt>
                <c:pt idx="793">
                  <c:v>2.4362238502640926E-3</c:v>
                </c:pt>
                <c:pt idx="794">
                  <c:v>2.2616536699107737E-3</c:v>
                </c:pt>
                <c:pt idx="795">
                  <c:v>2.3741544528051348E-3</c:v>
                </c:pt>
                <c:pt idx="796">
                  <c:v>2.3625164407815803E-3</c:v>
                </c:pt>
                <c:pt idx="797">
                  <c:v>2.1219975256281188E-3</c:v>
                </c:pt>
                <c:pt idx="798">
                  <c:v>2.5176899344289748E-3</c:v>
                </c:pt>
                <c:pt idx="799">
                  <c:v>1.7650984902391116E-3</c:v>
                </c:pt>
                <c:pt idx="800">
                  <c:v>2.0133760800749431E-3</c:v>
                </c:pt>
                <c:pt idx="801">
                  <c:v>2.5797593318879325E-3</c:v>
                </c:pt>
                <c:pt idx="802">
                  <c:v>2.0094967427337581E-3</c:v>
                </c:pt>
                <c:pt idx="803">
                  <c:v>2.059928128169161E-3</c:v>
                </c:pt>
                <c:pt idx="804">
                  <c:v>1.3228540333440374E-3</c:v>
                </c:pt>
                <c:pt idx="805">
                  <c:v>2.2228602964989254E-3</c:v>
                </c:pt>
                <c:pt idx="806">
                  <c:v>1.7883745142862209E-3</c:v>
                </c:pt>
                <c:pt idx="807">
                  <c:v>1.6797530687330446E-3</c:v>
                </c:pt>
                <c:pt idx="808">
                  <c:v>2.0482901161456065E-3</c:v>
                </c:pt>
                <c:pt idx="809">
                  <c:v>1.3189746960028529E-3</c:v>
                </c:pt>
                <c:pt idx="810">
                  <c:v>1.6138043339329021E-3</c:v>
                </c:pt>
                <c:pt idx="811">
                  <c:v>1.9125133092041363E-3</c:v>
                </c:pt>
                <c:pt idx="812">
                  <c:v>1.3189746960028529E-3</c:v>
                </c:pt>
                <c:pt idx="813">
                  <c:v>1.6603563820271204E-3</c:v>
                </c:pt>
                <c:pt idx="814">
                  <c:v>1.1793185517201977E-3</c:v>
                </c:pt>
                <c:pt idx="815">
                  <c:v>1.4780275269914321E-3</c:v>
                </c:pt>
                <c:pt idx="816">
                  <c:v>1.2142325877908615E-3</c:v>
                </c:pt>
                <c:pt idx="817">
                  <c:v>1.6913910807565993E-3</c:v>
                </c:pt>
                <c:pt idx="818">
                  <c:v>1.2956986719557435E-3</c:v>
                </c:pt>
                <c:pt idx="819">
                  <c:v>1.644839032662381E-3</c:v>
                </c:pt>
                <c:pt idx="820">
                  <c:v>1.2297499371556008E-3</c:v>
                </c:pt>
                <c:pt idx="821">
                  <c:v>1.5129415630620957E-3</c:v>
                </c:pt>
                <c:pt idx="822">
                  <c:v>1.4625101776266924E-3</c:v>
                </c:pt>
                <c:pt idx="823">
                  <c:v>1.1831978890613827E-3</c:v>
                </c:pt>
                <c:pt idx="824">
                  <c:v>1.3189746960028529E-3</c:v>
                </c:pt>
                <c:pt idx="825">
                  <c:v>1.4081994548501044E-3</c:v>
                </c:pt>
                <c:pt idx="826">
                  <c:v>9.6595499795503034E-4</c:v>
                </c:pt>
                <c:pt idx="827">
                  <c:v>1.3189746960028529E-3</c:v>
                </c:pt>
                <c:pt idx="828">
                  <c:v>9.4267897390792118E-4</c:v>
                </c:pt>
                <c:pt idx="829">
                  <c:v>1.4663895149678774E-3</c:v>
                </c:pt>
                <c:pt idx="830">
                  <c:v>1.0706971061670216E-3</c:v>
                </c:pt>
                <c:pt idx="831">
                  <c:v>1.2530259612027101E-3</c:v>
                </c:pt>
                <c:pt idx="832">
                  <c:v>1.2297499371556008E-3</c:v>
                </c:pt>
                <c:pt idx="833">
                  <c:v>1.0745764435082063E-3</c:v>
                </c:pt>
                <c:pt idx="834">
                  <c:v>1.2025945757673069E-3</c:v>
                </c:pt>
                <c:pt idx="835">
                  <c:v>9.4655831124910615E-4</c:v>
                </c:pt>
                <c:pt idx="836">
                  <c:v>1.1599218650142735E-3</c:v>
                </c:pt>
                <c:pt idx="837">
                  <c:v>1.1560425276730885E-3</c:v>
                </c:pt>
                <c:pt idx="838">
                  <c:v>1.0202657207316185E-3</c:v>
                </c:pt>
                <c:pt idx="839">
                  <c:v>1.2103532504496766E-3</c:v>
                </c:pt>
                <c:pt idx="840">
                  <c:v>8.9224758847251799E-4</c:v>
                </c:pt>
                <c:pt idx="841">
                  <c:v>9.0388560049607268E-4</c:v>
                </c:pt>
                <c:pt idx="842">
                  <c:v>1.1056111422376854E-3</c:v>
                </c:pt>
                <c:pt idx="843">
                  <c:v>9.9311035934332437E-4</c:v>
                </c:pt>
                <c:pt idx="844">
                  <c:v>8.5733355240185435E-4</c:v>
                </c:pt>
                <c:pt idx="845">
                  <c:v>1.0978524675553155E-3</c:v>
                </c:pt>
                <c:pt idx="846">
                  <c:v>8.4569554037829966E-4</c:v>
                </c:pt>
                <c:pt idx="847">
                  <c:v>1.0047483713668791E-3</c:v>
                </c:pt>
                <c:pt idx="848">
                  <c:v>8.6509222708422396E-4</c:v>
                </c:pt>
                <c:pt idx="849">
                  <c:v>1.028024395413988E-3</c:v>
                </c:pt>
                <c:pt idx="850">
                  <c:v>9.1552361251962715E-4</c:v>
                </c:pt>
                <c:pt idx="851">
                  <c:v>7.4483276950749328E-4</c:v>
                </c:pt>
                <c:pt idx="852">
                  <c:v>1.1094904795788702E-3</c:v>
                </c:pt>
                <c:pt idx="853">
                  <c:v>9.0388560049607268E-4</c:v>
                </c:pt>
                <c:pt idx="854">
                  <c:v>8.1854017899000563E-4</c:v>
                </c:pt>
                <c:pt idx="855">
                  <c:v>9.5043764859029101E-4</c:v>
                </c:pt>
                <c:pt idx="856">
                  <c:v>8.6897156442540882E-4</c:v>
                </c:pt>
                <c:pt idx="857">
                  <c:v>7.4871210684867824E-4</c:v>
                </c:pt>
                <c:pt idx="858">
                  <c:v>1.0163863833904335E-3</c:v>
                </c:pt>
                <c:pt idx="859">
                  <c:v>9.4267897390792118E-4</c:v>
                </c:pt>
                <c:pt idx="860">
                  <c:v>8.3793686569593004E-4</c:v>
                </c:pt>
                <c:pt idx="861">
                  <c:v>1.0435417447787277E-3</c:v>
                </c:pt>
                <c:pt idx="862">
                  <c:v>6.9052204673090522E-4</c:v>
                </c:pt>
                <c:pt idx="863">
                  <c:v>7.9138481760171171E-4</c:v>
                </c:pt>
                <c:pt idx="864">
                  <c:v>8.6509222708422396E-4</c:v>
                </c:pt>
                <c:pt idx="865">
                  <c:v>5.9741795054246856E-4</c:v>
                </c:pt>
                <c:pt idx="866">
                  <c:v>7.4871210684867824E-4</c:v>
                </c:pt>
                <c:pt idx="867">
                  <c:v>8.1078150430763591E-4</c:v>
                </c:pt>
                <c:pt idx="868">
                  <c:v>6.7112536002498092E-4</c:v>
                </c:pt>
                <c:pt idx="869">
                  <c:v>8.0690216696645105E-4</c:v>
                </c:pt>
                <c:pt idx="870">
                  <c:v>7.0603939609564467E-4</c:v>
                </c:pt>
                <c:pt idx="871">
                  <c:v>6.8276337204853561E-4</c:v>
                </c:pt>
                <c:pt idx="872">
                  <c:v>6.4009066129550203E-4</c:v>
                </c:pt>
                <c:pt idx="873">
                  <c:v>8.0302282962526619E-4</c:v>
                </c:pt>
                <c:pt idx="874">
                  <c:v>6.633666853426112E-4</c:v>
                </c:pt>
                <c:pt idx="875">
                  <c:v>7.7586746823697216E-4</c:v>
                </c:pt>
                <c:pt idx="876">
                  <c:v>6.2457331193076259E-4</c:v>
                </c:pt>
                <c:pt idx="877">
                  <c:v>7.0216005875445991E-4</c:v>
                </c:pt>
                <c:pt idx="878">
                  <c:v>6.5172867331905662E-4</c:v>
                </c:pt>
                <c:pt idx="879">
                  <c:v>6.5560801066024148E-4</c:v>
                </c:pt>
                <c:pt idx="880">
                  <c:v>7.6810879355460255E-4</c:v>
                </c:pt>
                <c:pt idx="881">
                  <c:v>6.2069397458957773E-4</c:v>
                </c:pt>
                <c:pt idx="882">
                  <c:v>7.0603939609564467E-4</c:v>
                </c:pt>
                <c:pt idx="883">
                  <c:v>6.3233198661313231E-4</c:v>
                </c:pt>
                <c:pt idx="884">
                  <c:v>5.935386132012837E-4</c:v>
                </c:pt>
                <c:pt idx="885">
                  <c:v>6.7112536002498092E-4</c:v>
                </c:pt>
                <c:pt idx="886">
                  <c:v>6.4784933597787176E-4</c:v>
                </c:pt>
                <c:pt idx="887">
                  <c:v>5.6638325181298968E-4</c:v>
                </c:pt>
                <c:pt idx="888">
                  <c:v>6.0129728788365343E-4</c:v>
                </c:pt>
                <c:pt idx="889">
                  <c:v>6.0129728788365343E-4</c:v>
                </c:pt>
                <c:pt idx="890">
                  <c:v>5.2371054105995621E-4</c:v>
                </c:pt>
                <c:pt idx="891">
                  <c:v>6.1681463724839287E-4</c:v>
                </c:pt>
                <c:pt idx="892">
                  <c:v>5.3534855308351079E-4</c:v>
                </c:pt>
                <c:pt idx="893">
                  <c:v>5.2758987840114107E-4</c:v>
                </c:pt>
                <c:pt idx="894">
                  <c:v>5.7802126383654426E-4</c:v>
                </c:pt>
                <c:pt idx="895">
                  <c:v>6.0129728788365343E-4</c:v>
                </c:pt>
                <c:pt idx="896">
                  <c:v>5.0431385435403191E-4</c:v>
                </c:pt>
                <c:pt idx="897">
                  <c:v>4.5776180625981358E-4</c:v>
                </c:pt>
                <c:pt idx="898">
                  <c:v>6.8664270938972036E-4</c:v>
                </c:pt>
                <c:pt idx="899">
                  <c:v>6.2069397458957773E-4</c:v>
                </c:pt>
                <c:pt idx="900">
                  <c:v>5.0043451701284704E-4</c:v>
                </c:pt>
                <c:pt idx="901">
                  <c:v>5.6250391447180482E-4</c:v>
                </c:pt>
                <c:pt idx="902">
                  <c:v>5.3534855308351079E-4</c:v>
                </c:pt>
                <c:pt idx="903">
                  <c:v>4.5776180625981358E-4</c:v>
                </c:pt>
                <c:pt idx="904">
                  <c:v>6.0129728788365343E-4</c:v>
                </c:pt>
                <c:pt idx="905">
                  <c:v>5.3146921574232593E-4</c:v>
                </c:pt>
                <c:pt idx="906">
                  <c:v>5.6250391447180482E-4</c:v>
                </c:pt>
                <c:pt idx="907">
                  <c:v>5.3922789042469565E-4</c:v>
                </c:pt>
                <c:pt idx="908">
                  <c:v>4.5388246891862871E-4</c:v>
                </c:pt>
                <c:pt idx="909">
                  <c:v>4.2672710753033469E-4</c:v>
                </c:pt>
                <c:pt idx="910">
                  <c:v>6.0517662522483829E-4</c:v>
                </c:pt>
                <c:pt idx="911">
                  <c:v>5.7026258915417454E-4</c:v>
                </c:pt>
                <c:pt idx="912">
                  <c:v>4.8103783030692274E-4</c:v>
                </c:pt>
                <c:pt idx="913">
                  <c:v>4.9655517967166218E-4</c:v>
                </c:pt>
                <c:pt idx="914">
                  <c:v>4.6164114360099849E-4</c:v>
                </c:pt>
                <c:pt idx="915">
                  <c:v>4.3448578221270441E-4</c:v>
                </c:pt>
                <c:pt idx="916">
                  <c:v>5.8577993851891398E-4</c:v>
                </c:pt>
                <c:pt idx="917">
                  <c:v>4.5000313157744385E-4</c:v>
                </c:pt>
                <c:pt idx="918">
                  <c:v>4.306064448715196E-4</c:v>
                </c:pt>
                <c:pt idx="919">
                  <c:v>4.1896843284796502E-4</c:v>
                </c:pt>
                <c:pt idx="920">
                  <c:v>5.5862457713061996E-4</c:v>
                </c:pt>
                <c:pt idx="921">
                  <c:v>4.4612379423625899E-4</c:v>
                </c:pt>
                <c:pt idx="922">
                  <c:v>3.9957174614204066E-4</c:v>
                </c:pt>
                <c:pt idx="923">
                  <c:v>4.8103783030692274E-4</c:v>
                </c:pt>
                <c:pt idx="924">
                  <c:v>3.9181307145967094E-4</c:v>
                </c:pt>
                <c:pt idx="925">
                  <c:v>3.8017505943611636E-4</c:v>
                </c:pt>
                <c:pt idx="926">
                  <c:v>3.4914036070663747E-4</c:v>
                </c:pt>
                <c:pt idx="927">
                  <c:v>5.2371054105995621E-4</c:v>
                </c:pt>
                <c:pt idx="928">
                  <c:v>4.4612379423625899E-4</c:v>
                </c:pt>
                <c:pt idx="929">
                  <c:v>3.9181307145967094E-4</c:v>
                </c:pt>
                <c:pt idx="930">
                  <c:v>4.3448578221270441E-4</c:v>
                </c:pt>
                <c:pt idx="931">
                  <c:v>3.8793373411848608E-4</c:v>
                </c:pt>
                <c:pt idx="932">
                  <c:v>4.2672710753033469E-4</c:v>
                </c:pt>
                <c:pt idx="933">
                  <c:v>4.0733042082441044E-4</c:v>
                </c:pt>
                <c:pt idx="934">
                  <c:v>3.762957220949315E-4</c:v>
                </c:pt>
                <c:pt idx="935">
                  <c:v>4.0345108348322552E-4</c:v>
                </c:pt>
                <c:pt idx="936">
                  <c:v>3.8793373411848608E-4</c:v>
                </c:pt>
                <c:pt idx="937">
                  <c:v>3.0258831261241914E-4</c:v>
                </c:pt>
                <c:pt idx="938">
                  <c:v>3.4914036070663747E-4</c:v>
                </c:pt>
                <c:pt idx="939">
                  <c:v>4.8103783030692274E-4</c:v>
                </c:pt>
                <c:pt idx="940">
                  <c:v>3.9181307145967094E-4</c:v>
                </c:pt>
                <c:pt idx="941">
                  <c:v>3.3750234868308289E-4</c:v>
                </c:pt>
                <c:pt idx="942">
                  <c:v>3.2198499931834345E-4</c:v>
                </c:pt>
                <c:pt idx="943">
                  <c:v>3.5689903538900719E-4</c:v>
                </c:pt>
                <c:pt idx="944">
                  <c:v>3.9957174614204066E-4</c:v>
                </c:pt>
                <c:pt idx="945">
                  <c:v>4.4612379423625899E-4</c:v>
                </c:pt>
                <c:pt idx="946">
                  <c:v>3.0646764995360406E-4</c:v>
                </c:pt>
                <c:pt idx="947">
                  <c:v>3.5301969804782233E-4</c:v>
                </c:pt>
                <c:pt idx="948">
                  <c:v>3.5301969804782233E-4</c:v>
                </c:pt>
                <c:pt idx="949">
                  <c:v>2.9482963793004942E-4</c:v>
                </c:pt>
                <c:pt idx="950">
                  <c:v>2.5991560185938567E-4</c:v>
                </c:pt>
                <c:pt idx="951">
                  <c:v>3.2198499931834345E-4</c:v>
                </c:pt>
                <c:pt idx="952">
                  <c:v>2.6379493920057053E-4</c:v>
                </c:pt>
                <c:pt idx="953">
                  <c:v>4.1120975816559525E-4</c:v>
                </c:pt>
                <c:pt idx="954">
                  <c:v>4.0345108348322552E-4</c:v>
                </c:pt>
                <c:pt idx="955">
                  <c:v>2.8319162590649484E-4</c:v>
                </c:pt>
                <c:pt idx="956">
                  <c:v>3.3362301134189803E-4</c:v>
                </c:pt>
                <c:pt idx="957">
                  <c:v>3.4914036070663747E-4</c:v>
                </c:pt>
                <c:pt idx="958">
                  <c:v>2.9482963793004942E-4</c:v>
                </c:pt>
                <c:pt idx="959">
                  <c:v>3.8405439677730127E-4</c:v>
                </c:pt>
                <c:pt idx="960">
                  <c:v>3.4138168602426781E-4</c:v>
                </c:pt>
                <c:pt idx="961">
                  <c:v>3.7241638475374664E-4</c:v>
                </c:pt>
                <c:pt idx="962">
                  <c:v>3.5689903538900719E-4</c:v>
                </c:pt>
                <c:pt idx="963">
                  <c:v>3.1034698729478886E-4</c:v>
                </c:pt>
                <c:pt idx="964">
                  <c:v>3.6077837273019206E-4</c:v>
                </c:pt>
                <c:pt idx="965">
                  <c:v>3.4138168602426781E-4</c:v>
                </c:pt>
                <c:pt idx="966">
                  <c:v>2.9482963793004942E-4</c:v>
                </c:pt>
                <c:pt idx="967">
                  <c:v>2.9482963793004942E-4</c:v>
                </c:pt>
                <c:pt idx="968">
                  <c:v>3.0646764995360406E-4</c:v>
                </c:pt>
                <c:pt idx="969">
                  <c:v>2.9095030058886456E-4</c:v>
                </c:pt>
                <c:pt idx="970">
                  <c:v>2.5991560185938567E-4</c:v>
                </c:pt>
                <c:pt idx="971">
                  <c:v>3.0258831261241914E-4</c:v>
                </c:pt>
                <c:pt idx="972">
                  <c:v>2.9482963793004942E-4</c:v>
                </c:pt>
                <c:pt idx="973">
                  <c:v>2.7543295122412512E-4</c:v>
                </c:pt>
                <c:pt idx="974">
                  <c:v>2.4827758983583109E-4</c:v>
                </c:pt>
                <c:pt idx="975">
                  <c:v>2.5603626451820081E-4</c:v>
                </c:pt>
                <c:pt idx="976">
                  <c:v>2.4051891515346137E-4</c:v>
                </c:pt>
                <c:pt idx="977">
                  <c:v>2.870709632476797E-4</c:v>
                </c:pt>
                <c:pt idx="978">
                  <c:v>3.2974367400071322E-4</c:v>
                </c:pt>
                <c:pt idx="979">
                  <c:v>3.7241638475374664E-4</c:v>
                </c:pt>
                <c:pt idx="980">
                  <c:v>2.5215692717701595E-4</c:v>
                </c:pt>
                <c:pt idx="981">
                  <c:v>3.0258831261241914E-4</c:v>
                </c:pt>
                <c:pt idx="982">
                  <c:v>2.7155361388294026E-4</c:v>
                </c:pt>
                <c:pt idx="983">
                  <c:v>2.870709632476797E-4</c:v>
                </c:pt>
                <c:pt idx="984">
                  <c:v>2.7543295122412512E-4</c:v>
                </c:pt>
                <c:pt idx="985">
                  <c:v>1.9784620440042793E-4</c:v>
                </c:pt>
                <c:pt idx="986">
                  <c:v>3.0258831261241914E-4</c:v>
                </c:pt>
                <c:pt idx="987">
                  <c:v>3.0646764995360406E-4</c:v>
                </c:pt>
                <c:pt idx="988">
                  <c:v>2.9482963793004942E-4</c:v>
                </c:pt>
                <c:pt idx="989">
                  <c:v>1.9784620440042793E-4</c:v>
                </c:pt>
                <c:pt idx="990">
                  <c:v>2.0948421642398251E-4</c:v>
                </c:pt>
                <c:pt idx="991">
                  <c:v>2.3276024047109165E-4</c:v>
                </c:pt>
                <c:pt idx="992">
                  <c:v>1.9008752971805818E-4</c:v>
                </c:pt>
                <c:pt idx="993">
                  <c:v>2.5991560185938567E-4</c:v>
                </c:pt>
                <c:pt idx="994">
                  <c:v>3.0646764995360406E-4</c:v>
                </c:pt>
                <c:pt idx="995">
                  <c:v>2.1336355376516734E-4</c:v>
                </c:pt>
                <c:pt idx="996">
                  <c:v>2.0560487908279762E-4</c:v>
                </c:pt>
                <c:pt idx="997">
                  <c:v>2.5603626451820081E-4</c:v>
                </c:pt>
                <c:pt idx="998">
                  <c:v>2.2500156578872193E-4</c:v>
                </c:pt>
                <c:pt idx="999">
                  <c:v>2.7931228856530998E-4</c:v>
                </c:pt>
                <c:pt idx="1000">
                  <c:v>3.1422632463597373E-4</c:v>
                </c:pt>
                <c:pt idx="1001">
                  <c:v>2.3663957781227654E-4</c:v>
                </c:pt>
                <c:pt idx="1002">
                  <c:v>1.784495176945036E-4</c:v>
                </c:pt>
                <c:pt idx="1003">
                  <c:v>2.3276024047109165E-4</c:v>
                </c:pt>
                <c:pt idx="1004">
                  <c:v>2.0560487908279762E-4</c:v>
                </c:pt>
                <c:pt idx="1005">
                  <c:v>2.3276024047109165E-4</c:v>
                </c:pt>
                <c:pt idx="1006">
                  <c:v>2.9482963793004942E-4</c:v>
                </c:pt>
                <c:pt idx="1007">
                  <c:v>2.5603626451820081E-4</c:v>
                </c:pt>
                <c:pt idx="1008">
                  <c:v>2.0560487908279762E-4</c:v>
                </c:pt>
                <c:pt idx="1009">
                  <c:v>2.7543295122412512E-4</c:v>
                </c:pt>
                <c:pt idx="1010">
                  <c:v>1.784495176945036E-4</c:v>
                </c:pt>
                <c:pt idx="1011">
                  <c:v>1.9784620440042793E-4</c:v>
                </c:pt>
                <c:pt idx="1012">
                  <c:v>2.2112222844753709E-4</c:v>
                </c:pt>
                <c:pt idx="1013">
                  <c:v>2.6379493920057053E-4</c:v>
                </c:pt>
                <c:pt idx="1014">
                  <c:v>1.8620819237687332E-4</c:v>
                </c:pt>
                <c:pt idx="1015">
                  <c:v>1.7457018035331874E-4</c:v>
                </c:pt>
                <c:pt idx="1016">
                  <c:v>2.2112222844753709E-4</c:v>
                </c:pt>
                <c:pt idx="1017">
                  <c:v>2.2500156578872193E-4</c:v>
                </c:pt>
                <c:pt idx="1018">
                  <c:v>2.4827758983583109E-4</c:v>
                </c:pt>
                <c:pt idx="1019">
                  <c:v>2.5991560185938567E-4</c:v>
                </c:pt>
                <c:pt idx="1020">
                  <c:v>1.7457018035331874E-4</c:v>
                </c:pt>
                <c:pt idx="1021">
                  <c:v>2.9095030058886456E-4</c:v>
                </c:pt>
                <c:pt idx="1022">
                  <c:v>3.2198499931834345E-4</c:v>
                </c:pt>
                <c:pt idx="1023">
                  <c:v>2.6379493920057053E-4</c:v>
                </c:pt>
                <c:pt idx="1024">
                  <c:v>1.9008752971805818E-4</c:v>
                </c:pt>
                <c:pt idx="1025">
                  <c:v>2.5991560185938567E-4</c:v>
                </c:pt>
                <c:pt idx="1026">
                  <c:v>1.5905283098857932E-4</c:v>
                </c:pt>
                <c:pt idx="1027">
                  <c:v>1.9396686705924304E-4</c:v>
                </c:pt>
                <c:pt idx="1028">
                  <c:v>2.1724289110635221E-4</c:v>
                </c:pt>
                <c:pt idx="1029">
                  <c:v>2.5991560185938567E-4</c:v>
                </c:pt>
                <c:pt idx="1030">
                  <c:v>2.2888090312990679E-4</c:v>
                </c:pt>
                <c:pt idx="1031">
                  <c:v>1.9396686705924304E-4</c:v>
                </c:pt>
                <c:pt idx="1032">
                  <c:v>1.9396686705924304E-4</c:v>
                </c:pt>
                <c:pt idx="1033">
                  <c:v>1.8232885503568846E-4</c:v>
                </c:pt>
                <c:pt idx="1034">
                  <c:v>2.9095030058886456E-4</c:v>
                </c:pt>
                <c:pt idx="1035">
                  <c:v>2.9482963793004942E-4</c:v>
                </c:pt>
                <c:pt idx="1036">
                  <c:v>1.784495176945036E-4</c:v>
                </c:pt>
                <c:pt idx="1037">
                  <c:v>2.5603626451820081E-4</c:v>
                </c:pt>
                <c:pt idx="1038">
                  <c:v>2.2112222844753709E-4</c:v>
                </c:pt>
                <c:pt idx="1039">
                  <c:v>2.1336355376516734E-4</c:v>
                </c:pt>
                <c:pt idx="1040">
                  <c:v>3.0646764995360406E-4</c:v>
                </c:pt>
                <c:pt idx="1041">
                  <c:v>2.1336355376516734E-4</c:v>
                </c:pt>
                <c:pt idx="1042">
                  <c:v>1.9396686705924304E-4</c:v>
                </c:pt>
                <c:pt idx="1043">
                  <c:v>1.9784620440042793E-4</c:v>
                </c:pt>
                <c:pt idx="1044">
                  <c:v>2.2112222844753709E-4</c:v>
                </c:pt>
                <c:pt idx="1045">
                  <c:v>1.5905283098857932E-4</c:v>
                </c:pt>
                <c:pt idx="1046">
                  <c:v>1.8620819237687332E-4</c:v>
                </c:pt>
                <c:pt idx="1047">
                  <c:v>2.0560487908279762E-4</c:v>
                </c:pt>
                <c:pt idx="1048">
                  <c:v>2.1724289110635221E-4</c:v>
                </c:pt>
                <c:pt idx="1049">
                  <c:v>1.6293216832976415E-4</c:v>
                </c:pt>
                <c:pt idx="1050">
                  <c:v>1.9784620440042793E-4</c:v>
                </c:pt>
                <c:pt idx="1051">
                  <c:v>1.784495176945036E-4</c:v>
                </c:pt>
                <c:pt idx="1052">
                  <c:v>2.7155361388294026E-4</c:v>
                </c:pt>
                <c:pt idx="1053">
                  <c:v>1.7457018035331874E-4</c:v>
                </c:pt>
                <c:pt idx="1054">
                  <c:v>2.2112222844753709E-4</c:v>
                </c:pt>
                <c:pt idx="1055">
                  <c:v>1.706908430121339E-4</c:v>
                </c:pt>
                <c:pt idx="1056">
                  <c:v>2.1724289110635221E-4</c:v>
                </c:pt>
                <c:pt idx="1057">
                  <c:v>1.5905283098857932E-4</c:v>
                </c:pt>
                <c:pt idx="1058">
                  <c:v>2.4051891515346137E-4</c:v>
                </c:pt>
                <c:pt idx="1059">
                  <c:v>2.2888090312990679E-4</c:v>
                </c:pt>
                <c:pt idx="1060">
                  <c:v>1.6681150567094901E-4</c:v>
                </c:pt>
                <c:pt idx="1061">
                  <c:v>2.2112222844753709E-4</c:v>
                </c:pt>
                <c:pt idx="1062">
                  <c:v>2.3663957781227654E-4</c:v>
                </c:pt>
                <c:pt idx="1063">
                  <c:v>1.784495176945036E-4</c:v>
                </c:pt>
                <c:pt idx="1064">
                  <c:v>1.5905283098857932E-4</c:v>
                </c:pt>
                <c:pt idx="1065">
                  <c:v>2.2500156578872193E-4</c:v>
                </c:pt>
                <c:pt idx="1066">
                  <c:v>1.6681150567094901E-4</c:v>
                </c:pt>
                <c:pt idx="1067">
                  <c:v>1.784495176945036E-4</c:v>
                </c:pt>
                <c:pt idx="1068">
                  <c:v>2.2888090312990679E-4</c:v>
                </c:pt>
                <c:pt idx="1070">
                  <c:v>0</c:v>
                </c:pt>
                <c:pt idx="1071">
                  <c:v>0.13194539617799098</c:v>
                </c:pt>
                <c:pt idx="1072">
                  <c:v>1.6884708874127012E-2</c:v>
                </c:pt>
                <c:pt idx="1073">
                  <c:v>8.6507246500802035E-3</c:v>
                </c:pt>
                <c:pt idx="1074">
                  <c:v>5.6528822305496884E-3</c:v>
                </c:pt>
                <c:pt idx="1075">
                  <c:v>4.2010123592075574E-3</c:v>
                </c:pt>
                <c:pt idx="1076">
                  <c:v>3.2062126325472077E-3</c:v>
                </c:pt>
                <c:pt idx="1077">
                  <c:v>2.4735560771014099E-3</c:v>
                </c:pt>
                <c:pt idx="1078">
                  <c:v>1.9291048753481102E-3</c:v>
                </c:pt>
                <c:pt idx="1079">
                  <c:v>1.4854779702157923E-3</c:v>
                </c:pt>
                <c:pt idx="1080">
                  <c:v>1.1628402210286518E-3</c:v>
                </c:pt>
                <c:pt idx="1081">
                  <c:v>9.3430514868776064E-4</c:v>
                </c:pt>
                <c:pt idx="1082">
                  <c:v>7.5954303454472635E-4</c:v>
                </c:pt>
                <c:pt idx="1083">
                  <c:v>6.3855387859954873E-4</c:v>
                </c:pt>
                <c:pt idx="1084">
                  <c:v>5.3100796220383528E-4</c:v>
                </c:pt>
                <c:pt idx="1085">
                  <c:v>4.3690528535758594E-4</c:v>
                </c:pt>
                <c:pt idx="1087">
                  <c:v>0</c:v>
                </c:pt>
                <c:pt idx="1088">
                  <c:v>3.4279733290800182E-2</c:v>
                </c:pt>
                <c:pt idx="1089">
                  <c:v>1.8702830525583171E-2</c:v>
                </c:pt>
                <c:pt idx="1090">
                  <c:v>1.3146275292005972E-2</c:v>
                </c:pt>
                <c:pt idx="1091">
                  <c:v>8.7692743021932536E-3</c:v>
                </c:pt>
                <c:pt idx="1092">
                  <c:v>6.4652922928376926E-3</c:v>
                </c:pt>
                <c:pt idx="1093">
                  <c:v>2.9560425079397526E-3</c:v>
                </c:pt>
                <c:pt idx="1094">
                  <c:v>1.9925629531801787E-3</c:v>
                </c:pt>
                <c:pt idx="1095">
                  <c:v>7.3192266688010667E-4</c:v>
                </c:pt>
                <c:pt idx="1096">
                  <c:v>5.4237653954642188E-4</c:v>
                </c:pt>
                <c:pt idx="1097">
                  <c:v>2.7788771024899009E-4</c:v>
                </c:pt>
                <c:pt idx="1098">
                  <c:v>1.6120155965068157E-4</c:v>
                </c:pt>
                <c:pt idx="1099">
                  <c:v>1.0853625905444709E-4</c:v>
                </c:pt>
                <c:pt idx="1100">
                  <c:v>4.2286752528197635E-5</c:v>
                </c:pt>
                <c:pt idx="1101">
                  <c:v>1.6981858113880228E-5</c:v>
                </c:pt>
                <c:pt idx="1102">
                  <c:v>2.966693254956524E-6</c:v>
                </c:pt>
                <c:pt idx="1103">
                  <c:v>1.0463926693457047E-6</c:v>
                </c:pt>
                <c:pt idx="1105">
                  <c:v>0</c:v>
                </c:pt>
                <c:pt idx="1106">
                  <c:v>5.517364584938439E-2</c:v>
                </c:pt>
                <c:pt idx="1107">
                  <c:v>2.6214575347519073E-2</c:v>
                </c:pt>
                <c:pt idx="1108">
                  <c:v>1.47590156310152E-2</c:v>
                </c:pt>
                <c:pt idx="1109">
                  <c:v>8.7531714200915073E-3</c:v>
                </c:pt>
                <c:pt idx="1110">
                  <c:v>5.7667121965781993E-3</c:v>
                </c:pt>
                <c:pt idx="1111">
                  <c:v>2.4769821829361545E-3</c:v>
                </c:pt>
                <c:pt idx="1112">
                  <c:v>1.7848181781654798E-3</c:v>
                </c:pt>
                <c:pt idx="1113">
                  <c:v>6.90338764757506E-4</c:v>
                </c:pt>
                <c:pt idx="1114">
                  <c:v>4.6747616817269699E-4</c:v>
                </c:pt>
                <c:pt idx="1115">
                  <c:v>2.5991799464428357E-4</c:v>
                </c:pt>
                <c:pt idx="1116">
                  <c:v>1.4853478007951614E-4</c:v>
                </c:pt>
                <c:pt idx="1117">
                  <c:v>1.0305378426918989E-4</c:v>
                </c:pt>
                <c:pt idx="1118">
                  <c:v>4.1129375238898526E-5</c:v>
                </c:pt>
                <c:pt idx="1119">
                  <c:v>1.6597612750505914E-5</c:v>
                </c:pt>
                <c:pt idx="1120">
                  <c:v>2.3866364376448107E-6</c:v>
                </c:pt>
                <c:pt idx="1121">
                  <c:v>1.0463926693459457E-6</c:v>
                </c:pt>
                <c:pt idx="1123">
                  <c:v>0</c:v>
                </c:pt>
                <c:pt idx="1140">
                  <c:v>0</c:v>
                </c:pt>
              </c:numCache>
            </c:numRef>
          </c:yVal>
          <c:smooth val="0"/>
        </c:ser>
        <c:ser>
          <c:idx val="3"/>
          <c:order val="3"/>
          <c:tx>
            <c:v>(identity)</c:v>
          </c:tx>
          <c:spPr>
            <a:ln w="15875">
              <a:solidFill>
                <a:schemeClr val="accent6">
                  <a:lumMod val="40000"/>
                  <a:lumOff val="60000"/>
                </a:schemeClr>
              </a:solidFill>
            </a:ln>
          </c:spPr>
          <c:marker>
            <c:symbol val="none"/>
          </c:marker>
          <c:xVal>
            <c:numRef>
              <c:f>'RG-Skim delta graphs'!$B$1:$B$2</c:f>
              <c:numCache>
                <c:formatCode>General</c:formatCode>
                <c:ptCount val="2"/>
                <c:pt idx="0">
                  <c:v>1</c:v>
                </c:pt>
                <c:pt idx="1">
                  <c:v>9.9999999999999995E-7</c:v>
                </c:pt>
              </c:numCache>
            </c:numRef>
          </c:xVal>
          <c:yVal>
            <c:numRef>
              <c:f>'RG-Skim delta graphs'!$C$1:$C$2</c:f>
              <c:numCache>
                <c:formatCode>General</c:formatCode>
                <c:ptCount val="2"/>
                <c:pt idx="0">
                  <c:v>1</c:v>
                </c:pt>
                <c:pt idx="1">
                  <c:v>9.9999999999999995E-7</c:v>
                </c:pt>
              </c:numCache>
            </c:numRef>
          </c:yVal>
          <c:smooth val="0"/>
        </c:ser>
        <c:dLbls>
          <c:showLegendKey val="0"/>
          <c:showVal val="0"/>
          <c:showCatName val="0"/>
          <c:showSerName val="0"/>
          <c:showPercent val="0"/>
          <c:showBubbleSize val="0"/>
        </c:dLbls>
        <c:axId val="109120896"/>
        <c:axId val="109131264"/>
      </c:scatterChart>
      <c:valAx>
        <c:axId val="109120896"/>
        <c:scaling>
          <c:logBase val="10"/>
          <c:orientation val="minMax"/>
          <c:max val="1"/>
          <c:min val="1.0000000000000003E-4"/>
        </c:scaling>
        <c:delete val="0"/>
        <c:axPos val="b"/>
        <c:majorGridlines/>
        <c:title>
          <c:tx>
            <c:rich>
              <a:bodyPr/>
              <a:lstStyle/>
              <a:p>
                <a:pPr>
                  <a:defRPr/>
                </a:pPr>
                <a:r>
                  <a:rPr lang="en-US"/>
                  <a:t>Relative Gap (posterior)</a:t>
                </a:r>
              </a:p>
            </c:rich>
          </c:tx>
          <c:layout/>
          <c:overlay val="0"/>
        </c:title>
        <c:numFmt formatCode="General" sourceLinked="1"/>
        <c:majorTickMark val="out"/>
        <c:minorTickMark val="none"/>
        <c:tickLblPos val="low"/>
        <c:crossAx val="109131264"/>
        <c:crosses val="autoZero"/>
        <c:crossBetween val="midCat"/>
      </c:valAx>
      <c:valAx>
        <c:axId val="109131264"/>
        <c:scaling>
          <c:logBase val="10"/>
          <c:orientation val="minMax"/>
          <c:max val="1"/>
          <c:min val="1.0000000000000002E-4"/>
        </c:scaling>
        <c:delete val="0"/>
        <c:axPos val="l"/>
        <c:majorGridlines/>
        <c:title>
          <c:tx>
            <c:rich>
              <a:bodyPr rot="-5400000" vert="horz"/>
              <a:lstStyle/>
              <a:p>
                <a:pPr>
                  <a:defRPr/>
                </a:pPr>
                <a:r>
                  <a:rPr lang="en-US" dirty="0"/>
                  <a:t>Relative Skim </a:t>
                </a:r>
                <a:r>
                  <a:rPr lang="en-US" dirty="0" smtClean="0"/>
                  <a:t>Error</a:t>
                </a:r>
                <a:endParaRPr lang="en-US" dirty="0"/>
              </a:p>
            </c:rich>
          </c:tx>
          <c:layout/>
          <c:overlay val="0"/>
        </c:title>
        <c:numFmt formatCode="General" sourceLinked="1"/>
        <c:majorTickMark val="out"/>
        <c:minorTickMark val="none"/>
        <c:tickLblPos val="low"/>
        <c:crossAx val="109120896"/>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55997861378439"/>
          <c:y val="2.9695224664081168E-2"/>
          <c:w val="0.62479026927189651"/>
          <c:h val="0.86698471514590092"/>
        </c:manualLayout>
      </c:layout>
      <c:lineChart>
        <c:grouping val="standard"/>
        <c:varyColors val="0"/>
        <c:ser>
          <c:idx val="6"/>
          <c:order val="0"/>
          <c:tx>
            <c:v>AM 0.05</c:v>
          </c:tx>
          <c:spPr>
            <a:ln>
              <a:solidFill>
                <a:srgbClr val="7F9777">
                  <a:alpha val="32000"/>
                </a:srgbClr>
              </a:solidFill>
            </a:ln>
          </c:spPr>
          <c:marker>
            <c:symbol val="none"/>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displace'!$B$3:$B$16</c:f>
              <c:numCache>
                <c:formatCode>General</c:formatCode>
                <c:ptCount val="14"/>
                <c:pt idx="0">
                  <c:v>0.55596601210855268</c:v>
                </c:pt>
                <c:pt idx="1">
                  <c:v>0.20036016266631018</c:v>
                </c:pt>
                <c:pt idx="2">
                  <c:v>2.7423578908334578E-2</c:v>
                </c:pt>
                <c:pt idx="3">
                  <c:v>1.853780162480068E-2</c:v>
                </c:pt>
                <c:pt idx="4">
                  <c:v>1.6091188212390438E-2</c:v>
                </c:pt>
                <c:pt idx="5">
                  <c:v>1.9142733512484529E-2</c:v>
                </c:pt>
                <c:pt idx="6">
                  <c:v>3.4118158465369204E-2</c:v>
                </c:pt>
                <c:pt idx="7">
                  <c:v>1.7912705340860702E-2</c:v>
                </c:pt>
                <c:pt idx="8">
                  <c:v>1.7079243628940727E-2</c:v>
                </c:pt>
                <c:pt idx="9">
                  <c:v>1.8208449819283913E-2</c:v>
                </c:pt>
                <c:pt idx="10">
                  <c:v>2.5998628239568174E-2</c:v>
                </c:pt>
                <c:pt idx="11">
                  <c:v>4.0241413461813515E-2</c:v>
                </c:pt>
                <c:pt idx="12">
                  <c:v>1.7865655082929734E-2</c:v>
                </c:pt>
                <c:pt idx="13">
                  <c:v>1.1957486979884123E-2</c:v>
                </c:pt>
              </c:numCache>
            </c:numRef>
          </c:val>
          <c:smooth val="0"/>
        </c:ser>
        <c:ser>
          <c:idx val="7"/>
          <c:order val="1"/>
          <c:tx>
            <c:v>AM 0.01</c:v>
          </c:tx>
          <c:spPr>
            <a:ln>
              <a:solidFill>
                <a:schemeClr val="accent2">
                  <a:lumMod val="60000"/>
                  <a:lumOff val="40000"/>
                  <a:alpha val="55000"/>
                </a:schemeClr>
              </a:solidFill>
            </a:ln>
          </c:spPr>
          <c:marker>
            <c:symbol val="none"/>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displace'!$C$3:$C$16</c:f>
              <c:numCache>
                <c:formatCode>General</c:formatCode>
                <c:ptCount val="14"/>
                <c:pt idx="0">
                  <c:v>0.53486733215922366</c:v>
                </c:pt>
                <c:pt idx="1">
                  <c:v>0.18693739622514741</c:v>
                </c:pt>
                <c:pt idx="2">
                  <c:v>2.3746937324300509E-2</c:v>
                </c:pt>
                <c:pt idx="3">
                  <c:v>1.7805161894161349E-2</c:v>
                </c:pt>
                <c:pt idx="4">
                  <c:v>1.0364499675649981E-2</c:v>
                </c:pt>
                <c:pt idx="5">
                  <c:v>1.5640850029336902E-2</c:v>
                </c:pt>
                <c:pt idx="6">
                  <c:v>1.7811883359580061E-2</c:v>
                </c:pt>
                <c:pt idx="7">
                  <c:v>1.2286838785400885E-2</c:v>
                </c:pt>
                <c:pt idx="8">
                  <c:v>1.3725232385004709E-2</c:v>
                </c:pt>
                <c:pt idx="9">
                  <c:v>1.8013527322141343E-2</c:v>
                </c:pt>
                <c:pt idx="10">
                  <c:v>1.5829051061060768E-2</c:v>
                </c:pt>
                <c:pt idx="11">
                  <c:v>1.3039642912296345E-2</c:v>
                </c:pt>
                <c:pt idx="12">
                  <c:v>8.4421605658990765E-3</c:v>
                </c:pt>
                <c:pt idx="13">
                  <c:v>1.8396650851007782E-2</c:v>
                </c:pt>
              </c:numCache>
            </c:numRef>
          </c:val>
          <c:smooth val="0"/>
        </c:ser>
        <c:ser>
          <c:idx val="8"/>
          <c:order val="2"/>
          <c:tx>
            <c:v>AM 0.003</c:v>
          </c:tx>
          <c:spPr>
            <a:ln>
              <a:solidFill>
                <a:schemeClr val="tx2">
                  <a:lumMod val="20000"/>
                  <a:lumOff val="80000"/>
                </a:schemeClr>
              </a:solidFill>
            </a:ln>
          </c:spPr>
          <c:marker>
            <c:symbol val="none"/>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displace'!$D$3:$D$16</c:f>
              <c:numCache>
                <c:formatCode>General</c:formatCode>
                <c:ptCount val="14"/>
                <c:pt idx="0">
                  <c:v>0.53452453742286943</c:v>
                </c:pt>
                <c:pt idx="1">
                  <c:v>0.18703149674100933</c:v>
                </c:pt>
                <c:pt idx="2">
                  <c:v>1.4773780990323384E-2</c:v>
                </c:pt>
                <c:pt idx="3">
                  <c:v>5.7334100021591665E-3</c:v>
                </c:pt>
                <c:pt idx="4">
                  <c:v>6.2509628393997941E-3</c:v>
                </c:pt>
                <c:pt idx="5">
                  <c:v>6.2307984431436659E-3</c:v>
                </c:pt>
                <c:pt idx="6">
                  <c:v>7.023931362551381E-3</c:v>
                </c:pt>
                <c:pt idx="7">
                  <c:v>7.1113104129946047E-3</c:v>
                </c:pt>
                <c:pt idx="8">
                  <c:v>7.0642601550636383E-3</c:v>
                </c:pt>
                <c:pt idx="9">
                  <c:v>9.8267824421532247E-3</c:v>
                </c:pt>
                <c:pt idx="10">
                  <c:v>1.0579586569048685E-2</c:v>
                </c:pt>
                <c:pt idx="11">
                  <c:v>6.7954015383152599E-3</c:v>
                </c:pt>
                <c:pt idx="12">
                  <c:v>6.3853921477739833E-3</c:v>
                </c:pt>
                <c:pt idx="13">
                  <c:v>6.6340863682662326E-3</c:v>
                </c:pt>
              </c:numCache>
            </c:numRef>
          </c:val>
          <c:smooth val="0"/>
        </c:ser>
        <c:ser>
          <c:idx val="9"/>
          <c:order val="3"/>
          <c:tx>
            <c:v>AM 0.001</c:v>
          </c:tx>
          <c:spPr>
            <a:ln>
              <a:solidFill>
                <a:srgbClr val="0070C0">
                  <a:alpha val="23000"/>
                </a:srgbClr>
              </a:solidFill>
            </a:ln>
          </c:spPr>
          <c:marker>
            <c:symbol val="none"/>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displace'!$E$3:$E$16</c:f>
              <c:numCache>
                <c:formatCode>General</c:formatCode>
                <c:ptCount val="14"/>
                <c:pt idx="0">
                  <c:v>0.53597637395331077</c:v>
                </c:pt>
                <c:pt idx="1">
                  <c:v>0.18783807259125446</c:v>
                </c:pt>
                <c:pt idx="2">
                  <c:v>1.2105359219095731E-2</c:v>
                </c:pt>
                <c:pt idx="3">
                  <c:v>2.9977735767444174E-3</c:v>
                </c:pt>
                <c:pt idx="4">
                  <c:v>2.8095725450205523E-3</c:v>
                </c:pt>
                <c:pt idx="5">
                  <c:v>2.5810427207844308E-3</c:v>
                </c:pt>
                <c:pt idx="6">
                  <c:v>2.5810427207844308E-3</c:v>
                </c:pt>
                <c:pt idx="7">
                  <c:v>3.1187599542811875E-3</c:v>
                </c:pt>
                <c:pt idx="8">
                  <c:v>3.172531677630863E-3</c:v>
                </c:pt>
                <c:pt idx="9">
                  <c:v>3.5018834831476268E-3</c:v>
                </c:pt>
                <c:pt idx="10">
                  <c:v>2.2785767769425056E-3</c:v>
                </c:pt>
                <c:pt idx="11">
                  <c:v>2.8162940104392619E-3</c:v>
                </c:pt>
                <c:pt idx="12">
                  <c:v>3.3607327093547281E-3</c:v>
                </c:pt>
                <c:pt idx="13">
                  <c:v>4.8058477743772605E-3</c:v>
                </c:pt>
              </c:numCache>
            </c:numRef>
          </c:val>
          <c:smooth val="0"/>
        </c:ser>
        <c:ser>
          <c:idx val="10"/>
          <c:order val="4"/>
          <c:tx>
            <c:v>AM 0.0004</c:v>
          </c:tx>
          <c:spPr>
            <a:ln>
              <a:solidFill>
                <a:schemeClr val="tx1">
                  <a:lumMod val="10000"/>
                  <a:lumOff val="90000"/>
                </a:schemeClr>
              </a:solidFill>
            </a:ln>
          </c:spPr>
          <c:marker>
            <c:symbol val="none"/>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displace'!$F$3:$F$16</c:f>
              <c:numCache>
                <c:formatCode>General</c:formatCode>
                <c:ptCount val="14"/>
                <c:pt idx="0">
                  <c:v>0.53660147023725069</c:v>
                </c:pt>
                <c:pt idx="1">
                  <c:v>0.18772380767913641</c:v>
                </c:pt>
                <c:pt idx="2">
                  <c:v>1.2643076452592486E-2</c:v>
                </c:pt>
                <c:pt idx="3">
                  <c:v>2.8969515954637756E-3</c:v>
                </c:pt>
                <c:pt idx="4">
                  <c:v>2.0567684181250936E-3</c:v>
                </c:pt>
                <c:pt idx="5">
                  <c:v>1.8080741976328437E-3</c:v>
                </c:pt>
                <c:pt idx="6">
                  <c:v>1.223306706205121E-3</c:v>
                </c:pt>
                <c:pt idx="7">
                  <c:v>1.6602019584212356E-3</c:v>
                </c:pt>
                <c:pt idx="8">
                  <c:v>1.6131517004902695E-3</c:v>
                </c:pt>
                <c:pt idx="9">
                  <c:v>1.1224847249244792E-3</c:v>
                </c:pt>
                <c:pt idx="10">
                  <c:v>1.0418271398999657E-3</c:v>
                </c:pt>
                <c:pt idx="11">
                  <c:v>1.3241286874857627E-3</c:v>
                </c:pt>
                <c:pt idx="12">
                  <c:v>1.2098637753677019E-3</c:v>
                </c:pt>
                <c:pt idx="13">
                  <c:v>1.2703569641360872E-3</c:v>
                </c:pt>
              </c:numCache>
            </c:numRef>
          </c:val>
          <c:smooth val="0"/>
        </c:ser>
        <c:ser>
          <c:idx val="11"/>
          <c:order val="5"/>
          <c:tx>
            <c:v>AM 0.0002</c:v>
          </c:tx>
          <c:spPr>
            <a:ln>
              <a:solidFill>
                <a:schemeClr val="accent6">
                  <a:lumMod val="20000"/>
                  <a:lumOff val="80000"/>
                </a:schemeClr>
              </a:solidFill>
            </a:ln>
          </c:spPr>
          <c:marker>
            <c:symbol val="none"/>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displace'!$G$3:$G$16</c:f>
              <c:numCache>
                <c:formatCode>General</c:formatCode>
                <c:ptCount val="14"/>
                <c:pt idx="0">
                  <c:v>0.53655441997931974</c:v>
                </c:pt>
                <c:pt idx="1">
                  <c:v>0.18766331449036799</c:v>
                </c:pt>
                <c:pt idx="2">
                  <c:v>1.2212902665795082E-2</c:v>
                </c:pt>
                <c:pt idx="3">
                  <c:v>2.5541568591095931E-3</c:v>
                </c:pt>
                <c:pt idx="4">
                  <c:v>1.048548605318675E-3</c:v>
                </c:pt>
                <c:pt idx="5">
                  <c:v>1.1628135174367358E-3</c:v>
                </c:pt>
                <c:pt idx="6">
                  <c:v>1.5459370463031749E-3</c:v>
                </c:pt>
                <c:pt idx="7">
                  <c:v>8.6034757359481045E-4</c:v>
                </c:pt>
                <c:pt idx="8">
                  <c:v>1.6602019584212356E-3</c:v>
                </c:pt>
                <c:pt idx="9">
                  <c:v>1.0418271398999657E-3</c:v>
                </c:pt>
                <c:pt idx="10">
                  <c:v>7.9313291940771575E-4</c:v>
                </c:pt>
                <c:pt idx="11">
                  <c:v>8.7379050443222922E-4</c:v>
                </c:pt>
                <c:pt idx="12">
                  <c:v>1.1224847249244792E-3</c:v>
                </c:pt>
                <c:pt idx="13">
                  <c:v>7.3263973063933071E-4</c:v>
                </c:pt>
              </c:numCache>
            </c:numRef>
          </c:val>
          <c:smooth val="0"/>
        </c:ser>
        <c:ser>
          <c:idx val="0"/>
          <c:order val="6"/>
          <c:tx>
            <c:strRef>
              <c:f>'Sacmet skim deltas and displace'!$I$2</c:f>
              <c:strCache>
                <c:ptCount val="1"/>
                <c:pt idx="0">
                  <c:v>RG≈0.05</c:v>
                </c:pt>
              </c:strCache>
            </c:strRef>
          </c:tx>
          <c:spPr>
            <a:ln>
              <a:solidFill>
                <a:srgbClr val="00B050"/>
              </a:solidFill>
            </a:ln>
          </c:spPr>
          <c:marker>
            <c:spPr>
              <a:solidFill>
                <a:srgbClr val="00B050"/>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displace'!$B$21:$B$34</c:f>
              <c:numCache>
                <c:formatCode>General</c:formatCode>
                <c:ptCount val="14"/>
                <c:pt idx="0">
                  <c:v>0.14529793251900985</c:v>
                </c:pt>
                <c:pt idx="1">
                  <c:v>2.9528920336972395E-2</c:v>
                </c:pt>
                <c:pt idx="2">
                  <c:v>2.6400028115836243E-3</c:v>
                </c:pt>
                <c:pt idx="3">
                  <c:v>7.5777858480641073E-4</c:v>
                </c:pt>
                <c:pt idx="4">
                  <c:v>2.688891752538877E-4</c:v>
                </c:pt>
                <c:pt idx="5">
                  <c:v>1.1407419556225539E-4</c:v>
                </c:pt>
                <c:pt idx="6">
                  <c:v>2.6074101842801231E-4</c:v>
                </c:pt>
                <c:pt idx="7">
                  <c:v>3.1777811620913997E-4</c:v>
                </c:pt>
                <c:pt idx="8">
                  <c:v>8.1481568258753842E-5</c:v>
                </c:pt>
                <c:pt idx="9">
                  <c:v>1.0592603873637999E-4</c:v>
                </c:pt>
                <c:pt idx="10">
                  <c:v>9.7777881910504608E-5</c:v>
                </c:pt>
                <c:pt idx="11">
                  <c:v>2.1185207747275998E-4</c:v>
                </c:pt>
                <c:pt idx="12">
                  <c:v>2.4444470477626157E-4</c:v>
                </c:pt>
                <c:pt idx="13">
                  <c:v>1.2222235238813078E-4</c:v>
                </c:pt>
              </c:numCache>
            </c:numRef>
          </c:val>
          <c:smooth val="0"/>
        </c:ser>
        <c:ser>
          <c:idx val="1"/>
          <c:order val="7"/>
          <c:tx>
            <c:strRef>
              <c:f>'Sacmet skim deltas and displace'!$J$2</c:f>
              <c:strCache>
                <c:ptCount val="1"/>
                <c:pt idx="0">
                  <c:v>RG≈0.01</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displace'!$C$21:$C$34</c:f>
              <c:numCache>
                <c:formatCode>General</c:formatCode>
                <c:ptCount val="14"/>
                <c:pt idx="0">
                  <c:v>0.14701719360926957</c:v>
                </c:pt>
                <c:pt idx="1">
                  <c:v>2.9838550296355661E-2</c:v>
                </c:pt>
                <c:pt idx="2">
                  <c:v>2.607410184280123E-3</c:v>
                </c:pt>
                <c:pt idx="3">
                  <c:v>1.4666682286575692E-3</c:v>
                </c:pt>
                <c:pt idx="4">
                  <c:v>2.4444470477626157E-4</c:v>
                </c:pt>
                <c:pt idx="5">
                  <c:v>6.5185254607003077E-5</c:v>
                </c:pt>
                <c:pt idx="6">
                  <c:v>1.3037050921400615E-4</c:v>
                </c:pt>
                <c:pt idx="7">
                  <c:v>7.3333411432878459E-5</c:v>
                </c:pt>
                <c:pt idx="8">
                  <c:v>6.5185254607003077E-5</c:v>
                </c:pt>
                <c:pt idx="9">
                  <c:v>8.9629725084629239E-5</c:v>
                </c:pt>
                <c:pt idx="10">
                  <c:v>9.7777881910504608E-5</c:v>
                </c:pt>
                <c:pt idx="11">
                  <c:v>9.7777881910504608E-5</c:v>
                </c:pt>
                <c:pt idx="12">
                  <c:v>7.3333411432878459E-5</c:v>
                </c:pt>
                <c:pt idx="13">
                  <c:v>4.0740784129376921E-5</c:v>
                </c:pt>
              </c:numCache>
            </c:numRef>
          </c:val>
          <c:smooth val="0"/>
        </c:ser>
        <c:ser>
          <c:idx val="2"/>
          <c:order val="8"/>
          <c:tx>
            <c:strRef>
              <c:f>'Sacmet skim deltas and displace'!$K$2</c:f>
              <c:strCache>
                <c:ptCount val="1"/>
                <c:pt idx="0">
                  <c:v>RG≈0.003</c:v>
                </c:pt>
              </c:strCache>
            </c:strRef>
          </c:tx>
          <c:spPr>
            <a:ln>
              <a:solidFill>
                <a:schemeClr val="tx2"/>
              </a:solidFill>
            </a:ln>
          </c:spPr>
          <c:marker>
            <c:spPr>
              <a:solidFill>
                <a:schemeClr val="tx2"/>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displace'!$D$21:$D$34</c:f>
              <c:numCache>
                <c:formatCode>General</c:formatCode>
                <c:ptCount val="14"/>
                <c:pt idx="0">
                  <c:v>0.14756312011660322</c:v>
                </c:pt>
                <c:pt idx="1">
                  <c:v>2.999336527604729E-2</c:v>
                </c:pt>
                <c:pt idx="2">
                  <c:v>2.6725954388871266E-3</c:v>
                </c:pt>
                <c:pt idx="3">
                  <c:v>9.6963066227917082E-4</c:v>
                </c:pt>
                <c:pt idx="4">
                  <c:v>4.4000046859727081E-4</c:v>
                </c:pt>
                <c:pt idx="5">
                  <c:v>3.5037074351264156E-4</c:v>
                </c:pt>
                <c:pt idx="6">
                  <c:v>8.1481568258753845E-4</c:v>
                </c:pt>
                <c:pt idx="7">
                  <c:v>9.6148250545329537E-4</c:v>
                </c:pt>
                <c:pt idx="8">
                  <c:v>8.7185278036866606E-4</c:v>
                </c:pt>
                <c:pt idx="9">
                  <c:v>5.2148203685602461E-4</c:v>
                </c:pt>
                <c:pt idx="10">
                  <c:v>7.2518595750290925E-4</c:v>
                </c:pt>
                <c:pt idx="11">
                  <c:v>4.481486254231461E-4</c:v>
                </c:pt>
                <c:pt idx="12">
                  <c:v>7.2518595750290925E-4</c:v>
                </c:pt>
                <c:pt idx="13">
                  <c:v>9.2888987814979389E-4</c:v>
                </c:pt>
              </c:numCache>
            </c:numRef>
          </c:val>
          <c:smooth val="0"/>
        </c:ser>
        <c:ser>
          <c:idx val="3"/>
          <c:order val="9"/>
          <c:tx>
            <c:strRef>
              <c:f>'Sacmet skim deltas and displace'!$L$2</c:f>
              <c:strCache>
                <c:ptCount val="1"/>
                <c:pt idx="0">
                  <c:v>RG≈0.001</c:v>
                </c:pt>
              </c:strCache>
            </c:strRef>
          </c:tx>
          <c:spPr>
            <a:ln>
              <a:solidFill>
                <a:srgbClr val="0070C0"/>
              </a:solidFill>
            </a:ln>
          </c:spPr>
          <c:marker>
            <c:spPr>
              <a:solidFill>
                <a:srgbClr val="0070C0"/>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displace'!$E$21:$E$34</c:f>
              <c:numCache>
                <c:formatCode>General</c:formatCode>
                <c:ptCount val="14"/>
                <c:pt idx="0">
                  <c:v>0.14763645352803609</c:v>
                </c:pt>
                <c:pt idx="1">
                  <c:v>2.9920031864614414E-2</c:v>
                </c:pt>
                <c:pt idx="2">
                  <c:v>3.0148180255738922E-3</c:v>
                </c:pt>
                <c:pt idx="3">
                  <c:v>6.1925991876652926E-4</c:v>
                </c:pt>
                <c:pt idx="4">
                  <c:v>9.9407513275679696E-4</c:v>
                </c:pt>
                <c:pt idx="5">
                  <c:v>5.2148203685602461E-4</c:v>
                </c:pt>
                <c:pt idx="6">
                  <c:v>7.4148227115466005E-4</c:v>
                </c:pt>
                <c:pt idx="7">
                  <c:v>7.0074148702528312E-4</c:v>
                </c:pt>
                <c:pt idx="8">
                  <c:v>3.9111152764201843E-4</c:v>
                </c:pt>
                <c:pt idx="9">
                  <c:v>3.5037074351264156E-4</c:v>
                </c:pt>
                <c:pt idx="10">
                  <c:v>4.7259309590077229E-4</c:v>
                </c:pt>
                <c:pt idx="11">
                  <c:v>3.666670571643923E-4</c:v>
                </c:pt>
                <c:pt idx="12">
                  <c:v>5.2963019368189995E-4</c:v>
                </c:pt>
                <c:pt idx="13">
                  <c:v>4.8074125272664768E-4</c:v>
                </c:pt>
              </c:numCache>
            </c:numRef>
          </c:val>
          <c:smooth val="0"/>
        </c:ser>
        <c:ser>
          <c:idx val="4"/>
          <c:order val="10"/>
          <c:tx>
            <c:strRef>
              <c:f>'Sacmet skim deltas and displace'!$M$2</c:f>
              <c:strCache>
                <c:ptCount val="1"/>
                <c:pt idx="0">
                  <c:v>RG≈0.0004</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displace'!$F$21:$F$34</c:f>
              <c:numCache>
                <c:formatCode>General</c:formatCode>
                <c:ptCount val="14"/>
                <c:pt idx="0">
                  <c:v>0.14817423187854387</c:v>
                </c:pt>
                <c:pt idx="1">
                  <c:v>3.0514847312903316E-2</c:v>
                </c:pt>
                <c:pt idx="2">
                  <c:v>2.5340767728472447E-3</c:v>
                </c:pt>
                <c:pt idx="3">
                  <c:v>6.6814885972178164E-4</c:v>
                </c:pt>
                <c:pt idx="4">
                  <c:v>3.1777811620913997E-4</c:v>
                </c:pt>
                <c:pt idx="5">
                  <c:v>1.6296313651750768E-4</c:v>
                </c:pt>
                <c:pt idx="6">
                  <c:v>4.481486254231461E-4</c:v>
                </c:pt>
                <c:pt idx="7">
                  <c:v>3.5037074351264156E-4</c:v>
                </c:pt>
                <c:pt idx="8">
                  <c:v>1.8740760699513385E-4</c:v>
                </c:pt>
                <c:pt idx="9">
                  <c:v>2.3629654795038614E-4</c:v>
                </c:pt>
                <c:pt idx="10">
                  <c:v>3.7481521399026769E-4</c:v>
                </c:pt>
                <c:pt idx="11">
                  <c:v>3.3407442986089082E-4</c:v>
                </c:pt>
                <c:pt idx="12">
                  <c:v>3.5851890033851696E-4</c:v>
                </c:pt>
                <c:pt idx="13">
                  <c:v>4.2370415494551996E-4</c:v>
                </c:pt>
              </c:numCache>
            </c:numRef>
          </c:val>
          <c:smooth val="0"/>
        </c:ser>
        <c:ser>
          <c:idx val="5"/>
          <c:order val="11"/>
          <c:tx>
            <c:strRef>
              <c:f>'Sacmet skim deltas and displace'!$N$2</c:f>
              <c:strCache>
                <c:ptCount val="1"/>
                <c:pt idx="0">
                  <c:v>RG≈0.0002</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displace'!$G$21:$G$34</c:f>
              <c:numCache>
                <c:formatCode>General</c:formatCode>
                <c:ptCount val="14"/>
                <c:pt idx="0">
                  <c:v>0.14825571344680261</c:v>
                </c:pt>
                <c:pt idx="1">
                  <c:v>3.0197069196694175E-2</c:v>
                </c:pt>
                <c:pt idx="2">
                  <c:v>2.900743830011637E-3</c:v>
                </c:pt>
                <c:pt idx="3">
                  <c:v>4.5629678224902155E-4</c:v>
                </c:pt>
                <c:pt idx="4">
                  <c:v>1.9555576382100922E-4</c:v>
                </c:pt>
                <c:pt idx="5">
                  <c:v>1.2222235238813078E-4</c:v>
                </c:pt>
                <c:pt idx="6">
                  <c:v>1.1407419556225539E-4</c:v>
                </c:pt>
                <c:pt idx="7">
                  <c:v>1.1407419556225539E-4</c:v>
                </c:pt>
                <c:pt idx="8">
                  <c:v>1.3037050921400615E-4</c:v>
                </c:pt>
                <c:pt idx="9">
                  <c:v>1.0592603873637999E-4</c:v>
                </c:pt>
                <c:pt idx="10">
                  <c:v>1.7925945016925848E-4</c:v>
                </c:pt>
                <c:pt idx="11">
                  <c:v>1.6296313651750768E-4</c:v>
                </c:pt>
                <c:pt idx="12">
                  <c:v>1.6296313651750768E-4</c:v>
                </c:pt>
                <c:pt idx="13">
                  <c:v>1.8740760699513385E-4</c:v>
                </c:pt>
              </c:numCache>
            </c:numRef>
          </c:val>
          <c:smooth val="0"/>
        </c:ser>
        <c:dLbls>
          <c:showLegendKey val="0"/>
          <c:showVal val="0"/>
          <c:showCatName val="0"/>
          <c:showSerName val="0"/>
          <c:showPercent val="0"/>
          <c:showBubbleSize val="0"/>
        </c:dLbls>
        <c:marker val="1"/>
        <c:smooth val="0"/>
        <c:axId val="109644032"/>
        <c:axId val="109658496"/>
      </c:lineChart>
      <c:catAx>
        <c:axId val="109644032"/>
        <c:scaling>
          <c:orientation val="minMax"/>
        </c:scaling>
        <c:delete val="0"/>
        <c:axPos val="b"/>
        <c:title>
          <c:tx>
            <c:rich>
              <a:bodyPr/>
              <a:lstStyle/>
              <a:p>
                <a:pPr>
                  <a:defRPr/>
                </a:pPr>
                <a:r>
                  <a:rPr lang="en-US"/>
                  <a:t>Iteration</a:t>
                </a:r>
              </a:p>
            </c:rich>
          </c:tx>
          <c:layout/>
          <c:overlay val="0"/>
        </c:title>
        <c:numFmt formatCode="General" sourceLinked="1"/>
        <c:majorTickMark val="out"/>
        <c:minorTickMark val="none"/>
        <c:tickLblPos val="low"/>
        <c:crossAx val="109658496"/>
        <c:crosses val="autoZero"/>
        <c:auto val="1"/>
        <c:lblAlgn val="ctr"/>
        <c:lblOffset val="100"/>
        <c:noMultiLvlLbl val="0"/>
      </c:catAx>
      <c:valAx>
        <c:axId val="109658496"/>
        <c:scaling>
          <c:logBase val="10"/>
          <c:orientation val="minMax"/>
        </c:scaling>
        <c:delete val="0"/>
        <c:axPos val="l"/>
        <c:majorGridlines/>
        <c:title>
          <c:tx>
            <c:rich>
              <a:bodyPr rot="-5400000" vert="horz"/>
              <a:lstStyle/>
              <a:p>
                <a:pPr>
                  <a:defRPr/>
                </a:pPr>
                <a:r>
                  <a:rPr lang="en-US" dirty="0"/>
                  <a:t>Relative </a:t>
                </a:r>
                <a:r>
                  <a:rPr lang="en-US" dirty="0" smtClean="0"/>
                  <a:t>Skim Change</a:t>
                </a:r>
                <a:endParaRPr lang="en-US" dirty="0"/>
              </a:p>
            </c:rich>
          </c:tx>
          <c:layout/>
          <c:overlay val="0"/>
        </c:title>
        <c:numFmt formatCode="General" sourceLinked="1"/>
        <c:majorTickMark val="out"/>
        <c:minorTickMark val="none"/>
        <c:tickLblPos val="nextTo"/>
        <c:crossAx val="109644032"/>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2911441625354"/>
          <c:y val="1.9027454473075186E-2"/>
          <c:w val="0.81734434237386999"/>
          <c:h val="0.87382729658792646"/>
        </c:manualLayout>
      </c:layout>
      <c:scatterChart>
        <c:scatterStyle val="lineMarker"/>
        <c:varyColors val="0"/>
        <c:ser>
          <c:idx val="0"/>
          <c:order val="0"/>
          <c:tx>
            <c:strRef>
              <c:f>'RG-Skim delta graphs'!$C$4</c:f>
              <c:strCache>
                <c:ptCount val="1"/>
                <c:pt idx="0">
                  <c:v>Extreme/atl</c:v>
                </c:pt>
              </c:strCache>
            </c:strRef>
          </c:tx>
          <c:spPr>
            <a:ln>
              <a:solidFill>
                <a:schemeClr val="accent1">
                  <a:lumMod val="60000"/>
                  <a:lumOff val="40000"/>
                  <a:alpha val="17000"/>
                </a:schemeClr>
              </a:solidFill>
            </a:ln>
          </c:spPr>
          <c:marker>
            <c:symbol val="diamond"/>
            <c:size val="5"/>
            <c:spPr>
              <a:solidFill>
                <a:schemeClr val="accent1">
                  <a:lumMod val="60000"/>
                  <a:lumOff val="40000"/>
                  <a:alpha val="6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graphs'!$C$7:$C$1161</c:f>
              <c:numCache>
                <c:formatCode>General</c:formatCode>
                <c:ptCount val="1155"/>
                <c:pt idx="0">
                  <c:v>4.0158989506114358</c:v>
                </c:pt>
                <c:pt idx="1">
                  <c:v>1.5225813113723135</c:v>
                </c:pt>
                <c:pt idx="2">
                  <c:v>1.1793754056744927</c:v>
                </c:pt>
                <c:pt idx="3">
                  <c:v>0.56044865681716172</c:v>
                </c:pt>
                <c:pt idx="4">
                  <c:v>0.54660212008121367</c:v>
                </c:pt>
                <c:pt idx="5">
                  <c:v>0.36868084464405526</c:v>
                </c:pt>
                <c:pt idx="6">
                  <c:v>0.32324269496686631</c:v>
                </c:pt>
                <c:pt idx="7">
                  <c:v>0.28593770521710316</c:v>
                </c:pt>
                <c:pt idx="8">
                  <c:v>0.37607462639626049</c:v>
                </c:pt>
                <c:pt idx="9">
                  <c:v>0.23881915059623121</c:v>
                </c:pt>
                <c:pt idx="10">
                  <c:v>0.39771824207089784</c:v>
                </c:pt>
                <c:pt idx="11">
                  <c:v>0.32364599215335021</c:v>
                </c:pt>
                <c:pt idx="12">
                  <c:v>0.2952807567039808</c:v>
                </c:pt>
                <c:pt idx="13">
                  <c:v>0.18659216494656286</c:v>
                </c:pt>
                <c:pt idx="14">
                  <c:v>0.28089649038605413</c:v>
                </c:pt>
                <c:pt idx="15">
                  <c:v>0.16696503520434516</c:v>
                </c:pt>
                <c:pt idx="16">
                  <c:v>0.14263277161981497</c:v>
                </c:pt>
                <c:pt idx="17">
                  <c:v>0.2422471766813446</c:v>
                </c:pt>
                <c:pt idx="18">
                  <c:v>0.13718825960228198</c:v>
                </c:pt>
                <c:pt idx="19">
                  <c:v>0.12193018271364015</c:v>
                </c:pt>
                <c:pt idx="20">
                  <c:v>0.17892951840336827</c:v>
                </c:pt>
                <c:pt idx="21">
                  <c:v>0.18013940996282007</c:v>
                </c:pt>
                <c:pt idx="22">
                  <c:v>0.13080272081628649</c:v>
                </c:pt>
                <c:pt idx="23">
                  <c:v>0.11124280727181612</c:v>
                </c:pt>
                <c:pt idx="24">
                  <c:v>0.23606328648859107</c:v>
                </c:pt>
                <c:pt idx="25">
                  <c:v>0.17207346623314154</c:v>
                </c:pt>
                <c:pt idx="26">
                  <c:v>0.12912231587260348</c:v>
                </c:pt>
                <c:pt idx="27">
                  <c:v>0.10142924240070726</c:v>
                </c:pt>
                <c:pt idx="28">
                  <c:v>0.16138609079131752</c:v>
                </c:pt>
                <c:pt idx="29">
                  <c:v>0.18074435574254594</c:v>
                </c:pt>
                <c:pt idx="30">
                  <c:v>0.13779320538200787</c:v>
                </c:pt>
                <c:pt idx="31">
                  <c:v>8.1062734483269019E-2</c:v>
                </c:pt>
                <c:pt idx="32">
                  <c:v>0.14182617724684712</c:v>
                </c:pt>
                <c:pt idx="33">
                  <c:v>8.7784354258001115E-2</c:v>
                </c:pt>
                <c:pt idx="34">
                  <c:v>0.11124280727181612</c:v>
                </c:pt>
                <c:pt idx="35">
                  <c:v>7.4542763301778892E-2</c:v>
                </c:pt>
                <c:pt idx="36">
                  <c:v>0.12569428978749012</c:v>
                </c:pt>
                <c:pt idx="37">
                  <c:v>7.0845872425676248E-2</c:v>
                </c:pt>
                <c:pt idx="38">
                  <c:v>7.5954303454472627E-2</c:v>
                </c:pt>
                <c:pt idx="39">
                  <c:v>0.12482047921677494</c:v>
                </c:pt>
                <c:pt idx="40">
                  <c:v>0.10189975578493851</c:v>
                </c:pt>
                <c:pt idx="41">
                  <c:v>5.7940362458190627E-2</c:v>
                </c:pt>
                <c:pt idx="42">
                  <c:v>9.8942243084056386E-2</c:v>
                </c:pt>
                <c:pt idx="43">
                  <c:v>6.5065279419406652E-2</c:v>
                </c:pt>
                <c:pt idx="44">
                  <c:v>9.0809083156630555E-2</c:v>
                </c:pt>
                <c:pt idx="45">
                  <c:v>6.9837629459466422E-2</c:v>
                </c:pt>
                <c:pt idx="46">
                  <c:v>5.6864903294233493E-2</c:v>
                </c:pt>
                <c:pt idx="47">
                  <c:v>6.7417846340562873E-2</c:v>
                </c:pt>
                <c:pt idx="48">
                  <c:v>5.9351902610884369E-2</c:v>
                </c:pt>
                <c:pt idx="49">
                  <c:v>8.3280869008930627E-2</c:v>
                </c:pt>
                <c:pt idx="50">
                  <c:v>9.484205502146982E-2</c:v>
                </c:pt>
                <c:pt idx="51">
                  <c:v>5.7133768085222775E-2</c:v>
                </c:pt>
                <c:pt idx="52">
                  <c:v>7.111473721666553E-2</c:v>
                </c:pt>
                <c:pt idx="53">
                  <c:v>3.4549125642122952E-2</c:v>
                </c:pt>
                <c:pt idx="54">
                  <c:v>7.0375359041444999E-2</c:v>
                </c:pt>
                <c:pt idx="55">
                  <c:v>7.205576398512803E-2</c:v>
                </c:pt>
                <c:pt idx="56">
                  <c:v>6.5334144210395934E-2</c:v>
                </c:pt>
                <c:pt idx="57">
                  <c:v>3.5490152410585445E-2</c:v>
                </c:pt>
                <c:pt idx="58">
                  <c:v>7.803800558463958E-2</c:v>
                </c:pt>
                <c:pt idx="59">
                  <c:v>4.2010123592075573E-2</c:v>
                </c:pt>
                <c:pt idx="60">
                  <c:v>5.6663254700991532E-2</c:v>
                </c:pt>
                <c:pt idx="61">
                  <c:v>3.9657556670919338E-2</c:v>
                </c:pt>
                <c:pt idx="62">
                  <c:v>8.4154679579645786E-2</c:v>
                </c:pt>
                <c:pt idx="63">
                  <c:v>5.5923876525771E-2</c:v>
                </c:pt>
                <c:pt idx="64">
                  <c:v>2.9843991799810489E-2</c:v>
                </c:pt>
                <c:pt idx="65">
                  <c:v>3.0247288986294415E-2</c:v>
                </c:pt>
                <c:pt idx="66">
                  <c:v>6.3922604057702184E-2</c:v>
                </c:pt>
                <c:pt idx="67">
                  <c:v>4.2480636976306822E-2</c:v>
                </c:pt>
                <c:pt idx="68">
                  <c:v>3.1860477732230115E-2</c:v>
                </c:pt>
                <c:pt idx="69">
                  <c:v>3.0785018568272982E-2</c:v>
                </c:pt>
                <c:pt idx="70">
                  <c:v>4.4564339106473769E-2</c:v>
                </c:pt>
                <c:pt idx="71">
                  <c:v>2.63487495169498E-2</c:v>
                </c:pt>
                <c:pt idx="72">
                  <c:v>4.4631555304221089E-2</c:v>
                </c:pt>
                <c:pt idx="73">
                  <c:v>2.9306262217831919E-2</c:v>
                </c:pt>
                <c:pt idx="74">
                  <c:v>3.7909935529488993E-2</c:v>
                </c:pt>
                <c:pt idx="75">
                  <c:v>4.7521851807355887E-2</c:v>
                </c:pt>
                <c:pt idx="76">
                  <c:v>3.8514881309214884E-2</c:v>
                </c:pt>
                <c:pt idx="77">
                  <c:v>2.271907483859447E-2</c:v>
                </c:pt>
                <c:pt idx="78">
                  <c:v>4.0464151043887189E-2</c:v>
                </c:pt>
                <c:pt idx="79">
                  <c:v>3.2599855907450646E-2</c:v>
                </c:pt>
                <c:pt idx="80">
                  <c:v>3.3876963664649741E-2</c:v>
                </c:pt>
                <c:pt idx="81">
                  <c:v>2.3727317804804283E-2</c:v>
                </c:pt>
                <c:pt idx="82">
                  <c:v>4.584144686367287E-2</c:v>
                </c:pt>
                <c:pt idx="83">
                  <c:v>1.5258076888641848E-2</c:v>
                </c:pt>
                <c:pt idx="84">
                  <c:v>5.4512336373077265E-2</c:v>
                </c:pt>
                <c:pt idx="85">
                  <c:v>2.789472206513818E-2</c:v>
                </c:pt>
                <c:pt idx="86">
                  <c:v>4.1808474998833611E-2</c:v>
                </c:pt>
                <c:pt idx="87">
                  <c:v>1.8753319171502539E-2</c:v>
                </c:pt>
                <c:pt idx="88">
                  <c:v>5.3369661011372811E-2</c:v>
                </c:pt>
                <c:pt idx="89">
                  <c:v>3.0314505184041735E-2</c:v>
                </c:pt>
                <c:pt idx="90">
                  <c:v>2.2046912861121263E-2</c:v>
                </c:pt>
                <c:pt idx="91">
                  <c:v>4.4429906710979128E-2</c:v>
                </c:pt>
                <c:pt idx="92">
                  <c:v>1.7005698030072191E-2</c:v>
                </c:pt>
                <c:pt idx="93">
                  <c:v>3.4347477048880991E-2</c:v>
                </c:pt>
                <c:pt idx="94">
                  <c:v>2.1778048070131978E-2</c:v>
                </c:pt>
                <c:pt idx="95">
                  <c:v>4.7118554620871958E-2</c:v>
                </c:pt>
                <c:pt idx="96">
                  <c:v>2.1643615674637337E-2</c:v>
                </c:pt>
                <c:pt idx="97">
                  <c:v>1.9089400160239137E-2</c:v>
                </c:pt>
                <c:pt idx="98">
                  <c:v>3.4414693246628311E-2</c:v>
                </c:pt>
                <c:pt idx="99">
                  <c:v>2.4937209364256061E-2</c:v>
                </c:pt>
                <c:pt idx="100">
                  <c:v>3.3473666478165819E-2</c:v>
                </c:pt>
                <c:pt idx="101">
                  <c:v>2.3660101607056963E-2</c:v>
                </c:pt>
                <c:pt idx="102">
                  <c:v>1.9895994533206989E-2</c:v>
                </c:pt>
                <c:pt idx="103">
                  <c:v>2.5878236132718554E-2</c:v>
                </c:pt>
                <c:pt idx="104">
                  <c:v>3.5960665794816694E-2</c:v>
                </c:pt>
                <c:pt idx="105">
                  <c:v>4.2144555987570213E-2</c:v>
                </c:pt>
                <c:pt idx="106">
                  <c:v>2.1710831872384657E-2</c:v>
                </c:pt>
                <c:pt idx="107">
                  <c:v>2.4533912177772135E-2</c:v>
                </c:pt>
                <c:pt idx="108">
                  <c:v>1.8618886776007895E-2</c:v>
                </c:pt>
                <c:pt idx="109">
                  <c:v>4.3354447547021994E-2</c:v>
                </c:pt>
                <c:pt idx="110">
                  <c:v>2.1778048070131978E-2</c:v>
                </c:pt>
                <c:pt idx="111">
                  <c:v>1.9828778335459669E-2</c:v>
                </c:pt>
                <c:pt idx="112">
                  <c:v>1.9627129742217708E-2</c:v>
                </c:pt>
                <c:pt idx="113">
                  <c:v>2.9037397426842637E-2</c:v>
                </c:pt>
                <c:pt idx="114">
                  <c:v>2.5945452330465874E-2</c:v>
                </c:pt>
                <c:pt idx="115">
                  <c:v>2.2248561454363224E-2</c:v>
                </c:pt>
                <c:pt idx="116">
                  <c:v>1.7476211414303441E-2</c:v>
                </c:pt>
                <c:pt idx="117">
                  <c:v>1.9223832555733782E-2</c:v>
                </c:pt>
                <c:pt idx="118">
                  <c:v>2.7558641076401574E-2</c:v>
                </c:pt>
                <c:pt idx="119">
                  <c:v>2.2853507234089115E-2</c:v>
                </c:pt>
                <c:pt idx="120">
                  <c:v>1.9895994533206989E-2</c:v>
                </c:pt>
                <c:pt idx="121">
                  <c:v>2.6012668528213195E-2</c:v>
                </c:pt>
                <c:pt idx="122">
                  <c:v>2.4533912177772135E-2</c:v>
                </c:pt>
                <c:pt idx="123">
                  <c:v>3.2599855907450646E-2</c:v>
                </c:pt>
                <c:pt idx="124">
                  <c:v>2.426504738678285E-2</c:v>
                </c:pt>
                <c:pt idx="125">
                  <c:v>3.1188315754756907E-2</c:v>
                </c:pt>
                <c:pt idx="126">
                  <c:v>1.9963210730954313E-2</c:v>
                </c:pt>
                <c:pt idx="127">
                  <c:v>1.8081157194029328E-2</c:v>
                </c:pt>
                <c:pt idx="128">
                  <c:v>1.6400752250346304E-2</c:v>
                </c:pt>
                <c:pt idx="129">
                  <c:v>1.9627129742217708E-2</c:v>
                </c:pt>
                <c:pt idx="130">
                  <c:v>2.2517426245352509E-2</c:v>
                </c:pt>
                <c:pt idx="131">
                  <c:v>1.9761562137712348E-2</c:v>
                </c:pt>
                <c:pt idx="132">
                  <c:v>1.9358264951228422E-2</c:v>
                </c:pt>
                <c:pt idx="133">
                  <c:v>2.0433724115185559E-2</c:v>
                </c:pt>
                <c:pt idx="134">
                  <c:v>2.0433724115185559E-2</c:v>
                </c:pt>
                <c:pt idx="135">
                  <c:v>1.9694345939965028E-2</c:v>
                </c:pt>
                <c:pt idx="136">
                  <c:v>1.4653131108915959E-2</c:v>
                </c:pt>
                <c:pt idx="137">
                  <c:v>3.0314505184041735E-2</c:v>
                </c:pt>
                <c:pt idx="138">
                  <c:v>2.6684830505686406E-2</c:v>
                </c:pt>
                <c:pt idx="140">
                  <c:v>0</c:v>
                </c:pt>
                <c:pt idx="141">
                  <c:v>1.4044905691869229</c:v>
                </c:pt>
                <c:pt idx="142">
                  <c:v>0.67209551024911462</c:v>
                </c:pt>
                <c:pt idx="143">
                  <c:v>0.29049715010161176</c:v>
                </c:pt>
                <c:pt idx="144">
                  <c:v>0.29286024052319565</c:v>
                </c:pt>
                <c:pt idx="145">
                  <c:v>0.10495380906896941</c:v>
                </c:pt>
                <c:pt idx="146">
                  <c:v>7.9693187321003167E-2</c:v>
                </c:pt>
                <c:pt idx="147">
                  <c:v>4.4491288627063121E-2</c:v>
                </c:pt>
                <c:pt idx="148">
                  <c:v>0.10527975257539478</c:v>
                </c:pt>
                <c:pt idx="149">
                  <c:v>6.3151554369915597E-2</c:v>
                </c:pt>
                <c:pt idx="150">
                  <c:v>7.0403797387880093E-2</c:v>
                </c:pt>
                <c:pt idx="151">
                  <c:v>5.8669831156566744E-2</c:v>
                </c:pt>
                <c:pt idx="152">
                  <c:v>5.4025136190005214E-2</c:v>
                </c:pt>
                <c:pt idx="153">
                  <c:v>3.8216876128374724E-2</c:v>
                </c:pt>
                <c:pt idx="154">
                  <c:v>5.6469712488195489E-2</c:v>
                </c:pt>
                <c:pt idx="155">
                  <c:v>3.0475717850772171E-2</c:v>
                </c:pt>
                <c:pt idx="156">
                  <c:v>3.0068288467740456E-2</c:v>
                </c:pt>
                <c:pt idx="157">
                  <c:v>4.2535627588510892E-2</c:v>
                </c:pt>
                <c:pt idx="158">
                  <c:v>1.6460147074481228E-2</c:v>
                </c:pt>
                <c:pt idx="159">
                  <c:v>2.2490101943350587E-2</c:v>
                </c:pt>
                <c:pt idx="160">
                  <c:v>3.4224068174663932E-2</c:v>
                </c:pt>
                <c:pt idx="161">
                  <c:v>2.6727367526880409E-2</c:v>
                </c:pt>
                <c:pt idx="162">
                  <c:v>3.4712983434301993E-2</c:v>
                </c:pt>
                <c:pt idx="163">
                  <c:v>4.5550605022945577E-2</c:v>
                </c:pt>
                <c:pt idx="164">
                  <c:v>1.4341514282716315E-2</c:v>
                </c:pt>
                <c:pt idx="165">
                  <c:v>6.6981390570413704E-2</c:v>
                </c:pt>
                <c:pt idx="166">
                  <c:v>3.5609328076971765E-2</c:v>
                </c:pt>
                <c:pt idx="167">
                  <c:v>3.2023949506292684E-2</c:v>
                </c:pt>
                <c:pt idx="168">
                  <c:v>1.5237858925386085E-2</c:v>
                </c:pt>
                <c:pt idx="169">
                  <c:v>4.4246830997244094E-2</c:v>
                </c:pt>
                <c:pt idx="170">
                  <c:v>1.7926892853395396E-2</c:v>
                </c:pt>
                <c:pt idx="171">
                  <c:v>2.0941870287830077E-2</c:v>
                </c:pt>
                <c:pt idx="172">
                  <c:v>1.205990973773872E-2</c:v>
                </c:pt>
                <c:pt idx="173">
                  <c:v>4.709883667846608E-2</c:v>
                </c:pt>
                <c:pt idx="174">
                  <c:v>2.7134796909912121E-2</c:v>
                </c:pt>
                <c:pt idx="175">
                  <c:v>2.6401424020455037E-2</c:v>
                </c:pt>
                <c:pt idx="176">
                  <c:v>1.4260028406109973E-2</c:v>
                </c:pt>
                <c:pt idx="177">
                  <c:v>3.3164751778781476E-2</c:v>
                </c:pt>
                <c:pt idx="178">
                  <c:v>1.7926892853395396E-2</c:v>
                </c:pt>
                <c:pt idx="179">
                  <c:v>2.8601542688826288E-2</c:v>
                </c:pt>
                <c:pt idx="180">
                  <c:v>1.4585971912535344E-2</c:v>
                </c:pt>
                <c:pt idx="181">
                  <c:v>2.4364277105296466E-2</c:v>
                </c:pt>
                <c:pt idx="182">
                  <c:v>1.3119226133621176E-2</c:v>
                </c:pt>
                <c:pt idx="183">
                  <c:v>2.7297768663124809E-2</c:v>
                </c:pt>
                <c:pt idx="184">
                  <c:v>1.3526655516652889E-2</c:v>
                </c:pt>
                <c:pt idx="185">
                  <c:v>1.8334322236427111E-2</c:v>
                </c:pt>
                <c:pt idx="186">
                  <c:v>1.3037740257014834E-2</c:v>
                </c:pt>
                <c:pt idx="187">
                  <c:v>2.5749537007604295E-2</c:v>
                </c:pt>
                <c:pt idx="188">
                  <c:v>1.6949062334119282E-2</c:v>
                </c:pt>
                <c:pt idx="189">
                  <c:v>1.7356491717150997E-2</c:v>
                </c:pt>
                <c:pt idx="190">
                  <c:v>1.2711796750589461E-2</c:v>
                </c:pt>
                <c:pt idx="191">
                  <c:v>3.1372062493441939E-2</c:v>
                </c:pt>
                <c:pt idx="192">
                  <c:v>1.5808260061630486E-2</c:v>
                </c:pt>
                <c:pt idx="193">
                  <c:v>1.3689627269865575E-2</c:v>
                </c:pt>
                <c:pt idx="194">
                  <c:v>1.2467339120770433E-2</c:v>
                </c:pt>
                <c:pt idx="195">
                  <c:v>2.9090457948464345E-2</c:v>
                </c:pt>
                <c:pt idx="196">
                  <c:v>1.3771113146471918E-2</c:v>
                </c:pt>
                <c:pt idx="197">
                  <c:v>1.4097056652897287E-2</c:v>
                </c:pt>
                <c:pt idx="198">
                  <c:v>1.2711796750589461E-2</c:v>
                </c:pt>
                <c:pt idx="199">
                  <c:v>1.2467339120770433E-2</c:v>
                </c:pt>
                <c:pt idx="200">
                  <c:v>1.6867576457512939E-2</c:v>
                </c:pt>
                <c:pt idx="201">
                  <c:v>1.1978423861132377E-2</c:v>
                </c:pt>
                <c:pt idx="202">
                  <c:v>1.2548824997376777E-2</c:v>
                </c:pt>
                <c:pt idx="203">
                  <c:v>1.1733966231313349E-2</c:v>
                </c:pt>
                <c:pt idx="204">
                  <c:v>1.5237858925386085E-2</c:v>
                </c:pt>
                <c:pt idx="205">
                  <c:v>1.2793282627195805E-2</c:v>
                </c:pt>
                <c:pt idx="206">
                  <c:v>1.8578779866246137E-2</c:v>
                </c:pt>
                <c:pt idx="207">
                  <c:v>1.1978423861132377E-2</c:v>
                </c:pt>
                <c:pt idx="208">
                  <c:v>1.5971231814843171E-2</c:v>
                </c:pt>
                <c:pt idx="209">
                  <c:v>1.2467339120770433E-2</c:v>
                </c:pt>
                <c:pt idx="210">
                  <c:v>1.6867576457512939E-2</c:v>
                </c:pt>
                <c:pt idx="211">
                  <c:v>1.2222881490951406E-2</c:v>
                </c:pt>
                <c:pt idx="212">
                  <c:v>1.205990973773872E-2</c:v>
                </c:pt>
                <c:pt idx="213">
                  <c:v>1.1733966231313349E-2</c:v>
                </c:pt>
                <c:pt idx="214">
                  <c:v>2.0697412658011047E-2</c:v>
                </c:pt>
                <c:pt idx="215">
                  <c:v>1.3119226133621176E-2</c:v>
                </c:pt>
                <c:pt idx="216">
                  <c:v>1.2711796750589461E-2</c:v>
                </c:pt>
                <c:pt idx="217">
                  <c:v>1.1570994478100663E-2</c:v>
                </c:pt>
                <c:pt idx="218">
                  <c:v>1.1733966231313349E-2</c:v>
                </c:pt>
                <c:pt idx="219">
                  <c:v>1.1570994478100663E-2</c:v>
                </c:pt>
                <c:pt idx="220">
                  <c:v>1.140802272488798E-2</c:v>
                </c:pt>
                <c:pt idx="221">
                  <c:v>1.2630310873983119E-2</c:v>
                </c:pt>
                <c:pt idx="222">
                  <c:v>1.1245050971675294E-2</c:v>
                </c:pt>
                <c:pt idx="223">
                  <c:v>1.3445169640046547E-2</c:v>
                </c:pt>
                <c:pt idx="224">
                  <c:v>1.3200712010227518E-2</c:v>
                </c:pt>
                <c:pt idx="225">
                  <c:v>1.3445169640046547E-2</c:v>
                </c:pt>
                <c:pt idx="226">
                  <c:v>1.2467339120770433E-2</c:v>
                </c:pt>
                <c:pt idx="227">
                  <c:v>1.1000593341856265E-2</c:v>
                </c:pt>
                <c:pt idx="228">
                  <c:v>1.140802272488798E-2</c:v>
                </c:pt>
                <c:pt idx="229">
                  <c:v>1.205990973773872E-2</c:v>
                </c:pt>
                <c:pt idx="230">
                  <c:v>1.1815452107919691E-2</c:v>
                </c:pt>
                <c:pt idx="231">
                  <c:v>1.2222881490951406E-2</c:v>
                </c:pt>
                <c:pt idx="232">
                  <c:v>1.7845406976789054E-2</c:v>
                </c:pt>
                <c:pt idx="233">
                  <c:v>1.2711796750589461E-2</c:v>
                </c:pt>
                <c:pt idx="234">
                  <c:v>1.148950860149432E-2</c:v>
                </c:pt>
                <c:pt idx="235">
                  <c:v>1.205990973773872E-2</c:v>
                </c:pt>
                <c:pt idx="236">
                  <c:v>1.4585971912535344E-2</c:v>
                </c:pt>
                <c:pt idx="237">
                  <c:v>1.1815452107919691E-2</c:v>
                </c:pt>
                <c:pt idx="238">
                  <c:v>1.1815452107919691E-2</c:v>
                </c:pt>
                <c:pt idx="239">
                  <c:v>1.1978423861132377E-2</c:v>
                </c:pt>
                <c:pt idx="240">
                  <c:v>1.140802272488798E-2</c:v>
                </c:pt>
                <c:pt idx="241">
                  <c:v>1.1652480354707007E-2</c:v>
                </c:pt>
                <c:pt idx="242">
                  <c:v>1.2548824997376777E-2</c:v>
                </c:pt>
                <c:pt idx="243">
                  <c:v>1.205990973773872E-2</c:v>
                </c:pt>
                <c:pt idx="244">
                  <c:v>1.205990973773872E-2</c:v>
                </c:pt>
                <c:pt idx="245">
                  <c:v>1.1082079218462609E-2</c:v>
                </c:pt>
                <c:pt idx="246">
                  <c:v>2.0045525645160305E-2</c:v>
                </c:pt>
                <c:pt idx="247">
                  <c:v>1.5400830678598772E-2</c:v>
                </c:pt>
                <c:pt idx="248">
                  <c:v>1.1978423861132377E-2</c:v>
                </c:pt>
                <c:pt idx="249">
                  <c:v>1.295625438040849E-2</c:v>
                </c:pt>
                <c:pt idx="250">
                  <c:v>1.1733966231313349E-2</c:v>
                </c:pt>
                <c:pt idx="251">
                  <c:v>1.1896937984526033E-2</c:v>
                </c:pt>
                <c:pt idx="252">
                  <c:v>1.1570994478100663E-2</c:v>
                </c:pt>
                <c:pt idx="253">
                  <c:v>1.1896937984526033E-2</c:v>
                </c:pt>
                <c:pt idx="254">
                  <c:v>1.2141395614345062E-2</c:v>
                </c:pt>
                <c:pt idx="255">
                  <c:v>1.205990973773872E-2</c:v>
                </c:pt>
                <c:pt idx="256">
                  <c:v>1.1000593341856265E-2</c:v>
                </c:pt>
                <c:pt idx="257">
                  <c:v>1.1570994478100663E-2</c:v>
                </c:pt>
                <c:pt idx="258">
                  <c:v>1.2222881490951406E-2</c:v>
                </c:pt>
                <c:pt idx="259">
                  <c:v>1.1815452107919691E-2</c:v>
                </c:pt>
                <c:pt idx="260">
                  <c:v>1.238585324416409E-2</c:v>
                </c:pt>
                <c:pt idx="261">
                  <c:v>1.1815452107919691E-2</c:v>
                </c:pt>
                <c:pt idx="262">
                  <c:v>1.1570994478100663E-2</c:v>
                </c:pt>
                <c:pt idx="263">
                  <c:v>1.1326536848281638E-2</c:v>
                </c:pt>
                <c:pt idx="264">
                  <c:v>1.1245050971675294E-2</c:v>
                </c:pt>
                <c:pt idx="265">
                  <c:v>1.2467339120770433E-2</c:v>
                </c:pt>
                <c:pt idx="266">
                  <c:v>1.1570994478100663E-2</c:v>
                </c:pt>
                <c:pt idx="267">
                  <c:v>1.1978423861132377E-2</c:v>
                </c:pt>
                <c:pt idx="268">
                  <c:v>1.1326536848281638E-2</c:v>
                </c:pt>
                <c:pt idx="269">
                  <c:v>1.148950860149432E-2</c:v>
                </c:pt>
                <c:pt idx="270">
                  <c:v>1.1326536848281638E-2</c:v>
                </c:pt>
                <c:pt idx="271">
                  <c:v>1.2222881490951406E-2</c:v>
                </c:pt>
                <c:pt idx="272">
                  <c:v>1.140802272488798E-2</c:v>
                </c:pt>
                <c:pt idx="273">
                  <c:v>1.148950860149432E-2</c:v>
                </c:pt>
                <c:pt idx="274">
                  <c:v>1.1163565095068951E-2</c:v>
                </c:pt>
                <c:pt idx="275">
                  <c:v>1.1978423861132377E-2</c:v>
                </c:pt>
                <c:pt idx="276">
                  <c:v>1.1082079218462609E-2</c:v>
                </c:pt>
                <c:pt idx="277">
                  <c:v>1.1326536848281638E-2</c:v>
                </c:pt>
                <c:pt idx="278">
                  <c:v>1.1733966231313349E-2</c:v>
                </c:pt>
                <c:pt idx="279">
                  <c:v>1.140802272488798E-2</c:v>
                </c:pt>
                <c:pt idx="280">
                  <c:v>1.1652480354707007E-2</c:v>
                </c:pt>
                <c:pt idx="281">
                  <c:v>1.1733966231313349E-2</c:v>
                </c:pt>
                <c:pt idx="282">
                  <c:v>1.1978423861132377E-2</c:v>
                </c:pt>
                <c:pt idx="283">
                  <c:v>1.0756135712037238E-2</c:v>
                </c:pt>
                <c:pt idx="284">
                  <c:v>1.1000593341856265E-2</c:v>
                </c:pt>
                <c:pt idx="285">
                  <c:v>1.2141395614345062E-2</c:v>
                </c:pt>
                <c:pt idx="286">
                  <c:v>1.1570994478100663E-2</c:v>
                </c:pt>
                <c:pt idx="287">
                  <c:v>1.1570994478100663E-2</c:v>
                </c:pt>
                <c:pt idx="288">
                  <c:v>1.0919107465249923E-2</c:v>
                </c:pt>
                <c:pt idx="289">
                  <c:v>1.1815452107919691E-2</c:v>
                </c:pt>
                <c:pt idx="290">
                  <c:v>1.0919107465249923E-2</c:v>
                </c:pt>
                <c:pt idx="291">
                  <c:v>1.1163565095068951E-2</c:v>
                </c:pt>
                <c:pt idx="292">
                  <c:v>1.1245050971675294E-2</c:v>
                </c:pt>
                <c:pt idx="293">
                  <c:v>1.148950860149432E-2</c:v>
                </c:pt>
                <c:pt idx="295">
                  <c:v>0</c:v>
                </c:pt>
                <c:pt idx="296">
                  <c:v>1.1468427659647895</c:v>
                </c:pt>
                <c:pt idx="297">
                  <c:v>0.60030786208132303</c:v>
                </c:pt>
                <c:pt idx="298">
                  <c:v>0.30643864553003608</c:v>
                </c:pt>
                <c:pt idx="299">
                  <c:v>0.23760925903677946</c:v>
                </c:pt>
                <c:pt idx="300">
                  <c:v>0.21549512997791087</c:v>
                </c:pt>
                <c:pt idx="301">
                  <c:v>0.23129093644853127</c:v>
                </c:pt>
                <c:pt idx="302">
                  <c:v>0.1288534510816142</c:v>
                </c:pt>
                <c:pt idx="303">
                  <c:v>0.24137336611062943</c:v>
                </c:pt>
                <c:pt idx="304">
                  <c:v>0.13792763777750253</c:v>
                </c:pt>
                <c:pt idx="305">
                  <c:v>0.20648815947976987</c:v>
                </c:pt>
                <c:pt idx="306">
                  <c:v>7.4811628092768173E-2</c:v>
                </c:pt>
                <c:pt idx="307">
                  <c:v>8.2003761251731519E-2</c:v>
                </c:pt>
                <c:pt idx="308">
                  <c:v>3.6565611574542585E-2</c:v>
                </c:pt>
                <c:pt idx="309">
                  <c:v>5.323522861587817E-2</c:v>
                </c:pt>
                <c:pt idx="310">
                  <c:v>3.1389964347998872E-2</c:v>
                </c:pt>
                <c:pt idx="311">
                  <c:v>3.8582097506962204E-2</c:v>
                </c:pt>
                <c:pt idx="312">
                  <c:v>2.8499667844864067E-2</c:v>
                </c:pt>
                <c:pt idx="313">
                  <c:v>3.1658829138988147E-2</c:v>
                </c:pt>
                <c:pt idx="314">
                  <c:v>1.9761562137712348E-2</c:v>
                </c:pt>
                <c:pt idx="315">
                  <c:v>2.3996182595793565E-2</c:v>
                </c:pt>
                <c:pt idx="316">
                  <c:v>5.8814173028905806E-2</c:v>
                </c:pt>
                <c:pt idx="317">
                  <c:v>2.3391236816067678E-2</c:v>
                </c:pt>
                <c:pt idx="318">
                  <c:v>2.4735560771014097E-2</c:v>
                </c:pt>
                <c:pt idx="319">
                  <c:v>2.0837021301669485E-2</c:v>
                </c:pt>
                <c:pt idx="320">
                  <c:v>1.8686102973755215E-2</c:v>
                </c:pt>
                <c:pt idx="321">
                  <c:v>2.1912480465626619E-2</c:v>
                </c:pt>
                <c:pt idx="322">
                  <c:v>2.3727317804804283E-2</c:v>
                </c:pt>
                <c:pt idx="323">
                  <c:v>1.2905509967485617E-2</c:v>
                </c:pt>
                <c:pt idx="324">
                  <c:v>2.0366507917438239E-2</c:v>
                </c:pt>
                <c:pt idx="325">
                  <c:v>1.2636645176496332E-2</c:v>
                </c:pt>
                <c:pt idx="326">
                  <c:v>1.7879508600787367E-2</c:v>
                </c:pt>
                <c:pt idx="327">
                  <c:v>1.7140130425566835E-2</c:v>
                </c:pt>
                <c:pt idx="328">
                  <c:v>1.6938481832324871E-2</c:v>
                </c:pt>
                <c:pt idx="329">
                  <c:v>1.2569428978749011E-2</c:v>
                </c:pt>
                <c:pt idx="330">
                  <c:v>2.6684830505686406E-2</c:v>
                </c:pt>
                <c:pt idx="332">
                  <c:v>0</c:v>
                </c:pt>
                <c:pt idx="333">
                  <c:v>8.5440009239801729</c:v>
                </c:pt>
                <c:pt idx="334">
                  <c:v>2.4179931840393554</c:v>
                </c:pt>
                <c:pt idx="335">
                  <c:v>1.4392738445368507</c:v>
                </c:pt>
                <c:pt idx="336">
                  <c:v>1.2045668311315609</c:v>
                </c:pt>
                <c:pt idx="337">
                  <c:v>1.0570487621907889</c:v>
                </c:pt>
                <c:pt idx="338">
                  <c:v>0.96456285497116911</c:v>
                </c:pt>
                <c:pt idx="339">
                  <c:v>0.80007575490343175</c:v>
                </c:pt>
                <c:pt idx="340">
                  <c:v>0.68466759292943069</c:v>
                </c:pt>
                <c:pt idx="341">
                  <c:v>0.56452497751945319</c:v>
                </c:pt>
                <c:pt idx="342">
                  <c:v>0.55904051165797553</c:v>
                </c:pt>
                <c:pt idx="343">
                  <c:v>0.54249336252035474</c:v>
                </c:pt>
                <c:pt idx="344">
                  <c:v>0.36938111955935327</c:v>
                </c:pt>
                <c:pt idx="345">
                  <c:v>0.50339896484110347</c:v>
                </c:pt>
                <c:pt idx="346">
                  <c:v>0.56747815144486435</c:v>
                </c:pt>
                <c:pt idx="347">
                  <c:v>0.42117885269553157</c:v>
                </c:pt>
                <c:pt idx="348">
                  <c:v>0.40219416317503187</c:v>
                </c:pt>
                <c:pt idx="349">
                  <c:v>0.37720937425052231</c:v>
                </c:pt>
                <c:pt idx="350">
                  <c:v>0.4542731509707732</c:v>
                </c:pt>
                <c:pt idx="351">
                  <c:v>0.28777039250950126</c:v>
                </c:pt>
                <c:pt idx="352">
                  <c:v>0.36900611334660266</c:v>
                </c:pt>
                <c:pt idx="353">
                  <c:v>0.30989575906178735</c:v>
                </c:pt>
                <c:pt idx="354">
                  <c:v>0.31364582118929352</c:v>
                </c:pt>
                <c:pt idx="355">
                  <c:v>0.214597305246538</c:v>
                </c:pt>
                <c:pt idx="356">
                  <c:v>0.24178525567095741</c:v>
                </c:pt>
                <c:pt idx="357">
                  <c:v>0.31186454167872807</c:v>
                </c:pt>
                <c:pt idx="358">
                  <c:v>0.28809852294565802</c:v>
                </c:pt>
                <c:pt idx="359">
                  <c:v>0.20297211265126899</c:v>
                </c:pt>
                <c:pt idx="360">
                  <c:v>0.24848849172387458</c:v>
                </c:pt>
                <c:pt idx="361">
                  <c:v>0.29545801987088877</c:v>
                </c:pt>
                <c:pt idx="362">
                  <c:v>0.19598762193878885</c:v>
                </c:pt>
                <c:pt idx="363">
                  <c:v>0.15567445406809802</c:v>
                </c:pt>
                <c:pt idx="364">
                  <c:v>0.17217472742912496</c:v>
                </c:pt>
                <c:pt idx="365">
                  <c:v>0.29325485837097898</c:v>
                </c:pt>
                <c:pt idx="366">
                  <c:v>0.19486260330053701</c:v>
                </c:pt>
                <c:pt idx="367">
                  <c:v>0.15600258450425478</c:v>
                </c:pt>
                <c:pt idx="368">
                  <c:v>0.1538931745575326</c:v>
                </c:pt>
                <c:pt idx="369">
                  <c:v>0.24351965940492898</c:v>
                </c:pt>
                <c:pt idx="370">
                  <c:v>0.1404867024516982</c:v>
                </c:pt>
                <c:pt idx="371">
                  <c:v>0.17386225538650271</c:v>
                </c:pt>
                <c:pt idx="372">
                  <c:v>0.14822120558967958</c:v>
                </c:pt>
                <c:pt idx="373">
                  <c:v>0.15122125529168448</c:v>
                </c:pt>
                <c:pt idx="374">
                  <c:v>0.1689402988441509</c:v>
                </c:pt>
                <c:pt idx="375">
                  <c:v>0.25205105074500539</c:v>
                </c:pt>
                <c:pt idx="376">
                  <c:v>0.17859670882247919</c:v>
                </c:pt>
                <c:pt idx="377">
                  <c:v>0.13481473348384518</c:v>
                </c:pt>
                <c:pt idx="378">
                  <c:v>9.9095391719349335E-2</c:v>
                </c:pt>
                <c:pt idx="379">
                  <c:v>0.11222060916562078</c:v>
                </c:pt>
                <c:pt idx="380">
                  <c:v>0.18572182686474084</c:v>
                </c:pt>
                <c:pt idx="381">
                  <c:v>0.17433101315244096</c:v>
                </c:pt>
                <c:pt idx="382">
                  <c:v>0.15876825532329056</c:v>
                </c:pt>
                <c:pt idx="383">
                  <c:v>0.12947089495214895</c:v>
                </c:pt>
                <c:pt idx="384">
                  <c:v>9.4689068719529645E-2</c:v>
                </c:pt>
                <c:pt idx="385">
                  <c:v>8.7892081113424794E-2</c:v>
                </c:pt>
                <c:pt idx="386">
                  <c:v>0.10336108738938757</c:v>
                </c:pt>
                <c:pt idx="387">
                  <c:v>0.12975214961171191</c:v>
                </c:pt>
                <c:pt idx="388">
                  <c:v>0.10725177684667515</c:v>
                </c:pt>
                <c:pt idx="389">
                  <c:v>0.10776741038920726</c:v>
                </c:pt>
                <c:pt idx="390">
                  <c:v>0.130267783154244</c:v>
                </c:pt>
                <c:pt idx="391">
                  <c:v>0.12492394462254777</c:v>
                </c:pt>
                <c:pt idx="392">
                  <c:v>0.10054854079375797</c:v>
                </c:pt>
                <c:pt idx="393">
                  <c:v>9.2298404113244498E-2</c:v>
                </c:pt>
                <c:pt idx="394">
                  <c:v>7.176681396514846E-2</c:v>
                </c:pt>
                <c:pt idx="395">
                  <c:v>8.5313913400764343E-2</c:v>
                </c:pt>
                <c:pt idx="396">
                  <c:v>0.10659551597436159</c:v>
                </c:pt>
                <c:pt idx="397">
                  <c:v>9.6892230219439504E-2</c:v>
                </c:pt>
                <c:pt idx="398">
                  <c:v>8.0954466177538473E-2</c:v>
                </c:pt>
                <c:pt idx="399">
                  <c:v>0.11554878930378246</c:v>
                </c:pt>
                <c:pt idx="400">
                  <c:v>7.125118042261637E-2</c:v>
                </c:pt>
                <c:pt idx="401">
                  <c:v>5.4094646189275841E-2</c:v>
                </c:pt>
                <c:pt idx="402">
                  <c:v>0.11001744766571094</c:v>
                </c:pt>
                <c:pt idx="403">
                  <c:v>7.5845006528811376E-2</c:v>
                </c:pt>
                <c:pt idx="404">
                  <c:v>8.7376447570892704E-2</c:v>
                </c:pt>
                <c:pt idx="405">
                  <c:v>7.2563702167243518E-2</c:v>
                </c:pt>
                <c:pt idx="406">
                  <c:v>6.2860416412321415E-2</c:v>
                </c:pt>
                <c:pt idx="407">
                  <c:v>5.507903749774621E-2</c:v>
                </c:pt>
                <c:pt idx="408">
                  <c:v>4.8657056104391971E-2</c:v>
                </c:pt>
                <c:pt idx="409">
                  <c:v>0.12506457195232926</c:v>
                </c:pt>
                <c:pt idx="410">
                  <c:v>0.11142372096352572</c:v>
                </c:pt>
                <c:pt idx="411">
                  <c:v>8.5313913400764343E-2</c:v>
                </c:pt>
                <c:pt idx="412">
                  <c:v>4.504762130666732E-2</c:v>
                </c:pt>
                <c:pt idx="413">
                  <c:v>5.6250931912591867E-2</c:v>
                </c:pt>
                <c:pt idx="414">
                  <c:v>3.2906795168866243E-2</c:v>
                </c:pt>
                <c:pt idx="415">
                  <c:v>7.6501267401124937E-2</c:v>
                </c:pt>
                <c:pt idx="416">
                  <c:v>6.6141720773889273E-2</c:v>
                </c:pt>
                <c:pt idx="417">
                  <c:v>5.5969677253028906E-2</c:v>
                </c:pt>
                <c:pt idx="418">
                  <c:v>0.10472048491060854</c:v>
                </c:pt>
                <c:pt idx="419">
                  <c:v>9.0517124602679092E-2</c:v>
                </c:pt>
                <c:pt idx="420">
                  <c:v>7.0266789114146008E-2</c:v>
                </c:pt>
                <c:pt idx="421">
                  <c:v>9.6517224006688884E-2</c:v>
                </c:pt>
                <c:pt idx="422">
                  <c:v>7.6876273613875556E-2</c:v>
                </c:pt>
                <c:pt idx="423">
                  <c:v>5.4985285944558551E-2</c:v>
                </c:pt>
                <c:pt idx="424">
                  <c:v>8.5454540730545814E-2</c:v>
                </c:pt>
                <c:pt idx="425">
                  <c:v>4.3875726891821662E-2</c:v>
                </c:pt>
                <c:pt idx="426">
                  <c:v>5.4610279731807938E-2</c:v>
                </c:pt>
                <c:pt idx="427">
                  <c:v>5.4657155508401764E-2</c:v>
                </c:pt>
                <c:pt idx="428">
                  <c:v>4.6735149264045081E-2</c:v>
                </c:pt>
                <c:pt idx="429">
                  <c:v>3.8625639913313081E-2</c:v>
                </c:pt>
                <c:pt idx="430">
                  <c:v>6.4876074805855957E-2</c:v>
                </c:pt>
                <c:pt idx="431">
                  <c:v>8.5923298496484085E-2</c:v>
                </c:pt>
                <c:pt idx="432">
                  <c:v>5.751657788062519E-2</c:v>
                </c:pt>
                <c:pt idx="433">
                  <c:v>5.3860267306306712E-2</c:v>
                </c:pt>
                <c:pt idx="434">
                  <c:v>3.6656857296372372E-2</c:v>
                </c:pt>
                <c:pt idx="435">
                  <c:v>4.9547695859674667E-2</c:v>
                </c:pt>
                <c:pt idx="436">
                  <c:v>3.4781826232619308E-2</c:v>
                </c:pt>
                <c:pt idx="437">
                  <c:v>6.7547994071704073E-2</c:v>
                </c:pt>
                <c:pt idx="438">
                  <c:v>8.4892031411419891E-2</c:v>
                </c:pt>
                <c:pt idx="439">
                  <c:v>4.7813292125703087E-2</c:v>
                </c:pt>
                <c:pt idx="440">
                  <c:v>3.1969279636989714E-2</c:v>
                </c:pt>
                <c:pt idx="441">
                  <c:v>5.9954118263504164E-2</c:v>
                </c:pt>
                <c:pt idx="442">
                  <c:v>4.378197533863401E-2</c:v>
                </c:pt>
                <c:pt idx="443">
                  <c:v>5.1047720710677119E-2</c:v>
                </c:pt>
                <c:pt idx="444">
                  <c:v>5.9157230061409119E-2</c:v>
                </c:pt>
                <c:pt idx="445">
                  <c:v>4.4344484657759919E-2</c:v>
                </c:pt>
                <c:pt idx="446">
                  <c:v>3.6422478413403236E-2</c:v>
                </c:pt>
                <c:pt idx="447">
                  <c:v>2.5453546690447821E-2</c:v>
                </c:pt>
                <c:pt idx="448">
                  <c:v>4.9172689646924055E-2</c:v>
                </c:pt>
                <c:pt idx="449">
                  <c:v>7.420435434802744E-2</c:v>
                </c:pt>
                <c:pt idx="450">
                  <c:v>4.575075795557472E-2</c:v>
                </c:pt>
                <c:pt idx="451">
                  <c:v>3.5344335551745223E-2</c:v>
                </c:pt>
                <c:pt idx="452">
                  <c:v>4.3031962913132785E-2</c:v>
                </c:pt>
                <c:pt idx="453">
                  <c:v>3.6328726860215585E-2</c:v>
                </c:pt>
                <c:pt idx="454">
                  <c:v>5.6344683465779519E-2</c:v>
                </c:pt>
                <c:pt idx="455">
                  <c:v>6.8438633826986769E-2</c:v>
                </c:pt>
                <c:pt idx="456">
                  <c:v>4.115693184937972E-2</c:v>
                </c:pt>
                <c:pt idx="457">
                  <c:v>2.357851562669476E-2</c:v>
                </c:pt>
                <c:pt idx="458">
                  <c:v>2.9625490807298385E-2</c:v>
                </c:pt>
                <c:pt idx="459">
                  <c:v>3.220365851995885E-2</c:v>
                </c:pt>
                <c:pt idx="460">
                  <c:v>3.6094347977246449E-2</c:v>
                </c:pt>
                <c:pt idx="461">
                  <c:v>7.176681396514846E-2</c:v>
                </c:pt>
                <c:pt idx="462">
                  <c:v>4.307883868972661E-2</c:v>
                </c:pt>
                <c:pt idx="463">
                  <c:v>4.21881989344439E-2</c:v>
                </c:pt>
                <c:pt idx="464">
                  <c:v>2.7375453530794708E-2</c:v>
                </c:pt>
                <c:pt idx="465">
                  <c:v>3.6984987732529152E-2</c:v>
                </c:pt>
                <c:pt idx="466">
                  <c:v>5.662593812534248E-2</c:v>
                </c:pt>
                <c:pt idx="467">
                  <c:v>3.0750509445550224E-2</c:v>
                </c:pt>
                <c:pt idx="468">
                  <c:v>3.6047472200652624E-2</c:v>
                </c:pt>
                <c:pt idx="469">
                  <c:v>3.6047472200652624E-2</c:v>
                </c:pt>
                <c:pt idx="470">
                  <c:v>2.6719192658481137E-2</c:v>
                </c:pt>
                <c:pt idx="471">
                  <c:v>3.2297410073146494E-2</c:v>
                </c:pt>
                <c:pt idx="472">
                  <c:v>2.409414916922685E-2</c:v>
                </c:pt>
                <c:pt idx="473">
                  <c:v>3.6703733072966198E-2</c:v>
                </c:pt>
                <c:pt idx="474">
                  <c:v>2.5922304456386089E-2</c:v>
                </c:pt>
                <c:pt idx="475">
                  <c:v>3.0703633668956395E-2</c:v>
                </c:pt>
                <c:pt idx="476">
                  <c:v>2.7891087073326801E-2</c:v>
                </c:pt>
                <c:pt idx="477">
                  <c:v>3.1172391434894663E-2</c:v>
                </c:pt>
                <c:pt idx="478">
                  <c:v>2.0344087041720724E-2</c:v>
                </c:pt>
                <c:pt idx="479">
                  <c:v>3.5297459775151398E-2</c:v>
                </c:pt>
                <c:pt idx="480">
                  <c:v>6.9423025135457131E-2</c:v>
                </c:pt>
                <c:pt idx="481">
                  <c:v>4.870393188098579E-2</c:v>
                </c:pt>
                <c:pt idx="482">
                  <c:v>3.1875528083802063E-2</c:v>
                </c:pt>
                <c:pt idx="483">
                  <c:v>3.1219267211488488E-2</c:v>
                </c:pt>
                <c:pt idx="484">
                  <c:v>4.0875677189816759E-2</c:v>
                </c:pt>
                <c:pt idx="485">
                  <c:v>2.7328577754200882E-2</c:v>
                </c:pt>
                <c:pt idx="486">
                  <c:v>2.3062882084162666E-2</c:v>
                </c:pt>
                <c:pt idx="487">
                  <c:v>4.9735198966049977E-2</c:v>
                </c:pt>
                <c:pt idx="488">
                  <c:v>3.0188000126424305E-2</c:v>
                </c:pt>
                <c:pt idx="489">
                  <c:v>2.5266043584072514E-2</c:v>
                </c:pt>
                <c:pt idx="490">
                  <c:v>2.0765969031065167E-2</c:v>
                </c:pt>
                <c:pt idx="491">
                  <c:v>2.2922254754381186E-2</c:v>
                </c:pt>
                <c:pt idx="492">
                  <c:v>2.7047323094637921E-2</c:v>
                </c:pt>
                <c:pt idx="493">
                  <c:v>2.3297260967131798E-2</c:v>
                </c:pt>
                <c:pt idx="494">
                  <c:v>2.357851562669476E-2</c:v>
                </c:pt>
                <c:pt idx="495">
                  <c:v>3.6141223753840275E-2</c:v>
                </c:pt>
                <c:pt idx="496">
                  <c:v>2.4656658488352769E-2</c:v>
                </c:pt>
                <c:pt idx="497">
                  <c:v>2.1703484562941699E-2</c:v>
                </c:pt>
                <c:pt idx="498">
                  <c:v>3.3328677158210682E-2</c:v>
                </c:pt>
                <c:pt idx="499">
                  <c:v>3.6750608849560024E-2</c:v>
                </c:pt>
                <c:pt idx="500">
                  <c:v>2.3906646062851544E-2</c:v>
                </c:pt>
                <c:pt idx="501">
                  <c:v>2.0765969031065167E-2</c:v>
                </c:pt>
                <c:pt idx="502">
                  <c:v>1.9265944180062715E-2</c:v>
                </c:pt>
                <c:pt idx="503">
                  <c:v>2.2078490775692308E-2</c:v>
                </c:pt>
                <c:pt idx="504">
                  <c:v>2.3437888296913279E-2</c:v>
                </c:pt>
                <c:pt idx="505">
                  <c:v>1.6734652243996079E-2</c:v>
                </c:pt>
                <c:pt idx="506">
                  <c:v>4.5797633732168545E-2</c:v>
                </c:pt>
                <c:pt idx="507">
                  <c:v>6.9516776688644796E-2</c:v>
                </c:pt>
                <c:pt idx="508">
                  <c:v>5.2360242455304268E-2</c:v>
                </c:pt>
                <c:pt idx="509">
                  <c:v>3.6000596424058798E-2</c:v>
                </c:pt>
                <c:pt idx="510">
                  <c:v>2.217224232887996E-2</c:v>
                </c:pt>
                <c:pt idx="511">
                  <c:v>2.7703583966951495E-2</c:v>
                </c:pt>
                <c:pt idx="512">
                  <c:v>1.9734701946000979E-2</c:v>
                </c:pt>
                <c:pt idx="513">
                  <c:v>2.8031714403108279E-2</c:v>
                </c:pt>
                <c:pt idx="514">
                  <c:v>2.7047323094637921E-2</c:v>
                </c:pt>
                <c:pt idx="515">
                  <c:v>2.3859770286257718E-2</c:v>
                </c:pt>
                <c:pt idx="516">
                  <c:v>1.9078441073687408E-2</c:v>
                </c:pt>
                <c:pt idx="517">
                  <c:v>2.1844111892723176E-2</c:v>
                </c:pt>
                <c:pt idx="518">
                  <c:v>1.3406472105834394E-2</c:v>
                </c:pt>
                <c:pt idx="519">
                  <c:v>3.023487590301813E-2</c:v>
                </c:pt>
                <c:pt idx="520">
                  <c:v>2.2594124318224398E-2</c:v>
                </c:pt>
                <c:pt idx="521">
                  <c:v>1.809404976521705E-2</c:v>
                </c:pt>
                <c:pt idx="522">
                  <c:v>2.2594124318224398E-2</c:v>
                </c:pt>
                <c:pt idx="523">
                  <c:v>1.5562757829150418E-2</c:v>
                </c:pt>
                <c:pt idx="524">
                  <c:v>1.757841622268496E-2</c:v>
                </c:pt>
                <c:pt idx="525">
                  <c:v>1.6734652243996079E-2</c:v>
                </c:pt>
                <c:pt idx="526">
                  <c:v>4.4391360434353745E-2</c:v>
                </c:pt>
                <c:pt idx="527">
                  <c:v>2.7469205083982363E-2</c:v>
                </c:pt>
                <c:pt idx="528">
                  <c:v>1.7484664669497305E-2</c:v>
                </c:pt>
                <c:pt idx="529">
                  <c:v>2.4234776499008331E-2</c:v>
                </c:pt>
                <c:pt idx="530">
                  <c:v>1.3640850988803528E-2</c:v>
                </c:pt>
                <c:pt idx="531">
                  <c:v>2.5875428679792263E-2</c:v>
                </c:pt>
                <c:pt idx="532">
                  <c:v>1.9781577722594805E-2</c:v>
                </c:pt>
                <c:pt idx="533">
                  <c:v>1.9078441073687408E-2</c:v>
                </c:pt>
                <c:pt idx="534">
                  <c:v>1.5750260935525725E-2</c:v>
                </c:pt>
                <c:pt idx="535">
                  <c:v>1.9687826169407154E-2</c:v>
                </c:pt>
                <c:pt idx="536">
                  <c:v>1.2890838563302304E-2</c:v>
                </c:pt>
                <c:pt idx="537">
                  <c:v>2.2828503201193534E-2</c:v>
                </c:pt>
                <c:pt idx="538">
                  <c:v>1.8000298212029399E-2</c:v>
                </c:pt>
                <c:pt idx="539">
                  <c:v>1.5140875839805978E-2</c:v>
                </c:pt>
                <c:pt idx="540">
                  <c:v>1.5844012488713376E-2</c:v>
                </c:pt>
                <c:pt idx="541">
                  <c:v>2.3344136743725624E-2</c:v>
                </c:pt>
                <c:pt idx="542">
                  <c:v>2.6344186445730527E-2</c:v>
                </c:pt>
                <c:pt idx="543">
                  <c:v>2.0437838594908379E-2</c:v>
                </c:pt>
                <c:pt idx="544">
                  <c:v>1.4250236084523273E-2</c:v>
                </c:pt>
                <c:pt idx="545">
                  <c:v>2.2359745435255266E-2</c:v>
                </c:pt>
                <c:pt idx="546">
                  <c:v>1.7531540446091131E-2</c:v>
                </c:pt>
                <c:pt idx="547">
                  <c:v>1.5000248510024499E-2</c:v>
                </c:pt>
                <c:pt idx="548">
                  <c:v>2.1562857233160218E-2</c:v>
                </c:pt>
                <c:pt idx="549">
                  <c:v>1.6594024914214602E-2</c:v>
                </c:pt>
                <c:pt idx="550">
                  <c:v>2.179723611612935E-2</c:v>
                </c:pt>
                <c:pt idx="551">
                  <c:v>1.5328378946181285E-2</c:v>
                </c:pt>
                <c:pt idx="552">
                  <c:v>2.0015956605563941E-2</c:v>
                </c:pt>
                <c:pt idx="553">
                  <c:v>2.2078490775692308E-2</c:v>
                </c:pt>
                <c:pt idx="554">
                  <c:v>1.3781478318585007E-2</c:v>
                </c:pt>
                <c:pt idx="555">
                  <c:v>1.6500273361026947E-2</c:v>
                </c:pt>
                <c:pt idx="556">
                  <c:v>1.1297062159112199E-2</c:v>
                </c:pt>
                <c:pt idx="557">
                  <c:v>1.7297161563121999E-2</c:v>
                </c:pt>
                <c:pt idx="558">
                  <c:v>1.7250285786528173E-2</c:v>
                </c:pt>
                <c:pt idx="559">
                  <c:v>1.5469006275962765E-2</c:v>
                </c:pt>
                <c:pt idx="560">
                  <c:v>1.2609583903739344E-2</c:v>
                </c:pt>
                <c:pt idx="561">
                  <c:v>1.0922055946361588E-2</c:v>
                </c:pt>
                <c:pt idx="562">
                  <c:v>2.2359745435255266E-2</c:v>
                </c:pt>
                <c:pt idx="563">
                  <c:v>1.6406521807839296E-2</c:v>
                </c:pt>
                <c:pt idx="564">
                  <c:v>2.0625341701283686E-2</c:v>
                </c:pt>
                <c:pt idx="565">
                  <c:v>2.3250385190537973E-2</c:v>
                </c:pt>
                <c:pt idx="566">
                  <c:v>1.4953372733430672E-2</c:v>
                </c:pt>
                <c:pt idx="567">
                  <c:v>1.5422130499368938E-2</c:v>
                </c:pt>
                <c:pt idx="568">
                  <c:v>1.1672068371862812E-2</c:v>
                </c:pt>
                <c:pt idx="569">
                  <c:v>8.6720186698579123E-3</c:v>
                </c:pt>
                <c:pt idx="570">
                  <c:v>1.4765869627055365E-2</c:v>
                </c:pt>
                <c:pt idx="571">
                  <c:v>1.5703385158931899E-2</c:v>
                </c:pt>
                <c:pt idx="572">
                  <c:v>1.2047074584613425E-2</c:v>
                </c:pt>
                <c:pt idx="573">
                  <c:v>3.009424857323665E-2</c:v>
                </c:pt>
                <c:pt idx="574">
                  <c:v>4.556325484919941E-2</c:v>
                </c:pt>
                <c:pt idx="575">
                  <c:v>3.2953670945460069E-2</c:v>
                </c:pt>
                <c:pt idx="576">
                  <c:v>2.0953472137440473E-2</c:v>
                </c:pt>
                <c:pt idx="577">
                  <c:v>1.4906496956836846E-2</c:v>
                </c:pt>
                <c:pt idx="578">
                  <c:v>2.179723611612935E-2</c:v>
                </c:pt>
                <c:pt idx="579">
                  <c:v>1.8000298212029399E-2</c:v>
                </c:pt>
                <c:pt idx="580">
                  <c:v>1.2328329244176385E-2</c:v>
                </c:pt>
                <c:pt idx="581">
                  <c:v>1.7109658456746692E-2</c:v>
                </c:pt>
                <c:pt idx="582">
                  <c:v>3.6984987732529152E-2</c:v>
                </c:pt>
                <c:pt idx="583">
                  <c:v>2.6672316881887308E-2</c:v>
                </c:pt>
                <c:pt idx="584">
                  <c:v>2.0344087041720724E-2</c:v>
                </c:pt>
                <c:pt idx="585">
                  <c:v>1.8890937967312105E-2</c:v>
                </c:pt>
                <c:pt idx="586">
                  <c:v>1.1765819925050465E-2</c:v>
                </c:pt>
                <c:pt idx="587">
                  <c:v>1.809404976521705E-2</c:v>
                </c:pt>
                <c:pt idx="588">
                  <c:v>1.8515931754561493E-2</c:v>
                </c:pt>
                <c:pt idx="589">
                  <c:v>1.5047124286618325E-2</c:v>
                </c:pt>
                <c:pt idx="590">
                  <c:v>1.4765869627055365E-2</c:v>
                </c:pt>
                <c:pt idx="591">
                  <c:v>1.6594024914214602E-2</c:v>
                </c:pt>
                <c:pt idx="592">
                  <c:v>1.5797136712119551E-2</c:v>
                </c:pt>
                <c:pt idx="593">
                  <c:v>1.2140826137801078E-2</c:v>
                </c:pt>
                <c:pt idx="594">
                  <c:v>1.4718993850461539E-2</c:v>
                </c:pt>
                <c:pt idx="595">
                  <c:v>1.9500323063031847E-2</c:v>
                </c:pt>
                <c:pt idx="596">
                  <c:v>1.5797136712119551E-2</c:v>
                </c:pt>
                <c:pt idx="597">
                  <c:v>1.3125217446271438E-2</c:v>
                </c:pt>
                <c:pt idx="598">
                  <c:v>1.814092554181088E-2</c:v>
                </c:pt>
                <c:pt idx="599">
                  <c:v>1.4109608754741793E-2</c:v>
                </c:pt>
                <c:pt idx="600">
                  <c:v>1.4718993850461539E-2</c:v>
                </c:pt>
                <c:pt idx="601">
                  <c:v>1.1906447254831946E-2</c:v>
                </c:pt>
                <c:pt idx="602">
                  <c:v>1.7531540446091131E-2</c:v>
                </c:pt>
                <c:pt idx="603">
                  <c:v>1.2843962786708478E-2</c:v>
                </c:pt>
                <c:pt idx="604">
                  <c:v>7.7813789145752092E-3</c:v>
                </c:pt>
                <c:pt idx="605">
                  <c:v>1.2750211233520825E-2</c:v>
                </c:pt>
                <c:pt idx="606">
                  <c:v>1.1859571478238119E-2</c:v>
                </c:pt>
                <c:pt idx="607">
                  <c:v>1.4250236084523273E-2</c:v>
                </c:pt>
                <c:pt idx="608">
                  <c:v>1.1859571478238119E-2</c:v>
                </c:pt>
                <c:pt idx="609">
                  <c:v>1.4859621180243018E-2</c:v>
                </c:pt>
                <c:pt idx="610">
                  <c:v>2.357851562669476E-2</c:v>
                </c:pt>
                <c:pt idx="611">
                  <c:v>1.7109658456746692E-2</c:v>
                </c:pt>
                <c:pt idx="612">
                  <c:v>1.2562708127145519E-2</c:v>
                </c:pt>
                <c:pt idx="613">
                  <c:v>1.115643482933072E-2</c:v>
                </c:pt>
                <c:pt idx="614">
                  <c:v>1.0687677063392456E-2</c:v>
                </c:pt>
                <c:pt idx="615">
                  <c:v>8.5782671166702591E-3</c:v>
                </c:pt>
                <c:pt idx="616">
                  <c:v>2.4703534264946599E-2</c:v>
                </c:pt>
                <c:pt idx="617">
                  <c:v>1.7953422435435573E-2</c:v>
                </c:pt>
                <c:pt idx="618">
                  <c:v>1.2937714339896132E-2</c:v>
                </c:pt>
                <c:pt idx="619">
                  <c:v>8.8595217762332187E-3</c:v>
                </c:pt>
                <c:pt idx="620">
                  <c:v>1.5890888265307206E-2</c:v>
                </c:pt>
                <c:pt idx="621">
                  <c:v>1.0922055946361588E-2</c:v>
                </c:pt>
                <c:pt idx="622">
                  <c:v>1.0547049733610975E-2</c:v>
                </c:pt>
                <c:pt idx="623">
                  <c:v>1.0172043520860362E-2</c:v>
                </c:pt>
                <c:pt idx="624">
                  <c:v>1.8422180201373838E-2</c:v>
                </c:pt>
                <c:pt idx="625">
                  <c:v>1.4250236084523273E-2</c:v>
                </c:pt>
                <c:pt idx="626">
                  <c:v>9.8907888612974025E-3</c:v>
                </c:pt>
                <c:pt idx="627">
                  <c:v>1.2562708127145519E-2</c:v>
                </c:pt>
                <c:pt idx="628">
                  <c:v>9.3751553187653124E-3</c:v>
                </c:pt>
                <c:pt idx="629">
                  <c:v>1.7015906903559041E-2</c:v>
                </c:pt>
                <c:pt idx="630">
                  <c:v>2.0203459711939247E-2</c:v>
                </c:pt>
                <c:pt idx="631">
                  <c:v>1.3734602541991181E-2</c:v>
                </c:pt>
                <c:pt idx="632">
                  <c:v>9.6564099783282703E-3</c:v>
                </c:pt>
                <c:pt idx="633">
                  <c:v>9.2814037655776591E-3</c:v>
                </c:pt>
                <c:pt idx="634">
                  <c:v>9.1407764357961784E-3</c:v>
                </c:pt>
                <c:pt idx="635">
                  <c:v>1.5562757829150418E-2</c:v>
                </c:pt>
                <c:pt idx="636">
                  <c:v>9.8439130847035768E-3</c:v>
                </c:pt>
                <c:pt idx="637">
                  <c:v>1.3500223659022047E-2</c:v>
                </c:pt>
                <c:pt idx="638">
                  <c:v>1.1343937935706027E-2</c:v>
                </c:pt>
                <c:pt idx="639">
                  <c:v>1.3593975212209701E-2</c:v>
                </c:pt>
                <c:pt idx="640">
                  <c:v>1.171894414845664E-2</c:v>
                </c:pt>
                <c:pt idx="641">
                  <c:v>1.3172093222865264E-2</c:v>
                </c:pt>
                <c:pt idx="642">
                  <c:v>1.1578316818675159E-2</c:v>
                </c:pt>
                <c:pt idx="643">
                  <c:v>1.9078441073687408E-2</c:v>
                </c:pt>
                <c:pt idx="644">
                  <c:v>1.2328329244176385E-2</c:v>
                </c:pt>
                <c:pt idx="645">
                  <c:v>1.2328329244176385E-2</c:v>
                </c:pt>
                <c:pt idx="646">
                  <c:v>1.4812745403649193E-2</c:v>
                </c:pt>
                <c:pt idx="647">
                  <c:v>1.4390863414304752E-2</c:v>
                </c:pt>
                <c:pt idx="648">
                  <c:v>1.5000248510024499E-2</c:v>
                </c:pt>
                <c:pt idx="649">
                  <c:v>1.0125167744266536E-2</c:v>
                </c:pt>
                <c:pt idx="650">
                  <c:v>1.2984590116489957E-2</c:v>
                </c:pt>
                <c:pt idx="651">
                  <c:v>1.2187701914394906E-2</c:v>
                </c:pt>
                <c:pt idx="652">
                  <c:v>9.7501615315159235E-3</c:v>
                </c:pt>
                <c:pt idx="653">
                  <c:v>1.2422080797364038E-2</c:v>
                </c:pt>
                <c:pt idx="654">
                  <c:v>6.7501118295110237E-3</c:v>
                </c:pt>
                <c:pt idx="655">
                  <c:v>1.3640850988803528E-2</c:v>
                </c:pt>
                <c:pt idx="656">
                  <c:v>1.1109559052736894E-2</c:v>
                </c:pt>
                <c:pt idx="657">
                  <c:v>9.2814037655776591E-3</c:v>
                </c:pt>
                <c:pt idx="658">
                  <c:v>2.1469105679972563E-2</c:v>
                </c:pt>
                <c:pt idx="659">
                  <c:v>1.6125267148276334E-2</c:v>
                </c:pt>
                <c:pt idx="660">
                  <c:v>1.4203360307929446E-2</c:v>
                </c:pt>
                <c:pt idx="661">
                  <c:v>1.2000198808019599E-2</c:v>
                </c:pt>
                <c:pt idx="662">
                  <c:v>1.0875180169767762E-2</c:v>
                </c:pt>
                <c:pt idx="663">
                  <c:v>1.809404976521705E-2</c:v>
                </c:pt>
                <c:pt idx="664">
                  <c:v>1.3172093222865264E-2</c:v>
                </c:pt>
                <c:pt idx="665">
                  <c:v>9.0001491060146994E-3</c:v>
                </c:pt>
                <c:pt idx="666">
                  <c:v>7.2188695954492899E-3</c:v>
                </c:pt>
                <c:pt idx="667">
                  <c:v>1.3593975212209701E-2</c:v>
                </c:pt>
                <c:pt idx="668">
                  <c:v>1.4625242297273886E-2</c:v>
                </c:pt>
                <c:pt idx="669">
                  <c:v>1.0922055946361588E-2</c:v>
                </c:pt>
                <c:pt idx="670">
                  <c:v>1.1578316818675159E-2</c:v>
                </c:pt>
                <c:pt idx="671">
                  <c:v>7.3126211486369431E-3</c:v>
                </c:pt>
                <c:pt idx="672">
                  <c:v>1.2515832350551691E-2</c:v>
                </c:pt>
                <c:pt idx="673">
                  <c:v>1.3312720552646741E-2</c:v>
                </c:pt>
                <c:pt idx="674">
                  <c:v>1.0922055946361588E-2</c:v>
                </c:pt>
                <c:pt idx="675">
                  <c:v>1.3359596329240568E-2</c:v>
                </c:pt>
                <c:pt idx="676">
                  <c:v>8.3907640102949526E-3</c:v>
                </c:pt>
                <c:pt idx="677">
                  <c:v>7.07824226566781E-3</c:v>
                </c:pt>
                <c:pt idx="678">
                  <c:v>1.5187751616399806E-2</c:v>
                </c:pt>
                <c:pt idx="679">
                  <c:v>1.4578366520680059E-2</c:v>
                </c:pt>
                <c:pt idx="680">
                  <c:v>1.4578366520680059E-2</c:v>
                </c:pt>
                <c:pt idx="681">
                  <c:v>8.5313913400764333E-3</c:v>
                </c:pt>
                <c:pt idx="682">
                  <c:v>8.7188944464517398E-3</c:v>
                </c:pt>
                <c:pt idx="683">
                  <c:v>9.4220310953591381E-3</c:v>
                </c:pt>
                <c:pt idx="684">
                  <c:v>1.2187701914394906E-2</c:v>
                </c:pt>
                <c:pt idx="685">
                  <c:v>1.1015807499549241E-2</c:v>
                </c:pt>
                <c:pt idx="686">
                  <c:v>1.115643482933072E-2</c:v>
                </c:pt>
                <c:pt idx="687">
                  <c:v>2.5969180232979915E-2</c:v>
                </c:pt>
                <c:pt idx="688">
                  <c:v>1.9312819956656541E-2</c:v>
                </c:pt>
                <c:pt idx="689">
                  <c:v>1.5234627392993631E-2</c:v>
                </c:pt>
                <c:pt idx="690">
                  <c:v>1.1343937935706027E-2</c:v>
                </c:pt>
                <c:pt idx="691">
                  <c:v>1.1765819925050465E-2</c:v>
                </c:pt>
                <c:pt idx="692">
                  <c:v>9.93766463789123E-3</c:v>
                </c:pt>
                <c:pt idx="693">
                  <c:v>7.7345031379813826E-3</c:v>
                </c:pt>
                <c:pt idx="694">
                  <c:v>6.5157329465418924E-3</c:v>
                </c:pt>
                <c:pt idx="695">
                  <c:v>1.5375254722775112E-2</c:v>
                </c:pt>
                <c:pt idx="696">
                  <c:v>1.0875180169767762E-2</c:v>
                </c:pt>
                <c:pt idx="697">
                  <c:v>1.0687677063392456E-2</c:v>
                </c:pt>
                <c:pt idx="698">
                  <c:v>9.0470248826085252E-3</c:v>
                </c:pt>
                <c:pt idx="699">
                  <c:v>1.0453298180423322E-2</c:v>
                </c:pt>
                <c:pt idx="700">
                  <c:v>6.4219813933542392E-3</c:v>
                </c:pt>
                <c:pt idx="701">
                  <c:v>1.2468956573957865E-2</c:v>
                </c:pt>
                <c:pt idx="702">
                  <c:v>1.1953323031425772E-2</c:v>
                </c:pt>
                <c:pt idx="703">
                  <c:v>1.0593925510204803E-2</c:v>
                </c:pt>
                <c:pt idx="704">
                  <c:v>8.5782671166702591E-3</c:v>
                </c:pt>
                <c:pt idx="705">
                  <c:v>1.1109559052736894E-2</c:v>
                </c:pt>
                <c:pt idx="706">
                  <c:v>9.1876522123900059E-3</c:v>
                </c:pt>
                <c:pt idx="707">
                  <c:v>1.1109559052736894E-2</c:v>
                </c:pt>
                <c:pt idx="708">
                  <c:v>6.3282298401665859E-3</c:v>
                </c:pt>
                <c:pt idx="709">
                  <c:v>7.9688820209505157E-3</c:v>
                </c:pt>
                <c:pt idx="710">
                  <c:v>1.1859571478238119E-2</c:v>
                </c:pt>
                <c:pt idx="711">
                  <c:v>1.1906447254831946E-2</c:v>
                </c:pt>
                <c:pt idx="712">
                  <c:v>9.2345279889838316E-3</c:v>
                </c:pt>
                <c:pt idx="713">
                  <c:v>9.1876522123900059E-3</c:v>
                </c:pt>
                <c:pt idx="714">
                  <c:v>7.5938758081999028E-3</c:v>
                </c:pt>
                <c:pt idx="715">
                  <c:v>1.4531490744086233E-2</c:v>
                </c:pt>
                <c:pt idx="716">
                  <c:v>1.0031416191078883E-2</c:v>
                </c:pt>
                <c:pt idx="717">
                  <c:v>1.3968981424960314E-2</c:v>
                </c:pt>
                <c:pt idx="718">
                  <c:v>7.8751304677628624E-3</c:v>
                </c:pt>
                <c:pt idx="719">
                  <c:v>1.2468956573957865E-2</c:v>
                </c:pt>
                <c:pt idx="720">
                  <c:v>1.415648453133562E-2</c:v>
                </c:pt>
                <c:pt idx="721">
                  <c:v>1.1625192595268986E-2</c:v>
                </c:pt>
                <c:pt idx="722">
                  <c:v>8.0626335741381672E-3</c:v>
                </c:pt>
                <c:pt idx="723">
                  <c:v>8.1095093507319947E-3</c:v>
                </c:pt>
                <c:pt idx="724">
                  <c:v>1.0500173957017149E-2</c:v>
                </c:pt>
                <c:pt idx="725">
                  <c:v>7.1251180422616366E-3</c:v>
                </c:pt>
                <c:pt idx="726">
                  <c:v>6.2813540635727593E-3</c:v>
                </c:pt>
                <c:pt idx="727">
                  <c:v>5.4375900848838811E-3</c:v>
                </c:pt>
                <c:pt idx="728">
                  <c:v>8.8595217762332187E-3</c:v>
                </c:pt>
                <c:pt idx="729">
                  <c:v>1.2093950361207252E-2</c:v>
                </c:pt>
                <c:pt idx="730">
                  <c:v>1.1390813712299852E-2</c:v>
                </c:pt>
                <c:pt idx="731">
                  <c:v>9.7970373081097493E-3</c:v>
                </c:pt>
                <c:pt idx="733">
                  <c:v>0</c:v>
                </c:pt>
                <c:pt idx="734">
                  <c:v>115.13209861951326</c:v>
                </c:pt>
                <c:pt idx="735">
                  <c:v>1.3934579729536021</c:v>
                </c:pt>
                <c:pt idx="736">
                  <c:v>74.303469664985414</c:v>
                </c:pt>
                <c:pt idx="737">
                  <c:v>18.647974599075624</c:v>
                </c:pt>
                <c:pt idx="738">
                  <c:v>8.2187252976608356</c:v>
                </c:pt>
                <c:pt idx="739">
                  <c:v>4.23313290670092</c:v>
                </c:pt>
                <c:pt idx="740">
                  <c:v>1.548786640094644</c:v>
                </c:pt>
                <c:pt idx="741">
                  <c:v>0.87777766018989845</c:v>
                </c:pt>
                <c:pt idx="742">
                  <c:v>0.69021169974361052</c:v>
                </c:pt>
                <c:pt idx="743">
                  <c:v>0.53499941272280416</c:v>
                </c:pt>
                <c:pt idx="744">
                  <c:v>0.56886602771134798</c:v>
                </c:pt>
                <c:pt idx="745">
                  <c:v>0.69886262201445271</c:v>
                </c:pt>
                <c:pt idx="746">
                  <c:v>0.42835642921363232</c:v>
                </c:pt>
                <c:pt idx="747">
                  <c:v>0.39941657264839325</c:v>
                </c:pt>
                <c:pt idx="748">
                  <c:v>0.44418412556566655</c:v>
                </c:pt>
                <c:pt idx="749">
                  <c:v>0.38541216484671598</c:v>
                </c:pt>
                <c:pt idx="750">
                  <c:v>0.35104123600381804</c:v>
                </c:pt>
                <c:pt idx="751">
                  <c:v>0.60796974811049143</c:v>
                </c:pt>
                <c:pt idx="752">
                  <c:v>0.56021510544050579</c:v>
                </c:pt>
                <c:pt idx="753">
                  <c:v>0.33482560591766536</c:v>
                </c:pt>
                <c:pt idx="754">
                  <c:v>0.48421888692669429</c:v>
                </c:pt>
                <c:pt idx="755">
                  <c:v>0.26154492354268333</c:v>
                </c:pt>
                <c:pt idx="756">
                  <c:v>0.29684689334746556</c:v>
                </c:pt>
                <c:pt idx="757">
                  <c:v>0.30189003189100588</c:v>
                </c:pt>
                <c:pt idx="758">
                  <c:v>0.3126357963260879</c:v>
                </c:pt>
                <c:pt idx="759">
                  <c:v>0.40275280276181225</c:v>
                </c:pt>
                <c:pt idx="760">
                  <c:v>0.21964808025788682</c:v>
                </c:pt>
                <c:pt idx="761">
                  <c:v>0.31736858788233346</c:v>
                </c:pt>
                <c:pt idx="762">
                  <c:v>0.16700547253800824</c:v>
                </c:pt>
                <c:pt idx="763">
                  <c:v>0.25467849644878615</c:v>
                </c:pt>
                <c:pt idx="764">
                  <c:v>0.10900937928729459</c:v>
                </c:pt>
                <c:pt idx="765">
                  <c:v>0.32101516498304727</c:v>
                </c:pt>
                <c:pt idx="766">
                  <c:v>0.29599343913240489</c:v>
                </c:pt>
                <c:pt idx="767">
                  <c:v>0.31767893486962828</c:v>
                </c:pt>
                <c:pt idx="768">
                  <c:v>0.25603626451820083</c:v>
                </c:pt>
                <c:pt idx="769">
                  <c:v>0.12216033287391127</c:v>
                </c:pt>
                <c:pt idx="770">
                  <c:v>0.28625630240603089</c:v>
                </c:pt>
                <c:pt idx="771">
                  <c:v>0.27516139761024216</c:v>
                </c:pt>
                <c:pt idx="772">
                  <c:v>0.16308734182341153</c:v>
                </c:pt>
                <c:pt idx="773">
                  <c:v>0.31655392704068464</c:v>
                </c:pt>
                <c:pt idx="774">
                  <c:v>0.15234157738832949</c:v>
                </c:pt>
                <c:pt idx="775">
                  <c:v>0.21739806459999961</c:v>
                </c:pt>
                <c:pt idx="776">
                  <c:v>0.14520359668054933</c:v>
                </c:pt>
                <c:pt idx="777">
                  <c:v>0.19140650441406104</c:v>
                </c:pt>
                <c:pt idx="778">
                  <c:v>9.32980630554959E-2</c:v>
                </c:pt>
                <c:pt idx="779">
                  <c:v>0.26150613016927143</c:v>
                </c:pt>
                <c:pt idx="780">
                  <c:v>0.23314817420521014</c:v>
                </c:pt>
                <c:pt idx="781">
                  <c:v>0.15854851713422524</c:v>
                </c:pt>
                <c:pt idx="782">
                  <c:v>0.26949756509211231</c:v>
                </c:pt>
                <c:pt idx="783">
                  <c:v>0.14559153041466782</c:v>
                </c:pt>
                <c:pt idx="784">
                  <c:v>0.30196761863782956</c:v>
                </c:pt>
                <c:pt idx="785">
                  <c:v>0.11083266783765149</c:v>
                </c:pt>
                <c:pt idx="786">
                  <c:v>0.23877321334992821</c:v>
                </c:pt>
                <c:pt idx="787">
                  <c:v>0.11820340878590271</c:v>
                </c:pt>
                <c:pt idx="788">
                  <c:v>8.9379932340899193E-2</c:v>
                </c:pt>
                <c:pt idx="789">
                  <c:v>0.30724351742184097</c:v>
                </c:pt>
                <c:pt idx="790">
                  <c:v>0.12169481239296909</c:v>
                </c:pt>
                <c:pt idx="791">
                  <c:v>0.2696915319591715</c:v>
                </c:pt>
                <c:pt idx="792">
                  <c:v>9.3530823295967E-2</c:v>
                </c:pt>
                <c:pt idx="793">
                  <c:v>0.1703804960248391</c:v>
                </c:pt>
                <c:pt idx="794">
                  <c:v>0.12188877926002832</c:v>
                </c:pt>
                <c:pt idx="795">
                  <c:v>0.16809168699354002</c:v>
                </c:pt>
                <c:pt idx="796">
                  <c:v>9.1746328119021975E-2</c:v>
                </c:pt>
                <c:pt idx="797">
                  <c:v>0.12347930756991411</c:v>
                </c:pt>
                <c:pt idx="798">
                  <c:v>0.16944945506295472</c:v>
                </c:pt>
                <c:pt idx="799">
                  <c:v>8.3056612474767866E-2</c:v>
                </c:pt>
                <c:pt idx="800">
                  <c:v>0.15823817014693048</c:v>
                </c:pt>
                <c:pt idx="801">
                  <c:v>0.18818665442087759</c:v>
                </c:pt>
                <c:pt idx="802">
                  <c:v>9.5858425700677916E-2</c:v>
                </c:pt>
                <c:pt idx="803">
                  <c:v>0.16134164001987836</c:v>
                </c:pt>
                <c:pt idx="804">
                  <c:v>7.6772085982048405E-2</c:v>
                </c:pt>
                <c:pt idx="805">
                  <c:v>0.23726027178686607</c:v>
                </c:pt>
                <c:pt idx="806">
                  <c:v>7.1922914305567326E-2</c:v>
                </c:pt>
                <c:pt idx="807">
                  <c:v>9.6246359434796397E-2</c:v>
                </c:pt>
                <c:pt idx="808">
                  <c:v>0.1823676484091003</c:v>
                </c:pt>
                <c:pt idx="809">
                  <c:v>7.9720382361348902E-2</c:v>
                </c:pt>
                <c:pt idx="810">
                  <c:v>0.13713457501088483</c:v>
                </c:pt>
                <c:pt idx="811">
                  <c:v>0.11983273046920036</c:v>
                </c:pt>
                <c:pt idx="812">
                  <c:v>4.6164114360099845E-2</c:v>
                </c:pt>
                <c:pt idx="813">
                  <c:v>0.14667774487019961</c:v>
                </c:pt>
                <c:pt idx="814">
                  <c:v>6.8780651059207581E-2</c:v>
                </c:pt>
                <c:pt idx="815">
                  <c:v>0.12406120817109186</c:v>
                </c:pt>
                <c:pt idx="816">
                  <c:v>4.5465833638686566E-2</c:v>
                </c:pt>
                <c:pt idx="817">
                  <c:v>0.15598815448904324</c:v>
                </c:pt>
                <c:pt idx="818">
                  <c:v>4.8375336644575218E-2</c:v>
                </c:pt>
                <c:pt idx="819">
                  <c:v>0.16696667916459643</c:v>
                </c:pt>
                <c:pt idx="820">
                  <c:v>6.6724602268379604E-2</c:v>
                </c:pt>
                <c:pt idx="821">
                  <c:v>0.14799671956620244</c:v>
                </c:pt>
                <c:pt idx="822">
                  <c:v>6.4746140224375331E-2</c:v>
                </c:pt>
                <c:pt idx="823">
                  <c:v>6.1177149870485253E-2</c:v>
                </c:pt>
                <c:pt idx="824">
                  <c:v>7.6616912488401009E-2</c:v>
                </c:pt>
                <c:pt idx="825">
                  <c:v>9.3414443175731443E-2</c:v>
                </c:pt>
                <c:pt idx="826">
                  <c:v>6.6336668534261123E-2</c:v>
                </c:pt>
                <c:pt idx="827">
                  <c:v>0.11948359010849371</c:v>
                </c:pt>
                <c:pt idx="828">
                  <c:v>3.235367342548174E-2</c:v>
                </c:pt>
                <c:pt idx="829">
                  <c:v>0.15928559122905039</c:v>
                </c:pt>
                <c:pt idx="830">
                  <c:v>3.3517474627837197E-2</c:v>
                </c:pt>
                <c:pt idx="831">
                  <c:v>9.6207566061384545E-2</c:v>
                </c:pt>
                <c:pt idx="832">
                  <c:v>7.1534980571448845E-2</c:v>
                </c:pt>
                <c:pt idx="833">
                  <c:v>5.9392654693540214E-2</c:v>
                </c:pt>
                <c:pt idx="834">
                  <c:v>7.5065177551927056E-2</c:v>
                </c:pt>
                <c:pt idx="835">
                  <c:v>3.6659737874196935E-2</c:v>
                </c:pt>
                <c:pt idx="836">
                  <c:v>7.6500532368165453E-2</c:v>
                </c:pt>
                <c:pt idx="837">
                  <c:v>5.6715911928122663E-2</c:v>
                </c:pt>
                <c:pt idx="838">
                  <c:v>7.025479924885783E-2</c:v>
                </c:pt>
                <c:pt idx="839">
                  <c:v>8.5733355240185424E-2</c:v>
                </c:pt>
                <c:pt idx="840">
                  <c:v>3.6310597513490299E-2</c:v>
                </c:pt>
                <c:pt idx="841">
                  <c:v>5.44271028968236E-2</c:v>
                </c:pt>
                <c:pt idx="842">
                  <c:v>6.1526290231191896E-2</c:v>
                </c:pt>
                <c:pt idx="843">
                  <c:v>5.6754705301534515E-2</c:v>
                </c:pt>
                <c:pt idx="844">
                  <c:v>4.7560675802926396E-2</c:v>
                </c:pt>
                <c:pt idx="845">
                  <c:v>8.1582464285117631E-2</c:v>
                </c:pt>
                <c:pt idx="846">
                  <c:v>3.2120913185010647E-2</c:v>
                </c:pt>
                <c:pt idx="847">
                  <c:v>7.0797906476623707E-2</c:v>
                </c:pt>
                <c:pt idx="848">
                  <c:v>3.7008878234903571E-2</c:v>
                </c:pt>
                <c:pt idx="849">
                  <c:v>8.2668678740649371E-2</c:v>
                </c:pt>
                <c:pt idx="850">
                  <c:v>4.084942220267658E-2</c:v>
                </c:pt>
                <c:pt idx="851">
                  <c:v>2.5487246331584536E-2</c:v>
                </c:pt>
                <c:pt idx="852">
                  <c:v>9.8186028105388831E-2</c:v>
                </c:pt>
                <c:pt idx="853">
                  <c:v>4.4263239062919263E-2</c:v>
                </c:pt>
                <c:pt idx="854">
                  <c:v>3.0452798128301161E-2</c:v>
                </c:pt>
                <c:pt idx="855">
                  <c:v>8.8216131138543735E-2</c:v>
                </c:pt>
                <c:pt idx="856">
                  <c:v>3.014245114100637E-2</c:v>
                </c:pt>
                <c:pt idx="857">
                  <c:v>2.6030353559350419E-2</c:v>
                </c:pt>
                <c:pt idx="858">
                  <c:v>9.5858425700677916E-2</c:v>
                </c:pt>
                <c:pt idx="859">
                  <c:v>3.3129540893718709E-2</c:v>
                </c:pt>
                <c:pt idx="860">
                  <c:v>6.237974444625257E-2</c:v>
                </c:pt>
                <c:pt idx="861">
                  <c:v>8.6004908854068363E-2</c:v>
                </c:pt>
                <c:pt idx="862">
                  <c:v>2.0056174053925731E-2</c:v>
                </c:pt>
                <c:pt idx="863">
                  <c:v>7.952641549428964E-2</c:v>
                </c:pt>
                <c:pt idx="864">
                  <c:v>4.1276149310206921E-2</c:v>
                </c:pt>
                <c:pt idx="865">
                  <c:v>1.5866489725446079E-2</c:v>
                </c:pt>
                <c:pt idx="866">
                  <c:v>5.7957299877301818E-2</c:v>
                </c:pt>
                <c:pt idx="867">
                  <c:v>4.0616661962205494E-2</c:v>
                </c:pt>
                <c:pt idx="868">
                  <c:v>2.7465708375588815E-2</c:v>
                </c:pt>
                <c:pt idx="869">
                  <c:v>6.1332323364132649E-2</c:v>
                </c:pt>
                <c:pt idx="870">
                  <c:v>3.2082119811598801E-2</c:v>
                </c:pt>
                <c:pt idx="871">
                  <c:v>3.3982995108779383E-2</c:v>
                </c:pt>
                <c:pt idx="872">
                  <c:v>2.6534667413704451E-2</c:v>
                </c:pt>
                <c:pt idx="873">
                  <c:v>5.8927134212598035E-2</c:v>
                </c:pt>
                <c:pt idx="874">
                  <c:v>3.1345045716773677E-2</c:v>
                </c:pt>
                <c:pt idx="875">
                  <c:v>6.3116818541077688E-2</c:v>
                </c:pt>
                <c:pt idx="876">
                  <c:v>2.7582088495824358E-2</c:v>
                </c:pt>
                <c:pt idx="877">
                  <c:v>4.5853767372805054E-2</c:v>
                </c:pt>
                <c:pt idx="878">
                  <c:v>2.0754454775339007E-2</c:v>
                </c:pt>
                <c:pt idx="879">
                  <c:v>3.2043326438186949E-2</c:v>
                </c:pt>
                <c:pt idx="880">
                  <c:v>6.4629760104139775E-2</c:v>
                </c:pt>
                <c:pt idx="881">
                  <c:v>2.8008815603354695E-2</c:v>
                </c:pt>
                <c:pt idx="882">
                  <c:v>7.6073805260635119E-2</c:v>
                </c:pt>
                <c:pt idx="883">
                  <c:v>2.7465708375588815E-2</c:v>
                </c:pt>
                <c:pt idx="884">
                  <c:v>2.009496742733758E-2</c:v>
                </c:pt>
                <c:pt idx="885">
                  <c:v>5.3379681814703685E-2</c:v>
                </c:pt>
                <c:pt idx="886">
                  <c:v>2.7504501749000661E-2</c:v>
                </c:pt>
                <c:pt idx="887">
                  <c:v>2.0948421642398251E-2</c:v>
                </c:pt>
                <c:pt idx="888">
                  <c:v>4.0306314974910704E-2</c:v>
                </c:pt>
                <c:pt idx="889">
                  <c:v>2.8125195723590242E-2</c:v>
                </c:pt>
                <c:pt idx="890">
                  <c:v>1.7224257794860781E-2</c:v>
                </c:pt>
                <c:pt idx="891">
                  <c:v>5.4931416751177631E-2</c:v>
                </c:pt>
                <c:pt idx="892">
                  <c:v>2.3547577660992105E-2</c:v>
                </c:pt>
                <c:pt idx="893">
                  <c:v>4.4379619183154806E-2</c:v>
                </c:pt>
                <c:pt idx="894">
                  <c:v>3.7086464981727268E-2</c:v>
                </c:pt>
                <c:pt idx="895">
                  <c:v>3.3672648121484593E-2</c:v>
                </c:pt>
                <c:pt idx="896">
                  <c:v>2.3120850553461771E-2</c:v>
                </c:pt>
                <c:pt idx="897">
                  <c:v>2.315964392687362E-2</c:v>
                </c:pt>
                <c:pt idx="898">
                  <c:v>4.4573586050214054E-2</c:v>
                </c:pt>
                <c:pt idx="899">
                  <c:v>3.8948546905496005E-2</c:v>
                </c:pt>
                <c:pt idx="900">
                  <c:v>2.4129478262169834E-2</c:v>
                </c:pt>
                <c:pt idx="901">
                  <c:v>3.4060581855603081E-2</c:v>
                </c:pt>
                <c:pt idx="902">
                  <c:v>2.009496742733758E-2</c:v>
                </c:pt>
                <c:pt idx="903">
                  <c:v>2.1103595136045646E-2</c:v>
                </c:pt>
                <c:pt idx="904">
                  <c:v>5.3534855308351073E-2</c:v>
                </c:pt>
                <c:pt idx="905">
                  <c:v>2.2422569832048496E-2</c:v>
                </c:pt>
                <c:pt idx="906">
                  <c:v>4.2129603525267595E-2</c:v>
                </c:pt>
                <c:pt idx="907">
                  <c:v>3.1151078849714436E-2</c:v>
                </c:pt>
                <c:pt idx="908">
                  <c:v>1.7495811408743723E-2</c:v>
                </c:pt>
                <c:pt idx="909">
                  <c:v>1.7883745142862211E-2</c:v>
                </c:pt>
                <c:pt idx="910">
                  <c:v>6.4940107091434565E-2</c:v>
                </c:pt>
                <c:pt idx="911">
                  <c:v>2.78536421097073E-2</c:v>
                </c:pt>
                <c:pt idx="912">
                  <c:v>2.6457080666880753E-2</c:v>
                </c:pt>
                <c:pt idx="913">
                  <c:v>2.9405377046181246E-2</c:v>
                </c:pt>
                <c:pt idx="914">
                  <c:v>2.9056236685474607E-2</c:v>
                </c:pt>
                <c:pt idx="915">
                  <c:v>3.2819193906423925E-2</c:v>
                </c:pt>
                <c:pt idx="916">
                  <c:v>3.1422632463597375E-2</c:v>
                </c:pt>
                <c:pt idx="917">
                  <c:v>1.5207002377444656E-2</c:v>
                </c:pt>
                <c:pt idx="918">
                  <c:v>2.1646702363811526E-2</c:v>
                </c:pt>
                <c:pt idx="919">
                  <c:v>1.6293216832976416E-2</c:v>
                </c:pt>
                <c:pt idx="920">
                  <c:v>5.3146921574232599E-2</c:v>
                </c:pt>
                <c:pt idx="921">
                  <c:v>1.9823413813454639E-2</c:v>
                </c:pt>
                <c:pt idx="922">
                  <c:v>2.9366583672769397E-2</c:v>
                </c:pt>
                <c:pt idx="923">
                  <c:v>2.7349328255353269E-2</c:v>
                </c:pt>
                <c:pt idx="924">
                  <c:v>1.726305116827263E-2</c:v>
                </c:pt>
                <c:pt idx="925">
                  <c:v>1.2258705998144161E-2</c:v>
                </c:pt>
                <c:pt idx="926">
                  <c:v>1.5517349364739445E-2</c:v>
                </c:pt>
                <c:pt idx="927">
                  <c:v>4.2439950512562379E-2</c:v>
                </c:pt>
                <c:pt idx="928">
                  <c:v>2.5603626451820082E-2</c:v>
                </c:pt>
                <c:pt idx="929">
                  <c:v>2.8474336084296878E-2</c:v>
                </c:pt>
                <c:pt idx="930">
                  <c:v>2.3469990914168407E-2</c:v>
                </c:pt>
                <c:pt idx="931">
                  <c:v>2.8590716204532424E-2</c:v>
                </c:pt>
                <c:pt idx="932">
                  <c:v>3.8095092690435331E-2</c:v>
                </c:pt>
                <c:pt idx="933">
                  <c:v>2.0405314414632371E-2</c:v>
                </c:pt>
                <c:pt idx="934">
                  <c:v>1.8155298756745149E-2</c:v>
                </c:pt>
                <c:pt idx="935">
                  <c:v>1.7418224661920025E-2</c:v>
                </c:pt>
                <c:pt idx="936">
                  <c:v>1.4547515029443228E-2</c:v>
                </c:pt>
                <c:pt idx="937">
                  <c:v>8.3017819101356017E-3</c:v>
                </c:pt>
                <c:pt idx="938">
                  <c:v>1.6758737313918599E-2</c:v>
                </c:pt>
                <c:pt idx="939">
                  <c:v>2.4284651755817229E-2</c:v>
                </c:pt>
                <c:pt idx="940">
                  <c:v>1.8543232490863634E-2</c:v>
                </c:pt>
                <c:pt idx="941">
                  <c:v>1.6603563820271203E-2</c:v>
                </c:pt>
                <c:pt idx="942">
                  <c:v>1.4469928282619532E-2</c:v>
                </c:pt>
                <c:pt idx="943">
                  <c:v>2.8280369217237634E-2</c:v>
                </c:pt>
                <c:pt idx="944">
                  <c:v>4.1392529430442464E-2</c:v>
                </c:pt>
                <c:pt idx="945">
                  <c:v>1.8194092130156998E-2</c:v>
                </c:pt>
                <c:pt idx="946">
                  <c:v>1.113369816920055E-2</c:v>
                </c:pt>
                <c:pt idx="947">
                  <c:v>2.1995842724518159E-2</c:v>
                </c:pt>
                <c:pt idx="948">
                  <c:v>1.1793185517201977E-2</c:v>
                </c:pt>
                <c:pt idx="949">
                  <c:v>9.3104096188436659E-3</c:v>
                </c:pt>
                <c:pt idx="950">
                  <c:v>1.0900937928729461E-2</c:v>
                </c:pt>
                <c:pt idx="951">
                  <c:v>1.536217587109205E-2</c:v>
                </c:pt>
                <c:pt idx="952">
                  <c:v>9.2716162454318171E-3</c:v>
                </c:pt>
                <c:pt idx="953">
                  <c:v>3.3090747520306864E-2</c:v>
                </c:pt>
                <c:pt idx="954">
                  <c:v>2.3819131274875047E-2</c:v>
                </c:pt>
                <c:pt idx="955">
                  <c:v>1.1366458409671642E-2</c:v>
                </c:pt>
                <c:pt idx="956">
                  <c:v>1.8892372851570274E-2</c:v>
                </c:pt>
                <c:pt idx="957">
                  <c:v>2.1646702363811526E-2</c:v>
                </c:pt>
                <c:pt idx="958">
                  <c:v>1.4043201175089197E-2</c:v>
                </c:pt>
                <c:pt idx="959">
                  <c:v>2.1646702363811526E-2</c:v>
                </c:pt>
                <c:pt idx="960">
                  <c:v>1.4043201175089197E-2</c:v>
                </c:pt>
                <c:pt idx="961">
                  <c:v>3.0957111982655192E-2</c:v>
                </c:pt>
                <c:pt idx="962">
                  <c:v>1.7961331889685905E-2</c:v>
                </c:pt>
                <c:pt idx="963">
                  <c:v>1.924151321227691E-2</c:v>
                </c:pt>
                <c:pt idx="964">
                  <c:v>2.3237230673697314E-2</c:v>
                </c:pt>
                <c:pt idx="965">
                  <c:v>1.8931166224982122E-2</c:v>
                </c:pt>
                <c:pt idx="966">
                  <c:v>1.1715598770378279E-2</c:v>
                </c:pt>
                <c:pt idx="967">
                  <c:v>1.1909565637437523E-2</c:v>
                </c:pt>
                <c:pt idx="968">
                  <c:v>1.4043201175089197E-2</c:v>
                </c:pt>
                <c:pt idx="969">
                  <c:v>1.1831978890613826E-2</c:v>
                </c:pt>
                <c:pt idx="970">
                  <c:v>1.6564770446859355E-2</c:v>
                </c:pt>
                <c:pt idx="971">
                  <c:v>1.7301844541684479E-2</c:v>
                </c:pt>
                <c:pt idx="972">
                  <c:v>1.9008752971805817E-2</c:v>
                </c:pt>
                <c:pt idx="973">
                  <c:v>1.2879399972733739E-2</c:v>
                </c:pt>
                <c:pt idx="974">
                  <c:v>1.0784557808493914E-2</c:v>
                </c:pt>
                <c:pt idx="975">
                  <c:v>1.0008690340256941E-2</c:v>
                </c:pt>
                <c:pt idx="976">
                  <c:v>1.5556142738151294E-2</c:v>
                </c:pt>
                <c:pt idx="977">
                  <c:v>2.6728634280763691E-2</c:v>
                </c:pt>
                <c:pt idx="978">
                  <c:v>3.6310597513490299E-2</c:v>
                </c:pt>
                <c:pt idx="979">
                  <c:v>2.6146733679585966E-2</c:v>
                </c:pt>
                <c:pt idx="980">
                  <c:v>1.0551797568022823E-2</c:v>
                </c:pt>
                <c:pt idx="981">
                  <c:v>1.4586308402855077E-2</c:v>
                </c:pt>
                <c:pt idx="982">
                  <c:v>1.1793185517201977E-2</c:v>
                </c:pt>
                <c:pt idx="983">
                  <c:v>8.1466084164882081E-3</c:v>
                </c:pt>
                <c:pt idx="984">
                  <c:v>1.7069084301213389E-2</c:v>
                </c:pt>
                <c:pt idx="985">
                  <c:v>7.4095343216630848E-3</c:v>
                </c:pt>
                <c:pt idx="986">
                  <c:v>1.6448390326623808E-2</c:v>
                </c:pt>
                <c:pt idx="987">
                  <c:v>1.1327665036259793E-2</c:v>
                </c:pt>
                <c:pt idx="988">
                  <c:v>1.4508721656031379E-2</c:v>
                </c:pt>
                <c:pt idx="989">
                  <c:v>5.741419264953594E-3</c:v>
                </c:pt>
                <c:pt idx="990">
                  <c:v>6.4009066129550206E-3</c:v>
                </c:pt>
                <c:pt idx="991">
                  <c:v>1.4004407801677348E-2</c:v>
                </c:pt>
                <c:pt idx="992">
                  <c:v>9.5431698593147572E-3</c:v>
                </c:pt>
                <c:pt idx="993">
                  <c:v>1.1754392143790128E-2</c:v>
                </c:pt>
                <c:pt idx="994">
                  <c:v>2.4051891515346136E-2</c:v>
                </c:pt>
                <c:pt idx="995">
                  <c:v>6.3233198661313238E-3</c:v>
                </c:pt>
                <c:pt idx="996">
                  <c:v>6.012972878836534E-3</c:v>
                </c:pt>
                <c:pt idx="997">
                  <c:v>1.113369816920055E-2</c:v>
                </c:pt>
                <c:pt idx="998">
                  <c:v>1.1870772264025675E-2</c:v>
                </c:pt>
                <c:pt idx="999">
                  <c:v>2.1258768629693038E-2</c:v>
                </c:pt>
                <c:pt idx="1000">
                  <c:v>2.0793248148750856E-2</c:v>
                </c:pt>
                <c:pt idx="1001">
                  <c:v>1.0629384314846519E-2</c:v>
                </c:pt>
                <c:pt idx="1002">
                  <c:v>4.7715849296573786E-3</c:v>
                </c:pt>
                <c:pt idx="1003">
                  <c:v>1.004748371366879E-2</c:v>
                </c:pt>
                <c:pt idx="1004">
                  <c:v>8.96126925813703E-3</c:v>
                </c:pt>
                <c:pt idx="1005">
                  <c:v>1.0474210821199125E-2</c:v>
                </c:pt>
                <c:pt idx="1006">
                  <c:v>1.4353548162383985E-2</c:v>
                </c:pt>
                <c:pt idx="1007">
                  <c:v>1.5750109605210536E-2</c:v>
                </c:pt>
                <c:pt idx="1008">
                  <c:v>9.8147234731976989E-3</c:v>
                </c:pt>
                <c:pt idx="1009">
                  <c:v>1.4081994548501045E-2</c:v>
                </c:pt>
                <c:pt idx="1010">
                  <c:v>7.642294562134176E-3</c:v>
                </c:pt>
                <c:pt idx="1011">
                  <c:v>1.5750109605210536E-2</c:v>
                </c:pt>
                <c:pt idx="1012">
                  <c:v>1.113369816920055E-2</c:v>
                </c:pt>
                <c:pt idx="1013">
                  <c:v>2.6534667413704451E-2</c:v>
                </c:pt>
                <c:pt idx="1014">
                  <c:v>7.370740948251236E-3</c:v>
                </c:pt>
                <c:pt idx="1015">
                  <c:v>9.9311035934332437E-3</c:v>
                </c:pt>
                <c:pt idx="1016">
                  <c:v>1.0435417447787277E-2</c:v>
                </c:pt>
                <c:pt idx="1017">
                  <c:v>1.0474210821199125E-2</c:v>
                </c:pt>
                <c:pt idx="1018">
                  <c:v>1.1831978890613826E-2</c:v>
                </c:pt>
                <c:pt idx="1019">
                  <c:v>1.9125133092041363E-2</c:v>
                </c:pt>
                <c:pt idx="1020">
                  <c:v>8.4957487771948458E-3</c:v>
                </c:pt>
                <c:pt idx="1021">
                  <c:v>1.3732854187794408E-2</c:v>
                </c:pt>
                <c:pt idx="1022">
                  <c:v>1.5905283098857928E-2</c:v>
                </c:pt>
                <c:pt idx="1023">
                  <c:v>1.7069084301213389E-2</c:v>
                </c:pt>
                <c:pt idx="1024">
                  <c:v>8.5345421506066946E-3</c:v>
                </c:pt>
                <c:pt idx="1025">
                  <c:v>2.622432042640966E-2</c:v>
                </c:pt>
                <c:pt idx="1026">
                  <c:v>8.0690216696645105E-3</c:v>
                </c:pt>
                <c:pt idx="1027">
                  <c:v>8.0690216696645105E-3</c:v>
                </c:pt>
                <c:pt idx="1028">
                  <c:v>9.3104096188436659E-3</c:v>
                </c:pt>
                <c:pt idx="1029">
                  <c:v>1.6254423459564567E-2</c:v>
                </c:pt>
                <c:pt idx="1030">
                  <c:v>1.2607846358850799E-2</c:v>
                </c:pt>
                <c:pt idx="1031">
                  <c:v>9.1552361251962706E-3</c:v>
                </c:pt>
                <c:pt idx="1032">
                  <c:v>1.6254423459564567E-2</c:v>
                </c:pt>
                <c:pt idx="1033">
                  <c:v>1.2530259612027101E-2</c:v>
                </c:pt>
                <c:pt idx="1034">
                  <c:v>1.6681150567094901E-2</c:v>
                </c:pt>
                <c:pt idx="1035">
                  <c:v>2.5370866211348993E-2</c:v>
                </c:pt>
                <c:pt idx="1036">
                  <c:v>7.4483276950749328E-3</c:v>
                </c:pt>
                <c:pt idx="1037">
                  <c:v>2.5293279464525295E-2</c:v>
                </c:pt>
                <c:pt idx="1038">
                  <c:v>2.1724289110635224E-2</c:v>
                </c:pt>
                <c:pt idx="1039">
                  <c:v>1.4237168042148439E-2</c:v>
                </c:pt>
                <c:pt idx="1040">
                  <c:v>1.8194092130156998E-2</c:v>
                </c:pt>
                <c:pt idx="1041">
                  <c:v>8.8448891379014835E-3</c:v>
                </c:pt>
                <c:pt idx="1042">
                  <c:v>9.3492029922555148E-3</c:v>
                </c:pt>
                <c:pt idx="1043">
                  <c:v>1.3267333706852225E-2</c:v>
                </c:pt>
                <c:pt idx="1044">
                  <c:v>2.2189809591577403E-2</c:v>
                </c:pt>
                <c:pt idx="1045">
                  <c:v>9.9311035934332437E-3</c:v>
                </c:pt>
                <c:pt idx="1046">
                  <c:v>8.224195163311904E-3</c:v>
                </c:pt>
                <c:pt idx="1047">
                  <c:v>1.0551797568022823E-2</c:v>
                </c:pt>
                <c:pt idx="1048">
                  <c:v>1.5400969244503898E-2</c:v>
                </c:pt>
                <c:pt idx="1049">
                  <c:v>8.1466084164882081E-3</c:v>
                </c:pt>
                <c:pt idx="1050">
                  <c:v>2.0793248148750856E-2</c:v>
                </c:pt>
                <c:pt idx="1051">
                  <c:v>9.2328228720199683E-3</c:v>
                </c:pt>
                <c:pt idx="1052">
                  <c:v>2.3935511395110593E-2</c:v>
                </c:pt>
                <c:pt idx="1053">
                  <c:v>6.4009066129550206E-3</c:v>
                </c:pt>
                <c:pt idx="1054">
                  <c:v>2.09872150158101E-2</c:v>
                </c:pt>
                <c:pt idx="1055">
                  <c:v>6.4784933597787182E-3</c:v>
                </c:pt>
                <c:pt idx="1056">
                  <c:v>2.1724289110635224E-2</c:v>
                </c:pt>
                <c:pt idx="1057">
                  <c:v>7.370740948251236E-3</c:v>
                </c:pt>
                <c:pt idx="1058">
                  <c:v>1.0706971061670217E-2</c:v>
                </c:pt>
                <c:pt idx="1059">
                  <c:v>2.1375148749928585E-2</c:v>
                </c:pt>
                <c:pt idx="1060">
                  <c:v>6.8664270938972038E-3</c:v>
                </c:pt>
                <c:pt idx="1061">
                  <c:v>1.3694060814382559E-2</c:v>
                </c:pt>
                <c:pt idx="1062">
                  <c:v>2.0211347547573127E-2</c:v>
                </c:pt>
                <c:pt idx="1063">
                  <c:v>1.5013035510385412E-2</c:v>
                </c:pt>
                <c:pt idx="1064">
                  <c:v>5.0043451701284707E-3</c:v>
                </c:pt>
                <c:pt idx="1065">
                  <c:v>1.6332010206388265E-2</c:v>
                </c:pt>
                <c:pt idx="1066">
                  <c:v>8.6509222708422394E-3</c:v>
                </c:pt>
                <c:pt idx="1067">
                  <c:v>1.0629384314846519E-2</c:v>
                </c:pt>
                <c:pt idx="1068">
                  <c:v>2.4323445129229078E-2</c:v>
                </c:pt>
                <c:pt idx="1070">
                  <c:v>0</c:v>
                </c:pt>
                <c:pt idx="1071">
                  <c:v>4.015495653424952</c:v>
                </c:pt>
                <c:pt idx="1072">
                  <c:v>0.97544146170912116</c:v>
                </c:pt>
                <c:pt idx="1073">
                  <c:v>0.23458453013815</c:v>
                </c:pt>
                <c:pt idx="1074">
                  <c:v>0.15123644493147206</c:v>
                </c:pt>
                <c:pt idx="1075">
                  <c:v>0.12004812917671516</c:v>
                </c:pt>
                <c:pt idx="1076">
                  <c:v>0.10714261920922954</c:v>
                </c:pt>
                <c:pt idx="1077">
                  <c:v>0.10337851213537957</c:v>
                </c:pt>
                <c:pt idx="1078">
                  <c:v>9.4909271219217134E-2</c:v>
                </c:pt>
                <c:pt idx="1079">
                  <c:v>8.6641678896296662E-2</c:v>
                </c:pt>
                <c:pt idx="1080">
                  <c:v>6.2309415311766495E-2</c:v>
                </c:pt>
                <c:pt idx="1081">
                  <c:v>5.4646768768571899E-2</c:v>
                </c:pt>
                <c:pt idx="1082">
                  <c:v>5.5050065955055828E-2</c:v>
                </c:pt>
                <c:pt idx="1083">
                  <c:v>5.0076067321754084E-2</c:v>
                </c:pt>
                <c:pt idx="1084">
                  <c:v>4.6311960247904106E-2</c:v>
                </c:pt>
                <c:pt idx="1085">
                  <c:v>4.1203529219107721E-2</c:v>
                </c:pt>
                <c:pt idx="1087">
                  <c:v>0</c:v>
                </c:pt>
                <c:pt idx="1088">
                  <c:v>0.82613497577804684</c:v>
                </c:pt>
                <c:pt idx="1089">
                  <c:v>1.1492723018880175</c:v>
                </c:pt>
                <c:pt idx="1090">
                  <c:v>0.51051867967866937</c:v>
                </c:pt>
                <c:pt idx="1091">
                  <c:v>0.38815695274989798</c:v>
                </c:pt>
                <c:pt idx="1092">
                  <c:v>0.20543366672753996</c:v>
                </c:pt>
                <c:pt idx="1093">
                  <c:v>0.14139904646598916</c:v>
                </c:pt>
                <c:pt idx="1094">
                  <c:v>0.15041139454477845</c:v>
                </c:pt>
                <c:pt idx="1095">
                  <c:v>4.5420761410363969E-2</c:v>
                </c:pt>
                <c:pt idx="1096">
                  <c:v>4.2060692923379196E-2</c:v>
                </c:pt>
                <c:pt idx="1097">
                  <c:v>3.0332673053739212E-2</c:v>
                </c:pt>
                <c:pt idx="1098">
                  <c:v>1.4066259309897879E-2</c:v>
                </c:pt>
                <c:pt idx="1099">
                  <c:v>1.9672510566264248E-2</c:v>
                </c:pt>
                <c:pt idx="1100">
                  <c:v>4.6672732134281584E-3</c:v>
                </c:pt>
                <c:pt idx="1101">
                  <c:v>3.4199053230543602E-3</c:v>
                </c:pt>
                <c:pt idx="1102">
                  <c:v>3.3830826547038423E-3</c:v>
                </c:pt>
                <c:pt idx="1103">
                  <c:v>3.3692741540723979E-3</c:v>
                </c:pt>
                <c:pt idx="1105">
                  <c:v>0</c:v>
                </c:pt>
                <c:pt idx="1106">
                  <c:v>2.5610534064468782</c:v>
                </c:pt>
                <c:pt idx="1107">
                  <c:v>1.7330865029183931</c:v>
                </c:pt>
                <c:pt idx="1108">
                  <c:v>0.97398719487246421</c:v>
                </c:pt>
                <c:pt idx="1109">
                  <c:v>0.49363548623995679</c:v>
                </c:pt>
                <c:pt idx="1110">
                  <c:v>0.40793072565412619</c:v>
                </c:pt>
                <c:pt idx="1111">
                  <c:v>0.16317965479532057</c:v>
                </c:pt>
                <c:pt idx="1112">
                  <c:v>0.16676065929240844</c:v>
                </c:pt>
                <c:pt idx="1113">
                  <c:v>0.15239981863570642</c:v>
                </c:pt>
                <c:pt idx="1114">
                  <c:v>0.15274963398503633</c:v>
                </c:pt>
                <c:pt idx="1115">
                  <c:v>4.9010971574539472E-2</c:v>
                </c:pt>
                <c:pt idx="1116">
                  <c:v>4.229083460056994E-2</c:v>
                </c:pt>
                <c:pt idx="1117">
                  <c:v>3.7595944385878891E-2</c:v>
                </c:pt>
                <c:pt idx="1118">
                  <c:v>1.1507083859536879E-2</c:v>
                </c:pt>
                <c:pt idx="1119">
                  <c:v>3.5211676610182848E-3</c:v>
                </c:pt>
                <c:pt idx="1120">
                  <c:v>3.3784798211600273E-3</c:v>
                </c:pt>
                <c:pt idx="1121">
                  <c:v>3.3692741540723979E-3</c:v>
                </c:pt>
                <c:pt idx="1123">
                  <c:v>0</c:v>
                </c:pt>
                <c:pt idx="1140">
                  <c:v>0</c:v>
                </c:pt>
              </c:numCache>
            </c:numRef>
          </c:yVal>
          <c:smooth val="0"/>
        </c:ser>
        <c:ser>
          <c:idx val="1"/>
          <c:order val="1"/>
          <c:tx>
            <c:strRef>
              <c:f>'RG-Skim delta graphs'!$D$4</c:f>
              <c:strCache>
                <c:ptCount val="1"/>
                <c:pt idx="0">
                  <c:v>RMS/atl</c:v>
                </c:pt>
              </c:strCache>
            </c:strRef>
          </c:tx>
          <c:spPr>
            <a:ln>
              <a:solidFill>
                <a:schemeClr val="tx2">
                  <a:lumMod val="40000"/>
                  <a:lumOff val="60000"/>
                  <a:alpha val="20000"/>
                </a:schemeClr>
              </a:solidFill>
            </a:ln>
          </c:spPr>
          <c:marker>
            <c:symbol val="square"/>
            <c:size val="3"/>
            <c:spPr>
              <a:solidFill>
                <a:schemeClr val="tx2">
                  <a:lumMod val="20000"/>
                  <a:lumOff val="80000"/>
                  <a:alpha val="5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graphs'!$D$7:$D$1161</c:f>
              <c:numCache>
                <c:formatCode>General</c:formatCode>
                <c:ptCount val="1155"/>
                <c:pt idx="0">
                  <c:v>0.32411650553758148</c:v>
                </c:pt>
                <c:pt idx="1">
                  <c:v>0.11325929320423575</c:v>
                </c:pt>
                <c:pt idx="2">
                  <c:v>8.6440030303054707E-2</c:v>
                </c:pt>
                <c:pt idx="3">
                  <c:v>6.4325901244186121E-2</c:v>
                </c:pt>
                <c:pt idx="4">
                  <c:v>4.3220015151527354E-2</c:v>
                </c:pt>
                <c:pt idx="5">
                  <c:v>3.6901692563279187E-2</c:v>
                </c:pt>
                <c:pt idx="6">
                  <c:v>2.9104613624589958E-2</c:v>
                </c:pt>
                <c:pt idx="7">
                  <c:v>2.1778048070131978E-2</c:v>
                </c:pt>
                <c:pt idx="8">
                  <c:v>3.1255531952504231E-2</c:v>
                </c:pt>
                <c:pt idx="9">
                  <c:v>1.8618886776007895E-2</c:v>
                </c:pt>
                <c:pt idx="10">
                  <c:v>3.1793261534482795E-2</c:v>
                </c:pt>
                <c:pt idx="11">
                  <c:v>1.7207346623314156E-2</c:v>
                </c:pt>
                <c:pt idx="12">
                  <c:v>2.1307534685900732E-2</c:v>
                </c:pt>
                <c:pt idx="13">
                  <c:v>9.3430514868776075E-3</c:v>
                </c:pt>
                <c:pt idx="14">
                  <c:v>1.6736833239082909E-2</c:v>
                </c:pt>
                <c:pt idx="15">
                  <c:v>1.0552943046329383E-2</c:v>
                </c:pt>
                <c:pt idx="16">
                  <c:v>9.6791324756142112E-3</c:v>
                </c:pt>
                <c:pt idx="17">
                  <c:v>1.7610643809798081E-2</c:v>
                </c:pt>
                <c:pt idx="18">
                  <c:v>7.8642951364365481E-3</c:v>
                </c:pt>
                <c:pt idx="19">
                  <c:v>8.4692409161624353E-3</c:v>
                </c:pt>
                <c:pt idx="20">
                  <c:v>9.0741866958883241E-3</c:v>
                </c:pt>
                <c:pt idx="21">
                  <c:v>7.4609979499526222E-3</c:v>
                </c:pt>
                <c:pt idx="22">
                  <c:v>9.0741866958883241E-3</c:v>
                </c:pt>
                <c:pt idx="23">
                  <c:v>4.9067824355544269E-3</c:v>
                </c:pt>
                <c:pt idx="24">
                  <c:v>1.3510455747211506E-2</c:v>
                </c:pt>
                <c:pt idx="25">
                  <c:v>8.0659437296785094E-3</c:v>
                </c:pt>
                <c:pt idx="26">
                  <c:v>8.4020247184151148E-3</c:v>
                </c:pt>
                <c:pt idx="27">
                  <c:v>4.3690528535758602E-3</c:v>
                </c:pt>
                <c:pt idx="28">
                  <c:v>1.0552943046329383E-2</c:v>
                </c:pt>
                <c:pt idx="29">
                  <c:v>7.0577007634686963E-3</c:v>
                </c:pt>
                <c:pt idx="30">
                  <c:v>8.4020247184151148E-3</c:v>
                </c:pt>
                <c:pt idx="31">
                  <c:v>4.6379176445651435E-3</c:v>
                </c:pt>
                <c:pt idx="32">
                  <c:v>8.8725381026463612E-3</c:v>
                </c:pt>
                <c:pt idx="33">
                  <c:v>5.3100796220383528E-3</c:v>
                </c:pt>
                <c:pt idx="34">
                  <c:v>6.8560521702267334E-3</c:v>
                </c:pt>
                <c:pt idx="35">
                  <c:v>3.9657556670919343E-3</c:v>
                </c:pt>
                <c:pt idx="36">
                  <c:v>7.5282141476999426E-3</c:v>
                </c:pt>
                <c:pt idx="37">
                  <c:v>4.7051338423124648E-3</c:v>
                </c:pt>
                <c:pt idx="38">
                  <c:v>4.9739986333017473E-3</c:v>
                </c:pt>
                <c:pt idx="39">
                  <c:v>3.6968908761026505E-3</c:v>
                </c:pt>
                <c:pt idx="40">
                  <c:v>5.9150254017642408E-3</c:v>
                </c:pt>
                <c:pt idx="41">
                  <c:v>3.6968908761026505E-3</c:v>
                </c:pt>
                <c:pt idx="42">
                  <c:v>4.5707014468178231E-3</c:v>
                </c:pt>
                <c:pt idx="43">
                  <c:v>3.5624584806080084E-3</c:v>
                </c:pt>
                <c:pt idx="44">
                  <c:v>5.3772958197856732E-3</c:v>
                </c:pt>
                <c:pt idx="45">
                  <c:v>3.0247288986294412E-3</c:v>
                </c:pt>
                <c:pt idx="46">
                  <c:v>3.5624584806080084E-3</c:v>
                </c:pt>
                <c:pt idx="47">
                  <c:v>4.2346204580812176E-3</c:v>
                </c:pt>
                <c:pt idx="48">
                  <c:v>2.7558641076401579E-3</c:v>
                </c:pt>
                <c:pt idx="49">
                  <c:v>4.9067824355544269E-3</c:v>
                </c:pt>
                <c:pt idx="50">
                  <c:v>2.8902965031347991E-3</c:v>
                </c:pt>
                <c:pt idx="51">
                  <c:v>2.7558641076401579E-3</c:v>
                </c:pt>
                <c:pt idx="52">
                  <c:v>4.1674042603338972E-3</c:v>
                </c:pt>
                <c:pt idx="53">
                  <c:v>2.6886479098928366E-3</c:v>
                </c:pt>
                <c:pt idx="54">
                  <c:v>3.4280260851133667E-3</c:v>
                </c:pt>
                <c:pt idx="55">
                  <c:v>2.8902965031347991E-3</c:v>
                </c:pt>
                <c:pt idx="56">
                  <c:v>3.6968908761026505E-3</c:v>
                </c:pt>
                <c:pt idx="57">
                  <c:v>2.2181345256615903E-3</c:v>
                </c:pt>
                <c:pt idx="58">
                  <c:v>4.0329718648392547E-3</c:v>
                </c:pt>
                <c:pt idx="59">
                  <c:v>2.5542155143981949E-3</c:v>
                </c:pt>
                <c:pt idx="60">
                  <c:v>3.4952422828606875E-3</c:v>
                </c:pt>
                <c:pt idx="61">
                  <c:v>2.1509183279142694E-3</c:v>
                </c:pt>
                <c:pt idx="62">
                  <c:v>4.5034852490705019E-3</c:v>
                </c:pt>
                <c:pt idx="63">
                  <c:v>3.2263774918714042E-3</c:v>
                </c:pt>
                <c:pt idx="64">
                  <c:v>2.2181345256615903E-3</c:v>
                </c:pt>
                <c:pt idx="65">
                  <c:v>2.0837021301669486E-3</c:v>
                </c:pt>
                <c:pt idx="66">
                  <c:v>3.6968908761026505E-3</c:v>
                </c:pt>
                <c:pt idx="67">
                  <c:v>2.2853507234089116E-3</c:v>
                </c:pt>
                <c:pt idx="68">
                  <c:v>2.3525669211562324E-3</c:v>
                </c:pt>
                <c:pt idx="69">
                  <c:v>2.3525669211562324E-3</c:v>
                </c:pt>
                <c:pt idx="70">
                  <c:v>3.0919450963767621E-3</c:v>
                </c:pt>
                <c:pt idx="71">
                  <c:v>2.0164859324196273E-3</c:v>
                </c:pt>
                <c:pt idx="72">
                  <c:v>2.8230803053874787E-3</c:v>
                </c:pt>
                <c:pt idx="73">
                  <c:v>2.1509183279142694E-3</c:v>
                </c:pt>
                <c:pt idx="74">
                  <c:v>2.4869993166508736E-3</c:v>
                </c:pt>
                <c:pt idx="75">
                  <c:v>2.0164859324196273E-3</c:v>
                </c:pt>
                <c:pt idx="76">
                  <c:v>2.4197831189035528E-3</c:v>
                </c:pt>
                <c:pt idx="77">
                  <c:v>1.8148373391776648E-3</c:v>
                </c:pt>
                <c:pt idx="78">
                  <c:v>2.6886479098928366E-3</c:v>
                </c:pt>
                <c:pt idx="79">
                  <c:v>2.1509183279142694E-3</c:v>
                </c:pt>
                <c:pt idx="80">
                  <c:v>2.3525669211562324E-3</c:v>
                </c:pt>
                <c:pt idx="81">
                  <c:v>1.8148373391776648E-3</c:v>
                </c:pt>
                <c:pt idx="82">
                  <c:v>2.7558641076401579E-3</c:v>
                </c:pt>
                <c:pt idx="83">
                  <c:v>1.4787563504410602E-3</c:v>
                </c:pt>
                <c:pt idx="84">
                  <c:v>3.1591612941240829E-3</c:v>
                </c:pt>
                <c:pt idx="85">
                  <c:v>1.8148373391776648E-3</c:v>
                </c:pt>
                <c:pt idx="86">
                  <c:v>2.3525669211562324E-3</c:v>
                </c:pt>
                <c:pt idx="87">
                  <c:v>1.545972548188381E-3</c:v>
                </c:pt>
                <c:pt idx="88">
                  <c:v>2.9575127008821204E-3</c:v>
                </c:pt>
                <c:pt idx="89">
                  <c:v>1.8148373391776648E-3</c:v>
                </c:pt>
                <c:pt idx="90">
                  <c:v>1.6804049436830229E-3</c:v>
                </c:pt>
                <c:pt idx="91">
                  <c:v>2.4197831189035528E-3</c:v>
                </c:pt>
                <c:pt idx="92">
                  <c:v>1.4787563504410602E-3</c:v>
                </c:pt>
                <c:pt idx="93">
                  <c:v>2.2181345256615903E-3</c:v>
                </c:pt>
                <c:pt idx="94">
                  <c:v>1.4787563504410602E-3</c:v>
                </c:pt>
                <c:pt idx="95">
                  <c:v>2.6886479098928366E-3</c:v>
                </c:pt>
                <c:pt idx="96">
                  <c:v>1.6131887459357021E-3</c:v>
                </c:pt>
                <c:pt idx="97">
                  <c:v>1.6131887459357021E-3</c:v>
                </c:pt>
                <c:pt idx="98">
                  <c:v>1.8820535369249857E-3</c:v>
                </c:pt>
                <c:pt idx="99">
                  <c:v>1.8820535369249857E-3</c:v>
                </c:pt>
                <c:pt idx="100">
                  <c:v>1.6804049436830229E-3</c:v>
                </c:pt>
                <c:pt idx="101">
                  <c:v>1.7476211414303438E-3</c:v>
                </c:pt>
                <c:pt idx="102">
                  <c:v>1.4115401526937394E-3</c:v>
                </c:pt>
                <c:pt idx="103">
                  <c:v>1.8148373391776648E-3</c:v>
                </c:pt>
                <c:pt idx="104">
                  <c:v>1.7476211414303438E-3</c:v>
                </c:pt>
                <c:pt idx="105">
                  <c:v>2.4869993166508736E-3</c:v>
                </c:pt>
                <c:pt idx="106">
                  <c:v>1.4787563504410602E-3</c:v>
                </c:pt>
                <c:pt idx="107">
                  <c:v>1.6804049436830229E-3</c:v>
                </c:pt>
                <c:pt idx="108">
                  <c:v>1.3443239549464183E-3</c:v>
                </c:pt>
                <c:pt idx="109">
                  <c:v>2.4869993166508736E-3</c:v>
                </c:pt>
                <c:pt idx="110">
                  <c:v>1.2771077571990975E-3</c:v>
                </c:pt>
                <c:pt idx="111">
                  <c:v>1.4115401526937394E-3</c:v>
                </c:pt>
                <c:pt idx="112">
                  <c:v>1.4787563504410602E-3</c:v>
                </c:pt>
                <c:pt idx="113">
                  <c:v>1.8148373391776648E-3</c:v>
                </c:pt>
                <c:pt idx="114">
                  <c:v>1.4115401526937394E-3</c:v>
                </c:pt>
                <c:pt idx="115">
                  <c:v>1.4115401526937394E-3</c:v>
                </c:pt>
                <c:pt idx="116">
                  <c:v>1.2098915594517764E-3</c:v>
                </c:pt>
                <c:pt idx="117">
                  <c:v>1.4787563504410602E-3</c:v>
                </c:pt>
                <c:pt idx="118">
                  <c:v>1.9492697346723067E-3</c:v>
                </c:pt>
                <c:pt idx="119">
                  <c:v>1.545972548188381E-3</c:v>
                </c:pt>
                <c:pt idx="120">
                  <c:v>1.6131887459357021E-3</c:v>
                </c:pt>
                <c:pt idx="121">
                  <c:v>1.7476211414303438E-3</c:v>
                </c:pt>
                <c:pt idx="122">
                  <c:v>1.4115401526937394E-3</c:v>
                </c:pt>
                <c:pt idx="123">
                  <c:v>1.9492697346723067E-3</c:v>
                </c:pt>
                <c:pt idx="124">
                  <c:v>1.4787563504410602E-3</c:v>
                </c:pt>
                <c:pt idx="125">
                  <c:v>1.6804049436830229E-3</c:v>
                </c:pt>
                <c:pt idx="126">
                  <c:v>1.545972548188381E-3</c:v>
                </c:pt>
                <c:pt idx="127">
                  <c:v>1.3443239549464183E-3</c:v>
                </c:pt>
                <c:pt idx="128">
                  <c:v>1.3443239549464183E-3</c:v>
                </c:pt>
                <c:pt idx="129">
                  <c:v>1.4115401526937394E-3</c:v>
                </c:pt>
                <c:pt idx="130">
                  <c:v>1.6804049436830229E-3</c:v>
                </c:pt>
                <c:pt idx="131">
                  <c:v>1.3443239549464183E-3</c:v>
                </c:pt>
                <c:pt idx="132">
                  <c:v>1.4115401526937394E-3</c:v>
                </c:pt>
                <c:pt idx="133">
                  <c:v>1.4787563504410602E-3</c:v>
                </c:pt>
                <c:pt idx="134">
                  <c:v>1.3443239549464183E-3</c:v>
                </c:pt>
                <c:pt idx="135">
                  <c:v>1.6804049436830229E-3</c:v>
                </c:pt>
                <c:pt idx="136">
                  <c:v>1.2098915594517764E-3</c:v>
                </c:pt>
                <c:pt idx="137">
                  <c:v>1.6131887459357021E-3</c:v>
                </c:pt>
                <c:pt idx="138">
                  <c:v>1.4115401526937394E-3</c:v>
                </c:pt>
                <c:pt idx="140">
                  <c:v>0</c:v>
                </c:pt>
                <c:pt idx="141">
                  <c:v>0.14251879818449339</c:v>
                </c:pt>
                <c:pt idx="142">
                  <c:v>4.326900047796798E-2</c:v>
                </c:pt>
                <c:pt idx="143">
                  <c:v>2.4690220611721839E-2</c:v>
                </c:pt>
                <c:pt idx="144">
                  <c:v>1.1978423861132377E-2</c:v>
                </c:pt>
                <c:pt idx="145">
                  <c:v>7.4152147711771862E-3</c:v>
                </c:pt>
                <c:pt idx="146">
                  <c:v>6.5188701285074169E-3</c:v>
                </c:pt>
                <c:pt idx="147">
                  <c:v>4.3187514601361636E-3</c:v>
                </c:pt>
                <c:pt idx="148">
                  <c:v>5.4595537326249614E-3</c:v>
                </c:pt>
                <c:pt idx="149">
                  <c:v>3.5853785706790788E-3</c:v>
                </c:pt>
                <c:pt idx="150">
                  <c:v>3.8298362004981069E-3</c:v>
                </c:pt>
                <c:pt idx="151">
                  <c:v>3.1779491876473653E-3</c:v>
                </c:pt>
                <c:pt idx="152">
                  <c:v>3.3409209408600512E-3</c:v>
                </c:pt>
                <c:pt idx="153">
                  <c:v>2.2001186683712529E-3</c:v>
                </c:pt>
                <c:pt idx="154">
                  <c:v>3.5038926940727361E-3</c:v>
                </c:pt>
                <c:pt idx="155">
                  <c:v>2.2001186683712529E-3</c:v>
                </c:pt>
                <c:pt idx="156">
                  <c:v>1.9556610385522248E-3</c:v>
                </c:pt>
                <c:pt idx="157">
                  <c:v>2.852005681221995E-3</c:v>
                </c:pt>
                <c:pt idx="158">
                  <c:v>1.4667457789141686E-3</c:v>
                </c:pt>
                <c:pt idx="159">
                  <c:v>1.7112034087331969E-3</c:v>
                </c:pt>
                <c:pt idx="160">
                  <c:v>2.5260621747966237E-3</c:v>
                </c:pt>
                <c:pt idx="161">
                  <c:v>1.6297175321268542E-3</c:v>
                </c:pt>
                <c:pt idx="162">
                  <c:v>1.9556610385522248E-3</c:v>
                </c:pt>
                <c:pt idx="163">
                  <c:v>2.852005681221995E-3</c:v>
                </c:pt>
                <c:pt idx="164">
                  <c:v>9.7783051927611241E-4</c:v>
                </c:pt>
                <c:pt idx="165">
                  <c:v>4.481723213348849E-3</c:v>
                </c:pt>
                <c:pt idx="166">
                  <c:v>2.2001186683712529E-3</c:v>
                </c:pt>
                <c:pt idx="167">
                  <c:v>2.5260621747966237E-3</c:v>
                </c:pt>
                <c:pt idx="168">
                  <c:v>1.1408022724887978E-3</c:v>
                </c:pt>
                <c:pt idx="169">
                  <c:v>3.2594350642537085E-3</c:v>
                </c:pt>
                <c:pt idx="170">
                  <c:v>1.3852599023078261E-3</c:v>
                </c:pt>
                <c:pt idx="171">
                  <c:v>1.7112034087331969E-3</c:v>
                </c:pt>
                <c:pt idx="172">
                  <c:v>8.1485876606342711E-4</c:v>
                </c:pt>
                <c:pt idx="173">
                  <c:v>3.5038926940727361E-3</c:v>
                </c:pt>
                <c:pt idx="174">
                  <c:v>1.7112034087331969E-3</c:v>
                </c:pt>
                <c:pt idx="175">
                  <c:v>2.2816045449775956E-3</c:v>
                </c:pt>
                <c:pt idx="176">
                  <c:v>8.1485876606342711E-4</c:v>
                </c:pt>
                <c:pt idx="177">
                  <c:v>2.7705198046156523E-3</c:v>
                </c:pt>
                <c:pt idx="178">
                  <c:v>1.3037740257014832E-3</c:v>
                </c:pt>
                <c:pt idx="179">
                  <c:v>2.3630904215839387E-3</c:v>
                </c:pt>
                <c:pt idx="180">
                  <c:v>8.9634464266976971E-4</c:v>
                </c:pt>
                <c:pt idx="181">
                  <c:v>1.4667457789141686E-3</c:v>
                </c:pt>
                <c:pt idx="182">
                  <c:v>8.1485876606342711E-4</c:v>
                </c:pt>
                <c:pt idx="183">
                  <c:v>2.2001186683712529E-3</c:v>
                </c:pt>
                <c:pt idx="184">
                  <c:v>1.0593163958824551E-3</c:v>
                </c:pt>
                <c:pt idx="185">
                  <c:v>1.7926892853395394E-3</c:v>
                </c:pt>
                <c:pt idx="186">
                  <c:v>7.333728894570843E-4</c:v>
                </c:pt>
                <c:pt idx="187">
                  <c:v>1.8741751619458821E-3</c:v>
                </c:pt>
                <c:pt idx="188">
                  <c:v>1.1408022724887978E-3</c:v>
                </c:pt>
                <c:pt idx="189">
                  <c:v>1.5482316555205113E-3</c:v>
                </c:pt>
                <c:pt idx="190">
                  <c:v>7.333728894570843E-4</c:v>
                </c:pt>
                <c:pt idx="191">
                  <c:v>2.444576298190281E-3</c:v>
                </c:pt>
                <c:pt idx="192">
                  <c:v>1.1408022724887978E-3</c:v>
                </c:pt>
                <c:pt idx="193">
                  <c:v>1.0593163958824551E-3</c:v>
                </c:pt>
                <c:pt idx="194">
                  <c:v>7.333728894570843E-4</c:v>
                </c:pt>
                <c:pt idx="195">
                  <c:v>2.0371469151585675E-3</c:v>
                </c:pt>
                <c:pt idx="196">
                  <c:v>1.0593163958824551E-3</c:v>
                </c:pt>
                <c:pt idx="197">
                  <c:v>7.333728894570843E-4</c:v>
                </c:pt>
                <c:pt idx="198">
                  <c:v>9.7783051927611241E-4</c:v>
                </c:pt>
                <c:pt idx="199">
                  <c:v>6.518870128507416E-4</c:v>
                </c:pt>
                <c:pt idx="200">
                  <c:v>1.2222881490951405E-3</c:v>
                </c:pt>
                <c:pt idx="201">
                  <c:v>7.333728894570843E-4</c:v>
                </c:pt>
                <c:pt idx="202">
                  <c:v>1.0593163958824551E-3</c:v>
                </c:pt>
                <c:pt idx="203">
                  <c:v>6.518870128507416E-4</c:v>
                </c:pt>
                <c:pt idx="204">
                  <c:v>1.2222881490951405E-3</c:v>
                </c:pt>
                <c:pt idx="205">
                  <c:v>8.1485876606342711E-4</c:v>
                </c:pt>
                <c:pt idx="206">
                  <c:v>1.4667457789141686E-3</c:v>
                </c:pt>
                <c:pt idx="207">
                  <c:v>7.333728894570843E-4</c:v>
                </c:pt>
                <c:pt idx="208">
                  <c:v>1.3037740257014832E-3</c:v>
                </c:pt>
                <c:pt idx="209">
                  <c:v>6.518870128507416E-4</c:v>
                </c:pt>
                <c:pt idx="210">
                  <c:v>1.2222881490951405E-3</c:v>
                </c:pt>
                <c:pt idx="211">
                  <c:v>8.1485876606342711E-4</c:v>
                </c:pt>
                <c:pt idx="212">
                  <c:v>7.333728894570843E-4</c:v>
                </c:pt>
                <c:pt idx="213">
                  <c:v>7.333728894570843E-4</c:v>
                </c:pt>
                <c:pt idx="214">
                  <c:v>1.3852599023078261E-3</c:v>
                </c:pt>
                <c:pt idx="215">
                  <c:v>8.1485876606342711E-4</c:v>
                </c:pt>
                <c:pt idx="216">
                  <c:v>7.333728894570843E-4</c:v>
                </c:pt>
                <c:pt idx="217">
                  <c:v>7.333728894570843E-4</c:v>
                </c:pt>
                <c:pt idx="218">
                  <c:v>8.1485876606342711E-4</c:v>
                </c:pt>
                <c:pt idx="219">
                  <c:v>6.518870128507416E-4</c:v>
                </c:pt>
                <c:pt idx="220">
                  <c:v>8.1485876606342711E-4</c:v>
                </c:pt>
                <c:pt idx="221">
                  <c:v>6.518870128507416E-4</c:v>
                </c:pt>
                <c:pt idx="222">
                  <c:v>6.518870128507416E-4</c:v>
                </c:pt>
                <c:pt idx="223">
                  <c:v>9.7783051927611241E-4</c:v>
                </c:pt>
                <c:pt idx="224">
                  <c:v>7.333728894570843E-4</c:v>
                </c:pt>
                <c:pt idx="225">
                  <c:v>1.0593163958824551E-3</c:v>
                </c:pt>
                <c:pt idx="226">
                  <c:v>5.704011362443989E-4</c:v>
                </c:pt>
                <c:pt idx="227">
                  <c:v>8.9634464266976971E-4</c:v>
                </c:pt>
                <c:pt idx="228">
                  <c:v>6.518870128507416E-4</c:v>
                </c:pt>
                <c:pt idx="229">
                  <c:v>6.518870128507416E-4</c:v>
                </c:pt>
                <c:pt idx="230">
                  <c:v>7.333728894570843E-4</c:v>
                </c:pt>
                <c:pt idx="231">
                  <c:v>6.518870128507416E-4</c:v>
                </c:pt>
                <c:pt idx="232">
                  <c:v>1.2222881490951405E-3</c:v>
                </c:pt>
                <c:pt idx="233">
                  <c:v>8.1485876606342711E-4</c:v>
                </c:pt>
                <c:pt idx="234">
                  <c:v>6.518870128507416E-4</c:v>
                </c:pt>
                <c:pt idx="235">
                  <c:v>7.333728894570843E-4</c:v>
                </c:pt>
                <c:pt idx="236">
                  <c:v>1.2222881490951405E-3</c:v>
                </c:pt>
                <c:pt idx="237">
                  <c:v>7.333728894570843E-4</c:v>
                </c:pt>
                <c:pt idx="238">
                  <c:v>6.518870128507416E-4</c:v>
                </c:pt>
                <c:pt idx="239">
                  <c:v>6.518870128507416E-4</c:v>
                </c:pt>
                <c:pt idx="240">
                  <c:v>8.1485876606342711E-4</c:v>
                </c:pt>
                <c:pt idx="241">
                  <c:v>6.518870128507416E-4</c:v>
                </c:pt>
                <c:pt idx="242">
                  <c:v>8.9634464266976971E-4</c:v>
                </c:pt>
                <c:pt idx="243">
                  <c:v>6.518870128507416E-4</c:v>
                </c:pt>
                <c:pt idx="244">
                  <c:v>7.333728894570843E-4</c:v>
                </c:pt>
                <c:pt idx="245">
                  <c:v>5.704011362443989E-4</c:v>
                </c:pt>
                <c:pt idx="246">
                  <c:v>1.3037740257014832E-3</c:v>
                </c:pt>
                <c:pt idx="247">
                  <c:v>8.9634464266976971E-4</c:v>
                </c:pt>
                <c:pt idx="248">
                  <c:v>6.518870128507416E-4</c:v>
                </c:pt>
                <c:pt idx="249">
                  <c:v>8.1485876606342711E-4</c:v>
                </c:pt>
                <c:pt idx="250">
                  <c:v>7.333728894570843E-4</c:v>
                </c:pt>
                <c:pt idx="251">
                  <c:v>6.518870128507416E-4</c:v>
                </c:pt>
                <c:pt idx="252">
                  <c:v>7.333728894570843E-4</c:v>
                </c:pt>
                <c:pt idx="253">
                  <c:v>7.333728894570843E-4</c:v>
                </c:pt>
                <c:pt idx="254">
                  <c:v>7.333728894570843E-4</c:v>
                </c:pt>
                <c:pt idx="255">
                  <c:v>6.518870128507416E-4</c:v>
                </c:pt>
                <c:pt idx="256">
                  <c:v>7.333728894570843E-4</c:v>
                </c:pt>
                <c:pt idx="257">
                  <c:v>6.518870128507416E-4</c:v>
                </c:pt>
                <c:pt idx="258">
                  <c:v>9.7783051927611241E-4</c:v>
                </c:pt>
                <c:pt idx="259">
                  <c:v>6.518870128507416E-4</c:v>
                </c:pt>
                <c:pt idx="260">
                  <c:v>6.518870128507416E-4</c:v>
                </c:pt>
                <c:pt idx="261">
                  <c:v>6.518870128507416E-4</c:v>
                </c:pt>
                <c:pt idx="262">
                  <c:v>6.518870128507416E-4</c:v>
                </c:pt>
                <c:pt idx="263">
                  <c:v>5.704011362443989E-4</c:v>
                </c:pt>
                <c:pt idx="264">
                  <c:v>6.518870128507416E-4</c:v>
                </c:pt>
                <c:pt idx="265">
                  <c:v>7.333728894570843E-4</c:v>
                </c:pt>
                <c:pt idx="266">
                  <c:v>6.518870128507416E-4</c:v>
                </c:pt>
                <c:pt idx="267">
                  <c:v>7.333728894570843E-4</c:v>
                </c:pt>
                <c:pt idx="268">
                  <c:v>5.704011362443989E-4</c:v>
                </c:pt>
                <c:pt idx="269">
                  <c:v>8.9634464266976971E-4</c:v>
                </c:pt>
                <c:pt idx="270">
                  <c:v>6.518870128507416E-4</c:v>
                </c:pt>
                <c:pt idx="271">
                  <c:v>6.518870128507416E-4</c:v>
                </c:pt>
                <c:pt idx="272">
                  <c:v>5.704011362443989E-4</c:v>
                </c:pt>
                <c:pt idx="273">
                  <c:v>8.1485876606342711E-4</c:v>
                </c:pt>
                <c:pt idx="274">
                  <c:v>6.518870128507416E-4</c:v>
                </c:pt>
                <c:pt idx="275">
                  <c:v>6.518870128507416E-4</c:v>
                </c:pt>
                <c:pt idx="276">
                  <c:v>6.518870128507416E-4</c:v>
                </c:pt>
                <c:pt idx="277">
                  <c:v>6.518870128507416E-4</c:v>
                </c:pt>
                <c:pt idx="278">
                  <c:v>6.518870128507416E-4</c:v>
                </c:pt>
                <c:pt idx="279">
                  <c:v>6.518870128507416E-4</c:v>
                </c:pt>
                <c:pt idx="280">
                  <c:v>6.518870128507416E-4</c:v>
                </c:pt>
                <c:pt idx="281">
                  <c:v>6.518870128507416E-4</c:v>
                </c:pt>
                <c:pt idx="282">
                  <c:v>6.518870128507416E-4</c:v>
                </c:pt>
                <c:pt idx="283">
                  <c:v>7.333728894570843E-4</c:v>
                </c:pt>
                <c:pt idx="284">
                  <c:v>6.518870128507416E-4</c:v>
                </c:pt>
                <c:pt idx="285">
                  <c:v>6.518870128507416E-4</c:v>
                </c:pt>
                <c:pt idx="286">
                  <c:v>5.704011362443989E-4</c:v>
                </c:pt>
                <c:pt idx="287">
                  <c:v>7.333728894570843E-4</c:v>
                </c:pt>
                <c:pt idx="288">
                  <c:v>6.518870128507416E-4</c:v>
                </c:pt>
                <c:pt idx="289">
                  <c:v>6.518870128507416E-4</c:v>
                </c:pt>
                <c:pt idx="290">
                  <c:v>5.704011362443989E-4</c:v>
                </c:pt>
                <c:pt idx="291">
                  <c:v>5.704011362443989E-4</c:v>
                </c:pt>
                <c:pt idx="292">
                  <c:v>8.1485876606342711E-4</c:v>
                </c:pt>
                <c:pt idx="293">
                  <c:v>6.518870128507416E-4</c:v>
                </c:pt>
                <c:pt idx="295">
                  <c:v>0</c:v>
                </c:pt>
                <c:pt idx="296">
                  <c:v>0.1205186425609464</c:v>
                </c:pt>
                <c:pt idx="297">
                  <c:v>5.4848417361813867E-2</c:v>
                </c:pt>
                <c:pt idx="298">
                  <c:v>2.5138857957498022E-2</c:v>
                </c:pt>
                <c:pt idx="299">
                  <c:v>1.2367780385507048E-2</c:v>
                </c:pt>
                <c:pt idx="300">
                  <c:v>1.1493969814791878E-2</c:v>
                </c:pt>
                <c:pt idx="301">
                  <c:v>5.8478092040169195E-3</c:v>
                </c:pt>
                <c:pt idx="302">
                  <c:v>1.0956240232813309E-2</c:v>
                </c:pt>
                <c:pt idx="303">
                  <c:v>6.0494577972588824E-3</c:v>
                </c:pt>
                <c:pt idx="304">
                  <c:v>5.4445120175329945E-3</c:v>
                </c:pt>
                <c:pt idx="305">
                  <c:v>3.6296746783553296E-3</c:v>
                </c:pt>
                <c:pt idx="306">
                  <c:v>2.6886479098928366E-3</c:v>
                </c:pt>
                <c:pt idx="307">
                  <c:v>4.8395662378071056E-3</c:v>
                </c:pt>
                <c:pt idx="308">
                  <c:v>2.5542155143981949E-3</c:v>
                </c:pt>
                <c:pt idx="309">
                  <c:v>3.5624584806080084E-3</c:v>
                </c:pt>
                <c:pt idx="310">
                  <c:v>1.9492697346723067E-3</c:v>
                </c:pt>
                <c:pt idx="311">
                  <c:v>2.3525669211562324E-3</c:v>
                </c:pt>
                <c:pt idx="312">
                  <c:v>1.6804049436830229E-3</c:v>
                </c:pt>
                <c:pt idx="313">
                  <c:v>2.2853507234089116E-3</c:v>
                </c:pt>
                <c:pt idx="314">
                  <c:v>1.4787563504410602E-3</c:v>
                </c:pt>
                <c:pt idx="315">
                  <c:v>1.6804049436830229E-3</c:v>
                </c:pt>
                <c:pt idx="316">
                  <c:v>2.2853507234089116E-3</c:v>
                </c:pt>
                <c:pt idx="317">
                  <c:v>1.3443239549464183E-3</c:v>
                </c:pt>
                <c:pt idx="318">
                  <c:v>1.3443239549464183E-3</c:v>
                </c:pt>
                <c:pt idx="319">
                  <c:v>1.4115401526937394E-3</c:v>
                </c:pt>
                <c:pt idx="320">
                  <c:v>1.2771077571990975E-3</c:v>
                </c:pt>
                <c:pt idx="321">
                  <c:v>1.2098915594517764E-3</c:v>
                </c:pt>
                <c:pt idx="322">
                  <c:v>1.6804049436830229E-3</c:v>
                </c:pt>
                <c:pt idx="323">
                  <c:v>1.0754591639571347E-3</c:v>
                </c:pt>
                <c:pt idx="324">
                  <c:v>1.3443239549464183E-3</c:v>
                </c:pt>
                <c:pt idx="325">
                  <c:v>8.7381057071517188E-4</c:v>
                </c:pt>
                <c:pt idx="326">
                  <c:v>1.1426753617044558E-3</c:v>
                </c:pt>
                <c:pt idx="327">
                  <c:v>1.2098915594517764E-3</c:v>
                </c:pt>
                <c:pt idx="328">
                  <c:v>1.0754591639571347E-3</c:v>
                </c:pt>
                <c:pt idx="329">
                  <c:v>8.7381057071517188E-4</c:v>
                </c:pt>
                <c:pt idx="330">
                  <c:v>1.2771077571990975E-3</c:v>
                </c:pt>
                <c:pt idx="332">
                  <c:v>0</c:v>
                </c:pt>
                <c:pt idx="333">
                  <c:v>0.71865253095995496</c:v>
                </c:pt>
                <c:pt idx="334">
                  <c:v>0.28158278999911612</c:v>
                </c:pt>
                <c:pt idx="335">
                  <c:v>0.17733106285444586</c:v>
                </c:pt>
                <c:pt idx="336">
                  <c:v>0.1542681807702832</c:v>
                </c:pt>
                <c:pt idx="337">
                  <c:v>0.1272677334522391</c:v>
                </c:pt>
                <c:pt idx="338">
                  <c:v>0.11161122406990102</c:v>
                </c:pt>
                <c:pt idx="339">
                  <c:v>0.10706427374029985</c:v>
                </c:pt>
                <c:pt idx="340">
                  <c:v>7.9688820209505143E-2</c:v>
                </c:pt>
                <c:pt idx="341">
                  <c:v>7.8704428901034795E-2</c:v>
                </c:pt>
                <c:pt idx="342">
                  <c:v>6.1829149327257228E-2</c:v>
                </c:pt>
                <c:pt idx="343">
                  <c:v>6.698548475257815E-2</c:v>
                </c:pt>
                <c:pt idx="344">
                  <c:v>4.5891385285356197E-2</c:v>
                </c:pt>
                <c:pt idx="345">
                  <c:v>4.9500820083080849E-2</c:v>
                </c:pt>
                <c:pt idx="346">
                  <c:v>3.9141273455845171E-2</c:v>
                </c:pt>
                <c:pt idx="347">
                  <c:v>4.0688174083441449E-2</c:v>
                </c:pt>
                <c:pt idx="348">
                  <c:v>3.6609981519778539E-2</c:v>
                </c:pt>
                <c:pt idx="349">
                  <c:v>3.5063080892182262E-2</c:v>
                </c:pt>
                <c:pt idx="350">
                  <c:v>2.9062981488172466E-2</c:v>
                </c:pt>
                <c:pt idx="351">
                  <c:v>2.8781726828609504E-2</c:v>
                </c:pt>
                <c:pt idx="352">
                  <c:v>2.8172341732889759E-2</c:v>
                </c:pt>
                <c:pt idx="353">
                  <c:v>2.5406670913853995E-2</c:v>
                </c:pt>
                <c:pt idx="354">
                  <c:v>2.5078540477697208E-2</c:v>
                </c:pt>
                <c:pt idx="355">
                  <c:v>2.2265993882067615E-2</c:v>
                </c:pt>
                <c:pt idx="356">
                  <c:v>2.2453496988442921E-2</c:v>
                </c:pt>
                <c:pt idx="357">
                  <c:v>1.987532927578246E-2</c:v>
                </c:pt>
                <c:pt idx="358">
                  <c:v>2.1984739222504653E-2</c:v>
                </c:pt>
                <c:pt idx="359">
                  <c:v>1.7297161563121999E-2</c:v>
                </c:pt>
                <c:pt idx="360">
                  <c:v>2.231286965866144E-2</c:v>
                </c:pt>
                <c:pt idx="361">
                  <c:v>1.6594024914214602E-2</c:v>
                </c:pt>
                <c:pt idx="362">
                  <c:v>1.6547149137620773E-2</c:v>
                </c:pt>
                <c:pt idx="363">
                  <c:v>1.2984590116489957E-2</c:v>
                </c:pt>
                <c:pt idx="364">
                  <c:v>1.5844012488713376E-2</c:v>
                </c:pt>
                <c:pt idx="365">
                  <c:v>1.3031465893083785E-2</c:v>
                </c:pt>
                <c:pt idx="366">
                  <c:v>1.5937764041901031E-2</c:v>
                </c:pt>
                <c:pt idx="367">
                  <c:v>1.2375205020770212E-2</c:v>
                </c:pt>
                <c:pt idx="368">
                  <c:v>1.4718993850461539E-2</c:v>
                </c:pt>
                <c:pt idx="369">
                  <c:v>1.1250186382518373E-2</c:v>
                </c:pt>
                <c:pt idx="370">
                  <c:v>1.3031465893083785E-2</c:v>
                </c:pt>
                <c:pt idx="371">
                  <c:v>1.0359546627235669E-2</c:v>
                </c:pt>
                <c:pt idx="372">
                  <c:v>1.3406472105834394E-2</c:v>
                </c:pt>
                <c:pt idx="373">
                  <c:v>1.0734552839986282E-2</c:v>
                </c:pt>
                <c:pt idx="374">
                  <c:v>1.2984590116489957E-2</c:v>
                </c:pt>
                <c:pt idx="375">
                  <c:v>9.2345279889838316E-3</c:v>
                </c:pt>
                <c:pt idx="376">
                  <c:v>1.6547149137620773E-2</c:v>
                </c:pt>
                <c:pt idx="377">
                  <c:v>1.0406422403829496E-2</c:v>
                </c:pt>
                <c:pt idx="378">
                  <c:v>1.0172043520860362E-2</c:v>
                </c:pt>
                <c:pt idx="379">
                  <c:v>8.3438882337011269E-3</c:v>
                </c:pt>
                <c:pt idx="380">
                  <c:v>1.4578366520680059E-2</c:v>
                </c:pt>
                <c:pt idx="381">
                  <c:v>7.9688820209505157E-3</c:v>
                </c:pt>
                <c:pt idx="382">
                  <c:v>9.4689068719529656E-3</c:v>
                </c:pt>
                <c:pt idx="383">
                  <c:v>7.3126211486369431E-3</c:v>
                </c:pt>
                <c:pt idx="384">
                  <c:v>8.5782671166702591E-3</c:v>
                </c:pt>
                <c:pt idx="385">
                  <c:v>6.8907391592925036E-3</c:v>
                </c:pt>
                <c:pt idx="386">
                  <c:v>7.0313664890739834E-3</c:v>
                </c:pt>
                <c:pt idx="387">
                  <c:v>6.7969876061048503E-3</c:v>
                </c:pt>
                <c:pt idx="388">
                  <c:v>7.7345031379813826E-3</c:v>
                </c:pt>
                <c:pt idx="389">
                  <c:v>6.3751056167604125E-3</c:v>
                </c:pt>
                <c:pt idx="390">
                  <c:v>8.812645999639393E-3</c:v>
                </c:pt>
                <c:pt idx="391">
                  <c:v>6.7969876061048503E-3</c:v>
                </c:pt>
                <c:pt idx="392">
                  <c:v>8.3438882337011269E-3</c:v>
                </c:pt>
                <c:pt idx="393">
                  <c:v>5.5782174146653601E-3</c:v>
                </c:pt>
                <c:pt idx="394">
                  <c:v>7.1251180422616366E-3</c:v>
                </c:pt>
                <c:pt idx="395">
                  <c:v>5.7657205210406666E-3</c:v>
                </c:pt>
                <c:pt idx="396">
                  <c:v>8.9063975528270462E-3</c:v>
                </c:pt>
                <c:pt idx="397">
                  <c:v>6.1407267337912795E-3</c:v>
                </c:pt>
                <c:pt idx="398">
                  <c:v>6.3751056167604125E-3</c:v>
                </c:pt>
                <c:pt idx="399">
                  <c:v>5.1094596487270948E-3</c:v>
                </c:pt>
                <c:pt idx="400">
                  <c:v>6.3751056167604125E-3</c:v>
                </c:pt>
                <c:pt idx="401">
                  <c:v>5.4844658614777077E-3</c:v>
                </c:pt>
                <c:pt idx="402">
                  <c:v>6.9376149358863302E-3</c:v>
                </c:pt>
                <c:pt idx="403">
                  <c:v>5.1094596487270948E-3</c:v>
                </c:pt>
                <c:pt idx="404">
                  <c:v>7.3126211486369431E-3</c:v>
                </c:pt>
                <c:pt idx="405">
                  <c:v>4.7344534359764828E-3</c:v>
                </c:pt>
                <c:pt idx="406">
                  <c:v>5.0625838721332682E-3</c:v>
                </c:pt>
                <c:pt idx="407">
                  <c:v>4.3594472232258699E-3</c:v>
                </c:pt>
                <c:pt idx="408">
                  <c:v>4.7344534359764828E-3</c:v>
                </c:pt>
                <c:pt idx="409">
                  <c:v>4.8282049891641352E-3</c:v>
                </c:pt>
                <c:pt idx="410">
                  <c:v>4.8282049891641352E-3</c:v>
                </c:pt>
                <c:pt idx="411">
                  <c:v>4.8750807657579618E-3</c:v>
                </c:pt>
                <c:pt idx="412">
                  <c:v>3.7031863509122982E-3</c:v>
                </c:pt>
                <c:pt idx="413">
                  <c:v>5.0157080955394416E-3</c:v>
                </c:pt>
                <c:pt idx="414">
                  <c:v>3.7031863509122982E-3</c:v>
                </c:pt>
                <c:pt idx="415">
                  <c:v>6.3751056167604125E-3</c:v>
                </c:pt>
                <c:pt idx="416">
                  <c:v>4.21881989344439E-3</c:v>
                </c:pt>
                <c:pt idx="417">
                  <c:v>5.2969627551024013E-3</c:v>
                </c:pt>
                <c:pt idx="418">
                  <c:v>4.0313167870690836E-3</c:v>
                </c:pt>
                <c:pt idx="419">
                  <c:v>6.6563602763233705E-3</c:v>
                </c:pt>
                <c:pt idx="420">
                  <c:v>4.0781925636629102E-3</c:v>
                </c:pt>
                <c:pt idx="421">
                  <c:v>6.1407267337912795E-3</c:v>
                </c:pt>
                <c:pt idx="422">
                  <c:v>4.3125714466320433E-3</c:v>
                </c:pt>
                <c:pt idx="423">
                  <c:v>5.4375900848838811E-3</c:v>
                </c:pt>
                <c:pt idx="424">
                  <c:v>3.9844410104752578E-3</c:v>
                </c:pt>
                <c:pt idx="425">
                  <c:v>3.9375652338814312E-3</c:v>
                </c:pt>
                <c:pt idx="426">
                  <c:v>3.2344285849740329E-3</c:v>
                </c:pt>
                <c:pt idx="427">
                  <c:v>3.6563105743184715E-3</c:v>
                </c:pt>
                <c:pt idx="428">
                  <c:v>4.1250683402567368E-3</c:v>
                </c:pt>
                <c:pt idx="429">
                  <c:v>3.4688074679431651E-3</c:v>
                </c:pt>
                <c:pt idx="430">
                  <c:v>4.8282049891641352E-3</c:v>
                </c:pt>
                <c:pt idx="431">
                  <c:v>3.5156832445369917E-3</c:v>
                </c:pt>
                <c:pt idx="432">
                  <c:v>4.8750807657579618E-3</c:v>
                </c:pt>
                <c:pt idx="433">
                  <c:v>3.3750559147555119E-3</c:v>
                </c:pt>
                <c:pt idx="434">
                  <c:v>3.1875528083802063E-3</c:v>
                </c:pt>
                <c:pt idx="435">
                  <c:v>3.9844410104752578E-3</c:v>
                </c:pt>
                <c:pt idx="436">
                  <c:v>3.0000497020048998E-3</c:v>
                </c:pt>
                <c:pt idx="437">
                  <c:v>4.7344534359764828E-3</c:v>
                </c:pt>
                <c:pt idx="438">
                  <c:v>3.2344285849740329E-3</c:v>
                </c:pt>
                <c:pt idx="439">
                  <c:v>3.843813680693778E-3</c:v>
                </c:pt>
                <c:pt idx="440">
                  <c:v>2.7656708190357667E-3</c:v>
                </c:pt>
                <c:pt idx="441">
                  <c:v>4.968832318945615E-3</c:v>
                </c:pt>
                <c:pt idx="442">
                  <c:v>3.093801255192553E-3</c:v>
                </c:pt>
                <c:pt idx="443">
                  <c:v>3.8906894572876046E-3</c:v>
                </c:pt>
                <c:pt idx="444">
                  <c:v>2.7187950424419406E-3</c:v>
                </c:pt>
                <c:pt idx="445">
                  <c:v>3.2344285849740329E-3</c:v>
                </c:pt>
                <c:pt idx="446">
                  <c:v>3.0469254785987264E-3</c:v>
                </c:pt>
                <c:pt idx="447">
                  <c:v>2.6250434892542873E-3</c:v>
                </c:pt>
                <c:pt idx="448">
                  <c:v>4.593826106195003E-3</c:v>
                </c:pt>
                <c:pt idx="449">
                  <c:v>3.3281801381616852E-3</c:v>
                </c:pt>
                <c:pt idx="450">
                  <c:v>3.2813043615678595E-3</c:v>
                </c:pt>
                <c:pt idx="451">
                  <c:v>2.671919265848114E-3</c:v>
                </c:pt>
                <c:pt idx="452">
                  <c:v>3.4219316913493385E-3</c:v>
                </c:pt>
                <c:pt idx="453">
                  <c:v>2.6250434892542873E-3</c:v>
                </c:pt>
                <c:pt idx="454">
                  <c:v>3.6563105743184715E-3</c:v>
                </c:pt>
                <c:pt idx="455">
                  <c:v>2.7187950424419406E-3</c:v>
                </c:pt>
                <c:pt idx="456">
                  <c:v>3.4688074679431651E-3</c:v>
                </c:pt>
                <c:pt idx="457">
                  <c:v>2.2969130530975015E-3</c:v>
                </c:pt>
                <c:pt idx="458">
                  <c:v>2.5781677126604607E-3</c:v>
                </c:pt>
                <c:pt idx="459">
                  <c:v>2.2969130530975015E-3</c:v>
                </c:pt>
                <c:pt idx="460">
                  <c:v>2.671919265848114E-3</c:v>
                </c:pt>
                <c:pt idx="461">
                  <c:v>3.2813043615678595E-3</c:v>
                </c:pt>
                <c:pt idx="462">
                  <c:v>2.5781677126604607E-3</c:v>
                </c:pt>
                <c:pt idx="463">
                  <c:v>3.1875528083802063E-3</c:v>
                </c:pt>
                <c:pt idx="464">
                  <c:v>2.2500372765036749E-3</c:v>
                </c:pt>
                <c:pt idx="465">
                  <c:v>3.1406770317863797E-3</c:v>
                </c:pt>
                <c:pt idx="466">
                  <c:v>2.2969130530975015E-3</c:v>
                </c:pt>
                <c:pt idx="467">
                  <c:v>2.8125465956295934E-3</c:v>
                </c:pt>
                <c:pt idx="468">
                  <c:v>2.4844161594728075E-3</c:v>
                </c:pt>
                <c:pt idx="469">
                  <c:v>2.4844161594728075E-3</c:v>
                </c:pt>
                <c:pt idx="470">
                  <c:v>2.4375403828789809E-3</c:v>
                </c:pt>
                <c:pt idx="471">
                  <c:v>2.9531739254110732E-3</c:v>
                </c:pt>
                <c:pt idx="472">
                  <c:v>2.1562857233160216E-3</c:v>
                </c:pt>
                <c:pt idx="473">
                  <c:v>2.85942237222342E-3</c:v>
                </c:pt>
                <c:pt idx="474">
                  <c:v>2.0156583935345418E-3</c:v>
                </c:pt>
                <c:pt idx="475">
                  <c:v>2.3906646062851543E-3</c:v>
                </c:pt>
                <c:pt idx="476">
                  <c:v>2.0156583935345418E-3</c:v>
                </c:pt>
                <c:pt idx="477">
                  <c:v>2.3906646062851543E-3</c:v>
                </c:pt>
                <c:pt idx="478">
                  <c:v>1.7812795105654092E-3</c:v>
                </c:pt>
                <c:pt idx="479">
                  <c:v>2.4844161594728075E-3</c:v>
                </c:pt>
                <c:pt idx="480">
                  <c:v>2.2969130530975015E-3</c:v>
                </c:pt>
                <c:pt idx="481">
                  <c:v>2.3437888296913281E-3</c:v>
                </c:pt>
                <c:pt idx="482">
                  <c:v>2.2500372765036749E-3</c:v>
                </c:pt>
                <c:pt idx="483">
                  <c:v>2.4375403828789809E-3</c:v>
                </c:pt>
                <c:pt idx="484">
                  <c:v>2.2500372765036749E-3</c:v>
                </c:pt>
                <c:pt idx="485">
                  <c:v>2.2500372765036749E-3</c:v>
                </c:pt>
                <c:pt idx="486">
                  <c:v>1.8281552871592358E-3</c:v>
                </c:pt>
                <c:pt idx="487">
                  <c:v>2.5312919360666341E-3</c:v>
                </c:pt>
                <c:pt idx="488">
                  <c:v>2.0156583935345418E-3</c:v>
                </c:pt>
                <c:pt idx="489">
                  <c:v>2.109409946722195E-3</c:v>
                </c:pt>
                <c:pt idx="490">
                  <c:v>1.921906840346889E-3</c:v>
                </c:pt>
                <c:pt idx="491">
                  <c:v>1.8281552871592358E-3</c:v>
                </c:pt>
                <c:pt idx="492">
                  <c:v>2.0156583935345418E-3</c:v>
                </c:pt>
                <c:pt idx="493">
                  <c:v>1.6875279573777559E-3</c:v>
                </c:pt>
                <c:pt idx="494">
                  <c:v>2.109409946722195E-3</c:v>
                </c:pt>
                <c:pt idx="495">
                  <c:v>1.8750310637530624E-3</c:v>
                </c:pt>
                <c:pt idx="496">
                  <c:v>2.2031614999098482E-3</c:v>
                </c:pt>
                <c:pt idx="497">
                  <c:v>1.7344037339715825E-3</c:v>
                </c:pt>
                <c:pt idx="498">
                  <c:v>2.2969130530975015E-3</c:v>
                </c:pt>
                <c:pt idx="499">
                  <c:v>2.0156583935345418E-3</c:v>
                </c:pt>
                <c:pt idx="500">
                  <c:v>1.9687826169407156E-3</c:v>
                </c:pt>
                <c:pt idx="501">
                  <c:v>1.6406521807839297E-3</c:v>
                </c:pt>
                <c:pt idx="502">
                  <c:v>1.7344037339715825E-3</c:v>
                </c:pt>
                <c:pt idx="503">
                  <c:v>1.7812795105654092E-3</c:v>
                </c:pt>
                <c:pt idx="504">
                  <c:v>2.2031614999098482E-3</c:v>
                </c:pt>
                <c:pt idx="505">
                  <c:v>1.5000248510024499E-3</c:v>
                </c:pt>
                <c:pt idx="506">
                  <c:v>2.3906646062851543E-3</c:v>
                </c:pt>
                <c:pt idx="507">
                  <c:v>2.5781677126604607E-3</c:v>
                </c:pt>
                <c:pt idx="508">
                  <c:v>2.109409946722195E-3</c:v>
                </c:pt>
                <c:pt idx="509">
                  <c:v>1.921906840346889E-3</c:v>
                </c:pt>
                <c:pt idx="510">
                  <c:v>1.921906840346889E-3</c:v>
                </c:pt>
                <c:pt idx="511">
                  <c:v>1.8281552871592358E-3</c:v>
                </c:pt>
                <c:pt idx="512">
                  <c:v>1.5469006275962765E-3</c:v>
                </c:pt>
                <c:pt idx="513">
                  <c:v>1.9687826169407156E-3</c:v>
                </c:pt>
                <c:pt idx="514">
                  <c:v>1.7812795105654092E-3</c:v>
                </c:pt>
                <c:pt idx="515">
                  <c:v>1.4531490744086233E-3</c:v>
                </c:pt>
                <c:pt idx="516">
                  <c:v>1.6406521807839297E-3</c:v>
                </c:pt>
                <c:pt idx="517">
                  <c:v>1.4531490744086233E-3</c:v>
                </c:pt>
                <c:pt idx="518">
                  <c:v>1.3593975212209703E-3</c:v>
                </c:pt>
                <c:pt idx="519">
                  <c:v>2.1562857233160216E-3</c:v>
                </c:pt>
                <c:pt idx="520">
                  <c:v>1.6406521807839297E-3</c:v>
                </c:pt>
                <c:pt idx="521">
                  <c:v>1.4531490744086233E-3</c:v>
                </c:pt>
                <c:pt idx="522">
                  <c:v>1.7344037339715825E-3</c:v>
                </c:pt>
                <c:pt idx="523">
                  <c:v>1.2656459680333171E-3</c:v>
                </c:pt>
                <c:pt idx="524">
                  <c:v>1.4531490744086233E-3</c:v>
                </c:pt>
                <c:pt idx="525">
                  <c:v>1.3593975212209703E-3</c:v>
                </c:pt>
                <c:pt idx="526">
                  <c:v>2.0156583935345418E-3</c:v>
                </c:pt>
                <c:pt idx="527">
                  <c:v>1.6406521807839297E-3</c:v>
                </c:pt>
                <c:pt idx="528">
                  <c:v>1.4531490744086233E-3</c:v>
                </c:pt>
                <c:pt idx="529">
                  <c:v>1.6875279573777559E-3</c:v>
                </c:pt>
                <c:pt idx="530">
                  <c:v>1.3125217446271437E-3</c:v>
                </c:pt>
                <c:pt idx="531">
                  <c:v>1.6875279573777559E-3</c:v>
                </c:pt>
                <c:pt idx="532">
                  <c:v>1.5469006275962765E-3</c:v>
                </c:pt>
                <c:pt idx="533">
                  <c:v>1.3593975212209703E-3</c:v>
                </c:pt>
                <c:pt idx="534">
                  <c:v>1.4062732978147967E-3</c:v>
                </c:pt>
                <c:pt idx="535">
                  <c:v>1.5469006275962765E-3</c:v>
                </c:pt>
                <c:pt idx="536">
                  <c:v>1.2656459680333171E-3</c:v>
                </c:pt>
                <c:pt idx="537">
                  <c:v>1.5000248510024499E-3</c:v>
                </c:pt>
                <c:pt idx="538">
                  <c:v>1.2187701914394904E-3</c:v>
                </c:pt>
                <c:pt idx="539">
                  <c:v>1.4062732978147967E-3</c:v>
                </c:pt>
                <c:pt idx="540">
                  <c:v>1.2656459680333171E-3</c:v>
                </c:pt>
                <c:pt idx="541">
                  <c:v>1.5469006275962765E-3</c:v>
                </c:pt>
                <c:pt idx="542">
                  <c:v>1.6875279573777559E-3</c:v>
                </c:pt>
                <c:pt idx="543">
                  <c:v>1.3125217446271437E-3</c:v>
                </c:pt>
                <c:pt idx="544">
                  <c:v>1.171894414845664E-3</c:v>
                </c:pt>
                <c:pt idx="545">
                  <c:v>1.6875279573777559E-3</c:v>
                </c:pt>
                <c:pt idx="546">
                  <c:v>1.2656459680333171E-3</c:v>
                </c:pt>
                <c:pt idx="547">
                  <c:v>1.171894414845664E-3</c:v>
                </c:pt>
                <c:pt idx="548">
                  <c:v>1.5000248510024499E-3</c:v>
                </c:pt>
                <c:pt idx="549">
                  <c:v>1.1250186382518374E-3</c:v>
                </c:pt>
                <c:pt idx="550">
                  <c:v>1.5000248510024499E-3</c:v>
                </c:pt>
                <c:pt idx="551">
                  <c:v>1.171894414845664E-3</c:v>
                </c:pt>
                <c:pt idx="552">
                  <c:v>1.2187701914394904E-3</c:v>
                </c:pt>
                <c:pt idx="553">
                  <c:v>1.8750310637530624E-3</c:v>
                </c:pt>
                <c:pt idx="554">
                  <c:v>1.2187701914394904E-3</c:v>
                </c:pt>
                <c:pt idx="555">
                  <c:v>1.4062732978147967E-3</c:v>
                </c:pt>
                <c:pt idx="556">
                  <c:v>1.0781428616580108E-3</c:v>
                </c:pt>
                <c:pt idx="557">
                  <c:v>1.3125217446271437E-3</c:v>
                </c:pt>
                <c:pt idx="558">
                  <c:v>1.1250186382518374E-3</c:v>
                </c:pt>
                <c:pt idx="559">
                  <c:v>1.5000248510024499E-3</c:v>
                </c:pt>
                <c:pt idx="560">
                  <c:v>1.171894414845664E-3</c:v>
                </c:pt>
                <c:pt idx="561">
                  <c:v>1.0781428616580108E-3</c:v>
                </c:pt>
                <c:pt idx="562">
                  <c:v>1.6406521807839297E-3</c:v>
                </c:pt>
                <c:pt idx="563">
                  <c:v>1.171894414845664E-3</c:v>
                </c:pt>
                <c:pt idx="564">
                  <c:v>1.7812795105654092E-3</c:v>
                </c:pt>
                <c:pt idx="565">
                  <c:v>1.3593975212209703E-3</c:v>
                </c:pt>
                <c:pt idx="566">
                  <c:v>1.0312670850641842E-3</c:v>
                </c:pt>
                <c:pt idx="567">
                  <c:v>1.3125217446271437E-3</c:v>
                </c:pt>
                <c:pt idx="568">
                  <c:v>1.0312670850641842E-3</c:v>
                </c:pt>
                <c:pt idx="569">
                  <c:v>8.9063975528270458E-4</c:v>
                </c:pt>
                <c:pt idx="570">
                  <c:v>1.0312670850641842E-3</c:v>
                </c:pt>
                <c:pt idx="571">
                  <c:v>1.3125217446271437E-3</c:v>
                </c:pt>
                <c:pt idx="572">
                  <c:v>9.8439130847035781E-4</c:v>
                </c:pt>
                <c:pt idx="573">
                  <c:v>1.5000248510024499E-3</c:v>
                </c:pt>
                <c:pt idx="574">
                  <c:v>1.5937764041901031E-3</c:v>
                </c:pt>
                <c:pt idx="575">
                  <c:v>1.3125217446271437E-3</c:v>
                </c:pt>
                <c:pt idx="576">
                  <c:v>1.3125217446271437E-3</c:v>
                </c:pt>
                <c:pt idx="577">
                  <c:v>1.1250186382518374E-3</c:v>
                </c:pt>
                <c:pt idx="578">
                  <c:v>1.5937764041901031E-3</c:v>
                </c:pt>
                <c:pt idx="579">
                  <c:v>1.0781428616580108E-3</c:v>
                </c:pt>
                <c:pt idx="580">
                  <c:v>1.0781428616580108E-3</c:v>
                </c:pt>
                <c:pt idx="581">
                  <c:v>1.0312670850641842E-3</c:v>
                </c:pt>
                <c:pt idx="582">
                  <c:v>1.8750310637530624E-3</c:v>
                </c:pt>
                <c:pt idx="583">
                  <c:v>1.4062732978147967E-3</c:v>
                </c:pt>
                <c:pt idx="584">
                  <c:v>1.2656459680333171E-3</c:v>
                </c:pt>
                <c:pt idx="585">
                  <c:v>1.3593975212209703E-3</c:v>
                </c:pt>
                <c:pt idx="586">
                  <c:v>9.8439130847035781E-4</c:v>
                </c:pt>
                <c:pt idx="587">
                  <c:v>9.8439130847035781E-4</c:v>
                </c:pt>
                <c:pt idx="588">
                  <c:v>1.0781428616580108E-3</c:v>
                </c:pt>
                <c:pt idx="589">
                  <c:v>8.9063975528270458E-4</c:v>
                </c:pt>
                <c:pt idx="590">
                  <c:v>1.171894414845664E-3</c:v>
                </c:pt>
                <c:pt idx="591">
                  <c:v>1.0312670850641842E-3</c:v>
                </c:pt>
                <c:pt idx="592">
                  <c:v>1.3125217446271437E-3</c:v>
                </c:pt>
                <c:pt idx="593">
                  <c:v>9.3751553187653119E-4</c:v>
                </c:pt>
                <c:pt idx="594">
                  <c:v>8.9063975528270458E-4</c:v>
                </c:pt>
                <c:pt idx="595">
                  <c:v>9.8439130847035781E-4</c:v>
                </c:pt>
                <c:pt idx="596">
                  <c:v>8.9063975528270458E-4</c:v>
                </c:pt>
                <c:pt idx="597">
                  <c:v>1.2656459680333171E-3</c:v>
                </c:pt>
                <c:pt idx="598">
                  <c:v>1.0781428616580108E-3</c:v>
                </c:pt>
                <c:pt idx="599">
                  <c:v>1.1250186382518374E-3</c:v>
                </c:pt>
                <c:pt idx="600">
                  <c:v>9.8439130847035781E-4</c:v>
                </c:pt>
                <c:pt idx="601">
                  <c:v>9.8439130847035781E-4</c:v>
                </c:pt>
                <c:pt idx="602">
                  <c:v>1.2656459680333171E-3</c:v>
                </c:pt>
                <c:pt idx="603">
                  <c:v>9.8439130847035781E-4</c:v>
                </c:pt>
                <c:pt idx="604">
                  <c:v>8.4376397868887796E-4</c:v>
                </c:pt>
                <c:pt idx="605">
                  <c:v>8.4376397868887796E-4</c:v>
                </c:pt>
                <c:pt idx="606">
                  <c:v>9.8439130847035781E-4</c:v>
                </c:pt>
                <c:pt idx="607">
                  <c:v>1.0312670850641842E-3</c:v>
                </c:pt>
                <c:pt idx="608">
                  <c:v>9.8439130847035781E-4</c:v>
                </c:pt>
                <c:pt idx="609">
                  <c:v>8.9063975528270458E-4</c:v>
                </c:pt>
                <c:pt idx="610">
                  <c:v>9.3751553187653119E-4</c:v>
                </c:pt>
                <c:pt idx="611">
                  <c:v>9.3751553187653119E-4</c:v>
                </c:pt>
                <c:pt idx="612">
                  <c:v>7.5001242550122495E-4</c:v>
                </c:pt>
                <c:pt idx="613">
                  <c:v>8.4376397868887796E-4</c:v>
                </c:pt>
                <c:pt idx="614">
                  <c:v>8.9063975528270458E-4</c:v>
                </c:pt>
                <c:pt idx="615">
                  <c:v>7.9688820209505157E-4</c:v>
                </c:pt>
                <c:pt idx="616">
                  <c:v>1.1250186382518374E-3</c:v>
                </c:pt>
                <c:pt idx="617">
                  <c:v>1.0312670850641842E-3</c:v>
                </c:pt>
                <c:pt idx="618">
                  <c:v>7.9688820209505157E-4</c:v>
                </c:pt>
                <c:pt idx="619">
                  <c:v>7.0313664890739834E-4</c:v>
                </c:pt>
                <c:pt idx="620">
                  <c:v>1.2187701914394904E-3</c:v>
                </c:pt>
                <c:pt idx="621">
                  <c:v>8.9063975528270458E-4</c:v>
                </c:pt>
                <c:pt idx="622">
                  <c:v>7.5001242550122495E-4</c:v>
                </c:pt>
                <c:pt idx="623">
                  <c:v>7.9688820209505157E-4</c:v>
                </c:pt>
                <c:pt idx="624">
                  <c:v>1.171894414845664E-3</c:v>
                </c:pt>
                <c:pt idx="625">
                  <c:v>8.4376397868887796E-4</c:v>
                </c:pt>
                <c:pt idx="626">
                  <c:v>7.0313664890739834E-4</c:v>
                </c:pt>
                <c:pt idx="627">
                  <c:v>9.8439130847035781E-4</c:v>
                </c:pt>
                <c:pt idx="628">
                  <c:v>7.0313664890739834E-4</c:v>
                </c:pt>
                <c:pt idx="629">
                  <c:v>1.2187701914394904E-3</c:v>
                </c:pt>
                <c:pt idx="630">
                  <c:v>9.3751553187653119E-4</c:v>
                </c:pt>
                <c:pt idx="631">
                  <c:v>8.4376397868887796E-4</c:v>
                </c:pt>
                <c:pt idx="632">
                  <c:v>7.9688820209505157E-4</c:v>
                </c:pt>
                <c:pt idx="633">
                  <c:v>7.9688820209505157E-4</c:v>
                </c:pt>
                <c:pt idx="634">
                  <c:v>6.0938509571974522E-4</c:v>
                </c:pt>
                <c:pt idx="635">
                  <c:v>9.8439130847035781E-4</c:v>
                </c:pt>
                <c:pt idx="636">
                  <c:v>8.9063975528270458E-4</c:v>
                </c:pt>
                <c:pt idx="637">
                  <c:v>8.9063975528270458E-4</c:v>
                </c:pt>
                <c:pt idx="638">
                  <c:v>7.5001242550122495E-4</c:v>
                </c:pt>
                <c:pt idx="639">
                  <c:v>9.8439130847035781E-4</c:v>
                </c:pt>
                <c:pt idx="640">
                  <c:v>7.5001242550122495E-4</c:v>
                </c:pt>
                <c:pt idx="641">
                  <c:v>7.9688820209505157E-4</c:v>
                </c:pt>
                <c:pt idx="642">
                  <c:v>9.3751553187653119E-4</c:v>
                </c:pt>
                <c:pt idx="643">
                  <c:v>8.4376397868887796E-4</c:v>
                </c:pt>
                <c:pt idx="644">
                  <c:v>8.4376397868887796E-4</c:v>
                </c:pt>
                <c:pt idx="645">
                  <c:v>6.5626087231357183E-4</c:v>
                </c:pt>
                <c:pt idx="646">
                  <c:v>1.0781428616580108E-3</c:v>
                </c:pt>
                <c:pt idx="647">
                  <c:v>9.3751553187653119E-4</c:v>
                </c:pt>
                <c:pt idx="648">
                  <c:v>7.9688820209505157E-4</c:v>
                </c:pt>
                <c:pt idx="649">
                  <c:v>7.9688820209505157E-4</c:v>
                </c:pt>
                <c:pt idx="650">
                  <c:v>1.0312670850641842E-3</c:v>
                </c:pt>
                <c:pt idx="651">
                  <c:v>9.8439130847035781E-4</c:v>
                </c:pt>
                <c:pt idx="652">
                  <c:v>7.0313664890739834E-4</c:v>
                </c:pt>
                <c:pt idx="653">
                  <c:v>7.9688820209505157E-4</c:v>
                </c:pt>
                <c:pt idx="654">
                  <c:v>6.0938509571974522E-4</c:v>
                </c:pt>
                <c:pt idx="655">
                  <c:v>8.4376397868887796E-4</c:v>
                </c:pt>
                <c:pt idx="656">
                  <c:v>7.5001242550122495E-4</c:v>
                </c:pt>
                <c:pt idx="657">
                  <c:v>6.0938509571974522E-4</c:v>
                </c:pt>
                <c:pt idx="658">
                  <c:v>1.4062732978147967E-3</c:v>
                </c:pt>
                <c:pt idx="659">
                  <c:v>9.8439130847035781E-4</c:v>
                </c:pt>
                <c:pt idx="660">
                  <c:v>8.4376397868887796E-4</c:v>
                </c:pt>
                <c:pt idx="661">
                  <c:v>7.9688820209505157E-4</c:v>
                </c:pt>
                <c:pt idx="662">
                  <c:v>6.5626087231357183E-4</c:v>
                </c:pt>
                <c:pt idx="663">
                  <c:v>1.2187701914394904E-3</c:v>
                </c:pt>
                <c:pt idx="664">
                  <c:v>8.4376397868887796E-4</c:v>
                </c:pt>
                <c:pt idx="665">
                  <c:v>7.0313664890739834E-4</c:v>
                </c:pt>
                <c:pt idx="666">
                  <c:v>5.156335425320921E-4</c:v>
                </c:pt>
                <c:pt idx="667">
                  <c:v>1.1250186382518374E-3</c:v>
                </c:pt>
                <c:pt idx="668">
                  <c:v>7.0313664890739834E-4</c:v>
                </c:pt>
                <c:pt idx="669">
                  <c:v>7.0313664890739834E-4</c:v>
                </c:pt>
                <c:pt idx="670">
                  <c:v>7.9688820209505157E-4</c:v>
                </c:pt>
                <c:pt idx="671">
                  <c:v>6.0938509571974522E-4</c:v>
                </c:pt>
                <c:pt idx="672">
                  <c:v>6.0938509571974522E-4</c:v>
                </c:pt>
                <c:pt idx="673">
                  <c:v>9.3751553187653119E-4</c:v>
                </c:pt>
                <c:pt idx="674">
                  <c:v>7.0313664890739834E-4</c:v>
                </c:pt>
                <c:pt idx="675">
                  <c:v>6.5626087231357183E-4</c:v>
                </c:pt>
                <c:pt idx="676">
                  <c:v>6.0938509571974522E-4</c:v>
                </c:pt>
                <c:pt idx="677">
                  <c:v>5.6250931912591872E-4</c:v>
                </c:pt>
                <c:pt idx="678">
                  <c:v>9.8439130847035781E-4</c:v>
                </c:pt>
                <c:pt idx="679">
                  <c:v>7.5001242550122495E-4</c:v>
                </c:pt>
                <c:pt idx="680">
                  <c:v>1.0312670850641842E-3</c:v>
                </c:pt>
                <c:pt idx="681">
                  <c:v>7.0313664890739834E-4</c:v>
                </c:pt>
                <c:pt idx="682">
                  <c:v>6.0938509571974522E-4</c:v>
                </c:pt>
                <c:pt idx="683">
                  <c:v>8.9063975528270458E-4</c:v>
                </c:pt>
                <c:pt idx="684">
                  <c:v>6.5626087231357183E-4</c:v>
                </c:pt>
                <c:pt idx="685">
                  <c:v>6.0938509571974522E-4</c:v>
                </c:pt>
                <c:pt idx="686">
                  <c:v>9.3751553187653119E-4</c:v>
                </c:pt>
                <c:pt idx="687">
                  <c:v>1.5000248510024499E-3</c:v>
                </c:pt>
                <c:pt idx="688">
                  <c:v>1.1250186382518374E-3</c:v>
                </c:pt>
                <c:pt idx="689">
                  <c:v>8.4376397868887796E-4</c:v>
                </c:pt>
                <c:pt idx="690">
                  <c:v>8.9063975528270458E-4</c:v>
                </c:pt>
                <c:pt idx="691">
                  <c:v>7.5001242550122495E-4</c:v>
                </c:pt>
                <c:pt idx="692">
                  <c:v>6.5626087231357183E-4</c:v>
                </c:pt>
                <c:pt idx="693">
                  <c:v>6.0938509571974522E-4</c:v>
                </c:pt>
                <c:pt idx="694">
                  <c:v>5.6250931912591872E-4</c:v>
                </c:pt>
                <c:pt idx="695">
                  <c:v>9.8439130847035781E-4</c:v>
                </c:pt>
                <c:pt idx="696">
                  <c:v>7.0313664890739834E-4</c:v>
                </c:pt>
                <c:pt idx="697">
                  <c:v>6.5626087231357183E-4</c:v>
                </c:pt>
                <c:pt idx="698">
                  <c:v>5.6250931912591872E-4</c:v>
                </c:pt>
                <c:pt idx="699">
                  <c:v>5.6250931912591872E-4</c:v>
                </c:pt>
                <c:pt idx="700">
                  <c:v>6.0938509571974522E-4</c:v>
                </c:pt>
                <c:pt idx="701">
                  <c:v>6.5626087231357183E-4</c:v>
                </c:pt>
                <c:pt idx="702">
                  <c:v>6.0938509571974522E-4</c:v>
                </c:pt>
                <c:pt idx="703">
                  <c:v>6.5626087231357183E-4</c:v>
                </c:pt>
                <c:pt idx="704">
                  <c:v>6.5626087231357183E-4</c:v>
                </c:pt>
                <c:pt idx="705">
                  <c:v>6.0938509571974522E-4</c:v>
                </c:pt>
                <c:pt idx="706">
                  <c:v>5.156335425320921E-4</c:v>
                </c:pt>
                <c:pt idx="707">
                  <c:v>7.0313664890739834E-4</c:v>
                </c:pt>
                <c:pt idx="708">
                  <c:v>5.156335425320921E-4</c:v>
                </c:pt>
                <c:pt idx="709">
                  <c:v>5.6250931912591872E-4</c:v>
                </c:pt>
                <c:pt idx="710">
                  <c:v>6.0938509571974522E-4</c:v>
                </c:pt>
                <c:pt idx="711">
                  <c:v>5.6250931912591872E-4</c:v>
                </c:pt>
                <c:pt idx="712">
                  <c:v>6.5626087231357183E-4</c:v>
                </c:pt>
                <c:pt idx="713">
                  <c:v>6.0938509571974522E-4</c:v>
                </c:pt>
                <c:pt idx="714">
                  <c:v>5.6250931912591872E-4</c:v>
                </c:pt>
                <c:pt idx="715">
                  <c:v>6.0938509571974522E-4</c:v>
                </c:pt>
                <c:pt idx="716">
                  <c:v>5.6250931912591872E-4</c:v>
                </c:pt>
                <c:pt idx="717">
                  <c:v>8.4376397868887796E-4</c:v>
                </c:pt>
                <c:pt idx="718">
                  <c:v>6.0938509571974522E-4</c:v>
                </c:pt>
                <c:pt idx="719">
                  <c:v>7.5001242550122495E-4</c:v>
                </c:pt>
                <c:pt idx="720">
                  <c:v>6.5626087231357183E-4</c:v>
                </c:pt>
                <c:pt idx="721">
                  <c:v>8.9063975528270458E-4</c:v>
                </c:pt>
                <c:pt idx="722">
                  <c:v>6.0938509571974522E-4</c:v>
                </c:pt>
                <c:pt idx="723">
                  <c:v>5.6250931912591872E-4</c:v>
                </c:pt>
                <c:pt idx="724">
                  <c:v>8.4376397868887796E-4</c:v>
                </c:pt>
                <c:pt idx="725">
                  <c:v>6.0938509571974522E-4</c:v>
                </c:pt>
                <c:pt idx="726">
                  <c:v>5.156335425320921E-4</c:v>
                </c:pt>
                <c:pt idx="727">
                  <c:v>4.2188198934443898E-4</c:v>
                </c:pt>
                <c:pt idx="728">
                  <c:v>5.6250931912591872E-4</c:v>
                </c:pt>
                <c:pt idx="729">
                  <c:v>5.6250931912591872E-4</c:v>
                </c:pt>
                <c:pt idx="730">
                  <c:v>5.6250931912591872E-4</c:v>
                </c:pt>
                <c:pt idx="731">
                  <c:v>5.6250931912591872E-4</c:v>
                </c:pt>
                <c:pt idx="733">
                  <c:v>0</c:v>
                </c:pt>
                <c:pt idx="734">
                  <c:v>6.6932146816132994</c:v>
                </c:pt>
                <c:pt idx="735">
                  <c:v>0.12320775395603119</c:v>
                </c:pt>
                <c:pt idx="736">
                  <c:v>2.0016992746779763</c:v>
                </c:pt>
                <c:pt idx="737">
                  <c:v>0.50555524230321103</c:v>
                </c:pt>
                <c:pt idx="738">
                  <c:v>0.2322947199901495</c:v>
                </c:pt>
                <c:pt idx="739">
                  <c:v>0.1371733683842967</c:v>
                </c:pt>
                <c:pt idx="740">
                  <c:v>8.1349704044646531E-2</c:v>
                </c:pt>
                <c:pt idx="741">
                  <c:v>6.9246171540149767E-2</c:v>
                </c:pt>
                <c:pt idx="742">
                  <c:v>6.4823726971199022E-2</c:v>
                </c:pt>
                <c:pt idx="743">
                  <c:v>5.8655580598715097E-2</c:v>
                </c:pt>
                <c:pt idx="744">
                  <c:v>5.1633980011170498E-2</c:v>
                </c:pt>
                <c:pt idx="745">
                  <c:v>4.7327915562455303E-2</c:v>
                </c:pt>
                <c:pt idx="746">
                  <c:v>4.3332198101034898E-2</c:v>
                </c:pt>
                <c:pt idx="747">
                  <c:v>3.8483026424553819E-2</c:v>
                </c:pt>
                <c:pt idx="748">
                  <c:v>3.3866614988543833E-2</c:v>
                </c:pt>
                <c:pt idx="749">
                  <c:v>3.1888152944539554E-2</c:v>
                </c:pt>
                <c:pt idx="750">
                  <c:v>2.9211410179122002E-2</c:v>
                </c:pt>
                <c:pt idx="751">
                  <c:v>2.8163989097002091E-2</c:v>
                </c:pt>
                <c:pt idx="752">
                  <c:v>3.9026133652319703E-2</c:v>
                </c:pt>
                <c:pt idx="753">
                  <c:v>3.0258831261241917E-2</c:v>
                </c:pt>
                <c:pt idx="754">
                  <c:v>3.3517474627837197E-2</c:v>
                </c:pt>
                <c:pt idx="755">
                  <c:v>2.0366521041220522E-2</c:v>
                </c:pt>
                <c:pt idx="756">
                  <c:v>2.1879462604282612E-2</c:v>
                </c:pt>
                <c:pt idx="757">
                  <c:v>2.2267396338401101E-2</c:v>
                </c:pt>
                <c:pt idx="758">
                  <c:v>1.5323382497680201E-2</c:v>
                </c:pt>
                <c:pt idx="759">
                  <c:v>2.6689840907351842E-2</c:v>
                </c:pt>
                <c:pt idx="760">
                  <c:v>1.4237168042148439E-2</c:v>
                </c:pt>
                <c:pt idx="761">
                  <c:v>2.2383776458636647E-2</c:v>
                </c:pt>
                <c:pt idx="762">
                  <c:v>1.4081994548501045E-2</c:v>
                </c:pt>
                <c:pt idx="763">
                  <c:v>1.8232885503568844E-2</c:v>
                </c:pt>
                <c:pt idx="764">
                  <c:v>1.0939731302141306E-2</c:v>
                </c:pt>
                <c:pt idx="765">
                  <c:v>1.8931166224982122E-2</c:v>
                </c:pt>
                <c:pt idx="766">
                  <c:v>1.2219912624732312E-2</c:v>
                </c:pt>
                <c:pt idx="767">
                  <c:v>2.009496742733758E-2</c:v>
                </c:pt>
                <c:pt idx="768">
                  <c:v>1.7534604782155572E-2</c:v>
                </c:pt>
                <c:pt idx="769">
                  <c:v>9.0776493783725747E-3</c:v>
                </c:pt>
                <c:pt idx="770">
                  <c:v>1.7612191528979269E-2</c:v>
                </c:pt>
                <c:pt idx="771">
                  <c:v>1.8155298756745149E-2</c:v>
                </c:pt>
                <c:pt idx="772">
                  <c:v>7.952641549428964E-3</c:v>
                </c:pt>
                <c:pt idx="773">
                  <c:v>1.924151321227691E-2</c:v>
                </c:pt>
                <c:pt idx="774">
                  <c:v>1.0280243954139881E-2</c:v>
                </c:pt>
                <c:pt idx="775">
                  <c:v>1.3732854187794408E-2</c:v>
                </c:pt>
                <c:pt idx="776">
                  <c:v>9.9311035934332437E-3</c:v>
                </c:pt>
                <c:pt idx="777">
                  <c:v>1.2530259612027101E-2</c:v>
                </c:pt>
                <c:pt idx="778">
                  <c:v>8.0302282962526617E-3</c:v>
                </c:pt>
                <c:pt idx="779">
                  <c:v>1.6215630086152719E-2</c:v>
                </c:pt>
                <c:pt idx="780">
                  <c:v>1.0086277087080639E-2</c:v>
                </c:pt>
                <c:pt idx="781">
                  <c:v>9.1940294986081195E-3</c:v>
                </c:pt>
                <c:pt idx="782">
                  <c:v>1.6525977073447506E-2</c:v>
                </c:pt>
                <c:pt idx="783">
                  <c:v>6.3233198661313238E-3</c:v>
                </c:pt>
                <c:pt idx="784">
                  <c:v>1.7301844541684479E-2</c:v>
                </c:pt>
                <c:pt idx="785">
                  <c:v>6.2069397458957773E-3</c:v>
                </c:pt>
                <c:pt idx="786">
                  <c:v>1.3888027681441801E-2</c:v>
                </c:pt>
                <c:pt idx="787">
                  <c:v>8.6509222708422394E-3</c:v>
                </c:pt>
                <c:pt idx="788">
                  <c:v>5.7802126383654428E-3</c:v>
                </c:pt>
                <c:pt idx="789">
                  <c:v>1.7806158396038513E-2</c:v>
                </c:pt>
                <c:pt idx="790">
                  <c:v>7.7198813089578737E-3</c:v>
                </c:pt>
                <c:pt idx="791">
                  <c:v>1.5207002377444656E-2</c:v>
                </c:pt>
                <c:pt idx="792">
                  <c:v>5.6250391447180475E-3</c:v>
                </c:pt>
                <c:pt idx="793">
                  <c:v>1.004748371366879E-2</c:v>
                </c:pt>
                <c:pt idx="794">
                  <c:v>6.2069397458957773E-3</c:v>
                </c:pt>
                <c:pt idx="795">
                  <c:v>9.9698969668450925E-3</c:v>
                </c:pt>
                <c:pt idx="796">
                  <c:v>6.9828072141327495E-3</c:v>
                </c:pt>
                <c:pt idx="797">
                  <c:v>7.5259144418986304E-3</c:v>
                </c:pt>
                <c:pt idx="798">
                  <c:v>1.0241450580728033E-2</c:v>
                </c:pt>
                <c:pt idx="799">
                  <c:v>4.0733042082441041E-3</c:v>
                </c:pt>
                <c:pt idx="800">
                  <c:v>9.1164427517844218E-3</c:v>
                </c:pt>
                <c:pt idx="801">
                  <c:v>1.113369816920055E-2</c:v>
                </c:pt>
                <c:pt idx="802">
                  <c:v>4.926758423304773E-3</c:v>
                </c:pt>
                <c:pt idx="803">
                  <c:v>9.6207566061384548E-3</c:v>
                </c:pt>
                <c:pt idx="804">
                  <c:v>2.987089752712343E-3</c:v>
                </c:pt>
                <c:pt idx="805">
                  <c:v>1.3888027681441801E-2</c:v>
                </c:pt>
                <c:pt idx="806">
                  <c:v>3.8793373411848612E-3</c:v>
                </c:pt>
                <c:pt idx="807">
                  <c:v>5.9353861320128373E-3</c:v>
                </c:pt>
                <c:pt idx="808">
                  <c:v>1.0978524675553155E-2</c:v>
                </c:pt>
                <c:pt idx="809">
                  <c:v>2.8319162590649482E-3</c:v>
                </c:pt>
                <c:pt idx="810">
                  <c:v>7.952641549428964E-3</c:v>
                </c:pt>
                <c:pt idx="811">
                  <c:v>7.4871210684867816E-3</c:v>
                </c:pt>
                <c:pt idx="812">
                  <c:v>3.0258831261241914E-3</c:v>
                </c:pt>
                <c:pt idx="813">
                  <c:v>8.3793686569592993E-3</c:v>
                </c:pt>
                <c:pt idx="814">
                  <c:v>2.870709632476797E-3</c:v>
                </c:pt>
                <c:pt idx="815">
                  <c:v>7.370740948251236E-3</c:v>
                </c:pt>
                <c:pt idx="816">
                  <c:v>2.9095030058886454E-3</c:v>
                </c:pt>
                <c:pt idx="817">
                  <c:v>8.9224758847251812E-3</c:v>
                </c:pt>
                <c:pt idx="818">
                  <c:v>3.4138168602426775E-3</c:v>
                </c:pt>
                <c:pt idx="819">
                  <c:v>9.6595499795503036E-3</c:v>
                </c:pt>
                <c:pt idx="820">
                  <c:v>2.987089752712343E-3</c:v>
                </c:pt>
                <c:pt idx="821">
                  <c:v>8.5345421506066946E-3</c:v>
                </c:pt>
                <c:pt idx="822">
                  <c:v>4.3836511955388929E-3</c:v>
                </c:pt>
                <c:pt idx="823">
                  <c:v>3.9569240880085576E-3</c:v>
                </c:pt>
                <c:pt idx="824">
                  <c:v>4.8491716764810762E-3</c:v>
                </c:pt>
                <c:pt idx="825">
                  <c:v>5.6638325181298963E-3</c:v>
                </c:pt>
                <c:pt idx="826">
                  <c:v>2.2500156578872193E-3</c:v>
                </c:pt>
                <c:pt idx="827">
                  <c:v>6.9052204673090518E-3</c:v>
                </c:pt>
                <c:pt idx="828">
                  <c:v>2.056048790827976E-3</c:v>
                </c:pt>
                <c:pt idx="829">
                  <c:v>9.1164427517844218E-3</c:v>
                </c:pt>
                <c:pt idx="830">
                  <c:v>2.6767427654175542E-3</c:v>
                </c:pt>
                <c:pt idx="831">
                  <c:v>5.741419264953594E-3</c:v>
                </c:pt>
                <c:pt idx="832">
                  <c:v>4.4224445689507418E-3</c:v>
                </c:pt>
                <c:pt idx="833">
                  <c:v>3.685370474125618E-3</c:v>
                </c:pt>
                <c:pt idx="834">
                  <c:v>4.5776180625981353E-3</c:v>
                </c:pt>
                <c:pt idx="835">
                  <c:v>2.3663957781227653E-3</c:v>
                </c:pt>
                <c:pt idx="836">
                  <c:v>4.6939981828336818E-3</c:v>
                </c:pt>
                <c:pt idx="837">
                  <c:v>3.801750594361164E-3</c:v>
                </c:pt>
                <c:pt idx="838">
                  <c:v>4.0733042082441041E-3</c:v>
                </c:pt>
                <c:pt idx="839">
                  <c:v>5.1983120371877139E-3</c:v>
                </c:pt>
                <c:pt idx="840">
                  <c:v>2.0948421642398248E-3</c:v>
                </c:pt>
                <c:pt idx="841">
                  <c:v>3.0646764995360403E-3</c:v>
                </c:pt>
                <c:pt idx="842">
                  <c:v>4.0733042082441041E-3</c:v>
                </c:pt>
                <c:pt idx="843">
                  <c:v>3.4138168602426775E-3</c:v>
                </c:pt>
                <c:pt idx="844">
                  <c:v>2.754329512241251E-3</c:v>
                </c:pt>
                <c:pt idx="845">
                  <c:v>5.0431385435403195E-3</c:v>
                </c:pt>
                <c:pt idx="846">
                  <c:v>2.1336355376516737E-3</c:v>
                </c:pt>
                <c:pt idx="847">
                  <c:v>4.1508909550678008E-3</c:v>
                </c:pt>
                <c:pt idx="848">
                  <c:v>2.4051891515346137E-3</c:v>
                </c:pt>
                <c:pt idx="849">
                  <c:v>4.926758423304773E-3</c:v>
                </c:pt>
                <c:pt idx="850">
                  <c:v>2.754329512241251E-3</c:v>
                </c:pt>
                <c:pt idx="851">
                  <c:v>1.900875297180582E-3</c:v>
                </c:pt>
                <c:pt idx="852">
                  <c:v>5.741419264953594E-3</c:v>
                </c:pt>
                <c:pt idx="853">
                  <c:v>2.2888090312990677E-3</c:v>
                </c:pt>
                <c:pt idx="854">
                  <c:v>2.2112222844753709E-3</c:v>
                </c:pt>
                <c:pt idx="855">
                  <c:v>5.0431385435403195E-3</c:v>
                </c:pt>
                <c:pt idx="856">
                  <c:v>2.1724289110635221E-3</c:v>
                </c:pt>
                <c:pt idx="857">
                  <c:v>1.9396686705924306E-3</c:v>
                </c:pt>
                <c:pt idx="858">
                  <c:v>5.5086590244825019E-3</c:v>
                </c:pt>
                <c:pt idx="859">
                  <c:v>2.715536138829403E-3</c:v>
                </c:pt>
                <c:pt idx="860">
                  <c:v>3.685370474125618E-3</c:v>
                </c:pt>
                <c:pt idx="861">
                  <c:v>4.7715849296573786E-3</c:v>
                </c:pt>
                <c:pt idx="862">
                  <c:v>1.6293216832976418E-3</c:v>
                </c:pt>
                <c:pt idx="863">
                  <c:v>4.5776180625981353E-3</c:v>
                </c:pt>
                <c:pt idx="864">
                  <c:v>2.4439825249464625E-3</c:v>
                </c:pt>
                <c:pt idx="865">
                  <c:v>1.2413879491791555E-3</c:v>
                </c:pt>
                <c:pt idx="866">
                  <c:v>3.4138168602426775E-3</c:v>
                </c:pt>
                <c:pt idx="867">
                  <c:v>2.6767427654175542E-3</c:v>
                </c:pt>
                <c:pt idx="868">
                  <c:v>1.9396686705924306E-3</c:v>
                </c:pt>
                <c:pt idx="869">
                  <c:v>3.4526102336545259E-3</c:v>
                </c:pt>
                <c:pt idx="870">
                  <c:v>1.8232885503568846E-3</c:v>
                </c:pt>
                <c:pt idx="871">
                  <c:v>2.2112222844753709E-3</c:v>
                </c:pt>
                <c:pt idx="872">
                  <c:v>1.9784620440042788E-3</c:v>
                </c:pt>
                <c:pt idx="873">
                  <c:v>3.6077837273019208E-3</c:v>
                </c:pt>
                <c:pt idx="874">
                  <c:v>1.8232885503568846E-3</c:v>
                </c:pt>
                <c:pt idx="875">
                  <c:v>3.6465771007137692E-3</c:v>
                </c:pt>
                <c:pt idx="876">
                  <c:v>1.4353548162383985E-3</c:v>
                </c:pt>
                <c:pt idx="877">
                  <c:v>2.754329512241251E-3</c:v>
                </c:pt>
                <c:pt idx="878">
                  <c:v>1.6293216832976418E-3</c:v>
                </c:pt>
                <c:pt idx="879">
                  <c:v>2.0948421642398248E-3</c:v>
                </c:pt>
                <c:pt idx="880">
                  <c:v>3.7241638475374664E-3</c:v>
                </c:pt>
                <c:pt idx="881">
                  <c:v>1.8232885503568846E-3</c:v>
                </c:pt>
                <c:pt idx="882">
                  <c:v>4.2672710753033473E-3</c:v>
                </c:pt>
                <c:pt idx="883">
                  <c:v>1.5517349364739443E-3</c:v>
                </c:pt>
                <c:pt idx="884">
                  <c:v>1.6293216832976418E-3</c:v>
                </c:pt>
                <c:pt idx="885">
                  <c:v>3.0258831261241914E-3</c:v>
                </c:pt>
                <c:pt idx="886">
                  <c:v>1.7069084301213388E-3</c:v>
                </c:pt>
                <c:pt idx="887">
                  <c:v>1.4741481896502471E-3</c:v>
                </c:pt>
                <c:pt idx="888">
                  <c:v>2.2888090312990677E-3</c:v>
                </c:pt>
                <c:pt idx="889">
                  <c:v>1.7457018035331874E-3</c:v>
                </c:pt>
                <c:pt idx="890">
                  <c:v>1.3965614428265499E-3</c:v>
                </c:pt>
                <c:pt idx="891">
                  <c:v>3.0646764995360403E-3</c:v>
                </c:pt>
                <c:pt idx="892">
                  <c:v>1.5517349364739443E-3</c:v>
                </c:pt>
                <c:pt idx="893">
                  <c:v>2.5215692717701597E-3</c:v>
                </c:pt>
                <c:pt idx="894">
                  <c:v>1.8620819237687332E-3</c:v>
                </c:pt>
                <c:pt idx="895">
                  <c:v>2.1724289110635221E-3</c:v>
                </c:pt>
                <c:pt idx="896">
                  <c:v>1.3189746960028529E-3</c:v>
                </c:pt>
                <c:pt idx="897">
                  <c:v>1.1638012023554582E-3</c:v>
                </c:pt>
                <c:pt idx="898">
                  <c:v>2.715536138829403E-3</c:v>
                </c:pt>
                <c:pt idx="899">
                  <c:v>1.9396686705924306E-3</c:v>
                </c:pt>
                <c:pt idx="900">
                  <c:v>1.2025945757673069E-3</c:v>
                </c:pt>
                <c:pt idx="901">
                  <c:v>1.9784620440042788E-3</c:v>
                </c:pt>
                <c:pt idx="902">
                  <c:v>1.4353548162383985E-3</c:v>
                </c:pt>
                <c:pt idx="903">
                  <c:v>1.2025945757673069E-3</c:v>
                </c:pt>
                <c:pt idx="904">
                  <c:v>3.0258831261241914E-3</c:v>
                </c:pt>
                <c:pt idx="905">
                  <c:v>1.4741481896502471E-3</c:v>
                </c:pt>
                <c:pt idx="906">
                  <c:v>2.4439825249464625E-3</c:v>
                </c:pt>
                <c:pt idx="907">
                  <c:v>1.6681150567094901E-3</c:v>
                </c:pt>
                <c:pt idx="908">
                  <c:v>1.086214455531761E-3</c:v>
                </c:pt>
                <c:pt idx="909">
                  <c:v>1.086214455531761E-3</c:v>
                </c:pt>
                <c:pt idx="910">
                  <c:v>3.685370474125618E-3</c:v>
                </c:pt>
                <c:pt idx="911">
                  <c:v>1.6293216832976418E-3</c:v>
                </c:pt>
                <c:pt idx="912">
                  <c:v>1.6293216832976418E-3</c:v>
                </c:pt>
                <c:pt idx="913">
                  <c:v>1.7069084301213388E-3</c:v>
                </c:pt>
                <c:pt idx="914">
                  <c:v>1.6681150567094901E-3</c:v>
                </c:pt>
                <c:pt idx="915">
                  <c:v>1.8620819237687332E-3</c:v>
                </c:pt>
                <c:pt idx="916">
                  <c:v>2.1724289110635221E-3</c:v>
                </c:pt>
                <c:pt idx="917">
                  <c:v>1.0474210821199124E-3</c:v>
                </c:pt>
                <c:pt idx="918">
                  <c:v>1.3189746960028529E-3</c:v>
                </c:pt>
                <c:pt idx="919">
                  <c:v>1.2025945757673069E-3</c:v>
                </c:pt>
                <c:pt idx="920">
                  <c:v>3.0258831261241914E-3</c:v>
                </c:pt>
                <c:pt idx="921">
                  <c:v>1.3189746960028529E-3</c:v>
                </c:pt>
                <c:pt idx="922">
                  <c:v>1.6681150567094901E-3</c:v>
                </c:pt>
                <c:pt idx="923">
                  <c:v>1.5905283098857929E-3</c:v>
                </c:pt>
                <c:pt idx="924">
                  <c:v>8.9224758847251799E-4</c:v>
                </c:pt>
                <c:pt idx="925">
                  <c:v>9.3104096188436659E-4</c:v>
                </c:pt>
                <c:pt idx="926">
                  <c:v>9.3104096188436659E-4</c:v>
                </c:pt>
                <c:pt idx="927">
                  <c:v>2.4439825249464625E-3</c:v>
                </c:pt>
                <c:pt idx="928">
                  <c:v>1.7069084301213388E-3</c:v>
                </c:pt>
                <c:pt idx="929">
                  <c:v>1.6681150567094901E-3</c:v>
                </c:pt>
                <c:pt idx="930">
                  <c:v>1.3577680694147015E-3</c:v>
                </c:pt>
                <c:pt idx="931">
                  <c:v>1.5905283098857929E-3</c:v>
                </c:pt>
                <c:pt idx="932">
                  <c:v>2.2112222844753709E-3</c:v>
                </c:pt>
                <c:pt idx="933">
                  <c:v>1.0474210821199124E-3</c:v>
                </c:pt>
                <c:pt idx="934">
                  <c:v>1.086214455531761E-3</c:v>
                </c:pt>
                <c:pt idx="935">
                  <c:v>1.1638012023554582E-3</c:v>
                </c:pt>
                <c:pt idx="936">
                  <c:v>1.1638012023554582E-3</c:v>
                </c:pt>
                <c:pt idx="937">
                  <c:v>6.9828072141327495E-4</c:v>
                </c:pt>
                <c:pt idx="938">
                  <c:v>1.1638012023554582E-3</c:v>
                </c:pt>
                <c:pt idx="939">
                  <c:v>1.5517349364739443E-3</c:v>
                </c:pt>
                <c:pt idx="940">
                  <c:v>1.1638012023554582E-3</c:v>
                </c:pt>
                <c:pt idx="941">
                  <c:v>1.0474210821199124E-3</c:v>
                </c:pt>
                <c:pt idx="942">
                  <c:v>8.9224758847251799E-4</c:v>
                </c:pt>
                <c:pt idx="943">
                  <c:v>1.6293216832976418E-3</c:v>
                </c:pt>
                <c:pt idx="944">
                  <c:v>2.3663957781227653E-3</c:v>
                </c:pt>
                <c:pt idx="945">
                  <c:v>1.2413879491791555E-3</c:v>
                </c:pt>
                <c:pt idx="946">
                  <c:v>6.9828072141327495E-4</c:v>
                </c:pt>
                <c:pt idx="947">
                  <c:v>1.3577680694147015E-3</c:v>
                </c:pt>
                <c:pt idx="948">
                  <c:v>9.6983433529621531E-4</c:v>
                </c:pt>
                <c:pt idx="949">
                  <c:v>7.7586746823697216E-4</c:v>
                </c:pt>
                <c:pt idx="950">
                  <c:v>6.5948734800142645E-4</c:v>
                </c:pt>
                <c:pt idx="951">
                  <c:v>1.0086277087080638E-3</c:v>
                </c:pt>
                <c:pt idx="952">
                  <c:v>6.5948734800142645E-4</c:v>
                </c:pt>
                <c:pt idx="953">
                  <c:v>1.9396686705924306E-3</c:v>
                </c:pt>
                <c:pt idx="954">
                  <c:v>1.3965614428265499E-3</c:v>
                </c:pt>
                <c:pt idx="955">
                  <c:v>6.5948734800142645E-4</c:v>
                </c:pt>
                <c:pt idx="956">
                  <c:v>1.1250078289436096E-3</c:v>
                </c:pt>
                <c:pt idx="957">
                  <c:v>1.3577680694147015E-3</c:v>
                </c:pt>
                <c:pt idx="958">
                  <c:v>9.3104096188436659E-4</c:v>
                </c:pt>
                <c:pt idx="959">
                  <c:v>1.2801813225910041E-3</c:v>
                </c:pt>
                <c:pt idx="960">
                  <c:v>1.0474210821199124E-3</c:v>
                </c:pt>
                <c:pt idx="961">
                  <c:v>1.7069084301213388E-3</c:v>
                </c:pt>
                <c:pt idx="962">
                  <c:v>1.086214455531761E-3</c:v>
                </c:pt>
                <c:pt idx="963">
                  <c:v>1.2025945757673069E-3</c:v>
                </c:pt>
                <c:pt idx="964">
                  <c:v>1.4353548162383985E-3</c:v>
                </c:pt>
                <c:pt idx="965">
                  <c:v>1.2413879491791555E-3</c:v>
                </c:pt>
                <c:pt idx="966">
                  <c:v>6.9828072141327495E-4</c:v>
                </c:pt>
                <c:pt idx="967">
                  <c:v>7.3707409482512355E-4</c:v>
                </c:pt>
                <c:pt idx="968">
                  <c:v>8.1466084164882088E-4</c:v>
                </c:pt>
                <c:pt idx="969">
                  <c:v>6.9828072141327495E-4</c:v>
                </c:pt>
                <c:pt idx="970">
                  <c:v>7.3707409482512355E-4</c:v>
                </c:pt>
                <c:pt idx="971">
                  <c:v>1.1250078289436096E-3</c:v>
                </c:pt>
                <c:pt idx="972">
                  <c:v>1.086214455531761E-3</c:v>
                </c:pt>
                <c:pt idx="973">
                  <c:v>8.5345421506066938E-4</c:v>
                </c:pt>
                <c:pt idx="974">
                  <c:v>7.3707409482512355E-4</c:v>
                </c:pt>
                <c:pt idx="975">
                  <c:v>6.9828072141327495E-4</c:v>
                </c:pt>
                <c:pt idx="976">
                  <c:v>6.5948734800142645E-4</c:v>
                </c:pt>
                <c:pt idx="977">
                  <c:v>1.5905283098857929E-3</c:v>
                </c:pt>
                <c:pt idx="978">
                  <c:v>2.0948421642398248E-3</c:v>
                </c:pt>
                <c:pt idx="979">
                  <c:v>1.5905283098857929E-3</c:v>
                </c:pt>
                <c:pt idx="980">
                  <c:v>6.9828072141327495E-4</c:v>
                </c:pt>
                <c:pt idx="981">
                  <c:v>1.0474210821199124E-3</c:v>
                </c:pt>
                <c:pt idx="982">
                  <c:v>8.5345421506066938E-4</c:v>
                </c:pt>
                <c:pt idx="983">
                  <c:v>6.5948734800142645E-4</c:v>
                </c:pt>
                <c:pt idx="984">
                  <c:v>1.0086277087080638E-3</c:v>
                </c:pt>
                <c:pt idx="985">
                  <c:v>4.2672710753033469E-4</c:v>
                </c:pt>
                <c:pt idx="986">
                  <c:v>1.0086277087080638E-3</c:v>
                </c:pt>
                <c:pt idx="987">
                  <c:v>7.3707409482512355E-4</c:v>
                </c:pt>
                <c:pt idx="988">
                  <c:v>9.6983433529621531E-4</c:v>
                </c:pt>
                <c:pt idx="989">
                  <c:v>3.8793373411848608E-4</c:v>
                </c:pt>
                <c:pt idx="990">
                  <c:v>4.2672710753033469E-4</c:v>
                </c:pt>
                <c:pt idx="991">
                  <c:v>8.5345421506066938E-4</c:v>
                </c:pt>
                <c:pt idx="992">
                  <c:v>4.655204809421833E-4</c:v>
                </c:pt>
                <c:pt idx="993">
                  <c:v>6.9828072141327495E-4</c:v>
                </c:pt>
                <c:pt idx="994">
                  <c:v>1.3189746960028529E-3</c:v>
                </c:pt>
                <c:pt idx="995">
                  <c:v>5.4310722776588051E-4</c:v>
                </c:pt>
                <c:pt idx="996">
                  <c:v>4.655204809421833E-4</c:v>
                </c:pt>
                <c:pt idx="997">
                  <c:v>6.5948734800142645E-4</c:v>
                </c:pt>
                <c:pt idx="998">
                  <c:v>7.3707409482512355E-4</c:v>
                </c:pt>
                <c:pt idx="999">
                  <c:v>1.2025945757673069E-3</c:v>
                </c:pt>
                <c:pt idx="1000">
                  <c:v>1.2413879491791555E-3</c:v>
                </c:pt>
                <c:pt idx="1001">
                  <c:v>7.3707409482512355E-4</c:v>
                </c:pt>
                <c:pt idx="1002">
                  <c:v>3.8793373411848608E-4</c:v>
                </c:pt>
                <c:pt idx="1003">
                  <c:v>6.2069397458957773E-4</c:v>
                </c:pt>
                <c:pt idx="1004">
                  <c:v>5.8190060117772912E-4</c:v>
                </c:pt>
                <c:pt idx="1005">
                  <c:v>5.8190060117772912E-4</c:v>
                </c:pt>
                <c:pt idx="1006">
                  <c:v>1.0474210821199124E-3</c:v>
                </c:pt>
                <c:pt idx="1007">
                  <c:v>1.0086277087080638E-3</c:v>
                </c:pt>
                <c:pt idx="1008">
                  <c:v>6.2069397458957773E-4</c:v>
                </c:pt>
                <c:pt idx="1009">
                  <c:v>9.3104096188436659E-4</c:v>
                </c:pt>
                <c:pt idx="1010">
                  <c:v>4.2672710753033469E-4</c:v>
                </c:pt>
                <c:pt idx="1011">
                  <c:v>8.9224758847251799E-4</c:v>
                </c:pt>
                <c:pt idx="1012">
                  <c:v>6.9828072141327495E-4</c:v>
                </c:pt>
                <c:pt idx="1013">
                  <c:v>1.5129415630620957E-3</c:v>
                </c:pt>
                <c:pt idx="1014">
                  <c:v>5.4310722776588051E-4</c:v>
                </c:pt>
                <c:pt idx="1015">
                  <c:v>5.0431385435403191E-4</c:v>
                </c:pt>
                <c:pt idx="1016">
                  <c:v>6.5948734800142645E-4</c:v>
                </c:pt>
                <c:pt idx="1017">
                  <c:v>6.2069397458957773E-4</c:v>
                </c:pt>
                <c:pt idx="1018">
                  <c:v>7.7586746823697216E-4</c:v>
                </c:pt>
                <c:pt idx="1019">
                  <c:v>1.1638012023554582E-3</c:v>
                </c:pt>
                <c:pt idx="1020">
                  <c:v>4.655204809421833E-4</c:v>
                </c:pt>
                <c:pt idx="1021">
                  <c:v>9.3104096188436659E-4</c:v>
                </c:pt>
                <c:pt idx="1022">
                  <c:v>1.1638012023554582E-3</c:v>
                </c:pt>
                <c:pt idx="1023">
                  <c:v>1.1250078289436096E-3</c:v>
                </c:pt>
                <c:pt idx="1024">
                  <c:v>5.0431385435403191E-4</c:v>
                </c:pt>
                <c:pt idx="1025">
                  <c:v>1.5517349364739443E-3</c:v>
                </c:pt>
                <c:pt idx="1026">
                  <c:v>4.2672710753033469E-4</c:v>
                </c:pt>
                <c:pt idx="1027">
                  <c:v>5.4310722776588051E-4</c:v>
                </c:pt>
                <c:pt idx="1028">
                  <c:v>5.0431385435403191E-4</c:v>
                </c:pt>
                <c:pt idx="1029">
                  <c:v>1.0086277087080638E-3</c:v>
                </c:pt>
                <c:pt idx="1030">
                  <c:v>8.9224758847251799E-4</c:v>
                </c:pt>
                <c:pt idx="1031">
                  <c:v>5.8190060117772912E-4</c:v>
                </c:pt>
                <c:pt idx="1032">
                  <c:v>8.5345421506066938E-4</c:v>
                </c:pt>
                <c:pt idx="1033">
                  <c:v>6.9828072141327495E-4</c:v>
                </c:pt>
                <c:pt idx="1034">
                  <c:v>1.0474210821199124E-3</c:v>
                </c:pt>
                <c:pt idx="1035">
                  <c:v>1.4741481896502471E-3</c:v>
                </c:pt>
                <c:pt idx="1036">
                  <c:v>4.655204809421833E-4</c:v>
                </c:pt>
                <c:pt idx="1037">
                  <c:v>1.4741481896502471E-3</c:v>
                </c:pt>
                <c:pt idx="1038">
                  <c:v>1.2801813225910041E-3</c:v>
                </c:pt>
                <c:pt idx="1039">
                  <c:v>8.5345421506066938E-4</c:v>
                </c:pt>
                <c:pt idx="1040">
                  <c:v>1.1250078289436096E-3</c:v>
                </c:pt>
                <c:pt idx="1041">
                  <c:v>5.8190060117772912E-4</c:v>
                </c:pt>
                <c:pt idx="1042">
                  <c:v>5.8190060117772912E-4</c:v>
                </c:pt>
                <c:pt idx="1043">
                  <c:v>8.1466084164882088E-4</c:v>
                </c:pt>
                <c:pt idx="1044">
                  <c:v>1.2801813225910041E-3</c:v>
                </c:pt>
                <c:pt idx="1045">
                  <c:v>5.8190060117772912E-4</c:v>
                </c:pt>
                <c:pt idx="1046">
                  <c:v>4.2672710753033469E-4</c:v>
                </c:pt>
                <c:pt idx="1047">
                  <c:v>6.5948734800142645E-4</c:v>
                </c:pt>
                <c:pt idx="1048">
                  <c:v>9.3104096188436659E-4</c:v>
                </c:pt>
                <c:pt idx="1049">
                  <c:v>4.2672710753033469E-4</c:v>
                </c:pt>
                <c:pt idx="1050">
                  <c:v>1.1638012023554582E-3</c:v>
                </c:pt>
                <c:pt idx="1051">
                  <c:v>5.8190060117772912E-4</c:v>
                </c:pt>
                <c:pt idx="1052">
                  <c:v>1.4353548162383985E-3</c:v>
                </c:pt>
                <c:pt idx="1053">
                  <c:v>4.655204809421833E-4</c:v>
                </c:pt>
                <c:pt idx="1054">
                  <c:v>1.2413879491791555E-3</c:v>
                </c:pt>
                <c:pt idx="1055">
                  <c:v>5.0431385435403191E-4</c:v>
                </c:pt>
                <c:pt idx="1056">
                  <c:v>1.2025945757673069E-3</c:v>
                </c:pt>
                <c:pt idx="1057">
                  <c:v>4.655204809421833E-4</c:v>
                </c:pt>
                <c:pt idx="1058">
                  <c:v>6.9828072141327495E-4</c:v>
                </c:pt>
                <c:pt idx="1059">
                  <c:v>1.2413879491791555E-3</c:v>
                </c:pt>
                <c:pt idx="1060">
                  <c:v>4.655204809421833E-4</c:v>
                </c:pt>
                <c:pt idx="1061">
                  <c:v>8.9224758847251799E-4</c:v>
                </c:pt>
                <c:pt idx="1062">
                  <c:v>1.2025945757673069E-3</c:v>
                </c:pt>
                <c:pt idx="1063">
                  <c:v>8.5345421506066938E-4</c:v>
                </c:pt>
                <c:pt idx="1064">
                  <c:v>3.4914036070663747E-4</c:v>
                </c:pt>
                <c:pt idx="1065">
                  <c:v>9.6983433529621531E-4</c:v>
                </c:pt>
                <c:pt idx="1066">
                  <c:v>4.655204809421833E-4</c:v>
                </c:pt>
                <c:pt idx="1067">
                  <c:v>5.4310722776588051E-4</c:v>
                </c:pt>
                <c:pt idx="1068">
                  <c:v>1.3189746960028529E-3</c:v>
                </c:pt>
                <c:pt idx="1070">
                  <c:v>0</c:v>
                </c:pt>
                <c:pt idx="1071">
                  <c:v>0.24500304078898474</c:v>
                </c:pt>
                <c:pt idx="1072">
                  <c:v>3.8246016518225595E-2</c:v>
                </c:pt>
                <c:pt idx="1073">
                  <c:v>1.7745076205292722E-2</c:v>
                </c:pt>
                <c:pt idx="1074">
                  <c:v>1.1426753617044557E-2</c:v>
                </c:pt>
                <c:pt idx="1075">
                  <c:v>8.8053219048990407E-3</c:v>
                </c:pt>
                <c:pt idx="1076">
                  <c:v>7.0577007634686963E-3</c:v>
                </c:pt>
                <c:pt idx="1077">
                  <c:v>5.7133768085222787E-3</c:v>
                </c:pt>
                <c:pt idx="1078">
                  <c:v>4.6379176445651435E-3</c:v>
                </c:pt>
                <c:pt idx="1079">
                  <c:v>3.6296746783553296E-3</c:v>
                </c:pt>
                <c:pt idx="1080">
                  <c:v>2.9575127008821204E-3</c:v>
                </c:pt>
                <c:pt idx="1081">
                  <c:v>2.5542155143981949E-3</c:v>
                </c:pt>
                <c:pt idx="1082">
                  <c:v>2.2853507234089116E-3</c:v>
                </c:pt>
                <c:pt idx="1083">
                  <c:v>2.0837021301669486E-3</c:v>
                </c:pt>
                <c:pt idx="1084">
                  <c:v>1.8820535369249857E-3</c:v>
                </c:pt>
                <c:pt idx="1085">
                  <c:v>1.545972548188381E-3</c:v>
                </c:pt>
                <c:pt idx="1087">
                  <c:v>0</c:v>
                </c:pt>
                <c:pt idx="1088">
                  <c:v>6.5103863303649159E-2</c:v>
                </c:pt>
                <c:pt idx="1089">
                  <c:v>4.3933056085087324E-2</c:v>
                </c:pt>
                <c:pt idx="1090">
                  <c:v>2.8477143724392057E-2</c:v>
                </c:pt>
                <c:pt idx="1091">
                  <c:v>2.0950059059260125E-2</c:v>
                </c:pt>
                <c:pt idx="1092">
                  <c:v>1.4285331915277933E-2</c:v>
                </c:pt>
                <c:pt idx="1093">
                  <c:v>8.0170287843300669E-3</c:v>
                </c:pt>
                <c:pt idx="1094">
                  <c:v>4.7266962364105516E-3</c:v>
                </c:pt>
                <c:pt idx="1095">
                  <c:v>2.2257838692754132E-3</c:v>
                </c:pt>
                <c:pt idx="1096">
                  <c:v>2.0277695430184228E-3</c:v>
                </c:pt>
                <c:pt idx="1097">
                  <c:v>9.1702591724473635E-4</c:v>
                </c:pt>
                <c:pt idx="1098">
                  <c:v>6.9730326686338331E-4</c:v>
                </c:pt>
                <c:pt idx="1099">
                  <c:v>5.6426326079168465E-4</c:v>
                </c:pt>
                <c:pt idx="1100">
                  <c:v>1.5436042405020837E-4</c:v>
                </c:pt>
                <c:pt idx="1101">
                  <c:v>7.5538470583330123E-5</c:v>
                </c:pt>
                <c:pt idx="1102">
                  <c:v>5.821235535329468E-5</c:v>
                </c:pt>
                <c:pt idx="1103">
                  <c:v>4.8708870535265098E-5</c:v>
                </c:pt>
                <c:pt idx="1105">
                  <c:v>0</c:v>
                </c:pt>
                <c:pt idx="1106">
                  <c:v>0.15460598622147115</c:v>
                </c:pt>
                <c:pt idx="1107">
                  <c:v>8.720767554648913E-2</c:v>
                </c:pt>
                <c:pt idx="1108">
                  <c:v>4.4048558824714867E-2</c:v>
                </c:pt>
                <c:pt idx="1109">
                  <c:v>2.2845368746637236E-2</c:v>
                </c:pt>
                <c:pt idx="1110">
                  <c:v>1.3223450453446703E-2</c:v>
                </c:pt>
                <c:pt idx="1111">
                  <c:v>5.6034193309947231E-3</c:v>
                </c:pt>
                <c:pt idx="1112">
                  <c:v>4.2325669033299769E-3</c:v>
                </c:pt>
                <c:pt idx="1113">
                  <c:v>2.1103957065358395E-3</c:v>
                </c:pt>
                <c:pt idx="1114">
                  <c:v>1.4490127494184381E-3</c:v>
                </c:pt>
                <c:pt idx="1115">
                  <c:v>9.5431480254370732E-4</c:v>
                </c:pt>
                <c:pt idx="1116">
                  <c:v>6.6246924782948258E-4</c:v>
                </c:pt>
                <c:pt idx="1117">
                  <c:v>5.6584741122612376E-4</c:v>
                </c:pt>
                <c:pt idx="1118">
                  <c:v>1.7833653561171269E-4</c:v>
                </c:pt>
                <c:pt idx="1119">
                  <c:v>6.9847570298108065E-5</c:v>
                </c:pt>
                <c:pt idx="1120">
                  <c:v>5.0515938480507716E-5</c:v>
                </c:pt>
                <c:pt idx="1121">
                  <c:v>4.8708870535265281E-5</c:v>
                </c:pt>
                <c:pt idx="1123">
                  <c:v>0</c:v>
                </c:pt>
                <c:pt idx="1124">
                  <c:v>0.10978499999999999</c:v>
                </c:pt>
                <c:pt idx="1125">
                  <c:v>0.10760400000000001</c:v>
                </c:pt>
                <c:pt idx="1126">
                  <c:v>2.8076E-2</c:v>
                </c:pt>
                <c:pt idx="1127">
                  <c:v>9.8589999999999997E-3</c:v>
                </c:pt>
                <c:pt idx="1128">
                  <c:v>6.4910000000000002E-3</c:v>
                </c:pt>
                <c:pt idx="1129">
                  <c:v>2.382E-3</c:v>
                </c:pt>
                <c:pt idx="1130">
                  <c:v>1.3320000000000001E-3</c:v>
                </c:pt>
                <c:pt idx="1131">
                  <c:v>6.7199999999999996E-4</c:v>
                </c:pt>
                <c:pt idx="1132">
                  <c:v>2.7799999999999998E-4</c:v>
                </c:pt>
                <c:pt idx="1133">
                  <c:v>1.16E-4</c:v>
                </c:pt>
                <c:pt idx="1134">
                  <c:v>4.0000000000000003E-5</c:v>
                </c:pt>
                <c:pt idx="1135">
                  <c:v>2.3E-5</c:v>
                </c:pt>
                <c:pt idx="1136">
                  <c:v>1.2E-5</c:v>
                </c:pt>
                <c:pt idx="1137">
                  <c:v>3.9999999999999998E-6</c:v>
                </c:pt>
                <c:pt idx="1138">
                  <c:v>1.9999999999999999E-6</c:v>
                </c:pt>
                <c:pt idx="1140">
                  <c:v>0</c:v>
                </c:pt>
                <c:pt idx="1141">
                  <c:v>0.12515399999999999</c:v>
                </c:pt>
                <c:pt idx="1142">
                  <c:v>0.12439</c:v>
                </c:pt>
                <c:pt idx="1143">
                  <c:v>5.0556999999999998E-2</c:v>
                </c:pt>
                <c:pt idx="1144">
                  <c:v>1.6886999999999999E-2</c:v>
                </c:pt>
                <c:pt idx="1145">
                  <c:v>6.7910000000000002E-3</c:v>
                </c:pt>
                <c:pt idx="1146">
                  <c:v>2.3110000000000001E-3</c:v>
                </c:pt>
                <c:pt idx="1147">
                  <c:v>1.493E-3</c:v>
                </c:pt>
                <c:pt idx="1148">
                  <c:v>9.68E-4</c:v>
                </c:pt>
                <c:pt idx="1149">
                  <c:v>4.4799999999999999E-4</c:v>
                </c:pt>
                <c:pt idx="1150">
                  <c:v>2.12E-4</c:v>
                </c:pt>
                <c:pt idx="1151">
                  <c:v>6.7999999999999999E-5</c:v>
                </c:pt>
                <c:pt idx="1152">
                  <c:v>2.5999999999999998E-5</c:v>
                </c:pt>
                <c:pt idx="1153">
                  <c:v>1.4E-5</c:v>
                </c:pt>
                <c:pt idx="1154">
                  <c:v>6.0000000000000002E-6</c:v>
                </c:pt>
              </c:numCache>
            </c:numRef>
          </c:yVal>
          <c:smooth val="0"/>
        </c:ser>
        <c:ser>
          <c:idx val="2"/>
          <c:order val="2"/>
          <c:tx>
            <c:strRef>
              <c:f>'RG-Skim delta graphs'!$E$4</c:f>
              <c:strCache>
                <c:ptCount val="1"/>
                <c:pt idx="0">
                  <c:v>AvgAbs/atl</c:v>
                </c:pt>
              </c:strCache>
            </c:strRef>
          </c:tx>
          <c:spPr>
            <a:ln>
              <a:solidFill>
                <a:schemeClr val="accent6">
                  <a:alpha val="69000"/>
                </a:schemeClr>
              </a:solidFill>
            </a:ln>
          </c:spPr>
          <c:marker>
            <c:symbol val="triangle"/>
            <c:size val="3"/>
            <c:spPr>
              <a:solidFill>
                <a:schemeClr val="accent3">
                  <a:alpha val="95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graphs'!$E$7:$E$1161</c:f>
              <c:numCache>
                <c:formatCode>General</c:formatCode>
                <c:ptCount val="1155"/>
                <c:pt idx="0">
                  <c:v>0.19210389316184318</c:v>
                </c:pt>
                <c:pt idx="1">
                  <c:v>6.0158496983852221E-2</c:v>
                </c:pt>
                <c:pt idx="2">
                  <c:v>4.5908663061420191E-2</c:v>
                </c:pt>
                <c:pt idx="3">
                  <c:v>3.414582845563903E-2</c:v>
                </c:pt>
                <c:pt idx="4">
                  <c:v>2.2382993849857865E-2</c:v>
                </c:pt>
                <c:pt idx="5">
                  <c:v>2.0299291719690915E-2</c:v>
                </c:pt>
                <c:pt idx="6">
                  <c:v>1.5056428295399885E-2</c:v>
                </c:pt>
                <c:pt idx="7">
                  <c:v>1.1359537419297235E-2</c:v>
                </c:pt>
                <c:pt idx="8">
                  <c:v>1.3779320538200787E-2</c:v>
                </c:pt>
                <c:pt idx="9">
                  <c:v>8.8725381026463612E-3</c:v>
                </c:pt>
                <c:pt idx="10">
                  <c:v>1.2636645176496332E-2</c:v>
                </c:pt>
                <c:pt idx="11">
                  <c:v>7.1249169612160167E-3</c:v>
                </c:pt>
                <c:pt idx="12">
                  <c:v>8.8725381026463612E-3</c:v>
                </c:pt>
                <c:pt idx="13">
                  <c:v>4.9067824355544269E-3</c:v>
                </c:pt>
                <c:pt idx="14">
                  <c:v>6.0494577972588824E-3</c:v>
                </c:pt>
                <c:pt idx="15">
                  <c:v>5.0412148310490686E-3</c:v>
                </c:pt>
                <c:pt idx="16">
                  <c:v>3.9657556670919343E-3</c:v>
                </c:pt>
                <c:pt idx="17">
                  <c:v>6.58718737923745E-3</c:v>
                </c:pt>
                <c:pt idx="18">
                  <c:v>3.5624584806080084E-3</c:v>
                </c:pt>
                <c:pt idx="19">
                  <c:v>3.3608098873660459E-3</c:v>
                </c:pt>
                <c:pt idx="20">
                  <c:v>3.7641070738499713E-3</c:v>
                </c:pt>
                <c:pt idx="21">
                  <c:v>3.2263774918714042E-3</c:v>
                </c:pt>
                <c:pt idx="22">
                  <c:v>3.5624584806080084E-3</c:v>
                </c:pt>
                <c:pt idx="23">
                  <c:v>2.1509183279142694E-3</c:v>
                </c:pt>
                <c:pt idx="24">
                  <c:v>3.7641070738499713E-3</c:v>
                </c:pt>
                <c:pt idx="25">
                  <c:v>2.8230803053874787E-3</c:v>
                </c:pt>
                <c:pt idx="26">
                  <c:v>3.1591612941240829E-3</c:v>
                </c:pt>
                <c:pt idx="27">
                  <c:v>1.9492697346723067E-3</c:v>
                </c:pt>
                <c:pt idx="28">
                  <c:v>3.0919450963767621E-3</c:v>
                </c:pt>
                <c:pt idx="29">
                  <c:v>2.2853507234089116E-3</c:v>
                </c:pt>
                <c:pt idx="30">
                  <c:v>3.0919450963767621E-3</c:v>
                </c:pt>
                <c:pt idx="31">
                  <c:v>2.0164859324196273E-3</c:v>
                </c:pt>
                <c:pt idx="32">
                  <c:v>2.6886479098928366E-3</c:v>
                </c:pt>
                <c:pt idx="33">
                  <c:v>1.8820535369249857E-3</c:v>
                </c:pt>
                <c:pt idx="34">
                  <c:v>2.3525669211562324E-3</c:v>
                </c:pt>
                <c:pt idx="35">
                  <c:v>1.6804049436830229E-3</c:v>
                </c:pt>
                <c:pt idx="36">
                  <c:v>2.2181345256615903E-3</c:v>
                </c:pt>
                <c:pt idx="37">
                  <c:v>1.6804049436830229E-3</c:v>
                </c:pt>
                <c:pt idx="38">
                  <c:v>1.7476211414303438E-3</c:v>
                </c:pt>
                <c:pt idx="39">
                  <c:v>1.545972548188381E-3</c:v>
                </c:pt>
                <c:pt idx="40">
                  <c:v>1.7476211414303438E-3</c:v>
                </c:pt>
                <c:pt idx="41">
                  <c:v>1.3443239549464183E-3</c:v>
                </c:pt>
                <c:pt idx="42">
                  <c:v>1.6131887459357021E-3</c:v>
                </c:pt>
                <c:pt idx="43">
                  <c:v>1.4787563504410602E-3</c:v>
                </c:pt>
                <c:pt idx="44">
                  <c:v>1.6804049436830229E-3</c:v>
                </c:pt>
                <c:pt idx="45">
                  <c:v>1.4115401526937394E-3</c:v>
                </c:pt>
                <c:pt idx="46">
                  <c:v>1.2771077571990975E-3</c:v>
                </c:pt>
                <c:pt idx="47">
                  <c:v>1.4115401526937394E-3</c:v>
                </c:pt>
                <c:pt idx="48">
                  <c:v>1.1426753617044558E-3</c:v>
                </c:pt>
                <c:pt idx="49">
                  <c:v>1.4115401526937394E-3</c:v>
                </c:pt>
                <c:pt idx="50">
                  <c:v>1.2771077571990975E-3</c:v>
                </c:pt>
                <c:pt idx="51">
                  <c:v>1.1426753617044558E-3</c:v>
                </c:pt>
                <c:pt idx="52">
                  <c:v>1.3443239549464183E-3</c:v>
                </c:pt>
                <c:pt idx="53">
                  <c:v>1.1426753617044558E-3</c:v>
                </c:pt>
                <c:pt idx="54">
                  <c:v>1.1426753617044558E-3</c:v>
                </c:pt>
                <c:pt idx="55">
                  <c:v>1.2098915594517764E-3</c:v>
                </c:pt>
                <c:pt idx="56">
                  <c:v>1.2098915594517764E-3</c:v>
                </c:pt>
                <c:pt idx="57">
                  <c:v>1.0082429662098137E-3</c:v>
                </c:pt>
                <c:pt idx="58">
                  <c:v>1.2098915594517764E-3</c:v>
                </c:pt>
                <c:pt idx="59">
                  <c:v>1.1426753617044558E-3</c:v>
                </c:pt>
                <c:pt idx="60">
                  <c:v>1.2098915594517764E-3</c:v>
                </c:pt>
                <c:pt idx="61">
                  <c:v>1.0082429662098137E-3</c:v>
                </c:pt>
                <c:pt idx="62">
                  <c:v>1.2771077571990975E-3</c:v>
                </c:pt>
                <c:pt idx="63">
                  <c:v>1.0754591639571347E-3</c:v>
                </c:pt>
                <c:pt idx="64">
                  <c:v>9.4102676846249283E-4</c:v>
                </c:pt>
                <c:pt idx="65">
                  <c:v>8.7381057071517188E-4</c:v>
                </c:pt>
                <c:pt idx="66">
                  <c:v>1.2098915594517764E-3</c:v>
                </c:pt>
                <c:pt idx="67">
                  <c:v>8.7381057071517188E-4</c:v>
                </c:pt>
                <c:pt idx="68">
                  <c:v>8.7381057071517188E-4</c:v>
                </c:pt>
                <c:pt idx="69">
                  <c:v>9.4102676846249283E-4</c:v>
                </c:pt>
                <c:pt idx="70">
                  <c:v>1.1426753617044558E-3</c:v>
                </c:pt>
                <c:pt idx="71">
                  <c:v>8.7381057071517188E-4</c:v>
                </c:pt>
                <c:pt idx="72">
                  <c:v>1.0082429662098137E-3</c:v>
                </c:pt>
                <c:pt idx="73">
                  <c:v>9.4102676846249283E-4</c:v>
                </c:pt>
                <c:pt idx="74">
                  <c:v>1.0082429662098137E-3</c:v>
                </c:pt>
                <c:pt idx="75">
                  <c:v>8.7381057071517188E-4</c:v>
                </c:pt>
                <c:pt idx="76">
                  <c:v>8.7381057071517188E-4</c:v>
                </c:pt>
                <c:pt idx="77">
                  <c:v>8.0659437296785104E-4</c:v>
                </c:pt>
                <c:pt idx="78">
                  <c:v>9.4102676846249283E-4</c:v>
                </c:pt>
                <c:pt idx="79">
                  <c:v>9.4102676846249283E-4</c:v>
                </c:pt>
                <c:pt idx="80">
                  <c:v>8.7381057071517188E-4</c:v>
                </c:pt>
                <c:pt idx="81">
                  <c:v>8.0659437296785104E-4</c:v>
                </c:pt>
                <c:pt idx="82">
                  <c:v>9.4102676846249283E-4</c:v>
                </c:pt>
                <c:pt idx="83">
                  <c:v>6.7216197747320915E-4</c:v>
                </c:pt>
                <c:pt idx="84">
                  <c:v>9.4102676846249283E-4</c:v>
                </c:pt>
                <c:pt idx="85">
                  <c:v>7.393781752205301E-4</c:v>
                </c:pt>
                <c:pt idx="86">
                  <c:v>8.7381057071517188E-4</c:v>
                </c:pt>
                <c:pt idx="87">
                  <c:v>7.393781752205301E-4</c:v>
                </c:pt>
                <c:pt idx="88">
                  <c:v>1.0082429662098137E-3</c:v>
                </c:pt>
                <c:pt idx="89">
                  <c:v>7.393781752205301E-4</c:v>
                </c:pt>
                <c:pt idx="90">
                  <c:v>6.7216197747320915E-4</c:v>
                </c:pt>
                <c:pt idx="91">
                  <c:v>8.0659437296785104E-4</c:v>
                </c:pt>
                <c:pt idx="92">
                  <c:v>6.7216197747320915E-4</c:v>
                </c:pt>
                <c:pt idx="93">
                  <c:v>8.0659437296785104E-4</c:v>
                </c:pt>
                <c:pt idx="94">
                  <c:v>6.7216197747320915E-4</c:v>
                </c:pt>
                <c:pt idx="95">
                  <c:v>8.7381057071517188E-4</c:v>
                </c:pt>
                <c:pt idx="96">
                  <c:v>6.7216197747320915E-4</c:v>
                </c:pt>
                <c:pt idx="97">
                  <c:v>6.7216197747320915E-4</c:v>
                </c:pt>
                <c:pt idx="98">
                  <c:v>6.7216197747320915E-4</c:v>
                </c:pt>
                <c:pt idx="99">
                  <c:v>7.393781752205301E-4</c:v>
                </c:pt>
                <c:pt idx="100">
                  <c:v>6.7216197747320915E-4</c:v>
                </c:pt>
                <c:pt idx="101">
                  <c:v>6.7216197747320915E-4</c:v>
                </c:pt>
                <c:pt idx="102">
                  <c:v>6.049457797258882E-4</c:v>
                </c:pt>
                <c:pt idx="103">
                  <c:v>6.7216197747320915E-4</c:v>
                </c:pt>
                <c:pt idx="104">
                  <c:v>7.393781752205301E-4</c:v>
                </c:pt>
                <c:pt idx="105">
                  <c:v>7.393781752205301E-4</c:v>
                </c:pt>
                <c:pt idx="106">
                  <c:v>6.049457797258882E-4</c:v>
                </c:pt>
                <c:pt idx="107">
                  <c:v>6.7216197747320915E-4</c:v>
                </c:pt>
                <c:pt idx="108">
                  <c:v>6.049457797258882E-4</c:v>
                </c:pt>
                <c:pt idx="109">
                  <c:v>8.0659437296785104E-4</c:v>
                </c:pt>
                <c:pt idx="110">
                  <c:v>6.049457797258882E-4</c:v>
                </c:pt>
                <c:pt idx="111">
                  <c:v>6.049457797258882E-4</c:v>
                </c:pt>
                <c:pt idx="112">
                  <c:v>6.049457797258882E-4</c:v>
                </c:pt>
                <c:pt idx="113">
                  <c:v>6.7216197747320915E-4</c:v>
                </c:pt>
                <c:pt idx="114">
                  <c:v>6.049457797258882E-4</c:v>
                </c:pt>
                <c:pt idx="115">
                  <c:v>6.049457797258882E-4</c:v>
                </c:pt>
                <c:pt idx="116">
                  <c:v>5.3772958197856736E-4</c:v>
                </c:pt>
                <c:pt idx="117">
                  <c:v>6.049457797258882E-4</c:v>
                </c:pt>
                <c:pt idx="118">
                  <c:v>6.7216197747320915E-4</c:v>
                </c:pt>
                <c:pt idx="119">
                  <c:v>6.049457797258882E-4</c:v>
                </c:pt>
                <c:pt idx="120">
                  <c:v>6.049457797258882E-4</c:v>
                </c:pt>
                <c:pt idx="121">
                  <c:v>6.7216197747320915E-4</c:v>
                </c:pt>
                <c:pt idx="122">
                  <c:v>6.049457797258882E-4</c:v>
                </c:pt>
                <c:pt idx="123">
                  <c:v>6.049457797258882E-4</c:v>
                </c:pt>
                <c:pt idx="124">
                  <c:v>6.049457797258882E-4</c:v>
                </c:pt>
                <c:pt idx="125">
                  <c:v>6.049457797258882E-4</c:v>
                </c:pt>
                <c:pt idx="126">
                  <c:v>6.049457797258882E-4</c:v>
                </c:pt>
                <c:pt idx="127">
                  <c:v>5.3772958197856736E-4</c:v>
                </c:pt>
                <c:pt idx="128">
                  <c:v>5.3772958197856736E-4</c:v>
                </c:pt>
                <c:pt idx="129">
                  <c:v>5.3772958197856736E-4</c:v>
                </c:pt>
                <c:pt idx="130">
                  <c:v>6.7216197747320915E-4</c:v>
                </c:pt>
                <c:pt idx="131">
                  <c:v>5.3772958197856736E-4</c:v>
                </c:pt>
                <c:pt idx="132">
                  <c:v>5.3772958197856736E-4</c:v>
                </c:pt>
                <c:pt idx="133">
                  <c:v>6.049457797258882E-4</c:v>
                </c:pt>
                <c:pt idx="134">
                  <c:v>5.3772958197856736E-4</c:v>
                </c:pt>
                <c:pt idx="135">
                  <c:v>6.049457797258882E-4</c:v>
                </c:pt>
                <c:pt idx="136">
                  <c:v>5.3772958197856736E-4</c:v>
                </c:pt>
                <c:pt idx="137">
                  <c:v>6.049457797258882E-4</c:v>
                </c:pt>
                <c:pt idx="138">
                  <c:v>5.3772958197856736E-4</c:v>
                </c:pt>
                <c:pt idx="140">
                  <c:v>0</c:v>
                </c:pt>
                <c:pt idx="141">
                  <c:v>8.1070298635650351E-2</c:v>
                </c:pt>
                <c:pt idx="142">
                  <c:v>2.0982613226133248E-2</c:v>
                </c:pt>
                <c:pt idx="143">
                  <c:v>1.2353258893521554E-2</c:v>
                </c:pt>
                <c:pt idx="144">
                  <c:v>5.5247424339100355E-3</c:v>
                </c:pt>
                <c:pt idx="145">
                  <c:v>3.650567271964153E-3</c:v>
                </c:pt>
                <c:pt idx="146">
                  <c:v>2.9171943825070687E-3</c:v>
                </c:pt>
                <c:pt idx="147">
                  <c:v>2.1838214930499844E-3</c:v>
                </c:pt>
                <c:pt idx="148">
                  <c:v>1.8578779866246138E-3</c:v>
                </c:pt>
                <c:pt idx="149">
                  <c:v>1.5808260061630486E-3</c:v>
                </c:pt>
                <c:pt idx="150">
                  <c:v>1.4423000159322658E-3</c:v>
                </c:pt>
                <c:pt idx="151">
                  <c:v>1.3037740257014832E-3</c:v>
                </c:pt>
                <c:pt idx="152">
                  <c:v>1.3037740257014832E-3</c:v>
                </c:pt>
                <c:pt idx="153">
                  <c:v>1.0511678082218208E-3</c:v>
                </c:pt>
                <c:pt idx="154">
                  <c:v>1.1408022724887978E-3</c:v>
                </c:pt>
                <c:pt idx="155">
                  <c:v>1.0104248699186495E-3</c:v>
                </c:pt>
                <c:pt idx="156">
                  <c:v>9.0449323033040408E-4</c:v>
                </c:pt>
                <c:pt idx="157">
                  <c:v>1.026722045239918E-3</c:v>
                </c:pt>
                <c:pt idx="158">
                  <c:v>7.5781865243898711E-4</c:v>
                </c:pt>
                <c:pt idx="159">
                  <c:v>7.7411582776025565E-4</c:v>
                </c:pt>
                <c:pt idx="160">
                  <c:v>9.0449323033040408E-4</c:v>
                </c:pt>
                <c:pt idx="161">
                  <c:v>6.6818418817201025E-4</c:v>
                </c:pt>
                <c:pt idx="162">
                  <c:v>6.8448136349327868E-4</c:v>
                </c:pt>
                <c:pt idx="163">
                  <c:v>1.0756135712037236E-3</c:v>
                </c:pt>
                <c:pt idx="164">
                  <c:v>5.0521243495932474E-4</c:v>
                </c:pt>
                <c:pt idx="165">
                  <c:v>1.4911915418960714E-3</c:v>
                </c:pt>
                <c:pt idx="166">
                  <c:v>6.3558983752947306E-4</c:v>
                </c:pt>
                <c:pt idx="167">
                  <c:v>9.6968193161547824E-4</c:v>
                </c:pt>
                <c:pt idx="168">
                  <c:v>4.889152596380562E-4</c:v>
                </c:pt>
                <c:pt idx="169">
                  <c:v>1.1408022724887978E-3</c:v>
                </c:pt>
                <c:pt idx="170">
                  <c:v>4.9706384729869058E-4</c:v>
                </c:pt>
                <c:pt idx="171">
                  <c:v>6.6818418817201025E-4</c:v>
                </c:pt>
                <c:pt idx="172">
                  <c:v>3.9113220771044496E-4</c:v>
                </c:pt>
                <c:pt idx="173">
                  <c:v>1.1082079218462607E-3</c:v>
                </c:pt>
                <c:pt idx="174">
                  <c:v>4.7261808431678766E-4</c:v>
                </c:pt>
                <c:pt idx="175">
                  <c:v>8.6375029202723263E-4</c:v>
                </c:pt>
                <c:pt idx="176">
                  <c:v>3.5038926940727361E-4</c:v>
                </c:pt>
                <c:pt idx="177">
                  <c:v>9.1264181799103825E-4</c:v>
                </c:pt>
                <c:pt idx="178">
                  <c:v>4.2372655835298204E-4</c:v>
                </c:pt>
                <c:pt idx="179">
                  <c:v>8.3930452904532982E-4</c:v>
                </c:pt>
                <c:pt idx="180">
                  <c:v>3.4224068174663934E-4</c:v>
                </c:pt>
                <c:pt idx="181">
                  <c:v>4.889152596380562E-4</c:v>
                </c:pt>
                <c:pt idx="182">
                  <c:v>3.259435064253708E-4</c:v>
                </c:pt>
                <c:pt idx="183">
                  <c:v>7.333728894570843E-4</c:v>
                </c:pt>
                <c:pt idx="184">
                  <c:v>3.4224068174663934E-4</c:v>
                </c:pt>
                <c:pt idx="185">
                  <c:v>6.6818418817201025E-4</c:v>
                </c:pt>
                <c:pt idx="186">
                  <c:v>3.0149774344346805E-4</c:v>
                </c:pt>
                <c:pt idx="187">
                  <c:v>6.1929266220820452E-4</c:v>
                </c:pt>
                <c:pt idx="188">
                  <c:v>3.259435064253708E-4</c:v>
                </c:pt>
                <c:pt idx="189">
                  <c:v>5.5410396092313036E-4</c:v>
                </c:pt>
                <c:pt idx="190">
                  <c:v>2.6890339280093091E-4</c:v>
                </c:pt>
                <c:pt idx="191">
                  <c:v>7.7411582776025565E-4</c:v>
                </c:pt>
                <c:pt idx="192">
                  <c:v>3.4224068174663934E-4</c:v>
                </c:pt>
                <c:pt idx="193">
                  <c:v>4.0742938303171356E-4</c:v>
                </c:pt>
                <c:pt idx="194">
                  <c:v>2.6890339280093091E-4</c:v>
                </c:pt>
                <c:pt idx="195">
                  <c:v>6.6003560051137587E-4</c:v>
                </c:pt>
                <c:pt idx="196">
                  <c:v>3.1779491876473653E-4</c:v>
                </c:pt>
                <c:pt idx="197">
                  <c:v>2.5260621747966237E-4</c:v>
                </c:pt>
                <c:pt idx="198">
                  <c:v>3.259435064253708E-4</c:v>
                </c:pt>
                <c:pt idx="199">
                  <c:v>2.5260621747966237E-4</c:v>
                </c:pt>
                <c:pt idx="200">
                  <c:v>3.9113220771044496E-4</c:v>
                </c:pt>
                <c:pt idx="201">
                  <c:v>2.444576298190281E-4</c:v>
                </c:pt>
                <c:pt idx="202">
                  <c:v>3.5853785706790794E-4</c:v>
                </c:pt>
                <c:pt idx="203">
                  <c:v>2.2816045449775956E-4</c:v>
                </c:pt>
                <c:pt idx="204">
                  <c:v>4.1557797069234783E-4</c:v>
                </c:pt>
                <c:pt idx="205">
                  <c:v>2.6075480514029664E-4</c:v>
                </c:pt>
                <c:pt idx="206">
                  <c:v>4.8076667197742193E-4</c:v>
                </c:pt>
                <c:pt idx="207">
                  <c:v>2.444576298190281E-4</c:v>
                </c:pt>
                <c:pt idx="208">
                  <c:v>4.4002373367425064E-4</c:v>
                </c:pt>
                <c:pt idx="209">
                  <c:v>2.2816045449775956E-4</c:v>
                </c:pt>
                <c:pt idx="210">
                  <c:v>4.2372655835298204E-4</c:v>
                </c:pt>
                <c:pt idx="211">
                  <c:v>2.6075480514029664E-4</c:v>
                </c:pt>
                <c:pt idx="212">
                  <c:v>2.444576298190281E-4</c:v>
                </c:pt>
                <c:pt idx="213">
                  <c:v>2.444576298190281E-4</c:v>
                </c:pt>
                <c:pt idx="214">
                  <c:v>4.4817232133488485E-4</c:v>
                </c:pt>
                <c:pt idx="215">
                  <c:v>2.444576298190281E-4</c:v>
                </c:pt>
                <c:pt idx="216">
                  <c:v>2.6890339280093091E-4</c:v>
                </c:pt>
                <c:pt idx="217">
                  <c:v>2.3630904215839383E-4</c:v>
                </c:pt>
                <c:pt idx="218">
                  <c:v>2.6075480514029664E-4</c:v>
                </c:pt>
                <c:pt idx="219">
                  <c:v>2.6890339280093091E-4</c:v>
                </c:pt>
                <c:pt idx="220">
                  <c:v>2.6890339280093091E-4</c:v>
                </c:pt>
                <c:pt idx="221">
                  <c:v>2.1186327917649102E-4</c:v>
                </c:pt>
                <c:pt idx="222">
                  <c:v>2.1186327917649102E-4</c:v>
                </c:pt>
                <c:pt idx="223">
                  <c:v>3.5038926940727361E-4</c:v>
                </c:pt>
                <c:pt idx="224">
                  <c:v>2.3630904215839383E-4</c:v>
                </c:pt>
                <c:pt idx="225">
                  <c:v>3.5853785706790794E-4</c:v>
                </c:pt>
                <c:pt idx="226">
                  <c:v>2.0371469151585678E-4</c:v>
                </c:pt>
                <c:pt idx="227">
                  <c:v>2.8520056812219945E-4</c:v>
                </c:pt>
                <c:pt idx="228">
                  <c:v>2.2816045449775956E-4</c:v>
                </c:pt>
                <c:pt idx="229">
                  <c:v>2.1186327917649102E-4</c:v>
                </c:pt>
                <c:pt idx="230">
                  <c:v>2.2816045449775956E-4</c:v>
                </c:pt>
                <c:pt idx="231">
                  <c:v>1.8741751619458821E-4</c:v>
                </c:pt>
                <c:pt idx="232">
                  <c:v>3.5853785706790794E-4</c:v>
                </c:pt>
                <c:pt idx="233">
                  <c:v>2.2816045449775956E-4</c:v>
                </c:pt>
                <c:pt idx="234">
                  <c:v>2.1186327917649102E-4</c:v>
                </c:pt>
                <c:pt idx="235">
                  <c:v>2.1186327917649102E-4</c:v>
                </c:pt>
                <c:pt idx="236">
                  <c:v>4.0742938303171356E-4</c:v>
                </c:pt>
                <c:pt idx="237">
                  <c:v>2.2001186683712532E-4</c:v>
                </c:pt>
                <c:pt idx="238">
                  <c:v>2.2001186683712532E-4</c:v>
                </c:pt>
                <c:pt idx="239">
                  <c:v>1.9556610385522248E-4</c:v>
                </c:pt>
                <c:pt idx="240">
                  <c:v>2.6075480514029664E-4</c:v>
                </c:pt>
                <c:pt idx="241">
                  <c:v>1.9556610385522248E-4</c:v>
                </c:pt>
                <c:pt idx="242">
                  <c:v>2.8520056812219945E-4</c:v>
                </c:pt>
                <c:pt idx="243">
                  <c:v>1.7112034087331967E-4</c:v>
                </c:pt>
                <c:pt idx="244">
                  <c:v>2.2001186683712532E-4</c:v>
                </c:pt>
                <c:pt idx="245">
                  <c:v>1.8741751619458821E-4</c:v>
                </c:pt>
                <c:pt idx="246">
                  <c:v>3.4224068174663934E-4</c:v>
                </c:pt>
                <c:pt idx="247">
                  <c:v>2.2001186683712532E-4</c:v>
                </c:pt>
                <c:pt idx="248">
                  <c:v>1.9556610385522248E-4</c:v>
                </c:pt>
                <c:pt idx="249">
                  <c:v>2.2816045449775956E-4</c:v>
                </c:pt>
                <c:pt idx="250">
                  <c:v>2.1186327917649102E-4</c:v>
                </c:pt>
                <c:pt idx="251">
                  <c:v>1.9556610385522248E-4</c:v>
                </c:pt>
                <c:pt idx="252">
                  <c:v>2.0371469151585678E-4</c:v>
                </c:pt>
                <c:pt idx="253">
                  <c:v>2.0371469151585678E-4</c:v>
                </c:pt>
                <c:pt idx="254">
                  <c:v>2.1186327917649102E-4</c:v>
                </c:pt>
                <c:pt idx="255">
                  <c:v>2.0371469151585678E-4</c:v>
                </c:pt>
                <c:pt idx="256">
                  <c:v>2.1186327917649102E-4</c:v>
                </c:pt>
                <c:pt idx="257">
                  <c:v>1.7926892853395397E-4</c:v>
                </c:pt>
                <c:pt idx="258">
                  <c:v>3.0149774344346805E-4</c:v>
                </c:pt>
                <c:pt idx="259">
                  <c:v>1.9556610385522248E-4</c:v>
                </c:pt>
                <c:pt idx="260">
                  <c:v>1.9556610385522248E-4</c:v>
                </c:pt>
                <c:pt idx="261">
                  <c:v>1.7926892853395397E-4</c:v>
                </c:pt>
                <c:pt idx="262">
                  <c:v>1.8741751619458821E-4</c:v>
                </c:pt>
                <c:pt idx="263">
                  <c:v>1.9556610385522248E-4</c:v>
                </c:pt>
                <c:pt idx="264">
                  <c:v>1.7926892853395397E-4</c:v>
                </c:pt>
                <c:pt idx="265">
                  <c:v>2.1186327917649102E-4</c:v>
                </c:pt>
                <c:pt idx="266">
                  <c:v>1.629717532126854E-4</c:v>
                </c:pt>
                <c:pt idx="267">
                  <c:v>2.2816045449775956E-4</c:v>
                </c:pt>
                <c:pt idx="268">
                  <c:v>1.7112034087331967E-4</c:v>
                </c:pt>
                <c:pt idx="269">
                  <c:v>2.6890339280093091E-4</c:v>
                </c:pt>
                <c:pt idx="270">
                  <c:v>1.7926892853395397E-4</c:v>
                </c:pt>
                <c:pt idx="271">
                  <c:v>1.8741751619458821E-4</c:v>
                </c:pt>
                <c:pt idx="272">
                  <c:v>1.629717532126854E-4</c:v>
                </c:pt>
                <c:pt idx="273">
                  <c:v>2.3630904215839383E-4</c:v>
                </c:pt>
                <c:pt idx="274">
                  <c:v>1.629717532126854E-4</c:v>
                </c:pt>
                <c:pt idx="275">
                  <c:v>1.629717532126854E-4</c:v>
                </c:pt>
                <c:pt idx="276">
                  <c:v>2.0371469151585678E-4</c:v>
                </c:pt>
                <c:pt idx="277">
                  <c:v>1.7926892853395397E-4</c:v>
                </c:pt>
                <c:pt idx="278">
                  <c:v>1.8741751619458821E-4</c:v>
                </c:pt>
                <c:pt idx="279">
                  <c:v>1.629717532126854E-4</c:v>
                </c:pt>
                <c:pt idx="280">
                  <c:v>1.7112034087331967E-4</c:v>
                </c:pt>
                <c:pt idx="281">
                  <c:v>1.7926892853395397E-4</c:v>
                </c:pt>
                <c:pt idx="282">
                  <c:v>1.7112034087331967E-4</c:v>
                </c:pt>
                <c:pt idx="283">
                  <c:v>2.3630904215839383E-4</c:v>
                </c:pt>
                <c:pt idx="284">
                  <c:v>1.7112034087331967E-4</c:v>
                </c:pt>
                <c:pt idx="285">
                  <c:v>1.9556610385522248E-4</c:v>
                </c:pt>
                <c:pt idx="286">
                  <c:v>1.629717532126854E-4</c:v>
                </c:pt>
                <c:pt idx="287">
                  <c:v>2.1186327917649102E-4</c:v>
                </c:pt>
                <c:pt idx="288">
                  <c:v>1.629717532126854E-4</c:v>
                </c:pt>
                <c:pt idx="289">
                  <c:v>1.7926892853395397E-4</c:v>
                </c:pt>
                <c:pt idx="290">
                  <c:v>1.8741751619458821E-4</c:v>
                </c:pt>
                <c:pt idx="291">
                  <c:v>1.5482316555205113E-4</c:v>
                </c:pt>
                <c:pt idx="292">
                  <c:v>2.5260621747966237E-4</c:v>
                </c:pt>
                <c:pt idx="293">
                  <c:v>1.7112034087331967E-4</c:v>
                </c:pt>
                <c:pt idx="295">
                  <c:v>0</c:v>
                </c:pt>
                <c:pt idx="296">
                  <c:v>7.3655509491514268E-2</c:v>
                </c:pt>
                <c:pt idx="297">
                  <c:v>2.4681787812816242E-2</c:v>
                </c:pt>
                <c:pt idx="298">
                  <c:v>1.1083951008533219E-2</c:v>
                </c:pt>
                <c:pt idx="299">
                  <c:v>5.6528822305496884E-3</c:v>
                </c:pt>
                <c:pt idx="300">
                  <c:v>4.5975879259167506E-3</c:v>
                </c:pt>
                <c:pt idx="301">
                  <c:v>2.6684830505686406E-3</c:v>
                </c:pt>
                <c:pt idx="302">
                  <c:v>4.0733015834876476E-3</c:v>
                </c:pt>
                <c:pt idx="303">
                  <c:v>2.1845264267879301E-3</c:v>
                </c:pt>
                <c:pt idx="304">
                  <c:v>2.0097643126448955E-3</c:v>
                </c:pt>
                <c:pt idx="305">
                  <c:v>1.3376023351716862E-3</c:v>
                </c:pt>
                <c:pt idx="306">
                  <c:v>1.0351294453087422E-3</c:v>
                </c:pt>
                <c:pt idx="307">
                  <c:v>1.6736833239082908E-3</c:v>
                </c:pt>
                <c:pt idx="308">
                  <c:v>9.4774838823722491E-4</c:v>
                </c:pt>
                <c:pt idx="309">
                  <c:v>1.3308807153969543E-3</c:v>
                </c:pt>
                <c:pt idx="310">
                  <c:v>8.0659437296785104E-4</c:v>
                </c:pt>
                <c:pt idx="311">
                  <c:v>8.2003761251731521E-4</c:v>
                </c:pt>
                <c:pt idx="312">
                  <c:v>7.2593493567106593E-4</c:v>
                </c:pt>
                <c:pt idx="313">
                  <c:v>7.9315113341838677E-4</c:v>
                </c:pt>
                <c:pt idx="314">
                  <c:v>6.519971181490129E-4</c:v>
                </c:pt>
                <c:pt idx="315">
                  <c:v>6.452754983742807E-4</c:v>
                </c:pt>
                <c:pt idx="316">
                  <c:v>7.9315113341838677E-4</c:v>
                </c:pt>
                <c:pt idx="317">
                  <c:v>5.7133768085222789E-4</c:v>
                </c:pt>
                <c:pt idx="318">
                  <c:v>5.1084310287963892E-4</c:v>
                </c:pt>
                <c:pt idx="319">
                  <c:v>5.5117282152803153E-4</c:v>
                </c:pt>
                <c:pt idx="320">
                  <c:v>5.2428634242910309E-4</c:v>
                </c:pt>
                <c:pt idx="321">
                  <c:v>4.7723500400597855E-4</c:v>
                </c:pt>
                <c:pt idx="322">
                  <c:v>6.049457797258882E-4</c:v>
                </c:pt>
                <c:pt idx="323">
                  <c:v>4.6379176445651433E-4</c:v>
                </c:pt>
                <c:pt idx="324">
                  <c:v>4.6379176445651433E-4</c:v>
                </c:pt>
                <c:pt idx="325">
                  <c:v>3.6968908761026505E-4</c:v>
                </c:pt>
                <c:pt idx="326">
                  <c:v>4.0329718648392552E-4</c:v>
                </c:pt>
                <c:pt idx="327">
                  <c:v>4.5034852490705016E-4</c:v>
                </c:pt>
                <c:pt idx="328">
                  <c:v>4.1001880625865761E-4</c:v>
                </c:pt>
                <c:pt idx="329">
                  <c:v>3.5624584806080088E-4</c:v>
                </c:pt>
                <c:pt idx="330">
                  <c:v>4.0329718648392552E-4</c:v>
                </c:pt>
                <c:pt idx="332">
                  <c:v>0</c:v>
                </c:pt>
                <c:pt idx="333">
                  <c:v>0.43615097573959977</c:v>
                </c:pt>
                <c:pt idx="334">
                  <c:v>0.16270113297951258</c:v>
                </c:pt>
                <c:pt idx="335">
                  <c:v>0.1010782370692682</c:v>
                </c:pt>
                <c:pt idx="336">
                  <c:v>9.1956210944109565E-2</c:v>
                </c:pt>
                <c:pt idx="337">
                  <c:v>7.6791897216006669E-2</c:v>
                </c:pt>
                <c:pt idx="338">
                  <c:v>6.8626136933362072E-2</c:v>
                </c:pt>
                <c:pt idx="339">
                  <c:v>6.7327677921713083E-2</c:v>
                </c:pt>
                <c:pt idx="340">
                  <c:v>4.8802371011832824E-2</c:v>
                </c:pt>
                <c:pt idx="341">
                  <c:v>4.9458631884146398E-2</c:v>
                </c:pt>
                <c:pt idx="342">
                  <c:v>3.7022488353804214E-2</c:v>
                </c:pt>
                <c:pt idx="343">
                  <c:v>4.1485062285536507E-2</c:v>
                </c:pt>
                <c:pt idx="344">
                  <c:v>2.7736397010567175E-2</c:v>
                </c:pt>
                <c:pt idx="345">
                  <c:v>3.0717696401934544E-2</c:v>
                </c:pt>
                <c:pt idx="346">
                  <c:v>2.3822269664982656E-2</c:v>
                </c:pt>
                <c:pt idx="347">
                  <c:v>2.5101978365994121E-2</c:v>
                </c:pt>
                <c:pt idx="348">
                  <c:v>2.1347228660828617E-2</c:v>
                </c:pt>
                <c:pt idx="349">
                  <c:v>2.1380041704444293E-2</c:v>
                </c:pt>
                <c:pt idx="350">
                  <c:v>1.7719043552466437E-2</c:v>
                </c:pt>
                <c:pt idx="351">
                  <c:v>1.7700293241828906E-2</c:v>
                </c:pt>
                <c:pt idx="352">
                  <c:v>1.6392459074861147E-2</c:v>
                </c:pt>
                <c:pt idx="353">
                  <c:v>1.5609633605744244E-2</c:v>
                </c:pt>
                <c:pt idx="354">
                  <c:v>1.470493111748339E-2</c:v>
                </c:pt>
                <c:pt idx="355">
                  <c:v>1.3547099435615875E-2</c:v>
                </c:pt>
                <c:pt idx="356">
                  <c:v>1.3068966514358843E-2</c:v>
                </c:pt>
                <c:pt idx="357">
                  <c:v>1.2061137317591572E-2</c:v>
                </c:pt>
                <c:pt idx="358">
                  <c:v>1.2183014336735524E-2</c:v>
                </c:pt>
                <c:pt idx="359">
                  <c:v>1.0200168986816659E-2</c:v>
                </c:pt>
                <c:pt idx="360">
                  <c:v>1.2487706884595396E-2</c:v>
                </c:pt>
                <c:pt idx="361">
                  <c:v>9.7689118421534545E-3</c:v>
                </c:pt>
                <c:pt idx="362">
                  <c:v>9.6329720900313574E-3</c:v>
                </c:pt>
                <c:pt idx="363">
                  <c:v>7.9173186666973046E-3</c:v>
                </c:pt>
                <c:pt idx="364">
                  <c:v>8.8642093538926024E-3</c:v>
                </c:pt>
                <c:pt idx="365">
                  <c:v>7.7766913369158256E-3</c:v>
                </c:pt>
                <c:pt idx="366">
                  <c:v>8.6860814028360614E-3</c:v>
                </c:pt>
                <c:pt idx="367">
                  <c:v>7.0923049986459574E-3</c:v>
                </c:pt>
                <c:pt idx="368">
                  <c:v>8.2313863698759444E-3</c:v>
                </c:pt>
                <c:pt idx="369">
                  <c:v>6.6610478539827541E-3</c:v>
                </c:pt>
                <c:pt idx="370">
                  <c:v>6.9891782901395404E-3</c:v>
                </c:pt>
                <c:pt idx="371">
                  <c:v>5.8829099625252327E-3</c:v>
                </c:pt>
                <c:pt idx="372">
                  <c:v>7.214182017789908E-3</c:v>
                </c:pt>
                <c:pt idx="373">
                  <c:v>6.0610379135817736E-3</c:v>
                </c:pt>
                <c:pt idx="374">
                  <c:v>6.8579261156768261E-3</c:v>
                </c:pt>
                <c:pt idx="375">
                  <c:v>5.2594621338273393E-3</c:v>
                </c:pt>
                <c:pt idx="376">
                  <c:v>8.4001391656137198E-3</c:v>
                </c:pt>
                <c:pt idx="377">
                  <c:v>5.6063428806216566E-3</c:v>
                </c:pt>
                <c:pt idx="378">
                  <c:v>5.7422826327437528E-3</c:v>
                </c:pt>
                <c:pt idx="379">
                  <c:v>4.7953919455484568E-3</c:v>
                </c:pt>
                <c:pt idx="380">
                  <c:v>7.3735596582089171E-3</c:v>
                </c:pt>
                <c:pt idx="381">
                  <c:v>4.5000745530073497E-3</c:v>
                </c:pt>
                <c:pt idx="382">
                  <c:v>5.1844608912772171E-3</c:v>
                </c:pt>
                <c:pt idx="383">
                  <c:v>4.0922552966410584E-3</c:v>
                </c:pt>
                <c:pt idx="384">
                  <c:v>4.575075795557472E-3</c:v>
                </c:pt>
                <c:pt idx="385">
                  <c:v>3.9891285881346397E-3</c:v>
                </c:pt>
                <c:pt idx="386">
                  <c:v>3.9328776562220485E-3</c:v>
                </c:pt>
                <c:pt idx="387">
                  <c:v>3.717249083890446E-3</c:v>
                </c:pt>
                <c:pt idx="388">
                  <c:v>4.1719441168505634E-3</c:v>
                </c:pt>
                <c:pt idx="389">
                  <c:v>3.6094347977246449E-3</c:v>
                </c:pt>
                <c:pt idx="390">
                  <c:v>4.4110105774790792E-3</c:v>
                </c:pt>
                <c:pt idx="391">
                  <c:v>3.5859969094277316E-3</c:v>
                </c:pt>
                <c:pt idx="392">
                  <c:v>4.4906993976885842E-3</c:v>
                </c:pt>
                <c:pt idx="393">
                  <c:v>3.2484913179521803E-3</c:v>
                </c:pt>
                <c:pt idx="394">
                  <c:v>3.8485012583531607E-3</c:v>
                </c:pt>
                <c:pt idx="395">
                  <c:v>3.2578664732709462E-3</c:v>
                </c:pt>
                <c:pt idx="396">
                  <c:v>4.5375751742824108E-3</c:v>
                </c:pt>
                <c:pt idx="397">
                  <c:v>3.3563056041179813E-3</c:v>
                </c:pt>
                <c:pt idx="398">
                  <c:v>3.5063080892182266E-3</c:v>
                </c:pt>
                <c:pt idx="399">
                  <c:v>2.9484863477516905E-3</c:v>
                </c:pt>
                <c:pt idx="400">
                  <c:v>3.3188049828429202E-3</c:v>
                </c:pt>
                <c:pt idx="401">
                  <c:v>3.065675789236257E-3</c:v>
                </c:pt>
                <c:pt idx="402">
                  <c:v>3.5438087104932878E-3</c:v>
                </c:pt>
                <c:pt idx="403">
                  <c:v>2.7141074647825578E-3</c:v>
                </c:pt>
                <c:pt idx="404">
                  <c:v>3.8297509477156293E-3</c:v>
                </c:pt>
                <c:pt idx="405">
                  <c:v>2.7000447318044096E-3</c:v>
                </c:pt>
                <c:pt idx="406">
                  <c:v>2.8500472169046549E-3</c:v>
                </c:pt>
                <c:pt idx="407">
                  <c:v>2.5219167807478686E-3</c:v>
                </c:pt>
                <c:pt idx="408">
                  <c:v>2.5828552903198435E-3</c:v>
                </c:pt>
                <c:pt idx="409">
                  <c:v>2.601605600957374E-3</c:v>
                </c:pt>
                <c:pt idx="410">
                  <c:v>2.5406670913853992E-3</c:v>
                </c:pt>
                <c:pt idx="411">
                  <c:v>2.6578565328699657E-3</c:v>
                </c:pt>
                <c:pt idx="412">
                  <c:v>2.2312869658661443E-3</c:v>
                </c:pt>
                <c:pt idx="413">
                  <c:v>2.7516080860576189E-3</c:v>
                </c:pt>
                <c:pt idx="414">
                  <c:v>2.1609733009754044E-3</c:v>
                </c:pt>
                <c:pt idx="415">
                  <c:v>3.3000546722053901E-3</c:v>
                </c:pt>
                <c:pt idx="416">
                  <c:v>2.3016006307568838E-3</c:v>
                </c:pt>
                <c:pt idx="417">
                  <c:v>2.8547347945640377E-3</c:v>
                </c:pt>
                <c:pt idx="418">
                  <c:v>2.2265993882067616E-3</c:v>
                </c:pt>
                <c:pt idx="419">
                  <c:v>3.2203658519958842E-3</c:v>
                </c:pt>
                <c:pt idx="420">
                  <c:v>2.1656608786347867E-3</c:v>
                </c:pt>
                <c:pt idx="421">
                  <c:v>3.0281751679611959E-3</c:v>
                </c:pt>
                <c:pt idx="422">
                  <c:v>2.1328478350191083E-3</c:v>
                </c:pt>
                <c:pt idx="423">
                  <c:v>2.7609832413763844E-3</c:v>
                </c:pt>
                <c:pt idx="424">
                  <c:v>2.0906596360846645E-3</c:v>
                </c:pt>
                <c:pt idx="425">
                  <c:v>2.1750360339535522E-3</c:v>
                </c:pt>
                <c:pt idx="426">
                  <c:v>1.8281552871592358E-3</c:v>
                </c:pt>
                <c:pt idx="427">
                  <c:v>1.9875329275782462E-3</c:v>
                </c:pt>
                <c:pt idx="428">
                  <c:v>2.2312869658661443E-3</c:v>
                </c:pt>
                <c:pt idx="429">
                  <c:v>1.9265944180062713E-3</c:v>
                </c:pt>
                <c:pt idx="430">
                  <c:v>2.5031664701103385E-3</c:v>
                </c:pt>
                <c:pt idx="431">
                  <c:v>1.903156529709358E-3</c:v>
                </c:pt>
                <c:pt idx="432">
                  <c:v>2.4328528052195986E-3</c:v>
                </c:pt>
                <c:pt idx="433">
                  <c:v>1.8047173988623225E-3</c:v>
                </c:pt>
                <c:pt idx="434">
                  <c:v>1.8094049765217052E-3</c:v>
                </c:pt>
                <c:pt idx="435">
                  <c:v>2.10003479140343E-3</c:v>
                </c:pt>
                <c:pt idx="436">
                  <c:v>1.701590690355904E-3</c:v>
                </c:pt>
                <c:pt idx="437">
                  <c:v>2.2641000094818227E-3</c:v>
                </c:pt>
                <c:pt idx="438">
                  <c:v>1.7203410009934347E-3</c:v>
                </c:pt>
                <c:pt idx="439">
                  <c:v>2.0531590148096033E-3</c:v>
                </c:pt>
                <c:pt idx="440">
                  <c:v>1.5844012488713374E-3</c:v>
                </c:pt>
                <c:pt idx="441">
                  <c:v>2.4422279605383636E-3</c:v>
                </c:pt>
                <c:pt idx="442">
                  <c:v>1.6828403797183734E-3</c:v>
                </c:pt>
                <c:pt idx="443">
                  <c:v>2.0437838594908378E-3</c:v>
                </c:pt>
                <c:pt idx="444">
                  <c:v>1.4672118073867713E-3</c:v>
                </c:pt>
                <c:pt idx="445">
                  <c:v>1.6687776467402254E-3</c:v>
                </c:pt>
                <c:pt idx="446">
                  <c:v>1.715653423334052E-3</c:v>
                </c:pt>
                <c:pt idx="447">
                  <c:v>1.4672118073867713E-3</c:v>
                </c:pt>
                <c:pt idx="448">
                  <c:v>2.2687875871412054E-3</c:v>
                </c:pt>
                <c:pt idx="449">
                  <c:v>1.6875279573777559E-3</c:v>
                </c:pt>
                <c:pt idx="450">
                  <c:v>1.7250285786528173E-3</c:v>
                </c:pt>
                <c:pt idx="451">
                  <c:v>1.4765869627055366E-3</c:v>
                </c:pt>
                <c:pt idx="452">
                  <c:v>1.6640900690808426E-3</c:v>
                </c:pt>
                <c:pt idx="453">
                  <c:v>1.3968981424960314E-3</c:v>
                </c:pt>
                <c:pt idx="454">
                  <c:v>1.8562807531155318E-3</c:v>
                </c:pt>
                <c:pt idx="455">
                  <c:v>1.4156484531335622E-3</c:v>
                </c:pt>
                <c:pt idx="456">
                  <c:v>1.7625291999278786E-3</c:v>
                </c:pt>
                <c:pt idx="457">
                  <c:v>1.3172093222865262E-3</c:v>
                </c:pt>
                <c:pt idx="458">
                  <c:v>1.4390863414304755E-3</c:v>
                </c:pt>
                <c:pt idx="459">
                  <c:v>1.2984590116489956E-3</c:v>
                </c:pt>
                <c:pt idx="460">
                  <c:v>1.4062732978147967E-3</c:v>
                </c:pt>
                <c:pt idx="461">
                  <c:v>1.6359646031245468E-3</c:v>
                </c:pt>
                <c:pt idx="462">
                  <c:v>1.3547099435615875E-3</c:v>
                </c:pt>
                <c:pt idx="463">
                  <c:v>1.650027336102695E-3</c:v>
                </c:pt>
                <c:pt idx="464">
                  <c:v>1.2328329244176385E-3</c:v>
                </c:pt>
                <c:pt idx="465">
                  <c:v>1.5281503169587457E-3</c:v>
                </c:pt>
                <c:pt idx="466">
                  <c:v>1.2328329244176385E-3</c:v>
                </c:pt>
                <c:pt idx="467">
                  <c:v>1.4906496956836846E-3</c:v>
                </c:pt>
                <c:pt idx="468">
                  <c:v>1.3593975212209703E-3</c:v>
                </c:pt>
                <c:pt idx="469">
                  <c:v>1.2937714339896129E-3</c:v>
                </c:pt>
                <c:pt idx="470">
                  <c:v>1.3125217446271437E-3</c:v>
                </c:pt>
                <c:pt idx="471">
                  <c:v>1.5187751616399805E-3</c:v>
                </c:pt>
                <c:pt idx="472">
                  <c:v>1.2000198808019599E-3</c:v>
                </c:pt>
                <c:pt idx="473">
                  <c:v>1.4531490744086233E-3</c:v>
                </c:pt>
                <c:pt idx="474">
                  <c:v>1.1390813712299852E-3</c:v>
                </c:pt>
                <c:pt idx="475">
                  <c:v>1.2328329244176385E-3</c:v>
                </c:pt>
                <c:pt idx="476">
                  <c:v>1.1015807499549241E-3</c:v>
                </c:pt>
                <c:pt idx="477">
                  <c:v>1.2797087010114651E-3</c:v>
                </c:pt>
                <c:pt idx="478">
                  <c:v>1.0406422403829497E-3</c:v>
                </c:pt>
                <c:pt idx="479">
                  <c:v>1.2422080797364037E-3</c:v>
                </c:pt>
                <c:pt idx="480">
                  <c:v>1.143768948889368E-3</c:v>
                </c:pt>
                <c:pt idx="481">
                  <c:v>1.1812695701644293E-3</c:v>
                </c:pt>
                <c:pt idx="482">
                  <c:v>1.2656459680333171E-3</c:v>
                </c:pt>
                <c:pt idx="483">
                  <c:v>1.2656459680333171E-3</c:v>
                </c:pt>
                <c:pt idx="484">
                  <c:v>1.2047074584613426E-3</c:v>
                </c:pt>
                <c:pt idx="485">
                  <c:v>1.2093950361207252E-3</c:v>
                </c:pt>
                <c:pt idx="486">
                  <c:v>1.0406422403829497E-3</c:v>
                </c:pt>
                <c:pt idx="487">
                  <c:v>1.2609583903739343E-3</c:v>
                </c:pt>
                <c:pt idx="488">
                  <c:v>1.1156434829330722E-3</c:v>
                </c:pt>
                <c:pt idx="489">
                  <c:v>1.1343937935706027E-3</c:v>
                </c:pt>
                <c:pt idx="490">
                  <c:v>1.0687677063392455E-3</c:v>
                </c:pt>
                <c:pt idx="491">
                  <c:v>9.7032857549220978E-4</c:v>
                </c:pt>
                <c:pt idx="492">
                  <c:v>1.1156434829330722E-3</c:v>
                </c:pt>
                <c:pt idx="493">
                  <c:v>9.2814037655776591E-4</c:v>
                </c:pt>
                <c:pt idx="494">
                  <c:v>1.1203310605924547E-3</c:v>
                </c:pt>
                <c:pt idx="495">
                  <c:v>1.0078291967672709E-3</c:v>
                </c:pt>
                <c:pt idx="496">
                  <c:v>1.1343937935706027E-3</c:v>
                </c:pt>
                <c:pt idx="497">
                  <c:v>9.6564099783282714E-4</c:v>
                </c:pt>
                <c:pt idx="498">
                  <c:v>1.1250186382518374E-3</c:v>
                </c:pt>
                <c:pt idx="499">
                  <c:v>1.035954662723567E-3</c:v>
                </c:pt>
                <c:pt idx="500">
                  <c:v>1.035954662723567E-3</c:v>
                </c:pt>
                <c:pt idx="501">
                  <c:v>8.9532733294208722E-4</c:v>
                </c:pt>
                <c:pt idx="502">
                  <c:v>9.1876522123900053E-4</c:v>
                </c:pt>
                <c:pt idx="503">
                  <c:v>9.609534201734445E-4</c:v>
                </c:pt>
                <c:pt idx="504">
                  <c:v>1.1109559052736894E-3</c:v>
                </c:pt>
                <c:pt idx="505">
                  <c:v>8.3438882337011269E-4</c:v>
                </c:pt>
                <c:pt idx="506">
                  <c:v>1.1812695701644293E-3</c:v>
                </c:pt>
                <c:pt idx="507">
                  <c:v>1.2281453467582559E-3</c:v>
                </c:pt>
                <c:pt idx="508">
                  <c:v>1.0312670850641842E-3</c:v>
                </c:pt>
                <c:pt idx="509">
                  <c:v>1.0125167744266536E-3</c:v>
                </c:pt>
                <c:pt idx="510">
                  <c:v>1.0218919297454189E-3</c:v>
                </c:pt>
                <c:pt idx="511">
                  <c:v>9.8439130847035781E-4</c:v>
                </c:pt>
                <c:pt idx="512">
                  <c:v>8.7657702230455666E-4</c:v>
                </c:pt>
                <c:pt idx="513">
                  <c:v>1.0172043520860364E-3</c:v>
                </c:pt>
                <c:pt idx="514">
                  <c:v>9.8439130847035781E-4</c:v>
                </c:pt>
                <c:pt idx="515">
                  <c:v>8.0157577975443421E-4</c:v>
                </c:pt>
                <c:pt idx="516">
                  <c:v>8.7657702230455666E-4</c:v>
                </c:pt>
                <c:pt idx="517">
                  <c:v>8.1095093507319938E-4</c:v>
                </c:pt>
                <c:pt idx="518">
                  <c:v>7.4532484784184231E-4</c:v>
                </c:pt>
                <c:pt idx="519">
                  <c:v>1.143768948889368E-3</c:v>
                </c:pt>
                <c:pt idx="520">
                  <c:v>9.0001491060146986E-4</c:v>
                </c:pt>
                <c:pt idx="521">
                  <c:v>7.8751304677628607E-4</c:v>
                </c:pt>
                <c:pt idx="522">
                  <c:v>9.3282795421714855E-4</c:v>
                </c:pt>
                <c:pt idx="523">
                  <c:v>7.2188695954492901E-4</c:v>
                </c:pt>
                <c:pt idx="524">
                  <c:v>8.0626335741381674E-4</c:v>
                </c:pt>
                <c:pt idx="525">
                  <c:v>7.4063727018245967E-4</c:v>
                </c:pt>
                <c:pt idx="526">
                  <c:v>9.3751553187653119E-4</c:v>
                </c:pt>
                <c:pt idx="527">
                  <c:v>8.6251428932640863E-4</c:v>
                </c:pt>
                <c:pt idx="528">
                  <c:v>7.9220062443566871E-4</c:v>
                </c:pt>
                <c:pt idx="529">
                  <c:v>9.0470248826085261E-4</c:v>
                </c:pt>
                <c:pt idx="530">
                  <c:v>7.5001242550122495E-4</c:v>
                </c:pt>
                <c:pt idx="531">
                  <c:v>9.0001491060146986E-4</c:v>
                </c:pt>
                <c:pt idx="532">
                  <c:v>8.2970124571073005E-4</c:v>
                </c:pt>
                <c:pt idx="533">
                  <c:v>7.2657453720431165E-4</c:v>
                </c:pt>
                <c:pt idx="534">
                  <c:v>7.8282546911690354E-4</c:v>
                </c:pt>
                <c:pt idx="535">
                  <c:v>8.3907640102949532E-4</c:v>
                </c:pt>
                <c:pt idx="536">
                  <c:v>7.3126211486369429E-4</c:v>
                </c:pt>
                <c:pt idx="537">
                  <c:v>7.9220062443566871E-4</c:v>
                </c:pt>
                <c:pt idx="538">
                  <c:v>6.7501118295110239E-4</c:v>
                </c:pt>
                <c:pt idx="539">
                  <c:v>7.4063727018245967E-4</c:v>
                </c:pt>
                <c:pt idx="540">
                  <c:v>7.0782422656678109E-4</c:v>
                </c:pt>
                <c:pt idx="541">
                  <c:v>8.1095093507319938E-4</c:v>
                </c:pt>
                <c:pt idx="542">
                  <c:v>8.6251428932640863E-4</c:v>
                </c:pt>
                <c:pt idx="543">
                  <c:v>7.0782422656678109E-4</c:v>
                </c:pt>
                <c:pt idx="544">
                  <c:v>6.6563602763233711E-4</c:v>
                </c:pt>
                <c:pt idx="545">
                  <c:v>8.6720186698579127E-4</c:v>
                </c:pt>
                <c:pt idx="546">
                  <c:v>6.8907391592925042E-4</c:v>
                </c:pt>
                <c:pt idx="547">
                  <c:v>6.7032360529171975E-4</c:v>
                </c:pt>
                <c:pt idx="548">
                  <c:v>7.8751304677628607E-4</c:v>
                </c:pt>
                <c:pt idx="549">
                  <c:v>6.3751056167604117E-4</c:v>
                </c:pt>
                <c:pt idx="550">
                  <c:v>8.1095093507319938E-4</c:v>
                </c:pt>
                <c:pt idx="551">
                  <c:v>6.5626087231357183E-4</c:v>
                </c:pt>
                <c:pt idx="552">
                  <c:v>6.5157329465418909E-4</c:v>
                </c:pt>
                <c:pt idx="553">
                  <c:v>9.7970373081097506E-4</c:v>
                </c:pt>
                <c:pt idx="554">
                  <c:v>6.8907391592925042E-4</c:v>
                </c:pt>
                <c:pt idx="555">
                  <c:v>7.4532484784184231E-4</c:v>
                </c:pt>
                <c:pt idx="556">
                  <c:v>6.1876025103851061E-4</c:v>
                </c:pt>
                <c:pt idx="557">
                  <c:v>6.9376149358863306E-4</c:v>
                </c:pt>
                <c:pt idx="558">
                  <c:v>6.1407267337912797E-4</c:v>
                </c:pt>
                <c:pt idx="559">
                  <c:v>7.6876273613875562E-4</c:v>
                </c:pt>
                <c:pt idx="560">
                  <c:v>6.4688571699480645E-4</c:v>
                </c:pt>
                <c:pt idx="561">
                  <c:v>6.1407267337912797E-4</c:v>
                </c:pt>
                <c:pt idx="562">
                  <c:v>8.2970124571073005E-4</c:v>
                </c:pt>
                <c:pt idx="563">
                  <c:v>6.2813540635727589E-4</c:v>
                </c:pt>
                <c:pt idx="564">
                  <c:v>9.0001491060146986E-4</c:v>
                </c:pt>
                <c:pt idx="565">
                  <c:v>7.2657453720431165E-4</c:v>
                </c:pt>
                <c:pt idx="566">
                  <c:v>5.6719689678530136E-4</c:v>
                </c:pt>
                <c:pt idx="567">
                  <c:v>6.984490712480157E-4</c:v>
                </c:pt>
                <c:pt idx="568">
                  <c:v>5.8594720742283202E-4</c:v>
                </c:pt>
                <c:pt idx="569">
                  <c:v>5.156335425320921E-4</c:v>
                </c:pt>
                <c:pt idx="570">
                  <c:v>5.5782174146653608E-4</c:v>
                </c:pt>
                <c:pt idx="571">
                  <c:v>7.0313664890739834E-4</c:v>
                </c:pt>
                <c:pt idx="572">
                  <c:v>5.4844658614777069E-4</c:v>
                </c:pt>
                <c:pt idx="573">
                  <c:v>7.0782422656678109E-4</c:v>
                </c:pt>
                <c:pt idx="574">
                  <c:v>7.6876273613875562E-4</c:v>
                </c:pt>
                <c:pt idx="575">
                  <c:v>6.4219813933542381E-4</c:v>
                </c:pt>
                <c:pt idx="576">
                  <c:v>6.984490712480157E-4</c:v>
                </c:pt>
                <c:pt idx="577">
                  <c:v>5.9063478508221466E-4</c:v>
                </c:pt>
                <c:pt idx="578">
                  <c:v>8.2032609039196487E-4</c:v>
                </c:pt>
                <c:pt idx="579">
                  <c:v>5.9063478508221466E-4</c:v>
                </c:pt>
                <c:pt idx="580">
                  <c:v>6.0469751806036258E-4</c:v>
                </c:pt>
                <c:pt idx="581">
                  <c:v>5.6719689678530136E-4</c:v>
                </c:pt>
                <c:pt idx="582">
                  <c:v>9.2345279889838316E-4</c:v>
                </c:pt>
                <c:pt idx="583">
                  <c:v>7.4063727018245967E-4</c:v>
                </c:pt>
                <c:pt idx="584">
                  <c:v>6.4219813933542381E-4</c:v>
                </c:pt>
                <c:pt idx="585">
                  <c:v>7.0782422656678109E-4</c:v>
                </c:pt>
                <c:pt idx="586">
                  <c:v>5.5782174146653608E-4</c:v>
                </c:pt>
                <c:pt idx="587">
                  <c:v>5.4844658614777069E-4</c:v>
                </c:pt>
                <c:pt idx="588">
                  <c:v>5.5313416380715333E-4</c:v>
                </c:pt>
                <c:pt idx="589">
                  <c:v>4.8282049891641357E-4</c:v>
                </c:pt>
                <c:pt idx="590">
                  <c:v>5.8594720742283202E-4</c:v>
                </c:pt>
                <c:pt idx="591">
                  <c:v>5.3907143082900541E-4</c:v>
                </c:pt>
                <c:pt idx="592">
                  <c:v>6.5157329465418909E-4</c:v>
                </c:pt>
                <c:pt idx="593">
                  <c:v>5.2032112019147485E-4</c:v>
                </c:pt>
                <c:pt idx="594">
                  <c:v>4.8750807657579615E-4</c:v>
                </c:pt>
                <c:pt idx="595">
                  <c:v>5.0157080955394418E-4</c:v>
                </c:pt>
                <c:pt idx="596">
                  <c:v>4.5469503296011762E-4</c:v>
                </c:pt>
                <c:pt idx="597">
                  <c:v>6.7969876061048514E-4</c:v>
                </c:pt>
                <c:pt idx="598">
                  <c:v>5.7657205210406663E-4</c:v>
                </c:pt>
                <c:pt idx="599">
                  <c:v>5.8594720742283202E-4</c:v>
                </c:pt>
                <c:pt idx="600">
                  <c:v>5.156335425320921E-4</c:v>
                </c:pt>
                <c:pt idx="601">
                  <c:v>5.2032112019147485E-4</c:v>
                </c:pt>
                <c:pt idx="602">
                  <c:v>6.5626087231357183E-4</c:v>
                </c:pt>
                <c:pt idx="603">
                  <c:v>5.2500869785085749E-4</c:v>
                </c:pt>
                <c:pt idx="604">
                  <c:v>4.7813292125703093E-4</c:v>
                </c:pt>
                <c:pt idx="605">
                  <c:v>4.5000745530073493E-4</c:v>
                </c:pt>
                <c:pt idx="606">
                  <c:v>5.156335425320921E-4</c:v>
                </c:pt>
                <c:pt idx="607">
                  <c:v>5.2969627551024002E-4</c:v>
                </c:pt>
                <c:pt idx="608">
                  <c:v>5.3438385316962277E-4</c:v>
                </c:pt>
                <c:pt idx="609">
                  <c:v>4.8750807657579615E-4</c:v>
                </c:pt>
                <c:pt idx="610">
                  <c:v>4.5938261061950026E-4</c:v>
                </c:pt>
                <c:pt idx="611">
                  <c:v>4.8282049891641357E-4</c:v>
                </c:pt>
                <c:pt idx="612">
                  <c:v>3.9375652338814304E-4</c:v>
                </c:pt>
                <c:pt idx="613">
                  <c:v>4.687577659382656E-4</c:v>
                </c:pt>
                <c:pt idx="614">
                  <c:v>4.6407018827888296E-4</c:v>
                </c:pt>
                <c:pt idx="615">
                  <c:v>4.3125714466320432E-4</c:v>
                </c:pt>
                <c:pt idx="616">
                  <c:v>5.0157080955394418E-4</c:v>
                </c:pt>
                <c:pt idx="617">
                  <c:v>5.0625838721332682E-4</c:v>
                </c:pt>
                <c:pt idx="618">
                  <c:v>4.2656956700382168E-4</c:v>
                </c:pt>
                <c:pt idx="619">
                  <c:v>3.8438136806937781E-4</c:v>
                </c:pt>
                <c:pt idx="620">
                  <c:v>5.9063478508221466E-4</c:v>
                </c:pt>
                <c:pt idx="621">
                  <c:v>4.5938261061950026E-4</c:v>
                </c:pt>
                <c:pt idx="622">
                  <c:v>3.9844410104752578E-4</c:v>
                </c:pt>
                <c:pt idx="623">
                  <c:v>4.4063229998196965E-4</c:v>
                </c:pt>
                <c:pt idx="624">
                  <c:v>5.8594720742283202E-4</c:v>
                </c:pt>
                <c:pt idx="625">
                  <c:v>4.3125714466320432E-4</c:v>
                </c:pt>
                <c:pt idx="626">
                  <c:v>3.8906894572876045E-4</c:v>
                </c:pt>
                <c:pt idx="627">
                  <c:v>5.2032112019147485E-4</c:v>
                </c:pt>
                <c:pt idx="628">
                  <c:v>3.8438136806937781E-4</c:v>
                </c:pt>
                <c:pt idx="629">
                  <c:v>5.6719689678530136E-4</c:v>
                </c:pt>
                <c:pt idx="630">
                  <c:v>4.7344534359764824E-4</c:v>
                </c:pt>
                <c:pt idx="631">
                  <c:v>4.2656956700382168E-4</c:v>
                </c:pt>
                <c:pt idx="632">
                  <c:v>4.3125714466320432E-4</c:v>
                </c:pt>
                <c:pt idx="633">
                  <c:v>4.2656956700382168E-4</c:v>
                </c:pt>
                <c:pt idx="634">
                  <c:v>3.4688074679431653E-4</c:v>
                </c:pt>
                <c:pt idx="635">
                  <c:v>4.687577659382656E-4</c:v>
                </c:pt>
                <c:pt idx="636">
                  <c:v>4.8282049891641357E-4</c:v>
                </c:pt>
                <c:pt idx="637">
                  <c:v>4.687577659382656E-4</c:v>
                </c:pt>
                <c:pt idx="638">
                  <c:v>3.9844410104752578E-4</c:v>
                </c:pt>
                <c:pt idx="639">
                  <c:v>4.8282049891641357E-4</c:v>
                </c:pt>
                <c:pt idx="640">
                  <c:v>3.9375652338814304E-4</c:v>
                </c:pt>
                <c:pt idx="641">
                  <c:v>4.0313167870690837E-4</c:v>
                </c:pt>
                <c:pt idx="642">
                  <c:v>5.0625838721332682E-4</c:v>
                </c:pt>
                <c:pt idx="643">
                  <c:v>4.1250683402567376E-4</c:v>
                </c:pt>
                <c:pt idx="644">
                  <c:v>4.2188198934443898E-4</c:v>
                </c:pt>
                <c:pt idx="645">
                  <c:v>3.5156832445369917E-4</c:v>
                </c:pt>
                <c:pt idx="646">
                  <c:v>4.8750807657579615E-4</c:v>
                </c:pt>
                <c:pt idx="647">
                  <c:v>4.4063229998196965E-4</c:v>
                </c:pt>
                <c:pt idx="648">
                  <c:v>3.9375652338814304E-4</c:v>
                </c:pt>
                <c:pt idx="649">
                  <c:v>4.1250683402567376E-4</c:v>
                </c:pt>
                <c:pt idx="650">
                  <c:v>5.2969627551024002E-4</c:v>
                </c:pt>
                <c:pt idx="651">
                  <c:v>5.3907143082900541E-4</c:v>
                </c:pt>
                <c:pt idx="652">
                  <c:v>3.7969379040999512E-4</c:v>
                </c:pt>
                <c:pt idx="653">
                  <c:v>4.2656956700382168E-4</c:v>
                </c:pt>
                <c:pt idx="654">
                  <c:v>3.375055914755512E-4</c:v>
                </c:pt>
                <c:pt idx="655">
                  <c:v>4.3594472232258696E-4</c:v>
                </c:pt>
                <c:pt idx="656">
                  <c:v>3.9844410104752578E-4</c:v>
                </c:pt>
                <c:pt idx="657">
                  <c:v>3.2344285849740322E-4</c:v>
                </c:pt>
                <c:pt idx="658">
                  <c:v>6.7501118295110239E-4</c:v>
                </c:pt>
                <c:pt idx="659">
                  <c:v>4.5938261061950026E-4</c:v>
                </c:pt>
                <c:pt idx="660">
                  <c:v>3.8906894572876045E-4</c:v>
                </c:pt>
                <c:pt idx="661">
                  <c:v>3.8906894572876045E-4</c:v>
                </c:pt>
                <c:pt idx="662">
                  <c:v>3.1875528083802058E-4</c:v>
                </c:pt>
                <c:pt idx="663">
                  <c:v>5.5782174146653608E-4</c:v>
                </c:pt>
                <c:pt idx="664">
                  <c:v>3.8906894572876045E-4</c:v>
                </c:pt>
                <c:pt idx="665">
                  <c:v>3.7031863509122984E-4</c:v>
                </c:pt>
                <c:pt idx="666">
                  <c:v>2.85942237222342E-4</c:v>
                </c:pt>
                <c:pt idx="667">
                  <c:v>5.6250931912591872E-4</c:v>
                </c:pt>
                <c:pt idx="668">
                  <c:v>3.7031863509122984E-4</c:v>
                </c:pt>
                <c:pt idx="669">
                  <c:v>3.609434797724645E-4</c:v>
                </c:pt>
                <c:pt idx="670">
                  <c:v>4.2188198934443898E-4</c:v>
                </c:pt>
                <c:pt idx="671">
                  <c:v>3.2813043615678592E-4</c:v>
                </c:pt>
                <c:pt idx="672">
                  <c:v>3.1406770317863794E-4</c:v>
                </c:pt>
                <c:pt idx="673">
                  <c:v>4.4063229998196965E-4</c:v>
                </c:pt>
                <c:pt idx="674">
                  <c:v>3.5156832445369917E-4</c:v>
                </c:pt>
                <c:pt idx="675">
                  <c:v>3.0000497020048997E-4</c:v>
                </c:pt>
                <c:pt idx="676">
                  <c:v>3.1875528083802058E-4</c:v>
                </c:pt>
                <c:pt idx="677">
                  <c:v>2.9531739254110733E-4</c:v>
                </c:pt>
                <c:pt idx="678">
                  <c:v>4.8282049891641357E-4</c:v>
                </c:pt>
                <c:pt idx="679">
                  <c:v>3.7031863509122984E-4</c:v>
                </c:pt>
                <c:pt idx="680">
                  <c:v>4.9688323189456154E-4</c:v>
                </c:pt>
                <c:pt idx="681">
                  <c:v>3.7031863509122984E-4</c:v>
                </c:pt>
                <c:pt idx="682">
                  <c:v>3.0469254785987261E-4</c:v>
                </c:pt>
                <c:pt idx="683">
                  <c:v>4.3125714466320432E-4</c:v>
                </c:pt>
                <c:pt idx="684">
                  <c:v>3.2813043615678592E-4</c:v>
                </c:pt>
                <c:pt idx="685">
                  <c:v>3.0469254785987261E-4</c:v>
                </c:pt>
                <c:pt idx="686">
                  <c:v>4.7344534359764824E-4</c:v>
                </c:pt>
                <c:pt idx="687">
                  <c:v>7.0782422656678109E-4</c:v>
                </c:pt>
                <c:pt idx="688">
                  <c:v>5.5313416380715333E-4</c:v>
                </c:pt>
                <c:pt idx="689">
                  <c:v>4.3125714466320432E-4</c:v>
                </c:pt>
                <c:pt idx="690">
                  <c:v>4.687577659382656E-4</c:v>
                </c:pt>
                <c:pt idx="691">
                  <c:v>4.0781925636629101E-4</c:v>
                </c:pt>
                <c:pt idx="692">
                  <c:v>3.375055914755512E-4</c:v>
                </c:pt>
                <c:pt idx="693">
                  <c:v>3.1406770317863794E-4</c:v>
                </c:pt>
                <c:pt idx="694">
                  <c:v>2.9531739254110733E-4</c:v>
                </c:pt>
                <c:pt idx="695">
                  <c:v>5.0625838721332682E-4</c:v>
                </c:pt>
                <c:pt idx="696">
                  <c:v>3.609434797724645E-4</c:v>
                </c:pt>
                <c:pt idx="697">
                  <c:v>3.5156832445369917E-4</c:v>
                </c:pt>
                <c:pt idx="698">
                  <c:v>3.0000497020048997E-4</c:v>
                </c:pt>
                <c:pt idx="699">
                  <c:v>2.9531739254110733E-4</c:v>
                </c:pt>
                <c:pt idx="700">
                  <c:v>3.1875528083802058E-4</c:v>
                </c:pt>
                <c:pt idx="701">
                  <c:v>3.3281801381616856E-4</c:v>
                </c:pt>
                <c:pt idx="702">
                  <c:v>3.0469254785987261E-4</c:v>
                </c:pt>
                <c:pt idx="703">
                  <c:v>3.2813043615678592E-4</c:v>
                </c:pt>
                <c:pt idx="704">
                  <c:v>3.3281801381616856E-4</c:v>
                </c:pt>
                <c:pt idx="705">
                  <c:v>3.1406770317863794E-4</c:v>
                </c:pt>
                <c:pt idx="706">
                  <c:v>2.6250434892542874E-4</c:v>
                </c:pt>
                <c:pt idx="707">
                  <c:v>3.4688074679431653E-4</c:v>
                </c:pt>
                <c:pt idx="708">
                  <c:v>2.85942237222342E-4</c:v>
                </c:pt>
                <c:pt idx="709">
                  <c:v>2.9531739254110733E-4</c:v>
                </c:pt>
                <c:pt idx="710">
                  <c:v>2.9062981488172464E-4</c:v>
                </c:pt>
                <c:pt idx="711">
                  <c:v>2.8125465956295936E-4</c:v>
                </c:pt>
                <c:pt idx="712">
                  <c:v>3.2344285849740322E-4</c:v>
                </c:pt>
                <c:pt idx="713">
                  <c:v>2.9531739254110733E-4</c:v>
                </c:pt>
                <c:pt idx="714">
                  <c:v>3.0469254785987261E-4</c:v>
                </c:pt>
                <c:pt idx="715">
                  <c:v>2.8125465956295936E-4</c:v>
                </c:pt>
                <c:pt idx="716">
                  <c:v>2.85942237222342E-4</c:v>
                </c:pt>
                <c:pt idx="717">
                  <c:v>3.9844410104752578E-4</c:v>
                </c:pt>
                <c:pt idx="718">
                  <c:v>2.9531739254110733E-4</c:v>
                </c:pt>
                <c:pt idx="719">
                  <c:v>3.9375652338814304E-4</c:v>
                </c:pt>
                <c:pt idx="720">
                  <c:v>3.093801255192553E-4</c:v>
                </c:pt>
                <c:pt idx="721">
                  <c:v>4.3594472232258696E-4</c:v>
                </c:pt>
                <c:pt idx="722">
                  <c:v>3.2344285849740322E-4</c:v>
                </c:pt>
                <c:pt idx="723">
                  <c:v>2.9062981488172464E-4</c:v>
                </c:pt>
                <c:pt idx="724">
                  <c:v>4.3594472232258696E-4</c:v>
                </c:pt>
                <c:pt idx="725">
                  <c:v>3.3281801381616856E-4</c:v>
                </c:pt>
                <c:pt idx="726">
                  <c:v>2.8125465956295936E-4</c:v>
                </c:pt>
                <c:pt idx="727">
                  <c:v>2.2969130530975013E-4</c:v>
                </c:pt>
                <c:pt idx="728">
                  <c:v>2.85942237222342E-4</c:v>
                </c:pt>
                <c:pt idx="729">
                  <c:v>2.6250434892542874E-4</c:v>
                </c:pt>
                <c:pt idx="730">
                  <c:v>2.8125465956295936E-4</c:v>
                </c:pt>
                <c:pt idx="731">
                  <c:v>2.6250434892542874E-4</c:v>
                </c:pt>
                <c:pt idx="733">
                  <c:v>0</c:v>
                </c:pt>
                <c:pt idx="734">
                  <c:v>0.53352526453315396</c:v>
                </c:pt>
                <c:pt idx="735">
                  <c:v>6.0141366800388896E-2</c:v>
                </c:pt>
                <c:pt idx="736">
                  <c:v>0.11785038908785489</c:v>
                </c:pt>
                <c:pt idx="737">
                  <c:v>6.7415124315110514E-2</c:v>
                </c:pt>
                <c:pt idx="738">
                  <c:v>4.8817581101470289E-2</c:v>
                </c:pt>
                <c:pt idx="739">
                  <c:v>4.4270997737601632E-2</c:v>
                </c:pt>
                <c:pt idx="740">
                  <c:v>3.5965336490124844E-2</c:v>
                </c:pt>
                <c:pt idx="741">
                  <c:v>3.4079978542309E-2</c:v>
                </c:pt>
                <c:pt idx="742">
                  <c:v>3.2295483365363968E-2</c:v>
                </c:pt>
                <c:pt idx="743">
                  <c:v>2.9285117588604515E-2</c:v>
                </c:pt>
                <c:pt idx="744">
                  <c:v>2.5700609885349703E-2</c:v>
                </c:pt>
                <c:pt idx="745">
                  <c:v>2.3663957781227651E-2</c:v>
                </c:pt>
                <c:pt idx="746">
                  <c:v>2.1949290676423941E-2</c:v>
                </c:pt>
                <c:pt idx="747">
                  <c:v>1.8752716707287616E-2</c:v>
                </c:pt>
                <c:pt idx="748">
                  <c:v>1.5924679785563854E-2</c:v>
                </c:pt>
                <c:pt idx="749">
                  <c:v>1.5156570992009252E-2</c:v>
                </c:pt>
                <c:pt idx="750">
                  <c:v>1.4190615994054221E-2</c:v>
                </c:pt>
                <c:pt idx="751">
                  <c:v>1.3426386537840805E-2</c:v>
                </c:pt>
                <c:pt idx="752">
                  <c:v>1.3011297442334023E-2</c:v>
                </c:pt>
                <c:pt idx="753">
                  <c:v>1.2103532504496766E-2</c:v>
                </c:pt>
                <c:pt idx="754">
                  <c:v>1.1959997022872927E-2</c:v>
                </c:pt>
                <c:pt idx="755">
                  <c:v>9.112563414443239E-3</c:v>
                </c:pt>
                <c:pt idx="756">
                  <c:v>8.8914411859957014E-3</c:v>
                </c:pt>
                <c:pt idx="757">
                  <c:v>8.4763520904889214E-3</c:v>
                </c:pt>
                <c:pt idx="758">
                  <c:v>7.0953079970271105E-3</c:v>
                </c:pt>
                <c:pt idx="759">
                  <c:v>8.2513505247001993E-3</c:v>
                </c:pt>
                <c:pt idx="760">
                  <c:v>6.4590966730727938E-3</c:v>
                </c:pt>
                <c:pt idx="761">
                  <c:v>7.6228978754282516E-3</c:v>
                </c:pt>
                <c:pt idx="762">
                  <c:v>6.117714987048526E-3</c:v>
                </c:pt>
                <c:pt idx="763">
                  <c:v>6.2379744446252562E-3</c:v>
                </c:pt>
                <c:pt idx="764">
                  <c:v>5.2099500492112684E-3</c:v>
                </c:pt>
                <c:pt idx="765">
                  <c:v>5.5435730605531662E-3</c:v>
                </c:pt>
                <c:pt idx="766">
                  <c:v>4.8026196283868575E-3</c:v>
                </c:pt>
                <c:pt idx="767">
                  <c:v>5.431072277658806E-3</c:v>
                </c:pt>
                <c:pt idx="768">
                  <c:v>6.3194405287901384E-3</c:v>
                </c:pt>
                <c:pt idx="769">
                  <c:v>4.1004595696323984E-3</c:v>
                </c:pt>
                <c:pt idx="770">
                  <c:v>4.7366708935867152E-3</c:v>
                </c:pt>
                <c:pt idx="771">
                  <c:v>5.6909878795181907E-3</c:v>
                </c:pt>
                <c:pt idx="772">
                  <c:v>3.4914036070663747E-3</c:v>
                </c:pt>
                <c:pt idx="773">
                  <c:v>4.6280494480335395E-3</c:v>
                </c:pt>
                <c:pt idx="774">
                  <c:v>4.3177024607387498E-3</c:v>
                </c:pt>
                <c:pt idx="775">
                  <c:v>4.0112348107851463E-3</c:v>
                </c:pt>
                <c:pt idx="776">
                  <c:v>3.4991622817487447E-3</c:v>
                </c:pt>
                <c:pt idx="777">
                  <c:v>3.7047671608315424E-3</c:v>
                </c:pt>
                <c:pt idx="778">
                  <c:v>3.2043326438186952E-3</c:v>
                </c:pt>
                <c:pt idx="779">
                  <c:v>4.0112348107851463E-3</c:v>
                </c:pt>
                <c:pt idx="780">
                  <c:v>3.5185589684546691E-3</c:v>
                </c:pt>
                <c:pt idx="781">
                  <c:v>2.8978649938650913E-3</c:v>
                </c:pt>
                <c:pt idx="782">
                  <c:v>3.9918381240792219E-3</c:v>
                </c:pt>
                <c:pt idx="783">
                  <c:v>2.7426915002176965E-3</c:v>
                </c:pt>
                <c:pt idx="784">
                  <c:v>3.4293342096074174E-3</c:v>
                </c:pt>
                <c:pt idx="785">
                  <c:v>2.6612254160528143E-3</c:v>
                </c:pt>
                <c:pt idx="786">
                  <c:v>3.0763145115595947E-3</c:v>
                </c:pt>
                <c:pt idx="787">
                  <c:v>2.9327790299357548E-3</c:v>
                </c:pt>
                <c:pt idx="788">
                  <c:v>2.2461363205460343E-3</c:v>
                </c:pt>
                <c:pt idx="789">
                  <c:v>3.7125258355139115E-3</c:v>
                </c:pt>
                <c:pt idx="790">
                  <c:v>2.3508784287580259E-3</c:v>
                </c:pt>
                <c:pt idx="791">
                  <c:v>3.1539012583832919E-3</c:v>
                </c:pt>
                <c:pt idx="792">
                  <c:v>2.1297562003104887E-3</c:v>
                </c:pt>
                <c:pt idx="793">
                  <c:v>2.4362238502640926E-3</c:v>
                </c:pt>
                <c:pt idx="794">
                  <c:v>2.2616536699107737E-3</c:v>
                </c:pt>
                <c:pt idx="795">
                  <c:v>2.3741544528051348E-3</c:v>
                </c:pt>
                <c:pt idx="796">
                  <c:v>2.3625164407815803E-3</c:v>
                </c:pt>
                <c:pt idx="797">
                  <c:v>2.1219975256281188E-3</c:v>
                </c:pt>
                <c:pt idx="798">
                  <c:v>2.5176899344289748E-3</c:v>
                </c:pt>
                <c:pt idx="799">
                  <c:v>1.7650984902391116E-3</c:v>
                </c:pt>
                <c:pt idx="800">
                  <c:v>2.0133760800749431E-3</c:v>
                </c:pt>
                <c:pt idx="801">
                  <c:v>2.5797593318879325E-3</c:v>
                </c:pt>
                <c:pt idx="802">
                  <c:v>2.0094967427337581E-3</c:v>
                </c:pt>
                <c:pt idx="803">
                  <c:v>2.059928128169161E-3</c:v>
                </c:pt>
                <c:pt idx="804">
                  <c:v>1.3228540333440374E-3</c:v>
                </c:pt>
                <c:pt idx="805">
                  <c:v>2.2228602964989254E-3</c:v>
                </c:pt>
                <c:pt idx="806">
                  <c:v>1.7883745142862209E-3</c:v>
                </c:pt>
                <c:pt idx="807">
                  <c:v>1.6797530687330446E-3</c:v>
                </c:pt>
                <c:pt idx="808">
                  <c:v>2.0482901161456065E-3</c:v>
                </c:pt>
                <c:pt idx="809">
                  <c:v>1.3189746960028529E-3</c:v>
                </c:pt>
                <c:pt idx="810">
                  <c:v>1.6138043339329021E-3</c:v>
                </c:pt>
                <c:pt idx="811">
                  <c:v>1.9125133092041363E-3</c:v>
                </c:pt>
                <c:pt idx="812">
                  <c:v>1.3189746960028529E-3</c:v>
                </c:pt>
                <c:pt idx="813">
                  <c:v>1.6603563820271204E-3</c:v>
                </c:pt>
                <c:pt idx="814">
                  <c:v>1.1793185517201977E-3</c:v>
                </c:pt>
                <c:pt idx="815">
                  <c:v>1.4780275269914321E-3</c:v>
                </c:pt>
                <c:pt idx="816">
                  <c:v>1.2142325877908615E-3</c:v>
                </c:pt>
                <c:pt idx="817">
                  <c:v>1.6913910807565993E-3</c:v>
                </c:pt>
                <c:pt idx="818">
                  <c:v>1.2956986719557435E-3</c:v>
                </c:pt>
                <c:pt idx="819">
                  <c:v>1.644839032662381E-3</c:v>
                </c:pt>
                <c:pt idx="820">
                  <c:v>1.2297499371556008E-3</c:v>
                </c:pt>
                <c:pt idx="821">
                  <c:v>1.5129415630620957E-3</c:v>
                </c:pt>
                <c:pt idx="822">
                  <c:v>1.4625101776266924E-3</c:v>
                </c:pt>
                <c:pt idx="823">
                  <c:v>1.1831978890613827E-3</c:v>
                </c:pt>
                <c:pt idx="824">
                  <c:v>1.3189746960028529E-3</c:v>
                </c:pt>
                <c:pt idx="825">
                  <c:v>1.4081994548501044E-3</c:v>
                </c:pt>
                <c:pt idx="826">
                  <c:v>9.6595499795503034E-4</c:v>
                </c:pt>
                <c:pt idx="827">
                  <c:v>1.3189746960028529E-3</c:v>
                </c:pt>
                <c:pt idx="828">
                  <c:v>9.4267897390792118E-4</c:v>
                </c:pt>
                <c:pt idx="829">
                  <c:v>1.4663895149678774E-3</c:v>
                </c:pt>
                <c:pt idx="830">
                  <c:v>1.0706971061670216E-3</c:v>
                </c:pt>
                <c:pt idx="831">
                  <c:v>1.2530259612027101E-3</c:v>
                </c:pt>
                <c:pt idx="832">
                  <c:v>1.2297499371556008E-3</c:v>
                </c:pt>
                <c:pt idx="833">
                  <c:v>1.0745764435082063E-3</c:v>
                </c:pt>
                <c:pt idx="834">
                  <c:v>1.2025945757673069E-3</c:v>
                </c:pt>
                <c:pt idx="835">
                  <c:v>9.4655831124910615E-4</c:v>
                </c:pt>
                <c:pt idx="836">
                  <c:v>1.1599218650142735E-3</c:v>
                </c:pt>
                <c:pt idx="837">
                  <c:v>1.1560425276730885E-3</c:v>
                </c:pt>
                <c:pt idx="838">
                  <c:v>1.0202657207316185E-3</c:v>
                </c:pt>
                <c:pt idx="839">
                  <c:v>1.2103532504496766E-3</c:v>
                </c:pt>
                <c:pt idx="840">
                  <c:v>8.9224758847251799E-4</c:v>
                </c:pt>
                <c:pt idx="841">
                  <c:v>9.0388560049607268E-4</c:v>
                </c:pt>
                <c:pt idx="842">
                  <c:v>1.1056111422376854E-3</c:v>
                </c:pt>
                <c:pt idx="843">
                  <c:v>9.9311035934332437E-4</c:v>
                </c:pt>
                <c:pt idx="844">
                  <c:v>8.5733355240185435E-4</c:v>
                </c:pt>
                <c:pt idx="845">
                  <c:v>1.0978524675553155E-3</c:v>
                </c:pt>
                <c:pt idx="846">
                  <c:v>8.4569554037829966E-4</c:v>
                </c:pt>
                <c:pt idx="847">
                  <c:v>1.0047483713668791E-3</c:v>
                </c:pt>
                <c:pt idx="848">
                  <c:v>8.6509222708422396E-4</c:v>
                </c:pt>
                <c:pt idx="849">
                  <c:v>1.028024395413988E-3</c:v>
                </c:pt>
                <c:pt idx="850">
                  <c:v>9.1552361251962715E-4</c:v>
                </c:pt>
                <c:pt idx="851">
                  <c:v>7.4483276950749328E-4</c:v>
                </c:pt>
                <c:pt idx="852">
                  <c:v>1.1094904795788702E-3</c:v>
                </c:pt>
                <c:pt idx="853">
                  <c:v>9.0388560049607268E-4</c:v>
                </c:pt>
                <c:pt idx="854">
                  <c:v>8.1854017899000563E-4</c:v>
                </c:pt>
                <c:pt idx="855">
                  <c:v>9.5043764859029101E-4</c:v>
                </c:pt>
                <c:pt idx="856">
                  <c:v>8.6897156442540882E-4</c:v>
                </c:pt>
                <c:pt idx="857">
                  <c:v>7.4871210684867824E-4</c:v>
                </c:pt>
                <c:pt idx="858">
                  <c:v>1.0163863833904335E-3</c:v>
                </c:pt>
                <c:pt idx="859">
                  <c:v>9.4267897390792118E-4</c:v>
                </c:pt>
                <c:pt idx="860">
                  <c:v>8.3793686569593004E-4</c:v>
                </c:pt>
                <c:pt idx="861">
                  <c:v>1.0435417447787277E-3</c:v>
                </c:pt>
                <c:pt idx="862">
                  <c:v>6.9052204673090522E-4</c:v>
                </c:pt>
                <c:pt idx="863">
                  <c:v>7.9138481760171171E-4</c:v>
                </c:pt>
                <c:pt idx="864">
                  <c:v>8.6509222708422396E-4</c:v>
                </c:pt>
                <c:pt idx="865">
                  <c:v>5.9741795054246856E-4</c:v>
                </c:pt>
                <c:pt idx="866">
                  <c:v>7.4871210684867824E-4</c:v>
                </c:pt>
                <c:pt idx="867">
                  <c:v>8.1078150430763591E-4</c:v>
                </c:pt>
                <c:pt idx="868">
                  <c:v>6.7112536002498092E-4</c:v>
                </c:pt>
                <c:pt idx="869">
                  <c:v>8.0690216696645105E-4</c:v>
                </c:pt>
                <c:pt idx="870">
                  <c:v>7.0603939609564467E-4</c:v>
                </c:pt>
                <c:pt idx="871">
                  <c:v>6.8276337204853561E-4</c:v>
                </c:pt>
                <c:pt idx="872">
                  <c:v>6.4009066129550203E-4</c:v>
                </c:pt>
                <c:pt idx="873">
                  <c:v>8.0302282962526619E-4</c:v>
                </c:pt>
                <c:pt idx="874">
                  <c:v>6.633666853426112E-4</c:v>
                </c:pt>
                <c:pt idx="875">
                  <c:v>7.7586746823697216E-4</c:v>
                </c:pt>
                <c:pt idx="876">
                  <c:v>6.2457331193076259E-4</c:v>
                </c:pt>
                <c:pt idx="877">
                  <c:v>7.0216005875445991E-4</c:v>
                </c:pt>
                <c:pt idx="878">
                  <c:v>6.5172867331905662E-4</c:v>
                </c:pt>
                <c:pt idx="879">
                  <c:v>6.5560801066024148E-4</c:v>
                </c:pt>
                <c:pt idx="880">
                  <c:v>7.6810879355460255E-4</c:v>
                </c:pt>
                <c:pt idx="881">
                  <c:v>6.2069397458957773E-4</c:v>
                </c:pt>
                <c:pt idx="882">
                  <c:v>7.0603939609564467E-4</c:v>
                </c:pt>
                <c:pt idx="883">
                  <c:v>6.3233198661313231E-4</c:v>
                </c:pt>
                <c:pt idx="884">
                  <c:v>5.935386132012837E-4</c:v>
                </c:pt>
                <c:pt idx="885">
                  <c:v>6.7112536002498092E-4</c:v>
                </c:pt>
                <c:pt idx="886">
                  <c:v>6.4784933597787176E-4</c:v>
                </c:pt>
                <c:pt idx="887">
                  <c:v>5.6638325181298968E-4</c:v>
                </c:pt>
                <c:pt idx="888">
                  <c:v>6.0129728788365343E-4</c:v>
                </c:pt>
                <c:pt idx="889">
                  <c:v>6.0129728788365343E-4</c:v>
                </c:pt>
                <c:pt idx="890">
                  <c:v>5.2371054105995621E-4</c:v>
                </c:pt>
                <c:pt idx="891">
                  <c:v>6.1681463724839287E-4</c:v>
                </c:pt>
                <c:pt idx="892">
                  <c:v>5.3534855308351079E-4</c:v>
                </c:pt>
                <c:pt idx="893">
                  <c:v>5.2758987840114107E-4</c:v>
                </c:pt>
                <c:pt idx="894">
                  <c:v>5.7802126383654426E-4</c:v>
                </c:pt>
                <c:pt idx="895">
                  <c:v>6.0129728788365343E-4</c:v>
                </c:pt>
                <c:pt idx="896">
                  <c:v>5.0431385435403191E-4</c:v>
                </c:pt>
                <c:pt idx="897">
                  <c:v>4.5776180625981358E-4</c:v>
                </c:pt>
                <c:pt idx="898">
                  <c:v>6.8664270938972036E-4</c:v>
                </c:pt>
                <c:pt idx="899">
                  <c:v>6.2069397458957773E-4</c:v>
                </c:pt>
                <c:pt idx="900">
                  <c:v>5.0043451701284704E-4</c:v>
                </c:pt>
                <c:pt idx="901">
                  <c:v>5.6250391447180482E-4</c:v>
                </c:pt>
                <c:pt idx="902">
                  <c:v>5.3534855308351079E-4</c:v>
                </c:pt>
                <c:pt idx="903">
                  <c:v>4.5776180625981358E-4</c:v>
                </c:pt>
                <c:pt idx="904">
                  <c:v>6.0129728788365343E-4</c:v>
                </c:pt>
                <c:pt idx="905">
                  <c:v>5.3146921574232593E-4</c:v>
                </c:pt>
                <c:pt idx="906">
                  <c:v>5.6250391447180482E-4</c:v>
                </c:pt>
                <c:pt idx="907">
                  <c:v>5.3922789042469565E-4</c:v>
                </c:pt>
                <c:pt idx="908">
                  <c:v>4.5388246891862871E-4</c:v>
                </c:pt>
                <c:pt idx="909">
                  <c:v>4.2672710753033469E-4</c:v>
                </c:pt>
                <c:pt idx="910">
                  <c:v>6.0517662522483829E-4</c:v>
                </c:pt>
                <c:pt idx="911">
                  <c:v>5.7026258915417454E-4</c:v>
                </c:pt>
                <c:pt idx="912">
                  <c:v>4.8103783030692274E-4</c:v>
                </c:pt>
                <c:pt idx="913">
                  <c:v>4.9655517967166218E-4</c:v>
                </c:pt>
                <c:pt idx="914">
                  <c:v>4.6164114360099849E-4</c:v>
                </c:pt>
                <c:pt idx="915">
                  <c:v>4.3448578221270441E-4</c:v>
                </c:pt>
                <c:pt idx="916">
                  <c:v>5.8577993851891398E-4</c:v>
                </c:pt>
                <c:pt idx="917">
                  <c:v>4.5000313157744385E-4</c:v>
                </c:pt>
                <c:pt idx="918">
                  <c:v>4.306064448715196E-4</c:v>
                </c:pt>
                <c:pt idx="919">
                  <c:v>4.1896843284796502E-4</c:v>
                </c:pt>
                <c:pt idx="920">
                  <c:v>5.5862457713061996E-4</c:v>
                </c:pt>
                <c:pt idx="921">
                  <c:v>4.4612379423625899E-4</c:v>
                </c:pt>
                <c:pt idx="922">
                  <c:v>3.9957174614204066E-4</c:v>
                </c:pt>
                <c:pt idx="923">
                  <c:v>4.8103783030692274E-4</c:v>
                </c:pt>
                <c:pt idx="924">
                  <c:v>3.9181307145967094E-4</c:v>
                </c:pt>
                <c:pt idx="925">
                  <c:v>3.8017505943611636E-4</c:v>
                </c:pt>
                <c:pt idx="926">
                  <c:v>3.4914036070663747E-4</c:v>
                </c:pt>
                <c:pt idx="927">
                  <c:v>5.2371054105995621E-4</c:v>
                </c:pt>
                <c:pt idx="928">
                  <c:v>4.4612379423625899E-4</c:v>
                </c:pt>
                <c:pt idx="929">
                  <c:v>3.9181307145967094E-4</c:v>
                </c:pt>
                <c:pt idx="930">
                  <c:v>4.3448578221270441E-4</c:v>
                </c:pt>
                <c:pt idx="931">
                  <c:v>3.8793373411848608E-4</c:v>
                </c:pt>
                <c:pt idx="932">
                  <c:v>4.2672710753033469E-4</c:v>
                </c:pt>
                <c:pt idx="933">
                  <c:v>4.0733042082441044E-4</c:v>
                </c:pt>
                <c:pt idx="934">
                  <c:v>3.762957220949315E-4</c:v>
                </c:pt>
                <c:pt idx="935">
                  <c:v>4.0345108348322552E-4</c:v>
                </c:pt>
                <c:pt idx="936">
                  <c:v>3.8793373411848608E-4</c:v>
                </c:pt>
                <c:pt idx="937">
                  <c:v>3.0258831261241914E-4</c:v>
                </c:pt>
                <c:pt idx="938">
                  <c:v>3.4914036070663747E-4</c:v>
                </c:pt>
                <c:pt idx="939">
                  <c:v>4.8103783030692274E-4</c:v>
                </c:pt>
                <c:pt idx="940">
                  <c:v>3.9181307145967094E-4</c:v>
                </c:pt>
                <c:pt idx="941">
                  <c:v>3.3750234868308289E-4</c:v>
                </c:pt>
                <c:pt idx="942">
                  <c:v>3.2198499931834345E-4</c:v>
                </c:pt>
                <c:pt idx="943">
                  <c:v>3.5689903538900719E-4</c:v>
                </c:pt>
                <c:pt idx="944">
                  <c:v>3.9957174614204066E-4</c:v>
                </c:pt>
                <c:pt idx="945">
                  <c:v>4.4612379423625899E-4</c:v>
                </c:pt>
                <c:pt idx="946">
                  <c:v>3.0646764995360406E-4</c:v>
                </c:pt>
                <c:pt idx="947">
                  <c:v>3.5301969804782233E-4</c:v>
                </c:pt>
                <c:pt idx="948">
                  <c:v>3.5301969804782233E-4</c:v>
                </c:pt>
                <c:pt idx="949">
                  <c:v>2.9482963793004942E-4</c:v>
                </c:pt>
                <c:pt idx="950">
                  <c:v>2.5991560185938567E-4</c:v>
                </c:pt>
                <c:pt idx="951">
                  <c:v>3.2198499931834345E-4</c:v>
                </c:pt>
                <c:pt idx="952">
                  <c:v>2.6379493920057053E-4</c:v>
                </c:pt>
                <c:pt idx="953">
                  <c:v>4.1120975816559525E-4</c:v>
                </c:pt>
                <c:pt idx="954">
                  <c:v>4.0345108348322552E-4</c:v>
                </c:pt>
                <c:pt idx="955">
                  <c:v>2.8319162590649484E-4</c:v>
                </c:pt>
                <c:pt idx="956">
                  <c:v>3.3362301134189803E-4</c:v>
                </c:pt>
                <c:pt idx="957">
                  <c:v>3.4914036070663747E-4</c:v>
                </c:pt>
                <c:pt idx="958">
                  <c:v>2.9482963793004942E-4</c:v>
                </c:pt>
                <c:pt idx="959">
                  <c:v>3.8405439677730127E-4</c:v>
                </c:pt>
                <c:pt idx="960">
                  <c:v>3.4138168602426781E-4</c:v>
                </c:pt>
                <c:pt idx="961">
                  <c:v>3.7241638475374664E-4</c:v>
                </c:pt>
                <c:pt idx="962">
                  <c:v>3.5689903538900719E-4</c:v>
                </c:pt>
                <c:pt idx="963">
                  <c:v>3.1034698729478886E-4</c:v>
                </c:pt>
                <c:pt idx="964">
                  <c:v>3.6077837273019206E-4</c:v>
                </c:pt>
                <c:pt idx="965">
                  <c:v>3.4138168602426781E-4</c:v>
                </c:pt>
                <c:pt idx="966">
                  <c:v>2.9482963793004942E-4</c:v>
                </c:pt>
                <c:pt idx="967">
                  <c:v>2.9482963793004942E-4</c:v>
                </c:pt>
                <c:pt idx="968">
                  <c:v>3.0646764995360406E-4</c:v>
                </c:pt>
                <c:pt idx="969">
                  <c:v>2.9095030058886456E-4</c:v>
                </c:pt>
                <c:pt idx="970">
                  <c:v>2.5991560185938567E-4</c:v>
                </c:pt>
                <c:pt idx="971">
                  <c:v>3.0258831261241914E-4</c:v>
                </c:pt>
                <c:pt idx="972">
                  <c:v>2.9482963793004942E-4</c:v>
                </c:pt>
                <c:pt idx="973">
                  <c:v>2.7543295122412512E-4</c:v>
                </c:pt>
                <c:pt idx="974">
                  <c:v>2.4827758983583109E-4</c:v>
                </c:pt>
                <c:pt idx="975">
                  <c:v>2.5603626451820081E-4</c:v>
                </c:pt>
                <c:pt idx="976">
                  <c:v>2.4051891515346137E-4</c:v>
                </c:pt>
                <c:pt idx="977">
                  <c:v>2.870709632476797E-4</c:v>
                </c:pt>
                <c:pt idx="978">
                  <c:v>3.2974367400071322E-4</c:v>
                </c:pt>
                <c:pt idx="979">
                  <c:v>3.7241638475374664E-4</c:v>
                </c:pt>
                <c:pt idx="980">
                  <c:v>2.5215692717701595E-4</c:v>
                </c:pt>
                <c:pt idx="981">
                  <c:v>3.0258831261241914E-4</c:v>
                </c:pt>
                <c:pt idx="982">
                  <c:v>2.7155361388294026E-4</c:v>
                </c:pt>
                <c:pt idx="983">
                  <c:v>2.870709632476797E-4</c:v>
                </c:pt>
                <c:pt idx="984">
                  <c:v>2.7543295122412512E-4</c:v>
                </c:pt>
                <c:pt idx="985">
                  <c:v>1.9784620440042793E-4</c:v>
                </c:pt>
                <c:pt idx="986">
                  <c:v>3.0258831261241914E-4</c:v>
                </c:pt>
                <c:pt idx="987">
                  <c:v>3.0646764995360406E-4</c:v>
                </c:pt>
                <c:pt idx="988">
                  <c:v>2.9482963793004942E-4</c:v>
                </c:pt>
                <c:pt idx="989">
                  <c:v>1.9784620440042793E-4</c:v>
                </c:pt>
                <c:pt idx="990">
                  <c:v>2.0948421642398251E-4</c:v>
                </c:pt>
                <c:pt idx="991">
                  <c:v>2.3276024047109165E-4</c:v>
                </c:pt>
                <c:pt idx="992">
                  <c:v>1.9008752971805818E-4</c:v>
                </c:pt>
                <c:pt idx="993">
                  <c:v>2.5991560185938567E-4</c:v>
                </c:pt>
                <c:pt idx="994">
                  <c:v>3.0646764995360406E-4</c:v>
                </c:pt>
                <c:pt idx="995">
                  <c:v>2.1336355376516734E-4</c:v>
                </c:pt>
                <c:pt idx="996">
                  <c:v>2.0560487908279762E-4</c:v>
                </c:pt>
                <c:pt idx="997">
                  <c:v>2.5603626451820081E-4</c:v>
                </c:pt>
                <c:pt idx="998">
                  <c:v>2.2500156578872193E-4</c:v>
                </c:pt>
                <c:pt idx="999">
                  <c:v>2.7931228856530998E-4</c:v>
                </c:pt>
                <c:pt idx="1000">
                  <c:v>3.1422632463597373E-4</c:v>
                </c:pt>
                <c:pt idx="1001">
                  <c:v>2.3663957781227654E-4</c:v>
                </c:pt>
                <c:pt idx="1002">
                  <c:v>1.784495176945036E-4</c:v>
                </c:pt>
                <c:pt idx="1003">
                  <c:v>2.3276024047109165E-4</c:v>
                </c:pt>
                <c:pt idx="1004">
                  <c:v>2.0560487908279762E-4</c:v>
                </c:pt>
                <c:pt idx="1005">
                  <c:v>2.3276024047109165E-4</c:v>
                </c:pt>
                <c:pt idx="1006">
                  <c:v>2.9482963793004942E-4</c:v>
                </c:pt>
                <c:pt idx="1007">
                  <c:v>2.5603626451820081E-4</c:v>
                </c:pt>
                <c:pt idx="1008">
                  <c:v>2.0560487908279762E-4</c:v>
                </c:pt>
                <c:pt idx="1009">
                  <c:v>2.7543295122412512E-4</c:v>
                </c:pt>
                <c:pt idx="1010">
                  <c:v>1.784495176945036E-4</c:v>
                </c:pt>
                <c:pt idx="1011">
                  <c:v>1.9784620440042793E-4</c:v>
                </c:pt>
                <c:pt idx="1012">
                  <c:v>2.2112222844753709E-4</c:v>
                </c:pt>
                <c:pt idx="1013">
                  <c:v>2.6379493920057053E-4</c:v>
                </c:pt>
                <c:pt idx="1014">
                  <c:v>1.8620819237687332E-4</c:v>
                </c:pt>
                <c:pt idx="1015">
                  <c:v>1.7457018035331874E-4</c:v>
                </c:pt>
                <c:pt idx="1016">
                  <c:v>2.2112222844753709E-4</c:v>
                </c:pt>
                <c:pt idx="1017">
                  <c:v>2.2500156578872193E-4</c:v>
                </c:pt>
                <c:pt idx="1018">
                  <c:v>2.4827758983583109E-4</c:v>
                </c:pt>
                <c:pt idx="1019">
                  <c:v>2.5991560185938567E-4</c:v>
                </c:pt>
                <c:pt idx="1020">
                  <c:v>1.7457018035331874E-4</c:v>
                </c:pt>
                <c:pt idx="1021">
                  <c:v>2.9095030058886456E-4</c:v>
                </c:pt>
                <c:pt idx="1022">
                  <c:v>3.2198499931834345E-4</c:v>
                </c:pt>
                <c:pt idx="1023">
                  <c:v>2.6379493920057053E-4</c:v>
                </c:pt>
                <c:pt idx="1024">
                  <c:v>1.9008752971805818E-4</c:v>
                </c:pt>
                <c:pt idx="1025">
                  <c:v>2.5991560185938567E-4</c:v>
                </c:pt>
                <c:pt idx="1026">
                  <c:v>1.5905283098857932E-4</c:v>
                </c:pt>
                <c:pt idx="1027">
                  <c:v>1.9396686705924304E-4</c:v>
                </c:pt>
                <c:pt idx="1028">
                  <c:v>2.1724289110635221E-4</c:v>
                </c:pt>
                <c:pt idx="1029">
                  <c:v>2.5991560185938567E-4</c:v>
                </c:pt>
                <c:pt idx="1030">
                  <c:v>2.2888090312990679E-4</c:v>
                </c:pt>
                <c:pt idx="1031">
                  <c:v>1.9396686705924304E-4</c:v>
                </c:pt>
                <c:pt idx="1032">
                  <c:v>1.9396686705924304E-4</c:v>
                </c:pt>
                <c:pt idx="1033">
                  <c:v>1.8232885503568846E-4</c:v>
                </c:pt>
                <c:pt idx="1034">
                  <c:v>2.9095030058886456E-4</c:v>
                </c:pt>
                <c:pt idx="1035">
                  <c:v>2.9482963793004942E-4</c:v>
                </c:pt>
                <c:pt idx="1036">
                  <c:v>1.784495176945036E-4</c:v>
                </c:pt>
                <c:pt idx="1037">
                  <c:v>2.5603626451820081E-4</c:v>
                </c:pt>
                <c:pt idx="1038">
                  <c:v>2.2112222844753709E-4</c:v>
                </c:pt>
                <c:pt idx="1039">
                  <c:v>2.1336355376516734E-4</c:v>
                </c:pt>
                <c:pt idx="1040">
                  <c:v>3.0646764995360406E-4</c:v>
                </c:pt>
                <c:pt idx="1041">
                  <c:v>2.1336355376516734E-4</c:v>
                </c:pt>
                <c:pt idx="1042">
                  <c:v>1.9396686705924304E-4</c:v>
                </c:pt>
                <c:pt idx="1043">
                  <c:v>1.9784620440042793E-4</c:v>
                </c:pt>
                <c:pt idx="1044">
                  <c:v>2.2112222844753709E-4</c:v>
                </c:pt>
                <c:pt idx="1045">
                  <c:v>1.5905283098857932E-4</c:v>
                </c:pt>
                <c:pt idx="1046">
                  <c:v>1.8620819237687332E-4</c:v>
                </c:pt>
                <c:pt idx="1047">
                  <c:v>2.0560487908279762E-4</c:v>
                </c:pt>
                <c:pt idx="1048">
                  <c:v>2.1724289110635221E-4</c:v>
                </c:pt>
                <c:pt idx="1049">
                  <c:v>1.6293216832976415E-4</c:v>
                </c:pt>
                <c:pt idx="1050">
                  <c:v>1.9784620440042793E-4</c:v>
                </c:pt>
                <c:pt idx="1051">
                  <c:v>1.784495176945036E-4</c:v>
                </c:pt>
                <c:pt idx="1052">
                  <c:v>2.7155361388294026E-4</c:v>
                </c:pt>
                <c:pt idx="1053">
                  <c:v>1.7457018035331874E-4</c:v>
                </c:pt>
                <c:pt idx="1054">
                  <c:v>2.2112222844753709E-4</c:v>
                </c:pt>
                <c:pt idx="1055">
                  <c:v>1.706908430121339E-4</c:v>
                </c:pt>
                <c:pt idx="1056">
                  <c:v>2.1724289110635221E-4</c:v>
                </c:pt>
                <c:pt idx="1057">
                  <c:v>1.5905283098857932E-4</c:v>
                </c:pt>
                <c:pt idx="1058">
                  <c:v>2.4051891515346137E-4</c:v>
                </c:pt>
                <c:pt idx="1059">
                  <c:v>2.2888090312990679E-4</c:v>
                </c:pt>
                <c:pt idx="1060">
                  <c:v>1.6681150567094901E-4</c:v>
                </c:pt>
                <c:pt idx="1061">
                  <c:v>2.2112222844753709E-4</c:v>
                </c:pt>
                <c:pt idx="1062">
                  <c:v>2.3663957781227654E-4</c:v>
                </c:pt>
                <c:pt idx="1063">
                  <c:v>1.784495176945036E-4</c:v>
                </c:pt>
                <c:pt idx="1064">
                  <c:v>1.5905283098857932E-4</c:v>
                </c:pt>
                <c:pt idx="1065">
                  <c:v>2.2500156578872193E-4</c:v>
                </c:pt>
                <c:pt idx="1066">
                  <c:v>1.6681150567094901E-4</c:v>
                </c:pt>
                <c:pt idx="1067">
                  <c:v>1.784495176945036E-4</c:v>
                </c:pt>
                <c:pt idx="1068">
                  <c:v>2.2888090312990679E-4</c:v>
                </c:pt>
                <c:pt idx="1070">
                  <c:v>0</c:v>
                </c:pt>
                <c:pt idx="1071">
                  <c:v>0.13194539617799098</c:v>
                </c:pt>
                <c:pt idx="1072">
                  <c:v>1.6884708874127012E-2</c:v>
                </c:pt>
                <c:pt idx="1073">
                  <c:v>8.6507246500802035E-3</c:v>
                </c:pt>
                <c:pt idx="1074">
                  <c:v>5.6528822305496884E-3</c:v>
                </c:pt>
                <c:pt idx="1075">
                  <c:v>4.2010123592075574E-3</c:v>
                </c:pt>
                <c:pt idx="1076">
                  <c:v>3.2062126325472077E-3</c:v>
                </c:pt>
                <c:pt idx="1077">
                  <c:v>2.4735560771014099E-3</c:v>
                </c:pt>
                <c:pt idx="1078">
                  <c:v>1.9291048753481102E-3</c:v>
                </c:pt>
                <c:pt idx="1079">
                  <c:v>1.4854779702157923E-3</c:v>
                </c:pt>
                <c:pt idx="1080">
                  <c:v>1.1628402210286518E-3</c:v>
                </c:pt>
                <c:pt idx="1081">
                  <c:v>9.3430514868776064E-4</c:v>
                </c:pt>
                <c:pt idx="1082">
                  <c:v>7.5954303454472635E-4</c:v>
                </c:pt>
                <c:pt idx="1083">
                  <c:v>6.3855387859954873E-4</c:v>
                </c:pt>
                <c:pt idx="1084">
                  <c:v>5.3100796220383528E-4</c:v>
                </c:pt>
                <c:pt idx="1085">
                  <c:v>4.3690528535758594E-4</c:v>
                </c:pt>
                <c:pt idx="1087">
                  <c:v>0</c:v>
                </c:pt>
                <c:pt idx="1088">
                  <c:v>3.4279733290800182E-2</c:v>
                </c:pt>
                <c:pt idx="1089">
                  <c:v>1.8702830525583171E-2</c:v>
                </c:pt>
                <c:pt idx="1090">
                  <c:v>1.3146275292005972E-2</c:v>
                </c:pt>
                <c:pt idx="1091">
                  <c:v>8.7692743021932536E-3</c:v>
                </c:pt>
                <c:pt idx="1092">
                  <c:v>6.4652922928376926E-3</c:v>
                </c:pt>
                <c:pt idx="1093">
                  <c:v>2.9560425079397526E-3</c:v>
                </c:pt>
                <c:pt idx="1094">
                  <c:v>1.9925629531801787E-3</c:v>
                </c:pt>
                <c:pt idx="1095">
                  <c:v>7.3192266688010667E-4</c:v>
                </c:pt>
                <c:pt idx="1096">
                  <c:v>5.4237653954642188E-4</c:v>
                </c:pt>
                <c:pt idx="1097">
                  <c:v>2.7788771024899009E-4</c:v>
                </c:pt>
                <c:pt idx="1098">
                  <c:v>1.6120155965068157E-4</c:v>
                </c:pt>
                <c:pt idx="1099">
                  <c:v>1.0853625905444709E-4</c:v>
                </c:pt>
                <c:pt idx="1100">
                  <c:v>4.2286752528197635E-5</c:v>
                </c:pt>
                <c:pt idx="1101">
                  <c:v>1.6981858113880228E-5</c:v>
                </c:pt>
                <c:pt idx="1102">
                  <c:v>2.966693254956524E-6</c:v>
                </c:pt>
                <c:pt idx="1103">
                  <c:v>1.0463926693457047E-6</c:v>
                </c:pt>
                <c:pt idx="1105">
                  <c:v>0</c:v>
                </c:pt>
                <c:pt idx="1106">
                  <c:v>5.517364584938439E-2</c:v>
                </c:pt>
                <c:pt idx="1107">
                  <c:v>2.6214575347519073E-2</c:v>
                </c:pt>
                <c:pt idx="1108">
                  <c:v>1.47590156310152E-2</c:v>
                </c:pt>
                <c:pt idx="1109">
                  <c:v>8.7531714200915073E-3</c:v>
                </c:pt>
                <c:pt idx="1110">
                  <c:v>5.7667121965781993E-3</c:v>
                </c:pt>
                <c:pt idx="1111">
                  <c:v>2.4769821829361545E-3</c:v>
                </c:pt>
                <c:pt idx="1112">
                  <c:v>1.7848181781654798E-3</c:v>
                </c:pt>
                <c:pt idx="1113">
                  <c:v>6.90338764757506E-4</c:v>
                </c:pt>
                <c:pt idx="1114">
                  <c:v>4.6747616817269699E-4</c:v>
                </c:pt>
                <c:pt idx="1115">
                  <c:v>2.5991799464428357E-4</c:v>
                </c:pt>
                <c:pt idx="1116">
                  <c:v>1.4853478007951614E-4</c:v>
                </c:pt>
                <c:pt idx="1117">
                  <c:v>1.0305378426918989E-4</c:v>
                </c:pt>
                <c:pt idx="1118">
                  <c:v>4.1129375238898526E-5</c:v>
                </c:pt>
                <c:pt idx="1119">
                  <c:v>1.6597612750505914E-5</c:v>
                </c:pt>
                <c:pt idx="1120">
                  <c:v>2.3866364376448107E-6</c:v>
                </c:pt>
                <c:pt idx="1121">
                  <c:v>1.0463926693459457E-6</c:v>
                </c:pt>
                <c:pt idx="1123">
                  <c:v>0</c:v>
                </c:pt>
                <c:pt idx="1140">
                  <c:v>0</c:v>
                </c:pt>
              </c:numCache>
            </c:numRef>
          </c:yVal>
          <c:smooth val="0"/>
        </c:ser>
        <c:ser>
          <c:idx val="3"/>
          <c:order val="3"/>
          <c:tx>
            <c:v>(identity)</c:v>
          </c:tx>
          <c:spPr>
            <a:ln w="15875">
              <a:solidFill>
                <a:schemeClr val="bg1">
                  <a:lumMod val="65000"/>
                </a:schemeClr>
              </a:solidFill>
            </a:ln>
          </c:spPr>
          <c:marker>
            <c:symbol val="none"/>
          </c:marker>
          <c:xVal>
            <c:numRef>
              <c:f>'RG-Skim delta graphs'!$B$1:$B$2</c:f>
              <c:numCache>
                <c:formatCode>General</c:formatCode>
                <c:ptCount val="2"/>
                <c:pt idx="0">
                  <c:v>1</c:v>
                </c:pt>
                <c:pt idx="1">
                  <c:v>9.9999999999999995E-7</c:v>
                </c:pt>
              </c:numCache>
            </c:numRef>
          </c:xVal>
          <c:yVal>
            <c:numRef>
              <c:f>'RG-Skim delta graphs'!$C$1:$C$2</c:f>
              <c:numCache>
                <c:formatCode>General</c:formatCode>
                <c:ptCount val="2"/>
                <c:pt idx="0">
                  <c:v>1</c:v>
                </c:pt>
                <c:pt idx="1">
                  <c:v>9.9999999999999995E-7</c:v>
                </c:pt>
              </c:numCache>
            </c:numRef>
          </c:yVal>
          <c:smooth val="0"/>
        </c:ser>
        <c:dLbls>
          <c:showLegendKey val="0"/>
          <c:showVal val="0"/>
          <c:showCatName val="0"/>
          <c:showSerName val="0"/>
          <c:showPercent val="0"/>
          <c:showBubbleSize val="0"/>
        </c:dLbls>
        <c:axId val="109384448"/>
        <c:axId val="109689856"/>
      </c:scatterChart>
      <c:valAx>
        <c:axId val="109384448"/>
        <c:scaling>
          <c:logBase val="10"/>
          <c:orientation val="minMax"/>
          <c:max val="1"/>
          <c:min val="1.0000000000000004E-5"/>
        </c:scaling>
        <c:delete val="0"/>
        <c:axPos val="b"/>
        <c:majorGridlines/>
        <c:title>
          <c:tx>
            <c:rich>
              <a:bodyPr/>
              <a:lstStyle/>
              <a:p>
                <a:pPr>
                  <a:defRPr/>
                </a:pPr>
                <a:r>
                  <a:rPr lang="en-US"/>
                  <a:t>Relative Gap (posterior)</a:t>
                </a:r>
              </a:p>
            </c:rich>
          </c:tx>
          <c:layout/>
          <c:overlay val="0"/>
        </c:title>
        <c:numFmt formatCode="General" sourceLinked="1"/>
        <c:majorTickMark val="out"/>
        <c:minorTickMark val="none"/>
        <c:tickLblPos val="low"/>
        <c:crossAx val="109689856"/>
        <c:crosses val="autoZero"/>
        <c:crossBetween val="midCat"/>
      </c:valAx>
      <c:valAx>
        <c:axId val="109689856"/>
        <c:scaling>
          <c:logBase val="10"/>
          <c:orientation val="minMax"/>
          <c:max val="1"/>
          <c:min val="1.0000000000000004E-5"/>
        </c:scaling>
        <c:delete val="0"/>
        <c:axPos val="l"/>
        <c:majorGridlines/>
        <c:title>
          <c:tx>
            <c:rich>
              <a:bodyPr rot="-5400000" vert="horz"/>
              <a:lstStyle/>
              <a:p>
                <a:pPr>
                  <a:defRPr/>
                </a:pPr>
                <a:r>
                  <a:rPr lang="en-US" dirty="0"/>
                  <a:t>Relative Skim </a:t>
                </a:r>
                <a:r>
                  <a:rPr lang="en-US" dirty="0" smtClean="0"/>
                  <a:t>Error</a:t>
                </a:r>
                <a:endParaRPr lang="en-US" dirty="0"/>
              </a:p>
            </c:rich>
          </c:tx>
          <c:layout/>
          <c:overlay val="0"/>
        </c:title>
        <c:numFmt formatCode="General" sourceLinked="1"/>
        <c:majorTickMark val="out"/>
        <c:minorTickMark val="none"/>
        <c:tickLblPos val="low"/>
        <c:crossAx val="109384448"/>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3"/>
          <c:order val="0"/>
          <c:tx>
            <c:strRef>
              <c:f>'Sacsim17 skim deltas'!$E$33</c:f>
              <c:strCache>
                <c:ptCount val="1"/>
                <c:pt idx="0">
                  <c:v>ev2</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deltas'!$E$34:$E$42</c:f>
              <c:numCache>
                <c:formatCode>General</c:formatCode>
                <c:ptCount val="9"/>
                <c:pt idx="0">
                  <c:v>0.1518942183624363</c:v>
                </c:pt>
                <c:pt idx="1">
                  <c:v>2.7735908913475278E-2</c:v>
                </c:pt>
                <c:pt idx="2">
                  <c:v>8.1348080103107821E-3</c:v>
                </c:pt>
                <c:pt idx="3">
                  <c:v>4.7937483965004041E-3</c:v>
                </c:pt>
                <c:pt idx="4">
                  <c:v>4.7242349544973925E-3</c:v>
                </c:pt>
                <c:pt idx="5">
                  <c:v>4.2579699053750409E-3</c:v>
                </c:pt>
                <c:pt idx="6">
                  <c:v>3.4832972358031073E-3</c:v>
                </c:pt>
                <c:pt idx="7">
                  <c:v>2.5803539202846866E-3</c:v>
                </c:pt>
                <c:pt idx="8">
                  <c:v>1.8088374984892301E-3</c:v>
                </c:pt>
              </c:numCache>
            </c:numRef>
          </c:val>
          <c:smooth val="0"/>
        </c:ser>
        <c:ser>
          <c:idx val="4"/>
          <c:order val="1"/>
          <c:tx>
            <c:strRef>
              <c:f>'Sacsim17 skim deltas'!$F$33</c:f>
              <c:strCache>
                <c:ptCount val="1"/>
                <c:pt idx="0">
                  <c:v>h05</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deltas'!$F$34:$F$42</c:f>
              <c:numCache>
                <c:formatCode>General</c:formatCode>
                <c:ptCount val="9"/>
                <c:pt idx="0">
                  <c:v>4.2948076280507327E-2</c:v>
                </c:pt>
                <c:pt idx="1">
                  <c:v>3.512124131713729E-3</c:v>
                </c:pt>
                <c:pt idx="2">
                  <c:v>1.2372150186704303E-3</c:v>
                </c:pt>
                <c:pt idx="3">
                  <c:v>9.2765841518413462E-4</c:v>
                </c:pt>
                <c:pt idx="4">
                  <c:v>8.2473648532136801E-4</c:v>
                </c:pt>
                <c:pt idx="5">
                  <c:v>1.2311111813777516E-3</c:v>
                </c:pt>
                <c:pt idx="6">
                  <c:v>1.1121644356366024E-3</c:v>
                </c:pt>
                <c:pt idx="7">
                  <c:v>9.1867399086203983E-4</c:v>
                </c:pt>
                <c:pt idx="8">
                  <c:v>5.4624893080782897E-4</c:v>
                </c:pt>
              </c:numCache>
            </c:numRef>
          </c:val>
          <c:smooth val="0"/>
        </c:ser>
        <c:ser>
          <c:idx val="5"/>
          <c:order val="2"/>
          <c:tx>
            <c:strRef>
              <c:f>'Sacsim17 skim deltas'!$G$33</c:f>
              <c:strCache>
                <c:ptCount val="1"/>
                <c:pt idx="0">
                  <c:v>h06</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deltas'!$G$34:$G$42</c:f>
              <c:numCache>
                <c:formatCode>General</c:formatCode>
                <c:ptCount val="9"/>
                <c:pt idx="0">
                  <c:v>0.13610473960743652</c:v>
                </c:pt>
                <c:pt idx="1">
                  <c:v>2.1696261105793212E-2</c:v>
                </c:pt>
                <c:pt idx="2">
                  <c:v>9.6648860896931289E-3</c:v>
                </c:pt>
                <c:pt idx="3">
                  <c:v>6.9784890975586452E-3</c:v>
                </c:pt>
                <c:pt idx="4">
                  <c:v>5.5182333012589206E-3</c:v>
                </c:pt>
                <c:pt idx="5">
                  <c:v>5.1543811047275378E-3</c:v>
                </c:pt>
                <c:pt idx="6">
                  <c:v>3.9747321694391727E-3</c:v>
                </c:pt>
                <c:pt idx="7">
                  <c:v>3.1410421358287169E-3</c:v>
                </c:pt>
                <c:pt idx="8">
                  <c:v>2.0741516211288738E-3</c:v>
                </c:pt>
              </c:numCache>
            </c:numRef>
          </c:val>
          <c:smooth val="0"/>
        </c:ser>
        <c:ser>
          <c:idx val="6"/>
          <c:order val="3"/>
          <c:tx>
            <c:strRef>
              <c:f>'Sacsim17 skim deltas'!$H$33</c:f>
              <c:strCache>
                <c:ptCount val="1"/>
                <c:pt idx="0">
                  <c:v>h07</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deltas'!$H$34:$H$42</c:f>
              <c:numCache>
                <c:formatCode>General</c:formatCode>
                <c:ptCount val="9"/>
                <c:pt idx="0">
                  <c:v>0.3762558875401068</c:v>
                </c:pt>
                <c:pt idx="1">
                  <c:v>0.14238338595009103</c:v>
                </c:pt>
                <c:pt idx="2">
                  <c:v>2.1596467522445952E-2</c:v>
                </c:pt>
                <c:pt idx="3">
                  <c:v>1.4920059475646105E-2</c:v>
                </c:pt>
                <c:pt idx="4">
                  <c:v>1.3076068265484951E-2</c:v>
                </c:pt>
                <c:pt idx="5">
                  <c:v>9.2962719828420526E-3</c:v>
                </c:pt>
                <c:pt idx="6">
                  <c:v>7.2753296088059645E-3</c:v>
                </c:pt>
                <c:pt idx="7">
                  <c:v>5.8361567353449493E-3</c:v>
                </c:pt>
                <c:pt idx="8">
                  <c:v>3.6863142565664677E-3</c:v>
                </c:pt>
              </c:numCache>
            </c:numRef>
          </c:val>
          <c:smooth val="0"/>
        </c:ser>
        <c:ser>
          <c:idx val="7"/>
          <c:order val="4"/>
          <c:tx>
            <c:strRef>
              <c:f>'Sacsim17 skim deltas'!$I$33</c:f>
              <c:strCache>
                <c:ptCount val="1"/>
                <c:pt idx="0">
                  <c:v>h08</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deltas'!$I$34:$I$42</c:f>
              <c:numCache>
                <c:formatCode>General</c:formatCode>
                <c:ptCount val="9"/>
                <c:pt idx="0">
                  <c:v>0.3249733803790828</c:v>
                </c:pt>
                <c:pt idx="1">
                  <c:v>0.10752557101054978</c:v>
                </c:pt>
                <c:pt idx="2">
                  <c:v>1.8211518404270547E-2</c:v>
                </c:pt>
                <c:pt idx="3">
                  <c:v>1.2174263448801849E-2</c:v>
                </c:pt>
                <c:pt idx="4">
                  <c:v>1.2617232156299885E-2</c:v>
                </c:pt>
                <c:pt idx="5">
                  <c:v>8.8479790035482283E-3</c:v>
                </c:pt>
                <c:pt idx="6">
                  <c:v>8.4671578431845043E-3</c:v>
                </c:pt>
                <c:pt idx="7">
                  <c:v>4.5949904125741027E-3</c:v>
                </c:pt>
                <c:pt idx="8">
                  <c:v>3.3285948500820584E-3</c:v>
                </c:pt>
              </c:numCache>
            </c:numRef>
          </c:val>
          <c:smooth val="0"/>
        </c:ser>
        <c:ser>
          <c:idx val="8"/>
          <c:order val="5"/>
          <c:tx>
            <c:strRef>
              <c:f>'Sacsim17 skim deltas'!$J$33</c:f>
              <c:strCache>
                <c:ptCount val="1"/>
                <c:pt idx="0">
                  <c:v>h09</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deltas'!$J$34:$J$42</c:f>
              <c:numCache>
                <c:formatCode>General</c:formatCode>
                <c:ptCount val="9"/>
                <c:pt idx="0">
                  <c:v>9.6581088798696521E-2</c:v>
                </c:pt>
                <c:pt idx="1">
                  <c:v>1.2815058644967714E-2</c:v>
                </c:pt>
                <c:pt idx="2">
                  <c:v>6.0581928155926329E-3</c:v>
                </c:pt>
                <c:pt idx="3">
                  <c:v>5.2993329295510545E-3</c:v>
                </c:pt>
                <c:pt idx="4">
                  <c:v>4.0568971644414989E-3</c:v>
                </c:pt>
                <c:pt idx="5">
                  <c:v>3.9155815673209736E-3</c:v>
                </c:pt>
                <c:pt idx="6">
                  <c:v>3.3354789294745943E-3</c:v>
                </c:pt>
                <c:pt idx="7">
                  <c:v>2.1528717664349157E-3</c:v>
                </c:pt>
                <c:pt idx="8">
                  <c:v>1.6458669361735609E-3</c:v>
                </c:pt>
              </c:numCache>
            </c:numRef>
          </c:val>
          <c:smooth val="0"/>
        </c:ser>
        <c:ser>
          <c:idx val="9"/>
          <c:order val="6"/>
          <c:tx>
            <c:strRef>
              <c:f>'Sacsim17 skim deltas'!$K$33</c:f>
              <c:strCache>
                <c:ptCount val="1"/>
                <c:pt idx="0">
                  <c:v>h14</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deltas'!$K$34:$K$42</c:f>
              <c:numCache>
                <c:formatCode>General</c:formatCode>
                <c:ptCount val="9"/>
                <c:pt idx="0">
                  <c:v>0.16086581183998797</c:v>
                </c:pt>
                <c:pt idx="1">
                  <c:v>3.2802693310805577E-2</c:v>
                </c:pt>
                <c:pt idx="2">
                  <c:v>9.3779317628351153E-3</c:v>
                </c:pt>
                <c:pt idx="3">
                  <c:v>7.2483703890580233E-3</c:v>
                </c:pt>
                <c:pt idx="4">
                  <c:v>6.6665495495889749E-3</c:v>
                </c:pt>
                <c:pt idx="5">
                  <c:v>5.6832815175707103E-3</c:v>
                </c:pt>
                <c:pt idx="6">
                  <c:v>4.1562972745733838E-3</c:v>
                </c:pt>
                <c:pt idx="7">
                  <c:v>3.4179434601236867E-3</c:v>
                </c:pt>
                <c:pt idx="8">
                  <c:v>2.5104901943646947E-3</c:v>
                </c:pt>
              </c:numCache>
            </c:numRef>
          </c:val>
          <c:smooth val="0"/>
        </c:ser>
        <c:ser>
          <c:idx val="10"/>
          <c:order val="7"/>
          <c:tx>
            <c:strRef>
              <c:f>'Sacsim17 skim deltas'!$L$33</c:f>
              <c:strCache>
                <c:ptCount val="1"/>
                <c:pt idx="0">
                  <c:v>h15</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deltas'!$L$34:$L$42</c:f>
              <c:numCache>
                <c:formatCode>General</c:formatCode>
                <c:ptCount val="9"/>
                <c:pt idx="0">
                  <c:v>0.20144400386200292</c:v>
                </c:pt>
                <c:pt idx="1">
                  <c:v>4.4394214394647143E-2</c:v>
                </c:pt>
                <c:pt idx="2">
                  <c:v>1.5529953044691257E-2</c:v>
                </c:pt>
                <c:pt idx="3">
                  <c:v>1.0485402782574586E-2</c:v>
                </c:pt>
                <c:pt idx="4">
                  <c:v>8.5480346584529687E-3</c:v>
                </c:pt>
                <c:pt idx="5">
                  <c:v>6.6625631689442169E-3</c:v>
                </c:pt>
                <c:pt idx="6">
                  <c:v>5.6502643291399942E-3</c:v>
                </c:pt>
                <c:pt idx="7">
                  <c:v>4.0534459030308013E-3</c:v>
                </c:pt>
                <c:pt idx="8">
                  <c:v>3.2862087726752897E-3</c:v>
                </c:pt>
              </c:numCache>
            </c:numRef>
          </c:val>
          <c:smooth val="0"/>
        </c:ser>
        <c:ser>
          <c:idx val="11"/>
          <c:order val="8"/>
          <c:tx>
            <c:strRef>
              <c:f>'Sacsim17 skim deltas'!$M$33</c:f>
              <c:strCache>
                <c:ptCount val="1"/>
                <c:pt idx="0">
                  <c:v>h16</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deltas'!$M$34:$M$42</c:f>
              <c:numCache>
                <c:formatCode>General</c:formatCode>
                <c:ptCount val="9"/>
                <c:pt idx="0">
                  <c:v>0.26468791151425697</c:v>
                </c:pt>
                <c:pt idx="1">
                  <c:v>7.8240233422962685E-2</c:v>
                </c:pt>
                <c:pt idx="2">
                  <c:v>1.5692775251193565E-2</c:v>
                </c:pt>
                <c:pt idx="3">
                  <c:v>1.2125360135692719E-2</c:v>
                </c:pt>
                <c:pt idx="4">
                  <c:v>9.8481554547074773E-3</c:v>
                </c:pt>
                <c:pt idx="5">
                  <c:v>9.8723315327153734E-3</c:v>
                </c:pt>
                <c:pt idx="6">
                  <c:v>6.3425284822447971E-3</c:v>
                </c:pt>
                <c:pt idx="7">
                  <c:v>4.8522278840466481E-3</c:v>
                </c:pt>
                <c:pt idx="8">
                  <c:v>3.7273036103156435E-3</c:v>
                </c:pt>
              </c:numCache>
            </c:numRef>
          </c:val>
          <c:smooth val="0"/>
        </c:ser>
        <c:ser>
          <c:idx val="12"/>
          <c:order val="9"/>
          <c:tx>
            <c:strRef>
              <c:f>'Sacsim17 skim deltas'!$N$33</c:f>
              <c:strCache>
                <c:ptCount val="1"/>
                <c:pt idx="0">
                  <c:v>h17</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deltas'!$N$34:$N$42</c:f>
              <c:numCache>
                <c:formatCode>General</c:formatCode>
                <c:ptCount val="9"/>
                <c:pt idx="0">
                  <c:v>0.34627506349931431</c:v>
                </c:pt>
                <c:pt idx="1">
                  <c:v>0.13290908778786109</c:v>
                </c:pt>
                <c:pt idx="2">
                  <c:v>2.0994337176605985E-2</c:v>
                </c:pt>
                <c:pt idx="3">
                  <c:v>1.118873664405803E-2</c:v>
                </c:pt>
                <c:pt idx="4">
                  <c:v>1.335212320558171E-2</c:v>
                </c:pt>
                <c:pt idx="5">
                  <c:v>1.0747907065896138E-2</c:v>
                </c:pt>
                <c:pt idx="6">
                  <c:v>6.3110755532581764E-3</c:v>
                </c:pt>
                <c:pt idx="7">
                  <c:v>5.4229303344720779E-3</c:v>
                </c:pt>
                <c:pt idx="8">
                  <c:v>3.8447884736491971E-3</c:v>
                </c:pt>
              </c:numCache>
            </c:numRef>
          </c:val>
          <c:smooth val="0"/>
        </c:ser>
        <c:ser>
          <c:idx val="13"/>
          <c:order val="10"/>
          <c:tx>
            <c:strRef>
              <c:f>'Sacsim17 skim deltas'!$O$33</c:f>
              <c:strCache>
                <c:ptCount val="1"/>
                <c:pt idx="0">
                  <c:v>md4</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deltas'!$O$34:$O$42</c:f>
              <c:numCache>
                <c:formatCode>General</c:formatCode>
                <c:ptCount val="9"/>
                <c:pt idx="0">
                  <c:v>0.18945444009235188</c:v>
                </c:pt>
                <c:pt idx="1">
                  <c:v>4.3726700527910216E-2</c:v>
                </c:pt>
                <c:pt idx="2">
                  <c:v>1.3661056944027368E-2</c:v>
                </c:pt>
                <c:pt idx="3">
                  <c:v>8.3632022736558551E-3</c:v>
                </c:pt>
                <c:pt idx="4">
                  <c:v>7.5177506704244938E-3</c:v>
                </c:pt>
                <c:pt idx="5">
                  <c:v>3.8738898664952724E-3</c:v>
                </c:pt>
                <c:pt idx="6">
                  <c:v>2.9426656449312947E-3</c:v>
                </c:pt>
                <c:pt idx="7">
                  <c:v>2.1434601932007928E-3</c:v>
                </c:pt>
                <c:pt idx="8">
                  <c:v>1.6814326085671369E-3</c:v>
                </c:pt>
              </c:numCache>
            </c:numRef>
          </c:val>
          <c:smooth val="0"/>
        </c:ser>
        <c:ser>
          <c:idx val="14"/>
          <c:order val="11"/>
          <c:tx>
            <c:strRef>
              <c:f>'Sacsim17 skim deltas'!$P$33</c:f>
              <c:strCache>
                <c:ptCount val="1"/>
                <c:pt idx="0">
                  <c:v>ni9</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deltas'!$P$34:$P$42</c:f>
              <c:numCache>
                <c:formatCode>General</c:formatCode>
                <c:ptCount val="9"/>
                <c:pt idx="0">
                  <c:v>2.988948725651051E-2</c:v>
                </c:pt>
                <c:pt idx="1">
                  <c:v>2.9937421105028701E-3</c:v>
                </c:pt>
                <c:pt idx="2">
                  <c:v>1.0618641971713648E-3</c:v>
                </c:pt>
                <c:pt idx="3">
                  <c:v>1.0816971560107026E-3</c:v>
                </c:pt>
                <c:pt idx="4">
                  <c:v>9.7855345500143047E-4</c:v>
                </c:pt>
                <c:pt idx="5">
                  <c:v>9.0855031367010827E-4</c:v>
                </c:pt>
                <c:pt idx="6">
                  <c:v>7.0685484278764949E-4</c:v>
                </c:pt>
                <c:pt idx="7">
                  <c:v>5.2282151113906817E-4</c:v>
                </c:pt>
                <c:pt idx="8">
                  <c:v>5.0011620449519291E-4</c:v>
                </c:pt>
              </c:numCache>
            </c:numRef>
          </c:val>
          <c:smooth val="0"/>
        </c:ser>
        <c:ser>
          <c:idx val="2"/>
          <c:order val="12"/>
          <c:tx>
            <c:strRef>
              <c:f>'Sacsim17 skim deltas'!$D$33</c:f>
              <c:strCache>
                <c:ptCount val="1"/>
                <c:pt idx="0">
                  <c:v>Max RelGap</c:v>
                </c:pt>
              </c:strCache>
            </c:strRef>
          </c:tx>
          <c:spPr>
            <a:ln w="47625" cmpd="sng">
              <a:solidFill>
                <a:schemeClr val="tx1">
                  <a:lumMod val="50000"/>
                  <a:lumOff val="50000"/>
                </a:schemeClr>
              </a:solidFill>
              <a:prstDash val="solid"/>
            </a:ln>
          </c:spPr>
          <c:marker>
            <c:symbol val="plus"/>
            <c:size val="10"/>
            <c:spPr>
              <a:solidFill>
                <a:schemeClr val="tx1">
                  <a:lumMod val="65000"/>
                  <a:lumOff val="35000"/>
                </a:schemeClr>
              </a:solidFill>
              <a:ln>
                <a:solidFill>
                  <a:schemeClr val="tx1">
                    <a:lumMod val="50000"/>
                    <a:lumOff val="50000"/>
                  </a:schemeClr>
                </a:solidFill>
              </a:ln>
            </c:spPr>
          </c:marker>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deltas'!$D$34:$D$42</c:f>
              <c:numCache>
                <c:formatCode>General</c:formatCode>
                <c:ptCount val="9"/>
                <c:pt idx="0">
                  <c:v>7.1400176812280725E-2</c:v>
                </c:pt>
                <c:pt idx="1">
                  <c:v>3.638782989378897E-2</c:v>
                </c:pt>
                <c:pt idx="2">
                  <c:v>2.1948656348315332E-2</c:v>
                </c:pt>
                <c:pt idx="3">
                  <c:v>1.3023906364840077E-2</c:v>
                </c:pt>
                <c:pt idx="4">
                  <c:v>9.0052485988940667E-3</c:v>
                </c:pt>
                <c:pt idx="5">
                  <c:v>5.6440764931842136E-3</c:v>
                </c:pt>
                <c:pt idx="6">
                  <c:v>2.3305438772458498E-3</c:v>
                </c:pt>
                <c:pt idx="7">
                  <c:v>1.7987197175661773E-3</c:v>
                </c:pt>
                <c:pt idx="8">
                  <c:v>8.9696925836824093E-4</c:v>
                </c:pt>
              </c:numCache>
            </c:numRef>
          </c:val>
          <c:smooth val="0"/>
        </c:ser>
        <c:ser>
          <c:idx val="1"/>
          <c:order val="13"/>
          <c:tx>
            <c:strRef>
              <c:f>'Sacsim17 skim deltas'!$C$33</c:f>
              <c:strCache>
                <c:ptCount val="1"/>
                <c:pt idx="0">
                  <c:v>Rel Gap Criterion</c:v>
                </c:pt>
              </c:strCache>
            </c:strRef>
          </c:tx>
          <c:spPr>
            <a:ln w="47625">
              <a:solidFill>
                <a:schemeClr val="tx1"/>
              </a:solidFill>
            </a:ln>
          </c:spPr>
          <c:marker>
            <c:symbol val="none"/>
          </c:marker>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deltas'!$C$34:$C$42</c:f>
              <c:numCache>
                <c:formatCode>General</c:formatCode>
                <c:ptCount val="9"/>
                <c:pt idx="0">
                  <c:v>0.08</c:v>
                </c:pt>
                <c:pt idx="1">
                  <c:v>4.4000000000000004E-2</c:v>
                </c:pt>
                <c:pt idx="2">
                  <c:v>2.4200000000000003E-2</c:v>
                </c:pt>
                <c:pt idx="3">
                  <c:v>1.3310000000000002E-2</c:v>
                </c:pt>
                <c:pt idx="4">
                  <c:v>7.3205000000000015E-3</c:v>
                </c:pt>
                <c:pt idx="5">
                  <c:v>4.026275000000001E-3</c:v>
                </c:pt>
                <c:pt idx="6">
                  <c:v>2.2144512500000008E-3</c:v>
                </c:pt>
                <c:pt idx="7">
                  <c:v>1.2179481875000005E-3</c:v>
                </c:pt>
                <c:pt idx="8">
                  <c:v>6.6987150312500037E-4</c:v>
                </c:pt>
              </c:numCache>
            </c:numRef>
          </c:val>
          <c:smooth val="0"/>
        </c:ser>
        <c:ser>
          <c:idx val="0"/>
          <c:order val="14"/>
          <c:tx>
            <c:strRef>
              <c:f>'Sacsim17 skim deltas'!$T$33</c:f>
              <c:strCache>
                <c:ptCount val="1"/>
                <c:pt idx="0">
                  <c:v>Expected Error</c:v>
                </c:pt>
              </c:strCache>
            </c:strRef>
          </c:tx>
          <c:spPr>
            <a:ln w="50800">
              <a:solidFill>
                <a:srgbClr val="FF0000"/>
              </a:solidFill>
            </a:ln>
            <a:effectLst>
              <a:glow rad="228600">
                <a:schemeClr val="accent2">
                  <a:satMod val="175000"/>
                  <a:alpha val="52000"/>
                </a:schemeClr>
              </a:glow>
            </a:effectLst>
          </c:spPr>
          <c:marker>
            <c:symbol val="none"/>
          </c:marker>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deltas'!$T$34:$T$42</c:f>
              <c:numCache>
                <c:formatCode>General</c:formatCode>
                <c:ptCount val="9"/>
                <c:pt idx="0">
                  <c:v>0.13257816069359946</c:v>
                </c:pt>
                <c:pt idx="1">
                  <c:v>8.2179243904397237E-2</c:v>
                </c:pt>
                <c:pt idx="2">
                  <c:v>5.0939220255938035E-2</c:v>
                </c:pt>
                <c:pt idx="3">
                  <c:v>3.157493348687436E-2</c:v>
                </c:pt>
                <c:pt idx="4">
                  <c:v>1.9571882327435532E-2</c:v>
                </c:pt>
                <c:pt idx="5">
                  <c:v>1.2131730316968682E-2</c:v>
                </c:pt>
                <c:pt idx="6">
                  <c:v>7.51991443752675E-3</c:v>
                </c:pt>
                <c:pt idx="7">
                  <c:v>4.6612570235449284E-3</c:v>
                </c:pt>
                <c:pt idx="8">
                  <c:v>2.8893037573832973E-3</c:v>
                </c:pt>
              </c:numCache>
            </c:numRef>
          </c:val>
          <c:smooth val="0"/>
        </c:ser>
        <c:dLbls>
          <c:showLegendKey val="0"/>
          <c:showVal val="0"/>
          <c:showCatName val="0"/>
          <c:showSerName val="0"/>
          <c:showPercent val="0"/>
          <c:showBubbleSize val="0"/>
        </c:dLbls>
        <c:marker val="1"/>
        <c:smooth val="0"/>
        <c:axId val="110233088"/>
        <c:axId val="110235008"/>
      </c:lineChart>
      <c:catAx>
        <c:axId val="110233088"/>
        <c:scaling>
          <c:orientation val="minMax"/>
        </c:scaling>
        <c:delete val="0"/>
        <c:axPos val="b"/>
        <c:title>
          <c:tx>
            <c:rich>
              <a:bodyPr/>
              <a:lstStyle/>
              <a:p>
                <a:pPr>
                  <a:defRPr/>
                </a:pPr>
                <a:r>
                  <a:rPr lang="en-US"/>
                  <a:t>Demand Model Iteration (during newest skim)</a:t>
                </a:r>
              </a:p>
            </c:rich>
          </c:tx>
          <c:layout/>
          <c:overlay val="0"/>
        </c:title>
        <c:numFmt formatCode="General" sourceLinked="1"/>
        <c:majorTickMark val="out"/>
        <c:minorTickMark val="none"/>
        <c:tickLblPos val="low"/>
        <c:crossAx val="110235008"/>
        <c:crosses val="autoZero"/>
        <c:auto val="1"/>
        <c:lblAlgn val="ctr"/>
        <c:lblOffset val="100"/>
        <c:noMultiLvlLbl val="0"/>
      </c:catAx>
      <c:valAx>
        <c:axId val="110235008"/>
        <c:scaling>
          <c:logBase val="10"/>
          <c:orientation val="minMax"/>
        </c:scaling>
        <c:delete val="0"/>
        <c:axPos val="l"/>
        <c:majorGridlines/>
        <c:title>
          <c:tx>
            <c:rich>
              <a:bodyPr rot="-5400000" vert="horz"/>
              <a:lstStyle/>
              <a:p>
                <a:pPr>
                  <a:defRPr/>
                </a:pPr>
                <a:r>
                  <a:rPr lang="en-US" dirty="0"/>
                  <a:t>Relative </a:t>
                </a:r>
                <a:r>
                  <a:rPr lang="en-US" dirty="0" smtClean="0"/>
                  <a:t>Change, Error, Gap</a:t>
                </a:r>
                <a:endParaRPr lang="en-US" dirty="0"/>
              </a:p>
            </c:rich>
          </c:tx>
          <c:layout/>
          <c:overlay val="0"/>
        </c:title>
        <c:numFmt formatCode="General" sourceLinked="1"/>
        <c:majorTickMark val="out"/>
        <c:minorTickMark val="none"/>
        <c:tickLblPos val="nextTo"/>
        <c:crossAx val="110233088"/>
        <c:crosses val="autoZero"/>
        <c:crossBetween val="between"/>
      </c:valAx>
    </c:plotArea>
    <c:legend>
      <c:legendPos val="r"/>
      <c:layout>
        <c:manualLayout>
          <c:xMode val="edge"/>
          <c:yMode val="edge"/>
          <c:x val="0.75368000874890639"/>
          <c:y val="1.5954314304461942E-2"/>
          <c:w val="0.23706073199183436"/>
          <c:h val="0.92121637139107615"/>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'Sacmet skim deltas and displace'!$I$2</c:f>
              <c:strCache>
                <c:ptCount val="1"/>
                <c:pt idx="0">
                  <c:v>RG≈0.05</c:v>
                </c:pt>
              </c:strCache>
            </c:strRef>
          </c:tx>
          <c:spPr>
            <a:ln>
              <a:solidFill>
                <a:srgbClr val="00B050"/>
              </a:solidFill>
            </a:ln>
          </c:spPr>
          <c:marker>
            <c:spPr>
              <a:solidFill>
                <a:srgbClr val="00B050"/>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displace'!$I$3:$I$16</c:f>
              <c:numCache>
                <c:formatCode>General</c:formatCode>
                <c:ptCount val="14"/>
                <c:pt idx="0">
                  <c:v>0.17871945141947923</c:v>
                </c:pt>
                <c:pt idx="1">
                  <c:v>2.7059234611265012E-2</c:v>
                </c:pt>
                <c:pt idx="2">
                  <c:v>1.0848355887561769E-2</c:v>
                </c:pt>
                <c:pt idx="3">
                  <c:v>5.384565740082563E-3</c:v>
                </c:pt>
                <c:pt idx="4">
                  <c:v>4.6007720141218525E-3</c:v>
                </c:pt>
                <c:pt idx="5">
                  <c:v>5.0407988368302891E-3</c:v>
                </c:pt>
                <c:pt idx="6">
                  <c:v>6.2293773186211142E-3</c:v>
                </c:pt>
                <c:pt idx="7">
                  <c:v>3.4124458593535762E-3</c:v>
                </c:pt>
                <c:pt idx="8">
                  <c:v>3.2907853888762481E-3</c:v>
                </c:pt>
                <c:pt idx="9">
                  <c:v>3.2431977087018786E-3</c:v>
                </c:pt>
                <c:pt idx="10">
                  <c:v>6.2918535535947534E-3</c:v>
                </c:pt>
                <c:pt idx="11">
                  <c:v>6.442596392896756E-3</c:v>
                </c:pt>
                <c:pt idx="12">
                  <c:v>3.074665007556186E-3</c:v>
                </c:pt>
                <c:pt idx="13">
                  <c:v>2.9853780113014939E-3</c:v>
                </c:pt>
              </c:numCache>
            </c:numRef>
          </c:val>
          <c:smooth val="0"/>
        </c:ser>
        <c:ser>
          <c:idx val="1"/>
          <c:order val="1"/>
          <c:tx>
            <c:strRef>
              <c:f>'Sacmet skim deltas and displace'!$J$2</c:f>
              <c:strCache>
                <c:ptCount val="1"/>
                <c:pt idx="0">
                  <c:v>RG≈0.01</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displace'!$J$3:$J$16</c:f>
              <c:numCache>
                <c:formatCode>General</c:formatCode>
                <c:ptCount val="14"/>
                <c:pt idx="0">
                  <c:v>0.17670114882777979</c:v>
                </c:pt>
                <c:pt idx="1">
                  <c:v>2.6280744442983034E-2</c:v>
                </c:pt>
                <c:pt idx="2">
                  <c:v>9.6594709387812609E-3</c:v>
                </c:pt>
                <c:pt idx="3">
                  <c:v>5.2187031142869435E-3</c:v>
                </c:pt>
                <c:pt idx="4">
                  <c:v>3.1631054646194521E-3</c:v>
                </c:pt>
                <c:pt idx="5">
                  <c:v>3.734580207640462E-3</c:v>
                </c:pt>
                <c:pt idx="6">
                  <c:v>2.9262495387677705E-3</c:v>
                </c:pt>
                <c:pt idx="7">
                  <c:v>2.7761068032013127E-3</c:v>
                </c:pt>
                <c:pt idx="8">
                  <c:v>2.9285546207253954E-3</c:v>
                </c:pt>
                <c:pt idx="9">
                  <c:v>3.5081213719350291E-3</c:v>
                </c:pt>
                <c:pt idx="10">
                  <c:v>2.8873128534177141E-3</c:v>
                </c:pt>
                <c:pt idx="11">
                  <c:v>2.5979638372589675E-3</c:v>
                </c:pt>
                <c:pt idx="12">
                  <c:v>1.9648586945226129E-3</c:v>
                </c:pt>
                <c:pt idx="13">
                  <c:v>3.4129333463960247E-3</c:v>
                </c:pt>
              </c:numCache>
            </c:numRef>
          </c:val>
          <c:smooth val="0"/>
        </c:ser>
        <c:ser>
          <c:idx val="2"/>
          <c:order val="2"/>
          <c:tx>
            <c:strRef>
              <c:f>'Sacmet skim deltas and displace'!$K$2</c:f>
              <c:strCache>
                <c:ptCount val="1"/>
                <c:pt idx="0">
                  <c:v>RG≈0.003</c:v>
                </c:pt>
              </c:strCache>
            </c:strRef>
          </c:tx>
          <c:spPr>
            <a:ln>
              <a:solidFill>
                <a:schemeClr val="tx2"/>
              </a:solidFill>
            </a:ln>
          </c:spPr>
          <c:marker>
            <c:spPr>
              <a:solidFill>
                <a:schemeClr val="tx2"/>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displace'!$K$3:$K$16</c:f>
              <c:numCache>
                <c:formatCode>General</c:formatCode>
                <c:ptCount val="14"/>
                <c:pt idx="0">
                  <c:v>0.17707904378111927</c:v>
                </c:pt>
                <c:pt idx="1">
                  <c:v>2.587513603890336E-2</c:v>
                </c:pt>
                <c:pt idx="2">
                  <c:v>8.4078401805823631E-3</c:v>
                </c:pt>
                <c:pt idx="3">
                  <c:v>3.6936461505295828E-3</c:v>
                </c:pt>
                <c:pt idx="4">
                  <c:v>2.1840178053985659E-3</c:v>
                </c:pt>
                <c:pt idx="5">
                  <c:v>1.913571571468007E-3</c:v>
                </c:pt>
                <c:pt idx="6">
                  <c:v>2.1438597165875138E-3</c:v>
                </c:pt>
                <c:pt idx="7">
                  <c:v>1.9809042115845584E-3</c:v>
                </c:pt>
                <c:pt idx="8">
                  <c:v>2.0335382741934744E-3</c:v>
                </c:pt>
                <c:pt idx="9">
                  <c:v>2.0994534828678918E-3</c:v>
                </c:pt>
                <c:pt idx="10">
                  <c:v>2.1722808720254171E-3</c:v>
                </c:pt>
                <c:pt idx="11">
                  <c:v>1.7556461075242827E-3</c:v>
                </c:pt>
                <c:pt idx="12">
                  <c:v>1.93925676473739E-3</c:v>
                </c:pt>
                <c:pt idx="13">
                  <c:v>1.978646005488202E-3</c:v>
                </c:pt>
              </c:numCache>
            </c:numRef>
          </c:val>
          <c:smooth val="0"/>
        </c:ser>
        <c:ser>
          <c:idx val="3"/>
          <c:order val="3"/>
          <c:tx>
            <c:strRef>
              <c:f>'Sacmet skim deltas and displace'!$L$2</c:f>
              <c:strCache>
                <c:ptCount val="1"/>
                <c:pt idx="0">
                  <c:v>RG≈0.001</c:v>
                </c:pt>
              </c:strCache>
            </c:strRef>
          </c:tx>
          <c:spPr>
            <a:ln>
              <a:solidFill>
                <a:srgbClr val="0070C0"/>
              </a:solidFill>
            </a:ln>
          </c:spPr>
          <c:marker>
            <c:spPr>
              <a:solidFill>
                <a:srgbClr val="0070C0"/>
              </a:solidFill>
            </c:spPr>
          </c:marker>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displace'!$L$3:$L$16</c:f>
              <c:numCache>
                <c:formatCode>General</c:formatCode>
                <c:ptCount val="14"/>
                <c:pt idx="0">
                  <c:v>0.17726392301068367</c:v>
                </c:pt>
                <c:pt idx="1">
                  <c:v>2.5978960713695265E-2</c:v>
                </c:pt>
                <c:pt idx="2">
                  <c:v>8.2609503226697828E-3</c:v>
                </c:pt>
                <c:pt idx="3">
                  <c:v>3.2822271359764774E-3</c:v>
                </c:pt>
                <c:pt idx="4">
                  <c:v>1.9583607998242144E-3</c:v>
                </c:pt>
                <c:pt idx="5">
                  <c:v>1.119742395159197E-3</c:v>
                </c:pt>
                <c:pt idx="6">
                  <c:v>1.3459221306222006E-3</c:v>
                </c:pt>
                <c:pt idx="7">
                  <c:v>1.2466219201273817E-3</c:v>
                </c:pt>
                <c:pt idx="8">
                  <c:v>1.1518358643049452E-3</c:v>
                </c:pt>
                <c:pt idx="9">
                  <c:v>1.0382865890729035E-3</c:v>
                </c:pt>
                <c:pt idx="10">
                  <c:v>1.0350947951807891E-3</c:v>
                </c:pt>
                <c:pt idx="11">
                  <c:v>1.0776937536796786E-3</c:v>
                </c:pt>
                <c:pt idx="12">
                  <c:v>1.2131877630099509E-3</c:v>
                </c:pt>
                <c:pt idx="13">
                  <c:v>1.2200470439152843E-3</c:v>
                </c:pt>
              </c:numCache>
            </c:numRef>
          </c:val>
          <c:smooth val="0"/>
        </c:ser>
        <c:ser>
          <c:idx val="4"/>
          <c:order val="4"/>
          <c:tx>
            <c:strRef>
              <c:f>'Sacmet skim deltas and displace'!$M$2</c:f>
              <c:strCache>
                <c:ptCount val="1"/>
                <c:pt idx="0">
                  <c:v>RG≈0.0004</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displace'!$M$3:$M$16</c:f>
              <c:numCache>
                <c:formatCode>General</c:formatCode>
                <c:ptCount val="14"/>
                <c:pt idx="0">
                  <c:v>0.17754734422568827</c:v>
                </c:pt>
                <c:pt idx="1">
                  <c:v>2.5901428063183882E-2</c:v>
                </c:pt>
                <c:pt idx="2">
                  <c:v>8.2546511617267466E-3</c:v>
                </c:pt>
                <c:pt idx="3">
                  <c:v>3.1756086888461892E-3</c:v>
                </c:pt>
                <c:pt idx="4">
                  <c:v>1.4287172627590037E-3</c:v>
                </c:pt>
                <c:pt idx="5">
                  <c:v>8.8265011117820511E-4</c:v>
                </c:pt>
                <c:pt idx="6">
                  <c:v>9.1928638105610806E-4</c:v>
                </c:pt>
                <c:pt idx="7">
                  <c:v>7.2516880547209451E-4</c:v>
                </c:pt>
                <c:pt idx="8">
                  <c:v>6.1163815559964804E-4</c:v>
                </c:pt>
                <c:pt idx="9">
                  <c:v>6.0018843444669583E-4</c:v>
                </c:pt>
                <c:pt idx="10">
                  <c:v>7.650027056648656E-4</c:v>
                </c:pt>
                <c:pt idx="11">
                  <c:v>6.6793692185000675E-4</c:v>
                </c:pt>
                <c:pt idx="12">
                  <c:v>7.6134788333385224E-4</c:v>
                </c:pt>
                <c:pt idx="13">
                  <c:v>7.4395973369446281E-4</c:v>
                </c:pt>
              </c:numCache>
            </c:numRef>
          </c:val>
          <c:smooth val="0"/>
        </c:ser>
        <c:ser>
          <c:idx val="5"/>
          <c:order val="5"/>
          <c:tx>
            <c:strRef>
              <c:f>'Sacmet skim deltas and displace'!$N$2</c:f>
              <c:strCache>
                <c:ptCount val="1"/>
                <c:pt idx="0">
                  <c:v>RG≈0.0002</c:v>
                </c:pt>
              </c:strCache>
            </c:strRef>
          </c:tx>
          <c:cat>
            <c:numRef>
              <c:f>'Sacmet skim deltas and displace'!$A$3:$A$16</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'Sacmet skim deltas and displace'!$N$3:$N$16</c:f>
              <c:numCache>
                <c:formatCode>General</c:formatCode>
                <c:ptCount val="14"/>
                <c:pt idx="0">
                  <c:v>0.17753107123726694</c:v>
                </c:pt>
                <c:pt idx="1">
                  <c:v>2.6019892272266001E-2</c:v>
                </c:pt>
                <c:pt idx="2">
                  <c:v>8.2327778476741654E-3</c:v>
                </c:pt>
                <c:pt idx="3">
                  <c:v>3.0877250798707423E-3</c:v>
                </c:pt>
                <c:pt idx="4">
                  <c:v>1.3284851103919856E-3</c:v>
                </c:pt>
                <c:pt idx="5">
                  <c:v>6.9402924261998788E-4</c:v>
                </c:pt>
                <c:pt idx="6">
                  <c:v>5.4983088465546072E-4</c:v>
                </c:pt>
                <c:pt idx="7">
                  <c:v>5.0359452034224282E-4</c:v>
                </c:pt>
                <c:pt idx="8">
                  <c:v>5.5258103873332125E-4</c:v>
                </c:pt>
                <c:pt idx="9">
                  <c:v>4.5460892416088487E-4</c:v>
                </c:pt>
                <c:pt idx="10">
                  <c:v>5.2877448843929582E-4</c:v>
                </c:pt>
                <c:pt idx="11">
                  <c:v>4.8619383476917696E-4</c:v>
                </c:pt>
                <c:pt idx="12">
                  <c:v>4.8619539286373208E-4</c:v>
                </c:pt>
                <c:pt idx="13">
                  <c:v>4.7200151992729989E-4</c:v>
                </c:pt>
              </c:numCache>
            </c:numRef>
          </c:val>
          <c:smooth val="0"/>
        </c:ser>
        <c:dLbls>
          <c:showLegendKey val="0"/>
          <c:showVal val="0"/>
          <c:showCatName val="0"/>
          <c:showSerName val="0"/>
          <c:showPercent val="0"/>
          <c:showBubbleSize val="0"/>
        </c:dLbls>
        <c:marker val="1"/>
        <c:smooth val="0"/>
        <c:axId val="105036032"/>
        <c:axId val="105050496"/>
      </c:lineChart>
      <c:catAx>
        <c:axId val="105036032"/>
        <c:scaling>
          <c:orientation val="minMax"/>
        </c:scaling>
        <c:delete val="0"/>
        <c:axPos val="b"/>
        <c:title>
          <c:tx>
            <c:rich>
              <a:bodyPr/>
              <a:lstStyle/>
              <a:p>
                <a:pPr>
                  <a:defRPr/>
                </a:pPr>
                <a:r>
                  <a:rPr lang="en-US" dirty="0" smtClean="0"/>
                  <a:t>Iteration (demand model)</a:t>
                </a:r>
                <a:endParaRPr lang="en-US" dirty="0"/>
              </a:p>
            </c:rich>
          </c:tx>
          <c:layout/>
          <c:overlay val="0"/>
        </c:title>
        <c:numFmt formatCode="General" sourceLinked="1"/>
        <c:majorTickMark val="out"/>
        <c:minorTickMark val="none"/>
        <c:tickLblPos val="low"/>
        <c:crossAx val="105050496"/>
        <c:crosses val="autoZero"/>
        <c:auto val="1"/>
        <c:lblAlgn val="ctr"/>
        <c:lblOffset val="100"/>
        <c:noMultiLvlLbl val="0"/>
      </c:catAx>
      <c:valAx>
        <c:axId val="105050496"/>
        <c:scaling>
          <c:logBase val="10"/>
          <c:orientation val="minMax"/>
        </c:scaling>
        <c:delete val="0"/>
        <c:axPos val="l"/>
        <c:majorGridlines/>
        <c:title>
          <c:tx>
            <c:rich>
              <a:bodyPr rot="-5400000" vert="horz"/>
              <a:lstStyle/>
              <a:p>
                <a:pPr>
                  <a:defRPr/>
                </a:pPr>
                <a:r>
                  <a:rPr lang="en-US"/>
                  <a:t>Relative Displaced Trips</a:t>
                </a:r>
              </a:p>
            </c:rich>
          </c:tx>
          <c:layout/>
          <c:overlay val="0"/>
        </c:title>
        <c:numFmt formatCode="General" sourceLinked="1"/>
        <c:majorTickMark val="out"/>
        <c:minorTickMark val="none"/>
        <c:tickLblPos val="nextTo"/>
        <c:crossAx val="105036032"/>
        <c:crosses val="autoZero"/>
        <c:crossBetween val="between"/>
      </c:valAx>
    </c:plotArea>
    <c:legend>
      <c:legendPos val="r"/>
      <c:layout>
        <c:manualLayout>
          <c:xMode val="edge"/>
          <c:yMode val="edge"/>
          <c:x val="0.82141197628074269"/>
          <c:y val="0.28362327755905514"/>
          <c:w val="0.17241518421308447"/>
          <c:h val="0.57858677821522309"/>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3"/>
          <c:order val="0"/>
          <c:tx>
            <c:strRef>
              <c:f>'Sacsim17 skim deltas'!$E$33</c:f>
              <c:strCache>
                <c:ptCount val="1"/>
                <c:pt idx="0">
                  <c:v>ev2</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deltas'!$E$34:$E$42</c:f>
              <c:numCache>
                <c:formatCode>General</c:formatCode>
                <c:ptCount val="9"/>
                <c:pt idx="0">
                  <c:v>0.1518942183624363</c:v>
                </c:pt>
                <c:pt idx="1">
                  <c:v>2.7735908913475278E-2</c:v>
                </c:pt>
                <c:pt idx="2">
                  <c:v>8.1348080103107821E-3</c:v>
                </c:pt>
                <c:pt idx="3">
                  <c:v>4.7937483965004041E-3</c:v>
                </c:pt>
                <c:pt idx="4">
                  <c:v>4.7242349544973925E-3</c:v>
                </c:pt>
                <c:pt idx="5">
                  <c:v>4.2579699053750409E-3</c:v>
                </c:pt>
                <c:pt idx="6">
                  <c:v>3.4832972358031073E-3</c:v>
                </c:pt>
                <c:pt idx="7">
                  <c:v>2.5803539202846866E-3</c:v>
                </c:pt>
                <c:pt idx="8">
                  <c:v>1.8088374984892301E-3</c:v>
                </c:pt>
              </c:numCache>
            </c:numRef>
          </c:val>
          <c:smooth val="0"/>
        </c:ser>
        <c:ser>
          <c:idx val="4"/>
          <c:order val="1"/>
          <c:tx>
            <c:strRef>
              <c:f>'Sacsim17 skim deltas'!$F$33</c:f>
              <c:strCache>
                <c:ptCount val="1"/>
                <c:pt idx="0">
                  <c:v>h05</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deltas'!$F$34:$F$42</c:f>
              <c:numCache>
                <c:formatCode>General</c:formatCode>
                <c:ptCount val="9"/>
                <c:pt idx="0">
                  <c:v>4.2948076280507327E-2</c:v>
                </c:pt>
                <c:pt idx="1">
                  <c:v>3.512124131713729E-3</c:v>
                </c:pt>
                <c:pt idx="2">
                  <c:v>1.2372150186704303E-3</c:v>
                </c:pt>
                <c:pt idx="3">
                  <c:v>9.2765841518413462E-4</c:v>
                </c:pt>
                <c:pt idx="4">
                  <c:v>8.2473648532136801E-4</c:v>
                </c:pt>
                <c:pt idx="5">
                  <c:v>1.2311111813777516E-3</c:v>
                </c:pt>
                <c:pt idx="6">
                  <c:v>1.1121644356366024E-3</c:v>
                </c:pt>
                <c:pt idx="7">
                  <c:v>9.1867399086203983E-4</c:v>
                </c:pt>
                <c:pt idx="8">
                  <c:v>5.4624893080782897E-4</c:v>
                </c:pt>
              </c:numCache>
            </c:numRef>
          </c:val>
          <c:smooth val="0"/>
        </c:ser>
        <c:ser>
          <c:idx val="5"/>
          <c:order val="2"/>
          <c:tx>
            <c:strRef>
              <c:f>'Sacsim17 skim deltas'!$G$33</c:f>
              <c:strCache>
                <c:ptCount val="1"/>
                <c:pt idx="0">
                  <c:v>h06</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deltas'!$G$34:$G$42</c:f>
              <c:numCache>
                <c:formatCode>General</c:formatCode>
                <c:ptCount val="9"/>
                <c:pt idx="0">
                  <c:v>0.13610473960743652</c:v>
                </c:pt>
                <c:pt idx="1">
                  <c:v>2.1696261105793212E-2</c:v>
                </c:pt>
                <c:pt idx="2">
                  <c:v>9.6648860896931289E-3</c:v>
                </c:pt>
                <c:pt idx="3">
                  <c:v>6.9784890975586452E-3</c:v>
                </c:pt>
                <c:pt idx="4">
                  <c:v>5.5182333012589206E-3</c:v>
                </c:pt>
                <c:pt idx="5">
                  <c:v>5.1543811047275378E-3</c:v>
                </c:pt>
                <c:pt idx="6">
                  <c:v>3.9747321694391727E-3</c:v>
                </c:pt>
                <c:pt idx="7">
                  <c:v>3.1410421358287169E-3</c:v>
                </c:pt>
                <c:pt idx="8">
                  <c:v>2.0741516211288738E-3</c:v>
                </c:pt>
              </c:numCache>
            </c:numRef>
          </c:val>
          <c:smooth val="0"/>
        </c:ser>
        <c:ser>
          <c:idx val="6"/>
          <c:order val="3"/>
          <c:tx>
            <c:strRef>
              <c:f>'Sacsim17 skim deltas'!$H$33</c:f>
              <c:strCache>
                <c:ptCount val="1"/>
                <c:pt idx="0">
                  <c:v>h07</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deltas'!$H$34:$H$42</c:f>
              <c:numCache>
                <c:formatCode>General</c:formatCode>
                <c:ptCount val="9"/>
                <c:pt idx="0">
                  <c:v>0.3762558875401068</c:v>
                </c:pt>
                <c:pt idx="1">
                  <c:v>0.14238338595009103</c:v>
                </c:pt>
                <c:pt idx="2">
                  <c:v>2.1596467522445952E-2</c:v>
                </c:pt>
                <c:pt idx="3">
                  <c:v>1.4920059475646105E-2</c:v>
                </c:pt>
                <c:pt idx="4">
                  <c:v>1.3076068265484951E-2</c:v>
                </c:pt>
                <c:pt idx="5">
                  <c:v>9.2962719828420526E-3</c:v>
                </c:pt>
                <c:pt idx="6">
                  <c:v>7.2753296088059645E-3</c:v>
                </c:pt>
                <c:pt idx="7">
                  <c:v>5.8361567353449493E-3</c:v>
                </c:pt>
                <c:pt idx="8">
                  <c:v>3.6863142565664677E-3</c:v>
                </c:pt>
              </c:numCache>
            </c:numRef>
          </c:val>
          <c:smooth val="0"/>
        </c:ser>
        <c:ser>
          <c:idx val="7"/>
          <c:order val="4"/>
          <c:tx>
            <c:strRef>
              <c:f>'Sacsim17 skim deltas'!$I$33</c:f>
              <c:strCache>
                <c:ptCount val="1"/>
                <c:pt idx="0">
                  <c:v>h08</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deltas'!$I$34:$I$42</c:f>
              <c:numCache>
                <c:formatCode>General</c:formatCode>
                <c:ptCount val="9"/>
                <c:pt idx="0">
                  <c:v>0.3249733803790828</c:v>
                </c:pt>
                <c:pt idx="1">
                  <c:v>0.10752557101054978</c:v>
                </c:pt>
                <c:pt idx="2">
                  <c:v>1.8211518404270547E-2</c:v>
                </c:pt>
                <c:pt idx="3">
                  <c:v>1.2174263448801849E-2</c:v>
                </c:pt>
                <c:pt idx="4">
                  <c:v>1.2617232156299885E-2</c:v>
                </c:pt>
                <c:pt idx="5">
                  <c:v>8.8479790035482283E-3</c:v>
                </c:pt>
                <c:pt idx="6">
                  <c:v>8.4671578431845043E-3</c:v>
                </c:pt>
                <c:pt idx="7">
                  <c:v>4.5949904125741027E-3</c:v>
                </c:pt>
                <c:pt idx="8">
                  <c:v>3.3285948500820584E-3</c:v>
                </c:pt>
              </c:numCache>
            </c:numRef>
          </c:val>
          <c:smooth val="0"/>
        </c:ser>
        <c:ser>
          <c:idx val="8"/>
          <c:order val="5"/>
          <c:tx>
            <c:strRef>
              <c:f>'Sacsim17 skim deltas'!$J$33</c:f>
              <c:strCache>
                <c:ptCount val="1"/>
                <c:pt idx="0">
                  <c:v>h09</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deltas'!$J$34:$J$42</c:f>
              <c:numCache>
                <c:formatCode>General</c:formatCode>
                <c:ptCount val="9"/>
                <c:pt idx="0">
                  <c:v>9.6581088798696521E-2</c:v>
                </c:pt>
                <c:pt idx="1">
                  <c:v>1.2815058644967714E-2</c:v>
                </c:pt>
                <c:pt idx="2">
                  <c:v>6.0581928155926329E-3</c:v>
                </c:pt>
                <c:pt idx="3">
                  <c:v>5.2993329295510545E-3</c:v>
                </c:pt>
                <c:pt idx="4">
                  <c:v>4.0568971644414989E-3</c:v>
                </c:pt>
                <c:pt idx="5">
                  <c:v>3.9155815673209736E-3</c:v>
                </c:pt>
                <c:pt idx="6">
                  <c:v>3.3354789294745943E-3</c:v>
                </c:pt>
                <c:pt idx="7">
                  <c:v>2.1528717664349157E-3</c:v>
                </c:pt>
                <c:pt idx="8">
                  <c:v>1.6458669361735609E-3</c:v>
                </c:pt>
              </c:numCache>
            </c:numRef>
          </c:val>
          <c:smooth val="0"/>
        </c:ser>
        <c:ser>
          <c:idx val="9"/>
          <c:order val="6"/>
          <c:tx>
            <c:strRef>
              <c:f>'Sacsim17 skim deltas'!$K$33</c:f>
              <c:strCache>
                <c:ptCount val="1"/>
                <c:pt idx="0">
                  <c:v>h14</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deltas'!$K$34:$K$42</c:f>
              <c:numCache>
                <c:formatCode>General</c:formatCode>
                <c:ptCount val="9"/>
                <c:pt idx="0">
                  <c:v>0.16086581183998797</c:v>
                </c:pt>
                <c:pt idx="1">
                  <c:v>3.2802693310805577E-2</c:v>
                </c:pt>
                <c:pt idx="2">
                  <c:v>9.3779317628351153E-3</c:v>
                </c:pt>
                <c:pt idx="3">
                  <c:v>7.2483703890580233E-3</c:v>
                </c:pt>
                <c:pt idx="4">
                  <c:v>6.6665495495889749E-3</c:v>
                </c:pt>
                <c:pt idx="5">
                  <c:v>5.6832815175707103E-3</c:v>
                </c:pt>
                <c:pt idx="6">
                  <c:v>4.1562972745733838E-3</c:v>
                </c:pt>
                <c:pt idx="7">
                  <c:v>3.4179434601236867E-3</c:v>
                </c:pt>
                <c:pt idx="8">
                  <c:v>2.5104901943646947E-3</c:v>
                </c:pt>
              </c:numCache>
            </c:numRef>
          </c:val>
          <c:smooth val="0"/>
        </c:ser>
        <c:ser>
          <c:idx val="10"/>
          <c:order val="7"/>
          <c:tx>
            <c:strRef>
              <c:f>'Sacsim17 skim deltas'!$L$33</c:f>
              <c:strCache>
                <c:ptCount val="1"/>
                <c:pt idx="0">
                  <c:v>h15</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deltas'!$L$34:$L$42</c:f>
              <c:numCache>
                <c:formatCode>General</c:formatCode>
                <c:ptCount val="9"/>
                <c:pt idx="0">
                  <c:v>0.20144400386200292</c:v>
                </c:pt>
                <c:pt idx="1">
                  <c:v>4.4394214394647143E-2</c:v>
                </c:pt>
                <c:pt idx="2">
                  <c:v>1.5529953044691257E-2</c:v>
                </c:pt>
                <c:pt idx="3">
                  <c:v>1.0485402782574586E-2</c:v>
                </c:pt>
                <c:pt idx="4">
                  <c:v>8.5480346584529687E-3</c:v>
                </c:pt>
                <c:pt idx="5">
                  <c:v>6.6625631689442169E-3</c:v>
                </c:pt>
                <c:pt idx="6">
                  <c:v>5.6502643291399942E-3</c:v>
                </c:pt>
                <c:pt idx="7">
                  <c:v>4.0534459030308013E-3</c:v>
                </c:pt>
                <c:pt idx="8">
                  <c:v>3.2862087726752897E-3</c:v>
                </c:pt>
              </c:numCache>
            </c:numRef>
          </c:val>
          <c:smooth val="0"/>
        </c:ser>
        <c:ser>
          <c:idx val="11"/>
          <c:order val="8"/>
          <c:tx>
            <c:strRef>
              <c:f>'Sacsim17 skim deltas'!$M$33</c:f>
              <c:strCache>
                <c:ptCount val="1"/>
                <c:pt idx="0">
                  <c:v>h16</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deltas'!$M$34:$M$42</c:f>
              <c:numCache>
                <c:formatCode>General</c:formatCode>
                <c:ptCount val="9"/>
                <c:pt idx="0">
                  <c:v>0.26468791151425697</c:v>
                </c:pt>
                <c:pt idx="1">
                  <c:v>7.8240233422962685E-2</c:v>
                </c:pt>
                <c:pt idx="2">
                  <c:v>1.5692775251193565E-2</c:v>
                </c:pt>
                <c:pt idx="3">
                  <c:v>1.2125360135692719E-2</c:v>
                </c:pt>
                <c:pt idx="4">
                  <c:v>9.8481554547074773E-3</c:v>
                </c:pt>
                <c:pt idx="5">
                  <c:v>9.8723315327153734E-3</c:v>
                </c:pt>
                <c:pt idx="6">
                  <c:v>6.3425284822447971E-3</c:v>
                </c:pt>
                <c:pt idx="7">
                  <c:v>4.8522278840466481E-3</c:v>
                </c:pt>
                <c:pt idx="8">
                  <c:v>3.7273036103156435E-3</c:v>
                </c:pt>
              </c:numCache>
            </c:numRef>
          </c:val>
          <c:smooth val="0"/>
        </c:ser>
        <c:ser>
          <c:idx val="12"/>
          <c:order val="9"/>
          <c:tx>
            <c:strRef>
              <c:f>'Sacsim17 skim deltas'!$N$33</c:f>
              <c:strCache>
                <c:ptCount val="1"/>
                <c:pt idx="0">
                  <c:v>h17</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deltas'!$N$34:$N$42</c:f>
              <c:numCache>
                <c:formatCode>General</c:formatCode>
                <c:ptCount val="9"/>
                <c:pt idx="0">
                  <c:v>0.34627506349931431</c:v>
                </c:pt>
                <c:pt idx="1">
                  <c:v>0.13290908778786109</c:v>
                </c:pt>
                <c:pt idx="2">
                  <c:v>2.0994337176605985E-2</c:v>
                </c:pt>
                <c:pt idx="3">
                  <c:v>1.118873664405803E-2</c:v>
                </c:pt>
                <c:pt idx="4">
                  <c:v>1.335212320558171E-2</c:v>
                </c:pt>
                <c:pt idx="5">
                  <c:v>1.0747907065896138E-2</c:v>
                </c:pt>
                <c:pt idx="6">
                  <c:v>6.3110755532581764E-3</c:v>
                </c:pt>
                <c:pt idx="7">
                  <c:v>5.4229303344720779E-3</c:v>
                </c:pt>
                <c:pt idx="8">
                  <c:v>3.8447884736491971E-3</c:v>
                </c:pt>
              </c:numCache>
            </c:numRef>
          </c:val>
          <c:smooth val="0"/>
        </c:ser>
        <c:ser>
          <c:idx val="13"/>
          <c:order val="10"/>
          <c:tx>
            <c:strRef>
              <c:f>'Sacsim17 skim deltas'!$O$33</c:f>
              <c:strCache>
                <c:ptCount val="1"/>
                <c:pt idx="0">
                  <c:v>md4</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deltas'!$O$34:$O$42</c:f>
              <c:numCache>
                <c:formatCode>General</c:formatCode>
                <c:ptCount val="9"/>
                <c:pt idx="0">
                  <c:v>0.18945444009235188</c:v>
                </c:pt>
                <c:pt idx="1">
                  <c:v>4.3726700527910216E-2</c:v>
                </c:pt>
                <c:pt idx="2">
                  <c:v>1.3661056944027368E-2</c:v>
                </c:pt>
                <c:pt idx="3">
                  <c:v>8.3632022736558551E-3</c:v>
                </c:pt>
                <c:pt idx="4">
                  <c:v>7.5177506704244938E-3</c:v>
                </c:pt>
                <c:pt idx="5">
                  <c:v>3.8738898664952724E-3</c:v>
                </c:pt>
                <c:pt idx="6">
                  <c:v>2.9426656449312947E-3</c:v>
                </c:pt>
                <c:pt idx="7">
                  <c:v>2.1434601932007928E-3</c:v>
                </c:pt>
                <c:pt idx="8">
                  <c:v>1.6814326085671369E-3</c:v>
                </c:pt>
              </c:numCache>
            </c:numRef>
          </c:val>
          <c:smooth val="0"/>
        </c:ser>
        <c:ser>
          <c:idx val="14"/>
          <c:order val="11"/>
          <c:tx>
            <c:strRef>
              <c:f>'Sacsim17 skim deltas'!$P$33</c:f>
              <c:strCache>
                <c:ptCount val="1"/>
                <c:pt idx="0">
                  <c:v>ni9</c:v>
                </c:pt>
              </c:strCache>
            </c:strRef>
          </c:tx>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deltas'!$P$34:$P$42</c:f>
              <c:numCache>
                <c:formatCode>General</c:formatCode>
                <c:ptCount val="9"/>
                <c:pt idx="0">
                  <c:v>2.988948725651051E-2</c:v>
                </c:pt>
                <c:pt idx="1">
                  <c:v>2.9937421105028701E-3</c:v>
                </c:pt>
                <c:pt idx="2">
                  <c:v>1.0618641971713648E-3</c:v>
                </c:pt>
                <c:pt idx="3">
                  <c:v>1.0816971560107026E-3</c:v>
                </c:pt>
                <c:pt idx="4">
                  <c:v>9.7855345500143047E-4</c:v>
                </c:pt>
                <c:pt idx="5">
                  <c:v>9.0855031367010827E-4</c:v>
                </c:pt>
                <c:pt idx="6">
                  <c:v>7.0685484278764949E-4</c:v>
                </c:pt>
                <c:pt idx="7">
                  <c:v>5.2282151113906817E-4</c:v>
                </c:pt>
                <c:pt idx="8">
                  <c:v>5.0011620449519291E-4</c:v>
                </c:pt>
              </c:numCache>
            </c:numRef>
          </c:val>
          <c:smooth val="0"/>
        </c:ser>
        <c:ser>
          <c:idx val="2"/>
          <c:order val="12"/>
          <c:tx>
            <c:strRef>
              <c:f>'Sacsim17 skim deltas'!$D$33</c:f>
              <c:strCache>
                <c:ptCount val="1"/>
                <c:pt idx="0">
                  <c:v>Max RelGap</c:v>
                </c:pt>
              </c:strCache>
            </c:strRef>
          </c:tx>
          <c:spPr>
            <a:ln w="47625" cmpd="sng">
              <a:solidFill>
                <a:schemeClr val="tx1">
                  <a:lumMod val="50000"/>
                  <a:lumOff val="50000"/>
                </a:schemeClr>
              </a:solidFill>
              <a:prstDash val="solid"/>
            </a:ln>
          </c:spPr>
          <c:marker>
            <c:symbol val="plus"/>
            <c:size val="10"/>
            <c:spPr>
              <a:solidFill>
                <a:schemeClr val="tx1">
                  <a:lumMod val="65000"/>
                  <a:lumOff val="35000"/>
                </a:schemeClr>
              </a:solidFill>
              <a:ln>
                <a:solidFill>
                  <a:schemeClr val="tx1">
                    <a:lumMod val="50000"/>
                    <a:lumOff val="50000"/>
                  </a:schemeClr>
                </a:solidFill>
              </a:ln>
            </c:spPr>
          </c:marker>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deltas'!$D$34:$D$42</c:f>
              <c:numCache>
                <c:formatCode>General</c:formatCode>
                <c:ptCount val="9"/>
                <c:pt idx="0">
                  <c:v>7.1400176812280725E-2</c:v>
                </c:pt>
                <c:pt idx="1">
                  <c:v>3.638782989378897E-2</c:v>
                </c:pt>
                <c:pt idx="2">
                  <c:v>2.1948656348315332E-2</c:v>
                </c:pt>
                <c:pt idx="3">
                  <c:v>1.3023906364840077E-2</c:v>
                </c:pt>
                <c:pt idx="4">
                  <c:v>9.0052485988940667E-3</c:v>
                </c:pt>
                <c:pt idx="5">
                  <c:v>5.6440764931842136E-3</c:v>
                </c:pt>
                <c:pt idx="6">
                  <c:v>2.3305438772458498E-3</c:v>
                </c:pt>
                <c:pt idx="7">
                  <c:v>1.7987197175661773E-3</c:v>
                </c:pt>
                <c:pt idx="8">
                  <c:v>8.9696925836824093E-4</c:v>
                </c:pt>
              </c:numCache>
            </c:numRef>
          </c:val>
          <c:smooth val="0"/>
        </c:ser>
        <c:ser>
          <c:idx val="1"/>
          <c:order val="13"/>
          <c:tx>
            <c:strRef>
              <c:f>'Sacsim17 skim deltas'!$C$33</c:f>
              <c:strCache>
                <c:ptCount val="1"/>
                <c:pt idx="0">
                  <c:v>Rel Gap Criterion</c:v>
                </c:pt>
              </c:strCache>
            </c:strRef>
          </c:tx>
          <c:spPr>
            <a:ln w="47625">
              <a:solidFill>
                <a:schemeClr val="tx1"/>
              </a:solidFill>
            </a:ln>
          </c:spPr>
          <c:marker>
            <c:symbol val="none"/>
          </c:marker>
          <c:cat>
            <c:numRef>
              <c:f>'Sacsim17 skim deltas'!$B$34:$B$42</c:f>
              <c:numCache>
                <c:formatCode>General</c:formatCode>
                <c:ptCount val="9"/>
                <c:pt idx="0">
                  <c:v>2</c:v>
                </c:pt>
                <c:pt idx="1">
                  <c:v>3</c:v>
                </c:pt>
                <c:pt idx="2">
                  <c:v>4</c:v>
                </c:pt>
                <c:pt idx="3">
                  <c:v>5</c:v>
                </c:pt>
                <c:pt idx="4">
                  <c:v>6</c:v>
                </c:pt>
                <c:pt idx="5">
                  <c:v>7</c:v>
                </c:pt>
                <c:pt idx="6">
                  <c:v>8</c:v>
                </c:pt>
                <c:pt idx="7">
                  <c:v>9</c:v>
                </c:pt>
                <c:pt idx="8">
                  <c:v>10</c:v>
                </c:pt>
              </c:numCache>
            </c:numRef>
          </c:cat>
          <c:val>
            <c:numRef>
              <c:f>'Sacsim17 skim deltas'!$C$34:$C$42</c:f>
              <c:numCache>
                <c:formatCode>General</c:formatCode>
                <c:ptCount val="9"/>
                <c:pt idx="0">
                  <c:v>0.08</c:v>
                </c:pt>
                <c:pt idx="1">
                  <c:v>4.4000000000000004E-2</c:v>
                </c:pt>
                <c:pt idx="2">
                  <c:v>2.4200000000000003E-2</c:v>
                </c:pt>
                <c:pt idx="3">
                  <c:v>1.3310000000000002E-2</c:v>
                </c:pt>
                <c:pt idx="4">
                  <c:v>7.3205000000000015E-3</c:v>
                </c:pt>
                <c:pt idx="5">
                  <c:v>4.026275000000001E-3</c:v>
                </c:pt>
                <c:pt idx="6">
                  <c:v>2.2144512500000008E-3</c:v>
                </c:pt>
                <c:pt idx="7">
                  <c:v>1.2179481875000005E-3</c:v>
                </c:pt>
                <c:pt idx="8">
                  <c:v>6.6987150312500037E-4</c:v>
                </c:pt>
              </c:numCache>
            </c:numRef>
          </c:val>
          <c:smooth val="0"/>
        </c:ser>
        <c:dLbls>
          <c:showLegendKey val="0"/>
          <c:showVal val="0"/>
          <c:showCatName val="0"/>
          <c:showSerName val="0"/>
          <c:showPercent val="0"/>
          <c:showBubbleSize val="0"/>
        </c:dLbls>
        <c:marker val="1"/>
        <c:smooth val="0"/>
        <c:axId val="105383040"/>
        <c:axId val="105384960"/>
      </c:lineChart>
      <c:catAx>
        <c:axId val="105383040"/>
        <c:scaling>
          <c:orientation val="minMax"/>
        </c:scaling>
        <c:delete val="0"/>
        <c:axPos val="b"/>
        <c:title>
          <c:tx>
            <c:rich>
              <a:bodyPr/>
              <a:lstStyle/>
              <a:p>
                <a:pPr>
                  <a:defRPr/>
                </a:pPr>
                <a:r>
                  <a:rPr lang="en-US"/>
                  <a:t>Demand Model Iteration (during newest skim)</a:t>
                </a:r>
              </a:p>
            </c:rich>
          </c:tx>
          <c:layout/>
          <c:overlay val="0"/>
        </c:title>
        <c:numFmt formatCode="General" sourceLinked="1"/>
        <c:majorTickMark val="out"/>
        <c:minorTickMark val="none"/>
        <c:tickLblPos val="low"/>
        <c:crossAx val="105384960"/>
        <c:crosses val="autoZero"/>
        <c:auto val="1"/>
        <c:lblAlgn val="ctr"/>
        <c:lblOffset val="100"/>
        <c:noMultiLvlLbl val="0"/>
      </c:catAx>
      <c:valAx>
        <c:axId val="105384960"/>
        <c:scaling>
          <c:logBase val="10"/>
          <c:orientation val="minMax"/>
        </c:scaling>
        <c:delete val="0"/>
        <c:axPos val="l"/>
        <c:majorGridlines/>
        <c:title>
          <c:tx>
            <c:rich>
              <a:bodyPr rot="-5400000" vert="horz"/>
              <a:lstStyle/>
              <a:p>
                <a:pPr>
                  <a:defRPr/>
                </a:pPr>
                <a:r>
                  <a:rPr lang="en-US"/>
                  <a:t>Relative Avg-Absolute Skim Delta from previous iteration;</a:t>
                </a:r>
              </a:p>
              <a:p>
                <a:pPr>
                  <a:defRPr/>
                </a:pPr>
                <a:r>
                  <a:rPr lang="en-US"/>
                  <a:t>Relative Gap</a:t>
                </a:r>
              </a:p>
            </c:rich>
          </c:tx>
          <c:layout/>
          <c:overlay val="0"/>
        </c:title>
        <c:numFmt formatCode="General" sourceLinked="1"/>
        <c:majorTickMark val="out"/>
        <c:minorTickMark val="none"/>
        <c:tickLblPos val="nextTo"/>
        <c:crossAx val="105383040"/>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Sheet1!$D$3</c:f>
              <c:strCache>
                <c:ptCount val="1"/>
                <c:pt idx="0">
                  <c:v>RG 0.016</c:v>
                </c:pt>
              </c:strCache>
            </c:strRef>
          </c:tx>
          <c:spPr>
            <a:ln w="28575">
              <a:noFill/>
            </a:ln>
          </c:spPr>
          <c:marker>
            <c:symbol val="triangle"/>
            <c:size val="5"/>
            <c:spPr>
              <a:noFill/>
              <a:ln>
                <a:solidFill>
                  <a:srgbClr val="304B98"/>
                </a:solidFill>
              </a:ln>
            </c:spPr>
          </c:marker>
          <c:xVal>
            <c:numRef>
              <c:f>Sheet1!$C$4:$C$4003</c:f>
              <c:numCache>
                <c:formatCode>General</c:formatCode>
                <c:ptCount val="4000"/>
                <c:pt idx="0">
                  <c:v>34.394500000000001</c:v>
                </c:pt>
                <c:pt idx="1">
                  <c:v>30.605499999999999</c:v>
                </c:pt>
                <c:pt idx="2">
                  <c:v>17.504166666666666</c:v>
                </c:pt>
                <c:pt idx="3">
                  <c:v>48.414333333333332</c:v>
                </c:pt>
                <c:pt idx="4">
                  <c:v>40.74133333333333</c:v>
                </c:pt>
                <c:pt idx="5">
                  <c:v>14.112666666666666</c:v>
                </c:pt>
                <c:pt idx="6">
                  <c:v>70.962999999999994</c:v>
                </c:pt>
                <c:pt idx="7">
                  <c:v>87.461500000000001</c:v>
                </c:pt>
                <c:pt idx="8">
                  <c:v>56.729166666666664</c:v>
                </c:pt>
                <c:pt idx="9">
                  <c:v>21.733000000000001</c:v>
                </c:pt>
                <c:pt idx="10">
                  <c:v>24.751166666666666</c:v>
                </c:pt>
                <c:pt idx="11">
                  <c:v>18.148499999999999</c:v>
                </c:pt>
                <c:pt idx="12">
                  <c:v>66.060666666666663</c:v>
                </c:pt>
                <c:pt idx="13">
                  <c:v>11.349833333333333</c:v>
                </c:pt>
                <c:pt idx="14">
                  <c:v>18.781166666666667</c:v>
                </c:pt>
                <c:pt idx="15">
                  <c:v>22.07</c:v>
                </c:pt>
                <c:pt idx="16">
                  <c:v>6.8514999999999997</c:v>
                </c:pt>
                <c:pt idx="17">
                  <c:v>43.969833333333334</c:v>
                </c:pt>
                <c:pt idx="18">
                  <c:v>19.983666666666668</c:v>
                </c:pt>
                <c:pt idx="19">
                  <c:v>20.706666666666667</c:v>
                </c:pt>
                <c:pt idx="20">
                  <c:v>11.134</c:v>
                </c:pt>
                <c:pt idx="21">
                  <c:v>48.707666666666668</c:v>
                </c:pt>
                <c:pt idx="22">
                  <c:v>25.766166666666667</c:v>
                </c:pt>
                <c:pt idx="23">
                  <c:v>39.821833333333331</c:v>
                </c:pt>
                <c:pt idx="24">
                  <c:v>53.798666666666669</c:v>
                </c:pt>
                <c:pt idx="25">
                  <c:v>19.288499999999999</c:v>
                </c:pt>
                <c:pt idx="26">
                  <c:v>67.487833333333327</c:v>
                </c:pt>
                <c:pt idx="27">
                  <c:v>116.55783333333333</c:v>
                </c:pt>
                <c:pt idx="28">
                  <c:v>30.941583333333334</c:v>
                </c:pt>
                <c:pt idx="29">
                  <c:v>41.590499999999999</c:v>
                </c:pt>
                <c:pt idx="30">
                  <c:v>13.881500000000001</c:v>
                </c:pt>
                <c:pt idx="31">
                  <c:v>40.354166666666664</c:v>
                </c:pt>
                <c:pt idx="32">
                  <c:v>38.162999999999997</c:v>
                </c:pt>
                <c:pt idx="33">
                  <c:v>56.877499999999998</c:v>
                </c:pt>
                <c:pt idx="34">
                  <c:v>21.663499999999999</c:v>
                </c:pt>
                <c:pt idx="35">
                  <c:v>37.771500000000003</c:v>
                </c:pt>
                <c:pt idx="36">
                  <c:v>58.225000000000001</c:v>
                </c:pt>
                <c:pt idx="37">
                  <c:v>5.4904999999999999</c:v>
                </c:pt>
                <c:pt idx="38">
                  <c:v>11.139333333333333</c:v>
                </c:pt>
                <c:pt idx="39">
                  <c:v>17.125166666666665</c:v>
                </c:pt>
                <c:pt idx="40">
                  <c:v>75.984666666666669</c:v>
                </c:pt>
                <c:pt idx="41">
                  <c:v>25.942333333333334</c:v>
                </c:pt>
                <c:pt idx="42">
                  <c:v>32.097499999999997</c:v>
                </c:pt>
                <c:pt idx="43">
                  <c:v>10.8985</c:v>
                </c:pt>
                <c:pt idx="44">
                  <c:v>39.94233333333333</c:v>
                </c:pt>
                <c:pt idx="45">
                  <c:v>43.44083333333333</c:v>
                </c:pt>
                <c:pt idx="46">
                  <c:v>7.9498333333333333</c:v>
                </c:pt>
                <c:pt idx="47">
                  <c:v>106.539</c:v>
                </c:pt>
                <c:pt idx="48">
                  <c:v>96.20783333333334</c:v>
                </c:pt>
                <c:pt idx="49">
                  <c:v>8.07</c:v>
                </c:pt>
                <c:pt idx="50">
                  <c:v>66.713666666666668</c:v>
                </c:pt>
                <c:pt idx="51">
                  <c:v>32.450499999999998</c:v>
                </c:pt>
                <c:pt idx="52">
                  <c:v>19.484500000000001</c:v>
                </c:pt>
                <c:pt idx="53">
                  <c:v>37.9345</c:v>
                </c:pt>
                <c:pt idx="54">
                  <c:v>20.157333333333334</c:v>
                </c:pt>
                <c:pt idx="55">
                  <c:v>19.106833333333334</c:v>
                </c:pt>
                <c:pt idx="56">
                  <c:v>38.674500000000002</c:v>
                </c:pt>
                <c:pt idx="57">
                  <c:v>26.86</c:v>
                </c:pt>
                <c:pt idx="58">
                  <c:v>55.327333333333335</c:v>
                </c:pt>
                <c:pt idx="59">
                  <c:v>17.525833333333335</c:v>
                </c:pt>
                <c:pt idx="60">
                  <c:v>30.861000000000001</c:v>
                </c:pt>
                <c:pt idx="61">
                  <c:v>48.783333333333331</c:v>
                </c:pt>
                <c:pt idx="62">
                  <c:v>25.341833333333334</c:v>
                </c:pt>
                <c:pt idx="63">
                  <c:v>5.706833333333333</c:v>
                </c:pt>
                <c:pt idx="64">
                  <c:v>18.492376499999999</c:v>
                </c:pt>
                <c:pt idx="65">
                  <c:v>41.121833333333335</c:v>
                </c:pt>
                <c:pt idx="66">
                  <c:v>95.360166666666672</c:v>
                </c:pt>
                <c:pt idx="67">
                  <c:v>62.796833333333332</c:v>
                </c:pt>
                <c:pt idx="68">
                  <c:v>33.534666666666666</c:v>
                </c:pt>
                <c:pt idx="69">
                  <c:v>30.819333333333333</c:v>
                </c:pt>
                <c:pt idx="70">
                  <c:v>18.072833333333332</c:v>
                </c:pt>
                <c:pt idx="71">
                  <c:v>43.50266666666667</c:v>
                </c:pt>
                <c:pt idx="72">
                  <c:v>15.586499999999999</c:v>
                </c:pt>
                <c:pt idx="73">
                  <c:v>34.964833333333331</c:v>
                </c:pt>
                <c:pt idx="74">
                  <c:v>75.242999999999995</c:v>
                </c:pt>
                <c:pt idx="75">
                  <c:v>33.391666666666666</c:v>
                </c:pt>
                <c:pt idx="76">
                  <c:v>22.556166666666666</c:v>
                </c:pt>
                <c:pt idx="77">
                  <c:v>35.022500000000001</c:v>
                </c:pt>
                <c:pt idx="78">
                  <c:v>14.945833333333333</c:v>
                </c:pt>
                <c:pt idx="79">
                  <c:v>45.204999999999998</c:v>
                </c:pt>
                <c:pt idx="80">
                  <c:v>27.499333333333333</c:v>
                </c:pt>
                <c:pt idx="81">
                  <c:v>30.677333333333333</c:v>
                </c:pt>
                <c:pt idx="82">
                  <c:v>41.400166666666664</c:v>
                </c:pt>
                <c:pt idx="83">
                  <c:v>45.228999999999999</c:v>
                </c:pt>
                <c:pt idx="84">
                  <c:v>27.839500000000001</c:v>
                </c:pt>
                <c:pt idx="85">
                  <c:v>29.113583333333334</c:v>
                </c:pt>
                <c:pt idx="86">
                  <c:v>34.848833333333332</c:v>
                </c:pt>
                <c:pt idx="87">
                  <c:v>36.76</c:v>
                </c:pt>
                <c:pt idx="88">
                  <c:v>5.7188333333333334</c:v>
                </c:pt>
                <c:pt idx="89">
                  <c:v>10.713833333333334</c:v>
                </c:pt>
                <c:pt idx="90">
                  <c:v>41.151833333333336</c:v>
                </c:pt>
                <c:pt idx="91">
                  <c:v>18.825166666666668</c:v>
                </c:pt>
                <c:pt idx="92">
                  <c:v>25.255333333333333</c:v>
                </c:pt>
                <c:pt idx="93">
                  <c:v>28.724666666666668</c:v>
                </c:pt>
                <c:pt idx="94">
                  <c:v>27.152999999999999</c:v>
                </c:pt>
                <c:pt idx="95">
                  <c:v>33.237499999999997</c:v>
                </c:pt>
                <c:pt idx="96">
                  <c:v>11.093166666666667</c:v>
                </c:pt>
                <c:pt idx="97">
                  <c:v>27.022666666666666</c:v>
                </c:pt>
                <c:pt idx="98">
                  <c:v>24.29</c:v>
                </c:pt>
                <c:pt idx="99">
                  <c:v>36.789499999999997</c:v>
                </c:pt>
                <c:pt idx="100">
                  <c:v>9.9550000000000001</c:v>
                </c:pt>
                <c:pt idx="101">
                  <c:v>25.535499999999999</c:v>
                </c:pt>
                <c:pt idx="102">
                  <c:v>40.527333333333331</c:v>
                </c:pt>
                <c:pt idx="103">
                  <c:v>36.972166666666666</c:v>
                </c:pt>
                <c:pt idx="104">
                  <c:v>37.780500000000004</c:v>
                </c:pt>
                <c:pt idx="105">
                  <c:v>35.43033333333333</c:v>
                </c:pt>
                <c:pt idx="106">
                  <c:v>27.057333333333332</c:v>
                </c:pt>
                <c:pt idx="107">
                  <c:v>18.621833333333335</c:v>
                </c:pt>
                <c:pt idx="108">
                  <c:v>53.292333333333332</c:v>
                </c:pt>
                <c:pt idx="109">
                  <c:v>26.338833333333334</c:v>
                </c:pt>
                <c:pt idx="110">
                  <c:v>29.403333333333332</c:v>
                </c:pt>
                <c:pt idx="111">
                  <c:v>20.350999999999999</c:v>
                </c:pt>
                <c:pt idx="112">
                  <c:v>23.376166666666666</c:v>
                </c:pt>
                <c:pt idx="113">
                  <c:v>30.550333333333334</c:v>
                </c:pt>
                <c:pt idx="114">
                  <c:v>37.092166666666664</c:v>
                </c:pt>
                <c:pt idx="115">
                  <c:v>41.115333333333332</c:v>
                </c:pt>
                <c:pt idx="116">
                  <c:v>7.577</c:v>
                </c:pt>
                <c:pt idx="117">
                  <c:v>33.247</c:v>
                </c:pt>
                <c:pt idx="118">
                  <c:v>20.366499999999998</c:v>
                </c:pt>
                <c:pt idx="119">
                  <c:v>12.416166666666667</c:v>
                </c:pt>
                <c:pt idx="120">
                  <c:v>30.532333333333334</c:v>
                </c:pt>
                <c:pt idx="121">
                  <c:v>4.4104999999999999</c:v>
                </c:pt>
                <c:pt idx="122">
                  <c:v>12.568333333333333</c:v>
                </c:pt>
                <c:pt idx="123">
                  <c:v>71.123166666666663</c:v>
                </c:pt>
                <c:pt idx="124">
                  <c:v>24.695333333333334</c:v>
                </c:pt>
                <c:pt idx="125">
                  <c:v>76.938833333333335</c:v>
                </c:pt>
                <c:pt idx="126">
                  <c:v>48.585166666666666</c:v>
                </c:pt>
                <c:pt idx="127">
                  <c:v>27.725166666666667</c:v>
                </c:pt>
                <c:pt idx="128">
                  <c:v>33.67733333333333</c:v>
                </c:pt>
                <c:pt idx="129">
                  <c:v>6.0228333333333337</c:v>
                </c:pt>
                <c:pt idx="130">
                  <c:v>27.944333333333333</c:v>
                </c:pt>
                <c:pt idx="131">
                  <c:v>32.12316666666667</c:v>
                </c:pt>
                <c:pt idx="132">
                  <c:v>22.573833333333333</c:v>
                </c:pt>
                <c:pt idx="133">
                  <c:v>11.314666666666668</c:v>
                </c:pt>
                <c:pt idx="134">
                  <c:v>36.953499999999998</c:v>
                </c:pt>
                <c:pt idx="135">
                  <c:v>6.8339999999999996</c:v>
                </c:pt>
                <c:pt idx="136">
                  <c:v>92.021333333333331</c:v>
                </c:pt>
                <c:pt idx="137">
                  <c:v>21.897833333333335</c:v>
                </c:pt>
                <c:pt idx="138">
                  <c:v>12.529500000000001</c:v>
                </c:pt>
                <c:pt idx="139">
                  <c:v>34.008499999999998</c:v>
                </c:pt>
                <c:pt idx="140">
                  <c:v>2.8563333333333332</c:v>
                </c:pt>
                <c:pt idx="141">
                  <c:v>24.198833333333333</c:v>
                </c:pt>
                <c:pt idx="142">
                  <c:v>18.881666666666668</c:v>
                </c:pt>
                <c:pt idx="143">
                  <c:v>18.064833333333333</c:v>
                </c:pt>
                <c:pt idx="144">
                  <c:v>7.76</c:v>
                </c:pt>
                <c:pt idx="145">
                  <c:v>83.024000000000001</c:v>
                </c:pt>
                <c:pt idx="146">
                  <c:v>10.733166666666667</c:v>
                </c:pt>
                <c:pt idx="147">
                  <c:v>58.07116666666667</c:v>
                </c:pt>
                <c:pt idx="148">
                  <c:v>20.335666666666668</c:v>
                </c:pt>
                <c:pt idx="149">
                  <c:v>19.759666666666668</c:v>
                </c:pt>
                <c:pt idx="150">
                  <c:v>28.601500000000001</c:v>
                </c:pt>
                <c:pt idx="151">
                  <c:v>27.043166666666668</c:v>
                </c:pt>
                <c:pt idx="152">
                  <c:v>7.141</c:v>
                </c:pt>
                <c:pt idx="153">
                  <c:v>27.6645</c:v>
                </c:pt>
                <c:pt idx="154">
                  <c:v>29.362833333333334</c:v>
                </c:pt>
                <c:pt idx="155">
                  <c:v>47.739333333333335</c:v>
                </c:pt>
                <c:pt idx="156">
                  <c:v>24.643333333333334</c:v>
                </c:pt>
                <c:pt idx="157">
                  <c:v>9.5883333333333329</c:v>
                </c:pt>
                <c:pt idx="158">
                  <c:v>40.272833333333331</c:v>
                </c:pt>
                <c:pt idx="159">
                  <c:v>16.674666666666667</c:v>
                </c:pt>
                <c:pt idx="160">
                  <c:v>38.608666666666664</c:v>
                </c:pt>
                <c:pt idx="161">
                  <c:v>9.7876666666666665</c:v>
                </c:pt>
                <c:pt idx="162">
                  <c:v>12.966333333333333</c:v>
                </c:pt>
                <c:pt idx="163">
                  <c:v>17.716166666666666</c:v>
                </c:pt>
                <c:pt idx="164">
                  <c:v>11.8025</c:v>
                </c:pt>
                <c:pt idx="165">
                  <c:v>56.8245</c:v>
                </c:pt>
                <c:pt idx="166">
                  <c:v>63.052</c:v>
                </c:pt>
                <c:pt idx="167">
                  <c:v>26.437000000000001</c:v>
                </c:pt>
                <c:pt idx="168">
                  <c:v>62.991500000000002</c:v>
                </c:pt>
                <c:pt idx="169">
                  <c:v>24.892499999999998</c:v>
                </c:pt>
                <c:pt idx="170">
                  <c:v>21.264666666666667</c:v>
                </c:pt>
                <c:pt idx="171">
                  <c:v>31.635000000000002</c:v>
                </c:pt>
                <c:pt idx="172">
                  <c:v>43.975999999999999</c:v>
                </c:pt>
                <c:pt idx="173">
                  <c:v>38.51</c:v>
                </c:pt>
                <c:pt idx="174">
                  <c:v>26.798833333333334</c:v>
                </c:pt>
                <c:pt idx="175">
                  <c:v>31.749166666666667</c:v>
                </c:pt>
                <c:pt idx="176">
                  <c:v>35.013333333333335</c:v>
                </c:pt>
                <c:pt idx="177">
                  <c:v>25.956833333333332</c:v>
                </c:pt>
                <c:pt idx="178">
                  <c:v>5.8843333333333332</c:v>
                </c:pt>
                <c:pt idx="179">
                  <c:v>7.9163333333333332</c:v>
                </c:pt>
                <c:pt idx="180">
                  <c:v>19.230499999999999</c:v>
                </c:pt>
                <c:pt idx="181">
                  <c:v>33.281833333333331</c:v>
                </c:pt>
                <c:pt idx="182">
                  <c:v>77.082499999999996</c:v>
                </c:pt>
                <c:pt idx="183">
                  <c:v>21.113</c:v>
                </c:pt>
                <c:pt idx="184">
                  <c:v>49.472833333333334</c:v>
                </c:pt>
                <c:pt idx="185">
                  <c:v>13.511166666666666</c:v>
                </c:pt>
                <c:pt idx="186">
                  <c:v>81.144666666666666</c:v>
                </c:pt>
                <c:pt idx="187">
                  <c:v>30.925999999999998</c:v>
                </c:pt>
                <c:pt idx="188">
                  <c:v>13.116833333333334</c:v>
                </c:pt>
                <c:pt idx="189">
                  <c:v>59.575166666666668</c:v>
                </c:pt>
                <c:pt idx="190">
                  <c:v>12.223166666666666</c:v>
                </c:pt>
                <c:pt idx="191">
                  <c:v>18.726333333333333</c:v>
                </c:pt>
                <c:pt idx="192">
                  <c:v>3.2981666666666665</c:v>
                </c:pt>
                <c:pt idx="193">
                  <c:v>36.509333333333331</c:v>
                </c:pt>
                <c:pt idx="194">
                  <c:v>57.692166666666665</c:v>
                </c:pt>
                <c:pt idx="195">
                  <c:v>30.1265</c:v>
                </c:pt>
                <c:pt idx="196">
                  <c:v>62.465666666666664</c:v>
                </c:pt>
                <c:pt idx="197">
                  <c:v>11.085833333333333</c:v>
                </c:pt>
                <c:pt idx="198">
                  <c:v>23.208333333333332</c:v>
                </c:pt>
                <c:pt idx="199">
                  <c:v>6.3221666666666669</c:v>
                </c:pt>
                <c:pt idx="200">
                  <c:v>31.695666666666668</c:v>
                </c:pt>
                <c:pt idx="201">
                  <c:v>10.5435</c:v>
                </c:pt>
                <c:pt idx="202">
                  <c:v>43.274666666666668</c:v>
                </c:pt>
                <c:pt idx="203">
                  <c:v>23.706333333333333</c:v>
                </c:pt>
                <c:pt idx="204">
                  <c:v>60.708666666666666</c:v>
                </c:pt>
                <c:pt idx="205">
                  <c:v>2.6473333333333335</c:v>
                </c:pt>
                <c:pt idx="206">
                  <c:v>37.180666666666667</c:v>
                </c:pt>
                <c:pt idx="207">
                  <c:v>43.93333333333333</c:v>
                </c:pt>
                <c:pt idx="208">
                  <c:v>24.703833333333332</c:v>
                </c:pt>
                <c:pt idx="209">
                  <c:v>30.992999999999999</c:v>
                </c:pt>
                <c:pt idx="210">
                  <c:v>30.135666666666665</c:v>
                </c:pt>
                <c:pt idx="211">
                  <c:v>17.916833333333333</c:v>
                </c:pt>
                <c:pt idx="212">
                  <c:v>49.008166666666668</c:v>
                </c:pt>
                <c:pt idx="213">
                  <c:v>34.168500000000002</c:v>
                </c:pt>
                <c:pt idx="214">
                  <c:v>17.328833333333332</c:v>
                </c:pt>
                <c:pt idx="215">
                  <c:v>46.014333333333333</c:v>
                </c:pt>
                <c:pt idx="216">
                  <c:v>18.598333333333333</c:v>
                </c:pt>
                <c:pt idx="217">
                  <c:v>19.671666666666667</c:v>
                </c:pt>
                <c:pt idx="218">
                  <c:v>39.105833333333337</c:v>
                </c:pt>
                <c:pt idx="219">
                  <c:v>64.783333333333331</c:v>
                </c:pt>
                <c:pt idx="220">
                  <c:v>42.345666666666666</c:v>
                </c:pt>
                <c:pt idx="221">
                  <c:v>40.924833333333332</c:v>
                </c:pt>
                <c:pt idx="222">
                  <c:v>29.072666666666667</c:v>
                </c:pt>
                <c:pt idx="223">
                  <c:v>61.453499999999998</c:v>
                </c:pt>
                <c:pt idx="224">
                  <c:v>28.864833333333333</c:v>
                </c:pt>
                <c:pt idx="225">
                  <c:v>29.871833333333335</c:v>
                </c:pt>
                <c:pt idx="226">
                  <c:v>28.328666666666667</c:v>
                </c:pt>
                <c:pt idx="227">
                  <c:v>23.589500000000001</c:v>
                </c:pt>
                <c:pt idx="228">
                  <c:v>23.014666666666667</c:v>
                </c:pt>
                <c:pt idx="229">
                  <c:v>27.915333333333333</c:v>
                </c:pt>
                <c:pt idx="230">
                  <c:v>62.512666666666668</c:v>
                </c:pt>
                <c:pt idx="231">
                  <c:v>50.389833333333335</c:v>
                </c:pt>
                <c:pt idx="232">
                  <c:v>2.8748333333333331</c:v>
                </c:pt>
                <c:pt idx="233">
                  <c:v>18.235666666666667</c:v>
                </c:pt>
                <c:pt idx="234">
                  <c:v>19.910333333333334</c:v>
                </c:pt>
                <c:pt idx="235">
                  <c:v>24.639333333333333</c:v>
                </c:pt>
                <c:pt idx="236">
                  <c:v>9.0564999999999998</c:v>
                </c:pt>
                <c:pt idx="237">
                  <c:v>17.527166666666666</c:v>
                </c:pt>
                <c:pt idx="238">
                  <c:v>14.3215</c:v>
                </c:pt>
                <c:pt idx="239">
                  <c:v>7.149</c:v>
                </c:pt>
                <c:pt idx="240">
                  <c:v>18.544333333333334</c:v>
                </c:pt>
                <c:pt idx="241">
                  <c:v>88.363500000000002</c:v>
                </c:pt>
                <c:pt idx="242">
                  <c:v>12.03</c:v>
                </c:pt>
                <c:pt idx="243">
                  <c:v>81.846333333333334</c:v>
                </c:pt>
                <c:pt idx="244">
                  <c:v>7.9186666666666667</c:v>
                </c:pt>
                <c:pt idx="245">
                  <c:v>7.3330000000000002</c:v>
                </c:pt>
                <c:pt idx="246">
                  <c:v>79.023499999999999</c:v>
                </c:pt>
                <c:pt idx="247">
                  <c:v>18.274833333333333</c:v>
                </c:pt>
                <c:pt idx="248">
                  <c:v>17.266666666666666</c:v>
                </c:pt>
                <c:pt idx="249">
                  <c:v>100.25616666666667</c:v>
                </c:pt>
                <c:pt idx="250">
                  <c:v>88.743833333333328</c:v>
                </c:pt>
                <c:pt idx="251">
                  <c:v>18.889500000000002</c:v>
                </c:pt>
                <c:pt idx="252">
                  <c:v>17.393166666666666</c:v>
                </c:pt>
                <c:pt idx="253">
                  <c:v>56.089500000000001</c:v>
                </c:pt>
                <c:pt idx="254">
                  <c:v>27.849499999999999</c:v>
                </c:pt>
                <c:pt idx="255">
                  <c:v>55.896666666666668</c:v>
                </c:pt>
                <c:pt idx="256">
                  <c:v>30.132333333333332</c:v>
                </c:pt>
                <c:pt idx="257">
                  <c:v>12.5695</c:v>
                </c:pt>
                <c:pt idx="258">
                  <c:v>10.605833333333333</c:v>
                </c:pt>
                <c:pt idx="259">
                  <c:v>40.800166666666669</c:v>
                </c:pt>
                <c:pt idx="260">
                  <c:v>20.56175</c:v>
                </c:pt>
                <c:pt idx="261">
                  <c:v>19.204999999999998</c:v>
                </c:pt>
                <c:pt idx="262">
                  <c:v>24.266333333333332</c:v>
                </c:pt>
                <c:pt idx="263">
                  <c:v>14.244833333333334</c:v>
                </c:pt>
                <c:pt idx="264">
                  <c:v>52.188499999999998</c:v>
                </c:pt>
                <c:pt idx="265">
                  <c:v>72.085833333333326</c:v>
                </c:pt>
                <c:pt idx="266">
                  <c:v>26.571999999999999</c:v>
                </c:pt>
                <c:pt idx="267">
                  <c:v>26.334499999999998</c:v>
                </c:pt>
                <c:pt idx="268">
                  <c:v>21.456166666666668</c:v>
                </c:pt>
                <c:pt idx="269">
                  <c:v>14.246833333333333</c:v>
                </c:pt>
                <c:pt idx="270">
                  <c:v>9.4028333333333336</c:v>
                </c:pt>
                <c:pt idx="271">
                  <c:v>20.687333333333335</c:v>
                </c:pt>
                <c:pt idx="272">
                  <c:v>31.778500000000001</c:v>
                </c:pt>
                <c:pt idx="273">
                  <c:v>6.7438333333333329</c:v>
                </c:pt>
                <c:pt idx="274">
                  <c:v>26.236999999999998</c:v>
                </c:pt>
                <c:pt idx="275">
                  <c:v>8.5449999999999999</c:v>
                </c:pt>
                <c:pt idx="276">
                  <c:v>29.273166666666668</c:v>
                </c:pt>
                <c:pt idx="277">
                  <c:v>18.826166666666666</c:v>
                </c:pt>
                <c:pt idx="278">
                  <c:v>13.207833333333333</c:v>
                </c:pt>
                <c:pt idx="279">
                  <c:v>64.200666666666663</c:v>
                </c:pt>
                <c:pt idx="280">
                  <c:v>28.026250000000001</c:v>
                </c:pt>
                <c:pt idx="281">
                  <c:v>32.803333333333335</c:v>
                </c:pt>
                <c:pt idx="282">
                  <c:v>12.533833333333334</c:v>
                </c:pt>
                <c:pt idx="283">
                  <c:v>34.111666666666665</c:v>
                </c:pt>
                <c:pt idx="284">
                  <c:v>34.577166666666663</c:v>
                </c:pt>
                <c:pt idx="285">
                  <c:v>31.019500000000001</c:v>
                </c:pt>
                <c:pt idx="286">
                  <c:v>15.556166666666666</c:v>
                </c:pt>
                <c:pt idx="287">
                  <c:v>12.574166666666667</c:v>
                </c:pt>
                <c:pt idx="288">
                  <c:v>7.1211666666666664</c:v>
                </c:pt>
                <c:pt idx="289">
                  <c:v>6.0228333333333337</c:v>
                </c:pt>
                <c:pt idx="290">
                  <c:v>45.276833333333336</c:v>
                </c:pt>
                <c:pt idx="291">
                  <c:v>91.93783333333333</c:v>
                </c:pt>
                <c:pt idx="292">
                  <c:v>26.273666666666667</c:v>
                </c:pt>
                <c:pt idx="293">
                  <c:v>35.726999999999997</c:v>
                </c:pt>
                <c:pt idx="294">
                  <c:v>15.814333333333334</c:v>
                </c:pt>
                <c:pt idx="295">
                  <c:v>21.748000000000001</c:v>
                </c:pt>
                <c:pt idx="296">
                  <c:v>23.127833333333335</c:v>
                </c:pt>
                <c:pt idx="297">
                  <c:v>18.629666666666665</c:v>
                </c:pt>
                <c:pt idx="298">
                  <c:v>36.049166666666665</c:v>
                </c:pt>
                <c:pt idx="299">
                  <c:v>10.041333333333334</c:v>
                </c:pt>
                <c:pt idx="300">
                  <c:v>5.620333333333333</c:v>
                </c:pt>
                <c:pt idx="301">
                  <c:v>56.893166666666666</c:v>
                </c:pt>
                <c:pt idx="302">
                  <c:v>8.5323333333333338</c:v>
                </c:pt>
                <c:pt idx="303">
                  <c:v>27.553833333333333</c:v>
                </c:pt>
                <c:pt idx="304">
                  <c:v>24.891333333333332</c:v>
                </c:pt>
                <c:pt idx="305">
                  <c:v>10.930166666666667</c:v>
                </c:pt>
                <c:pt idx="306">
                  <c:v>70.651499999999999</c:v>
                </c:pt>
                <c:pt idx="307">
                  <c:v>44.4</c:v>
                </c:pt>
                <c:pt idx="308">
                  <c:v>40.889499999999998</c:v>
                </c:pt>
                <c:pt idx="309">
                  <c:v>46.349499999999999</c:v>
                </c:pt>
                <c:pt idx="310">
                  <c:v>25.485333333333333</c:v>
                </c:pt>
                <c:pt idx="311">
                  <c:v>20.282666666666668</c:v>
                </c:pt>
                <c:pt idx="312">
                  <c:v>41.844833333333334</c:v>
                </c:pt>
                <c:pt idx="313">
                  <c:v>15.535</c:v>
                </c:pt>
                <c:pt idx="314">
                  <c:v>32.202500000000001</c:v>
                </c:pt>
                <c:pt idx="315">
                  <c:v>19.655000000000001</c:v>
                </c:pt>
                <c:pt idx="316">
                  <c:v>35.651166666666668</c:v>
                </c:pt>
                <c:pt idx="317">
                  <c:v>11.585666666666667</c:v>
                </c:pt>
                <c:pt idx="318">
                  <c:v>19.4785</c:v>
                </c:pt>
                <c:pt idx="319">
                  <c:v>17.038833333333333</c:v>
                </c:pt>
                <c:pt idx="320">
                  <c:v>31.855666666666668</c:v>
                </c:pt>
                <c:pt idx="321">
                  <c:v>16.601333333333333</c:v>
                </c:pt>
                <c:pt idx="322">
                  <c:v>32.426333333333332</c:v>
                </c:pt>
                <c:pt idx="323">
                  <c:v>32.628666666666668</c:v>
                </c:pt>
                <c:pt idx="324">
                  <c:v>56.283833333333334</c:v>
                </c:pt>
                <c:pt idx="325">
                  <c:v>10.995166666666666</c:v>
                </c:pt>
                <c:pt idx="326">
                  <c:v>32.647333333333336</c:v>
                </c:pt>
                <c:pt idx="327">
                  <c:v>57.17966666666667</c:v>
                </c:pt>
                <c:pt idx="328">
                  <c:v>15.956166666666666</c:v>
                </c:pt>
                <c:pt idx="329">
                  <c:v>18.233333333333334</c:v>
                </c:pt>
                <c:pt idx="330">
                  <c:v>16.697166666666668</c:v>
                </c:pt>
                <c:pt idx="331">
                  <c:v>17.800166666666666</c:v>
                </c:pt>
                <c:pt idx="332">
                  <c:v>18.607500000000002</c:v>
                </c:pt>
                <c:pt idx="333">
                  <c:v>12.5185</c:v>
                </c:pt>
                <c:pt idx="334">
                  <c:v>11.105499999999999</c:v>
                </c:pt>
                <c:pt idx="335">
                  <c:v>15.4895</c:v>
                </c:pt>
                <c:pt idx="336">
                  <c:v>39.576000000000001</c:v>
                </c:pt>
                <c:pt idx="337">
                  <c:v>13.7415</c:v>
                </c:pt>
                <c:pt idx="338">
                  <c:v>21.650500000000001</c:v>
                </c:pt>
                <c:pt idx="339">
                  <c:v>18.271333333333335</c:v>
                </c:pt>
                <c:pt idx="340">
                  <c:v>34.272333333333336</c:v>
                </c:pt>
                <c:pt idx="341">
                  <c:v>41.018333333333331</c:v>
                </c:pt>
                <c:pt idx="342">
                  <c:v>10.6365</c:v>
                </c:pt>
                <c:pt idx="343">
                  <c:v>15.138666666666667</c:v>
                </c:pt>
                <c:pt idx="344">
                  <c:v>16.344000000000001</c:v>
                </c:pt>
                <c:pt idx="345">
                  <c:v>32.527166666666666</c:v>
                </c:pt>
                <c:pt idx="346">
                  <c:v>43.735166666666665</c:v>
                </c:pt>
                <c:pt idx="347">
                  <c:v>19.952166666666667</c:v>
                </c:pt>
                <c:pt idx="348">
                  <c:v>13.850333333333333</c:v>
                </c:pt>
                <c:pt idx="349">
                  <c:v>22.595333333333333</c:v>
                </c:pt>
                <c:pt idx="350">
                  <c:v>112.64400000000001</c:v>
                </c:pt>
                <c:pt idx="351">
                  <c:v>48.621166666666667</c:v>
                </c:pt>
                <c:pt idx="352">
                  <c:v>17.232500000000002</c:v>
                </c:pt>
                <c:pt idx="353">
                  <c:v>31.272833333333335</c:v>
                </c:pt>
                <c:pt idx="354">
                  <c:v>6.769166666666667</c:v>
                </c:pt>
                <c:pt idx="355">
                  <c:v>17.202000000000002</c:v>
                </c:pt>
                <c:pt idx="356">
                  <c:v>64.727000000000004</c:v>
                </c:pt>
                <c:pt idx="357">
                  <c:v>14.984166666666667</c:v>
                </c:pt>
                <c:pt idx="358">
                  <c:v>16.637250000000002</c:v>
                </c:pt>
                <c:pt idx="359">
                  <c:v>53.230833333333337</c:v>
                </c:pt>
                <c:pt idx="360">
                  <c:v>30.517499999999998</c:v>
                </c:pt>
                <c:pt idx="361">
                  <c:v>22.956</c:v>
                </c:pt>
                <c:pt idx="362">
                  <c:v>20.016333333333332</c:v>
                </c:pt>
                <c:pt idx="363">
                  <c:v>9.1968333333333341</c:v>
                </c:pt>
                <c:pt idx="364">
                  <c:v>8.7616666666666667</c:v>
                </c:pt>
                <c:pt idx="365">
                  <c:v>3.4593333333333334</c:v>
                </c:pt>
                <c:pt idx="366">
                  <c:v>8.39</c:v>
                </c:pt>
                <c:pt idx="367">
                  <c:v>41.657833333333336</c:v>
                </c:pt>
                <c:pt idx="368">
                  <c:v>2.9366666666666665</c:v>
                </c:pt>
                <c:pt idx="369">
                  <c:v>17.155000000000001</c:v>
                </c:pt>
                <c:pt idx="370">
                  <c:v>25.558499999999999</c:v>
                </c:pt>
                <c:pt idx="371">
                  <c:v>34.7485</c:v>
                </c:pt>
                <c:pt idx="372">
                  <c:v>24.204166666666666</c:v>
                </c:pt>
                <c:pt idx="373">
                  <c:v>38.116166666666665</c:v>
                </c:pt>
                <c:pt idx="374">
                  <c:v>15.7865</c:v>
                </c:pt>
                <c:pt idx="375">
                  <c:v>7.8418333333333337</c:v>
                </c:pt>
                <c:pt idx="376">
                  <c:v>22.454499999999999</c:v>
                </c:pt>
                <c:pt idx="377">
                  <c:v>21.675833333333333</c:v>
                </c:pt>
                <c:pt idx="378">
                  <c:v>21.873000000000001</c:v>
                </c:pt>
                <c:pt idx="379">
                  <c:v>38.322166666666668</c:v>
                </c:pt>
                <c:pt idx="380">
                  <c:v>25.588000000000001</c:v>
                </c:pt>
                <c:pt idx="381">
                  <c:v>39.391333333333336</c:v>
                </c:pt>
                <c:pt idx="382">
                  <c:v>45.86483333333333</c:v>
                </c:pt>
                <c:pt idx="383">
                  <c:v>85.441833333333335</c:v>
                </c:pt>
                <c:pt idx="384">
                  <c:v>27.6965</c:v>
                </c:pt>
                <c:pt idx="385">
                  <c:v>5.7024999999999997</c:v>
                </c:pt>
                <c:pt idx="386">
                  <c:v>103.9415</c:v>
                </c:pt>
                <c:pt idx="387">
                  <c:v>8.9118333333333339</c:v>
                </c:pt>
                <c:pt idx="388">
                  <c:v>101.43683333333334</c:v>
                </c:pt>
                <c:pt idx="389">
                  <c:v>25.077000000000002</c:v>
                </c:pt>
                <c:pt idx="390">
                  <c:v>25.7925</c:v>
                </c:pt>
                <c:pt idx="391">
                  <c:v>15.778499999999999</c:v>
                </c:pt>
                <c:pt idx="392">
                  <c:v>23.301333333333332</c:v>
                </c:pt>
                <c:pt idx="393">
                  <c:v>19.008833333333332</c:v>
                </c:pt>
                <c:pt idx="394">
                  <c:v>49.75866666666667</c:v>
                </c:pt>
                <c:pt idx="395">
                  <c:v>46.628999999999998</c:v>
                </c:pt>
                <c:pt idx="396">
                  <c:v>26.547833333333333</c:v>
                </c:pt>
                <c:pt idx="397">
                  <c:v>26.229666666666667</c:v>
                </c:pt>
                <c:pt idx="398">
                  <c:v>41.902999999999999</c:v>
                </c:pt>
                <c:pt idx="399">
                  <c:v>20.612333333333332</c:v>
                </c:pt>
                <c:pt idx="400">
                  <c:v>34.76016666666667</c:v>
                </c:pt>
                <c:pt idx="401">
                  <c:v>74.884833333333333</c:v>
                </c:pt>
                <c:pt idx="402">
                  <c:v>53.576500000000003</c:v>
                </c:pt>
                <c:pt idx="403">
                  <c:v>3.0720000000000001</c:v>
                </c:pt>
                <c:pt idx="404">
                  <c:v>3.6629999999999998</c:v>
                </c:pt>
                <c:pt idx="405">
                  <c:v>44.205333333333336</c:v>
                </c:pt>
                <c:pt idx="406">
                  <c:v>7.6368333333333336</c:v>
                </c:pt>
                <c:pt idx="407">
                  <c:v>29.684833333333334</c:v>
                </c:pt>
                <c:pt idx="408">
                  <c:v>12.740166666666667</c:v>
                </c:pt>
                <c:pt idx="409">
                  <c:v>42.621833333333335</c:v>
                </c:pt>
                <c:pt idx="410">
                  <c:v>29.466666666666665</c:v>
                </c:pt>
                <c:pt idx="411">
                  <c:v>10.795666666666667</c:v>
                </c:pt>
                <c:pt idx="412">
                  <c:v>36.000166666666665</c:v>
                </c:pt>
                <c:pt idx="413">
                  <c:v>38.836666666666666</c:v>
                </c:pt>
                <c:pt idx="414">
                  <c:v>16.269666666666666</c:v>
                </c:pt>
                <c:pt idx="415">
                  <c:v>12.019166666666667</c:v>
                </c:pt>
                <c:pt idx="416">
                  <c:v>32.582999999999998</c:v>
                </c:pt>
                <c:pt idx="417">
                  <c:v>22.622499999999999</c:v>
                </c:pt>
                <c:pt idx="418">
                  <c:v>30.169333333333334</c:v>
                </c:pt>
                <c:pt idx="419">
                  <c:v>15.907999999999999</c:v>
                </c:pt>
                <c:pt idx="420">
                  <c:v>14.972833333333334</c:v>
                </c:pt>
                <c:pt idx="421">
                  <c:v>23.4405</c:v>
                </c:pt>
                <c:pt idx="422">
                  <c:v>24.327666666666666</c:v>
                </c:pt>
                <c:pt idx="423">
                  <c:v>28.15</c:v>
                </c:pt>
                <c:pt idx="424">
                  <c:v>53.279000000000003</c:v>
                </c:pt>
                <c:pt idx="425">
                  <c:v>34.095833333333331</c:v>
                </c:pt>
                <c:pt idx="426">
                  <c:v>30.562000000000001</c:v>
                </c:pt>
                <c:pt idx="427">
                  <c:v>62.048499999999997</c:v>
                </c:pt>
                <c:pt idx="428">
                  <c:v>94.418999999999997</c:v>
                </c:pt>
                <c:pt idx="429">
                  <c:v>7.1304166666666671</c:v>
                </c:pt>
                <c:pt idx="430">
                  <c:v>12.824</c:v>
                </c:pt>
                <c:pt idx="431">
                  <c:v>30.289333333333332</c:v>
                </c:pt>
                <c:pt idx="432">
                  <c:v>49.837000000000003</c:v>
                </c:pt>
                <c:pt idx="433">
                  <c:v>29.065999999999999</c:v>
                </c:pt>
                <c:pt idx="434">
                  <c:v>13.423999999999999</c:v>
                </c:pt>
                <c:pt idx="435">
                  <c:v>28.346333333333334</c:v>
                </c:pt>
                <c:pt idx="436">
                  <c:v>17.404833333333332</c:v>
                </c:pt>
                <c:pt idx="437">
                  <c:v>47.854500000000002</c:v>
                </c:pt>
                <c:pt idx="438">
                  <c:v>14.577</c:v>
                </c:pt>
                <c:pt idx="439">
                  <c:v>22.610666666666667</c:v>
                </c:pt>
                <c:pt idx="440">
                  <c:v>17.793500000000002</c:v>
                </c:pt>
                <c:pt idx="441">
                  <c:v>19.136833333333332</c:v>
                </c:pt>
                <c:pt idx="442">
                  <c:v>22.578833333333332</c:v>
                </c:pt>
                <c:pt idx="443">
                  <c:v>61.216166666666666</c:v>
                </c:pt>
                <c:pt idx="444">
                  <c:v>45.710999999999999</c:v>
                </c:pt>
                <c:pt idx="445">
                  <c:v>57.153166666666664</c:v>
                </c:pt>
                <c:pt idx="446">
                  <c:v>10.553833333333333</c:v>
                </c:pt>
                <c:pt idx="447">
                  <c:v>119.67166666666667</c:v>
                </c:pt>
                <c:pt idx="448">
                  <c:v>14.5535</c:v>
                </c:pt>
                <c:pt idx="449">
                  <c:v>70.477666666666664</c:v>
                </c:pt>
                <c:pt idx="450">
                  <c:v>58.517833333333336</c:v>
                </c:pt>
                <c:pt idx="451">
                  <c:v>18.064833333333333</c:v>
                </c:pt>
                <c:pt idx="452">
                  <c:v>28.5045</c:v>
                </c:pt>
                <c:pt idx="453">
                  <c:v>43.892333333333333</c:v>
                </c:pt>
                <c:pt idx="454">
                  <c:v>83.79216666666666</c:v>
                </c:pt>
                <c:pt idx="455">
                  <c:v>35.900833333333331</c:v>
                </c:pt>
                <c:pt idx="456">
                  <c:v>10.366666666666667</c:v>
                </c:pt>
                <c:pt idx="457">
                  <c:v>67.172666666666672</c:v>
                </c:pt>
                <c:pt idx="458">
                  <c:v>14.693666666666667</c:v>
                </c:pt>
                <c:pt idx="459">
                  <c:v>27.679500000000001</c:v>
                </c:pt>
                <c:pt idx="460">
                  <c:v>54.788666666666664</c:v>
                </c:pt>
                <c:pt idx="461">
                  <c:v>15.986166666666668</c:v>
                </c:pt>
                <c:pt idx="462">
                  <c:v>17.43</c:v>
                </c:pt>
                <c:pt idx="463">
                  <c:v>14.861666666666666</c:v>
                </c:pt>
                <c:pt idx="464">
                  <c:v>65.326499999999996</c:v>
                </c:pt>
                <c:pt idx="465">
                  <c:v>37.140333333333331</c:v>
                </c:pt>
                <c:pt idx="466">
                  <c:v>13.553000000000001</c:v>
                </c:pt>
                <c:pt idx="467">
                  <c:v>19.883833333333332</c:v>
                </c:pt>
                <c:pt idx="468">
                  <c:v>20.842166666666667</c:v>
                </c:pt>
                <c:pt idx="469">
                  <c:v>85.652333333333331</c:v>
                </c:pt>
                <c:pt idx="470">
                  <c:v>19.565166666666666</c:v>
                </c:pt>
                <c:pt idx="471">
                  <c:v>12.754</c:v>
                </c:pt>
                <c:pt idx="472">
                  <c:v>43.286000000000001</c:v>
                </c:pt>
                <c:pt idx="473">
                  <c:v>26.809666666666665</c:v>
                </c:pt>
                <c:pt idx="474">
                  <c:v>11.499499999999999</c:v>
                </c:pt>
                <c:pt idx="475">
                  <c:v>19.861166666666666</c:v>
                </c:pt>
                <c:pt idx="476">
                  <c:v>16.106000000000002</c:v>
                </c:pt>
                <c:pt idx="477">
                  <c:v>48.6</c:v>
                </c:pt>
                <c:pt idx="478">
                  <c:v>28.916</c:v>
                </c:pt>
                <c:pt idx="479">
                  <c:v>34.218333333333334</c:v>
                </c:pt>
                <c:pt idx="480">
                  <c:v>12.024833333333333</c:v>
                </c:pt>
                <c:pt idx="481">
                  <c:v>32.0075</c:v>
                </c:pt>
                <c:pt idx="482">
                  <c:v>27.614000000000001</c:v>
                </c:pt>
                <c:pt idx="483">
                  <c:v>49.195166666666665</c:v>
                </c:pt>
                <c:pt idx="484">
                  <c:v>12.626833333333334</c:v>
                </c:pt>
                <c:pt idx="485">
                  <c:v>36.010333333333335</c:v>
                </c:pt>
                <c:pt idx="486">
                  <c:v>7.8446666666666669</c:v>
                </c:pt>
                <c:pt idx="487">
                  <c:v>11.0335</c:v>
                </c:pt>
                <c:pt idx="488">
                  <c:v>53.604999999999997</c:v>
                </c:pt>
                <c:pt idx="489">
                  <c:v>30.757833333333334</c:v>
                </c:pt>
                <c:pt idx="490">
                  <c:v>14.023999999999999</c:v>
                </c:pt>
                <c:pt idx="491">
                  <c:v>18.374833333333335</c:v>
                </c:pt>
                <c:pt idx="492">
                  <c:v>61.38366666666667</c:v>
                </c:pt>
                <c:pt idx="493">
                  <c:v>8.956666666666667</c:v>
                </c:pt>
                <c:pt idx="494">
                  <c:v>19.952166666666667</c:v>
                </c:pt>
                <c:pt idx="495">
                  <c:v>29.894333333333332</c:v>
                </c:pt>
                <c:pt idx="496">
                  <c:v>63.274833333333333</c:v>
                </c:pt>
                <c:pt idx="497">
                  <c:v>33.188333333333333</c:v>
                </c:pt>
                <c:pt idx="498">
                  <c:v>25.521666666666668</c:v>
                </c:pt>
                <c:pt idx="499">
                  <c:v>44.83</c:v>
                </c:pt>
                <c:pt idx="500">
                  <c:v>26.711333333333332</c:v>
                </c:pt>
                <c:pt idx="501">
                  <c:v>15.028166666666667</c:v>
                </c:pt>
                <c:pt idx="502">
                  <c:v>20.350999999999999</c:v>
                </c:pt>
                <c:pt idx="503">
                  <c:v>28.854500000000002</c:v>
                </c:pt>
                <c:pt idx="504">
                  <c:v>19.576000000000001</c:v>
                </c:pt>
                <c:pt idx="505">
                  <c:v>3.8411666666666666</c:v>
                </c:pt>
                <c:pt idx="506">
                  <c:v>8.8448333333333338</c:v>
                </c:pt>
                <c:pt idx="507">
                  <c:v>28.912166666666668</c:v>
                </c:pt>
                <c:pt idx="508">
                  <c:v>26.618166666666667</c:v>
                </c:pt>
                <c:pt idx="509">
                  <c:v>15.546833333333334</c:v>
                </c:pt>
                <c:pt idx="510">
                  <c:v>21.295999999999999</c:v>
                </c:pt>
                <c:pt idx="511">
                  <c:v>9.0060000000000002</c:v>
                </c:pt>
                <c:pt idx="512">
                  <c:v>21.315666666666665</c:v>
                </c:pt>
                <c:pt idx="513">
                  <c:v>48.04</c:v>
                </c:pt>
                <c:pt idx="514">
                  <c:v>23.236333333333334</c:v>
                </c:pt>
                <c:pt idx="515">
                  <c:v>71.140500000000003</c:v>
                </c:pt>
                <c:pt idx="516">
                  <c:v>20.623000000000001</c:v>
                </c:pt>
                <c:pt idx="517">
                  <c:v>24.275333333333332</c:v>
                </c:pt>
                <c:pt idx="518">
                  <c:v>10.193666666666667</c:v>
                </c:pt>
                <c:pt idx="519">
                  <c:v>10.824833333333334</c:v>
                </c:pt>
                <c:pt idx="520">
                  <c:v>20.1965</c:v>
                </c:pt>
                <c:pt idx="521">
                  <c:v>41.1905</c:v>
                </c:pt>
                <c:pt idx="522">
                  <c:v>26.787500000000001</c:v>
                </c:pt>
                <c:pt idx="523">
                  <c:v>69.129166666666663</c:v>
                </c:pt>
                <c:pt idx="524">
                  <c:v>120.4265</c:v>
                </c:pt>
                <c:pt idx="525">
                  <c:v>34.850166666666667</c:v>
                </c:pt>
                <c:pt idx="526">
                  <c:v>24.862666666666666</c:v>
                </c:pt>
                <c:pt idx="527">
                  <c:v>15.210333333333333</c:v>
                </c:pt>
                <c:pt idx="528">
                  <c:v>35.097833333333334</c:v>
                </c:pt>
                <c:pt idx="529">
                  <c:v>51.147333333333336</c:v>
                </c:pt>
                <c:pt idx="530">
                  <c:v>20.801666666666666</c:v>
                </c:pt>
                <c:pt idx="531">
                  <c:v>40.418999999999997</c:v>
                </c:pt>
                <c:pt idx="532">
                  <c:v>25.769500000000001</c:v>
                </c:pt>
                <c:pt idx="533">
                  <c:v>10.398833333333334</c:v>
                </c:pt>
                <c:pt idx="534">
                  <c:v>24.962166666666668</c:v>
                </c:pt>
                <c:pt idx="535">
                  <c:v>22.677</c:v>
                </c:pt>
                <c:pt idx="536">
                  <c:v>23.764500000000002</c:v>
                </c:pt>
                <c:pt idx="537">
                  <c:v>23.344000000000001</c:v>
                </c:pt>
                <c:pt idx="538">
                  <c:v>28.673999999999999</c:v>
                </c:pt>
                <c:pt idx="539">
                  <c:v>12.607666666666667</c:v>
                </c:pt>
                <c:pt idx="540">
                  <c:v>17.598333333333333</c:v>
                </c:pt>
                <c:pt idx="541">
                  <c:v>44.838500000000003</c:v>
                </c:pt>
                <c:pt idx="542">
                  <c:v>26.115666666666666</c:v>
                </c:pt>
                <c:pt idx="543">
                  <c:v>33.451666666666668</c:v>
                </c:pt>
                <c:pt idx="544">
                  <c:v>16.019333333333332</c:v>
                </c:pt>
                <c:pt idx="545">
                  <c:v>51.058500000000002</c:v>
                </c:pt>
                <c:pt idx="546">
                  <c:v>37.670499999999997</c:v>
                </c:pt>
                <c:pt idx="547">
                  <c:v>16.794666666666668</c:v>
                </c:pt>
                <c:pt idx="548">
                  <c:v>63.766333333333336</c:v>
                </c:pt>
                <c:pt idx="549">
                  <c:v>13.815166666666666</c:v>
                </c:pt>
                <c:pt idx="550">
                  <c:v>10.944666666666667</c:v>
                </c:pt>
                <c:pt idx="551">
                  <c:v>29.4255</c:v>
                </c:pt>
                <c:pt idx="552">
                  <c:v>77.966999999999999</c:v>
                </c:pt>
                <c:pt idx="553">
                  <c:v>28.7605</c:v>
                </c:pt>
                <c:pt idx="554">
                  <c:v>24.801833333333335</c:v>
                </c:pt>
                <c:pt idx="555">
                  <c:v>9.7041666666666675</c:v>
                </c:pt>
                <c:pt idx="556">
                  <c:v>31.727499999999999</c:v>
                </c:pt>
                <c:pt idx="557">
                  <c:v>5.7508333333333335</c:v>
                </c:pt>
                <c:pt idx="558">
                  <c:v>21.386333333333333</c:v>
                </c:pt>
                <c:pt idx="559">
                  <c:v>58.830333333333336</c:v>
                </c:pt>
                <c:pt idx="560">
                  <c:v>19.072666666666667</c:v>
                </c:pt>
                <c:pt idx="561">
                  <c:v>95.30983333333333</c:v>
                </c:pt>
                <c:pt idx="562">
                  <c:v>22.692499999999999</c:v>
                </c:pt>
                <c:pt idx="563">
                  <c:v>28.7775</c:v>
                </c:pt>
                <c:pt idx="564">
                  <c:v>67.367666666666665</c:v>
                </c:pt>
                <c:pt idx="565">
                  <c:v>38.846499999999999</c:v>
                </c:pt>
                <c:pt idx="566">
                  <c:v>71.92283333333333</c:v>
                </c:pt>
                <c:pt idx="567">
                  <c:v>32.452166666666663</c:v>
                </c:pt>
                <c:pt idx="568">
                  <c:v>18.123333333333335</c:v>
                </c:pt>
                <c:pt idx="569">
                  <c:v>33.804833333333335</c:v>
                </c:pt>
                <c:pt idx="570">
                  <c:v>46.143166666666666</c:v>
                </c:pt>
                <c:pt idx="571">
                  <c:v>46.025333333333336</c:v>
                </c:pt>
                <c:pt idx="572">
                  <c:v>12.302</c:v>
                </c:pt>
                <c:pt idx="573">
                  <c:v>31.230499999999999</c:v>
                </c:pt>
                <c:pt idx="574">
                  <c:v>7.2515000000000001</c:v>
                </c:pt>
                <c:pt idx="575">
                  <c:v>68.734666666666669</c:v>
                </c:pt>
                <c:pt idx="576">
                  <c:v>29.958166666666667</c:v>
                </c:pt>
                <c:pt idx="577">
                  <c:v>56.459499999999998</c:v>
                </c:pt>
                <c:pt idx="578">
                  <c:v>23.599</c:v>
                </c:pt>
                <c:pt idx="579">
                  <c:v>36.933166666666665</c:v>
                </c:pt>
                <c:pt idx="580">
                  <c:v>37.687666666666665</c:v>
                </c:pt>
                <c:pt idx="581">
                  <c:v>21.678833333333333</c:v>
                </c:pt>
                <c:pt idx="582">
                  <c:v>14.991166666666667</c:v>
                </c:pt>
                <c:pt idx="583">
                  <c:v>24.662500000000001</c:v>
                </c:pt>
                <c:pt idx="584">
                  <c:v>55.324833333333331</c:v>
                </c:pt>
                <c:pt idx="585">
                  <c:v>85.843999999999994</c:v>
                </c:pt>
                <c:pt idx="586">
                  <c:v>11.071833333333334</c:v>
                </c:pt>
                <c:pt idx="587">
                  <c:v>23.016999999999999</c:v>
                </c:pt>
                <c:pt idx="588">
                  <c:v>17.840833333333332</c:v>
                </c:pt>
                <c:pt idx="589">
                  <c:v>29.390333333333334</c:v>
                </c:pt>
                <c:pt idx="590">
                  <c:v>17.943833333333334</c:v>
                </c:pt>
                <c:pt idx="591">
                  <c:v>22.007833333333334</c:v>
                </c:pt>
                <c:pt idx="592">
                  <c:v>44.018999999999998</c:v>
                </c:pt>
                <c:pt idx="593">
                  <c:v>17.226500000000001</c:v>
                </c:pt>
                <c:pt idx="594">
                  <c:v>29.383666666666667</c:v>
                </c:pt>
                <c:pt idx="595">
                  <c:v>21.907833333333333</c:v>
                </c:pt>
                <c:pt idx="596">
                  <c:v>39.436999999999998</c:v>
                </c:pt>
                <c:pt idx="597">
                  <c:v>23.867916666666666</c:v>
                </c:pt>
                <c:pt idx="598">
                  <c:v>12.870166666666666</c:v>
                </c:pt>
                <c:pt idx="599">
                  <c:v>32.545333333333332</c:v>
                </c:pt>
                <c:pt idx="600">
                  <c:v>27.995666666666665</c:v>
                </c:pt>
                <c:pt idx="601">
                  <c:v>29.513500000000001</c:v>
                </c:pt>
                <c:pt idx="602">
                  <c:v>29.147166666666667</c:v>
                </c:pt>
                <c:pt idx="603">
                  <c:v>58.198</c:v>
                </c:pt>
                <c:pt idx="604">
                  <c:v>51.44</c:v>
                </c:pt>
                <c:pt idx="605">
                  <c:v>62.282333333333334</c:v>
                </c:pt>
                <c:pt idx="606">
                  <c:v>72.463999999999999</c:v>
                </c:pt>
                <c:pt idx="607">
                  <c:v>59.816499999999998</c:v>
                </c:pt>
                <c:pt idx="608">
                  <c:v>11.904166666666667</c:v>
                </c:pt>
                <c:pt idx="609">
                  <c:v>93.276833333333329</c:v>
                </c:pt>
                <c:pt idx="610">
                  <c:v>15.652166666666666</c:v>
                </c:pt>
                <c:pt idx="611">
                  <c:v>8.820333333333334</c:v>
                </c:pt>
                <c:pt idx="612">
                  <c:v>28.939499999999999</c:v>
                </c:pt>
                <c:pt idx="613">
                  <c:v>52.517166666666668</c:v>
                </c:pt>
                <c:pt idx="614">
                  <c:v>12.249166666666667</c:v>
                </c:pt>
                <c:pt idx="615">
                  <c:v>36.520000000000003</c:v>
                </c:pt>
                <c:pt idx="616">
                  <c:v>28.743666666666666</c:v>
                </c:pt>
                <c:pt idx="617">
                  <c:v>29.684833333333334</c:v>
                </c:pt>
                <c:pt idx="618">
                  <c:v>23.659833333333335</c:v>
                </c:pt>
                <c:pt idx="619">
                  <c:v>74.153166666666664</c:v>
                </c:pt>
                <c:pt idx="620">
                  <c:v>37.230499999999999</c:v>
                </c:pt>
                <c:pt idx="621">
                  <c:v>15.029</c:v>
                </c:pt>
                <c:pt idx="622">
                  <c:v>27.994916666666665</c:v>
                </c:pt>
                <c:pt idx="623">
                  <c:v>20.475999999999999</c:v>
                </c:pt>
                <c:pt idx="624">
                  <c:v>31.994333333333334</c:v>
                </c:pt>
                <c:pt idx="625">
                  <c:v>24.311833333333333</c:v>
                </c:pt>
                <c:pt idx="626">
                  <c:v>63.163499999999999</c:v>
                </c:pt>
                <c:pt idx="627">
                  <c:v>56.06883333333333</c:v>
                </c:pt>
                <c:pt idx="628">
                  <c:v>13.687666666666667</c:v>
                </c:pt>
                <c:pt idx="629">
                  <c:v>46.208666666666666</c:v>
                </c:pt>
                <c:pt idx="630">
                  <c:v>36.543666666666667</c:v>
                </c:pt>
                <c:pt idx="631">
                  <c:v>32.524000000000001</c:v>
                </c:pt>
                <c:pt idx="632">
                  <c:v>67.665666666666667</c:v>
                </c:pt>
                <c:pt idx="633">
                  <c:v>32.638166666666663</c:v>
                </c:pt>
                <c:pt idx="634">
                  <c:v>29.620999999999999</c:v>
                </c:pt>
                <c:pt idx="635">
                  <c:v>34.569000000000003</c:v>
                </c:pt>
                <c:pt idx="636">
                  <c:v>46.094666666666669</c:v>
                </c:pt>
                <c:pt idx="637">
                  <c:v>26.188833333333335</c:v>
                </c:pt>
                <c:pt idx="638">
                  <c:v>75.399333333333331</c:v>
                </c:pt>
                <c:pt idx="639">
                  <c:v>19.364333333333335</c:v>
                </c:pt>
                <c:pt idx="640">
                  <c:v>23.998833333333334</c:v>
                </c:pt>
                <c:pt idx="641">
                  <c:v>24.085000000000001</c:v>
                </c:pt>
                <c:pt idx="642">
                  <c:v>63.622166666666665</c:v>
                </c:pt>
                <c:pt idx="643">
                  <c:v>7.8181666666666665</c:v>
                </c:pt>
                <c:pt idx="644">
                  <c:v>23.442499999999999</c:v>
                </c:pt>
                <c:pt idx="645">
                  <c:v>35.561166666666665</c:v>
                </c:pt>
                <c:pt idx="646">
                  <c:v>22.716999999999999</c:v>
                </c:pt>
                <c:pt idx="647">
                  <c:v>23.539666666666665</c:v>
                </c:pt>
                <c:pt idx="648">
                  <c:v>26.397166666666667</c:v>
                </c:pt>
                <c:pt idx="649">
                  <c:v>76.334333333333333</c:v>
                </c:pt>
                <c:pt idx="650">
                  <c:v>27.778500000000001</c:v>
                </c:pt>
                <c:pt idx="651">
                  <c:v>34.153833333333331</c:v>
                </c:pt>
                <c:pt idx="652">
                  <c:v>27.415333333333333</c:v>
                </c:pt>
                <c:pt idx="653">
                  <c:v>7.1154999999999999</c:v>
                </c:pt>
                <c:pt idx="654">
                  <c:v>23.097833333333334</c:v>
                </c:pt>
                <c:pt idx="655">
                  <c:v>29.496166666666667</c:v>
                </c:pt>
                <c:pt idx="656">
                  <c:v>25.228666666666665</c:v>
                </c:pt>
                <c:pt idx="657">
                  <c:v>29.888333333333332</c:v>
                </c:pt>
                <c:pt idx="658">
                  <c:v>35.128666666666668</c:v>
                </c:pt>
                <c:pt idx="659">
                  <c:v>16.746333333333332</c:v>
                </c:pt>
                <c:pt idx="660">
                  <c:v>35.962833333333336</c:v>
                </c:pt>
                <c:pt idx="661">
                  <c:v>73.75533333333334</c:v>
                </c:pt>
                <c:pt idx="662">
                  <c:v>62.914499999999997</c:v>
                </c:pt>
                <c:pt idx="663">
                  <c:v>20.145</c:v>
                </c:pt>
                <c:pt idx="664">
                  <c:v>32.3215</c:v>
                </c:pt>
                <c:pt idx="665">
                  <c:v>3.0166666666666666</c:v>
                </c:pt>
                <c:pt idx="666">
                  <c:v>16.855833333333333</c:v>
                </c:pt>
                <c:pt idx="667">
                  <c:v>34.926166666666667</c:v>
                </c:pt>
                <c:pt idx="668">
                  <c:v>30.1845</c:v>
                </c:pt>
                <c:pt idx="669">
                  <c:v>15.115333333333334</c:v>
                </c:pt>
                <c:pt idx="670">
                  <c:v>14.646333333333333</c:v>
                </c:pt>
                <c:pt idx="671">
                  <c:v>26.063833333333335</c:v>
                </c:pt>
                <c:pt idx="672">
                  <c:v>21.258500000000002</c:v>
                </c:pt>
                <c:pt idx="673">
                  <c:v>24.455166666666667</c:v>
                </c:pt>
                <c:pt idx="674">
                  <c:v>12.064333333333334</c:v>
                </c:pt>
                <c:pt idx="675">
                  <c:v>29.217500000000001</c:v>
                </c:pt>
                <c:pt idx="676">
                  <c:v>23.698666666666668</c:v>
                </c:pt>
                <c:pt idx="677">
                  <c:v>4.4223333333333334</c:v>
                </c:pt>
                <c:pt idx="678">
                  <c:v>58.353166666666667</c:v>
                </c:pt>
                <c:pt idx="679">
                  <c:v>19.173166666666667</c:v>
                </c:pt>
                <c:pt idx="680">
                  <c:v>79.026833333333329</c:v>
                </c:pt>
                <c:pt idx="681">
                  <c:v>45.300833333333337</c:v>
                </c:pt>
                <c:pt idx="682">
                  <c:v>19.834666666666667</c:v>
                </c:pt>
                <c:pt idx="683">
                  <c:v>31.031083333333335</c:v>
                </c:pt>
                <c:pt idx="684">
                  <c:v>11.868166666666667</c:v>
                </c:pt>
                <c:pt idx="685">
                  <c:v>57.172333333333334</c:v>
                </c:pt>
                <c:pt idx="686">
                  <c:v>28.782</c:v>
                </c:pt>
                <c:pt idx="687">
                  <c:v>3.0626666666666669</c:v>
                </c:pt>
                <c:pt idx="688">
                  <c:v>48.313166666666667</c:v>
                </c:pt>
                <c:pt idx="689">
                  <c:v>33.06883333333333</c:v>
                </c:pt>
                <c:pt idx="690">
                  <c:v>25.065333333333335</c:v>
                </c:pt>
                <c:pt idx="691">
                  <c:v>24.271666666666668</c:v>
                </c:pt>
                <c:pt idx="692">
                  <c:v>45.441166666666668</c:v>
                </c:pt>
                <c:pt idx="693">
                  <c:v>65.039166666666674</c:v>
                </c:pt>
                <c:pt idx="694">
                  <c:v>77.489666666666665</c:v>
                </c:pt>
                <c:pt idx="695">
                  <c:v>24.301333333333332</c:v>
                </c:pt>
                <c:pt idx="696">
                  <c:v>21.613833333333332</c:v>
                </c:pt>
                <c:pt idx="697">
                  <c:v>37.997166666666665</c:v>
                </c:pt>
                <c:pt idx="698">
                  <c:v>16.124666666666666</c:v>
                </c:pt>
                <c:pt idx="699">
                  <c:v>54.238666666666667</c:v>
                </c:pt>
                <c:pt idx="700">
                  <c:v>9.4706666666666663</c:v>
                </c:pt>
                <c:pt idx="701">
                  <c:v>71.546666666666667</c:v>
                </c:pt>
                <c:pt idx="702">
                  <c:v>79.44083333333333</c:v>
                </c:pt>
                <c:pt idx="703">
                  <c:v>29.813666666666666</c:v>
                </c:pt>
                <c:pt idx="704">
                  <c:v>21.124333333333333</c:v>
                </c:pt>
                <c:pt idx="705">
                  <c:v>28.938166666666667</c:v>
                </c:pt>
                <c:pt idx="706">
                  <c:v>89.583500000000001</c:v>
                </c:pt>
                <c:pt idx="707">
                  <c:v>31.634333333333334</c:v>
                </c:pt>
                <c:pt idx="708">
                  <c:v>7.7439999999999998</c:v>
                </c:pt>
                <c:pt idx="709">
                  <c:v>21.422833333333333</c:v>
                </c:pt>
                <c:pt idx="710">
                  <c:v>73.33283333333334</c:v>
                </c:pt>
                <c:pt idx="711">
                  <c:v>23.026833333333332</c:v>
                </c:pt>
                <c:pt idx="712">
                  <c:v>43.757666666666665</c:v>
                </c:pt>
                <c:pt idx="713">
                  <c:v>28.0275</c:v>
                </c:pt>
                <c:pt idx="714">
                  <c:v>35.535166666666669</c:v>
                </c:pt>
                <c:pt idx="715">
                  <c:v>9.8563333333333336</c:v>
                </c:pt>
                <c:pt idx="716">
                  <c:v>13.0595</c:v>
                </c:pt>
                <c:pt idx="717">
                  <c:v>94.673666666666662</c:v>
                </c:pt>
                <c:pt idx="718">
                  <c:v>21.417833333333334</c:v>
                </c:pt>
                <c:pt idx="719">
                  <c:v>34.439500000000002</c:v>
                </c:pt>
                <c:pt idx="720">
                  <c:v>48.509</c:v>
                </c:pt>
                <c:pt idx="721">
                  <c:v>32.88133333333333</c:v>
                </c:pt>
                <c:pt idx="722">
                  <c:v>34.62533333333333</c:v>
                </c:pt>
                <c:pt idx="723">
                  <c:v>49.008499999999998</c:v>
                </c:pt>
                <c:pt idx="724">
                  <c:v>11.128500000000001</c:v>
                </c:pt>
                <c:pt idx="725">
                  <c:v>46.083666666666666</c:v>
                </c:pt>
                <c:pt idx="726">
                  <c:v>20.887166666666666</c:v>
                </c:pt>
                <c:pt idx="727">
                  <c:v>41.68183333333333</c:v>
                </c:pt>
                <c:pt idx="728">
                  <c:v>20.929333333333332</c:v>
                </c:pt>
                <c:pt idx="729">
                  <c:v>29.0425</c:v>
                </c:pt>
                <c:pt idx="730">
                  <c:v>16.937333333333335</c:v>
                </c:pt>
                <c:pt idx="731">
                  <c:v>47.752000000000002</c:v>
                </c:pt>
                <c:pt idx="732">
                  <c:v>19.431833333333334</c:v>
                </c:pt>
                <c:pt idx="733">
                  <c:v>35.701000000000001</c:v>
                </c:pt>
                <c:pt idx="734">
                  <c:v>70.359666666666669</c:v>
                </c:pt>
                <c:pt idx="735">
                  <c:v>78.611333333333334</c:v>
                </c:pt>
                <c:pt idx="736">
                  <c:v>24.546166666666668</c:v>
                </c:pt>
                <c:pt idx="737">
                  <c:v>35.372666666666667</c:v>
                </c:pt>
                <c:pt idx="738">
                  <c:v>23.462166666666668</c:v>
                </c:pt>
                <c:pt idx="739">
                  <c:v>25.952500000000001</c:v>
                </c:pt>
                <c:pt idx="740">
                  <c:v>8.7481666666666662</c:v>
                </c:pt>
                <c:pt idx="741">
                  <c:v>21.799499999999998</c:v>
                </c:pt>
                <c:pt idx="742">
                  <c:v>18.565666666666665</c:v>
                </c:pt>
                <c:pt idx="743">
                  <c:v>60.316833333333335</c:v>
                </c:pt>
                <c:pt idx="744">
                  <c:v>19.292666666666666</c:v>
                </c:pt>
                <c:pt idx="745">
                  <c:v>15.172833333333333</c:v>
                </c:pt>
                <c:pt idx="746">
                  <c:v>23.506166666666665</c:v>
                </c:pt>
                <c:pt idx="747">
                  <c:v>2.6884999999999999</c:v>
                </c:pt>
                <c:pt idx="748">
                  <c:v>48.580500000000001</c:v>
                </c:pt>
                <c:pt idx="749">
                  <c:v>29.363833333333332</c:v>
                </c:pt>
                <c:pt idx="750">
                  <c:v>26.892333333333333</c:v>
                </c:pt>
                <c:pt idx="751">
                  <c:v>37.527666666666669</c:v>
                </c:pt>
                <c:pt idx="752">
                  <c:v>17.811333333333334</c:v>
                </c:pt>
                <c:pt idx="753">
                  <c:v>18.489999999999998</c:v>
                </c:pt>
                <c:pt idx="754">
                  <c:v>16.673833333333334</c:v>
                </c:pt>
                <c:pt idx="755">
                  <c:v>47.05683333333333</c:v>
                </c:pt>
                <c:pt idx="756">
                  <c:v>84.816666666666663</c:v>
                </c:pt>
                <c:pt idx="757">
                  <c:v>9.8125</c:v>
                </c:pt>
                <c:pt idx="758">
                  <c:v>23.731999999999999</c:v>
                </c:pt>
                <c:pt idx="759">
                  <c:v>7.1716666666666669</c:v>
                </c:pt>
                <c:pt idx="760">
                  <c:v>27.198</c:v>
                </c:pt>
                <c:pt idx="761">
                  <c:v>15.479333333333333</c:v>
                </c:pt>
                <c:pt idx="762">
                  <c:v>23.827999999999999</c:v>
                </c:pt>
                <c:pt idx="763">
                  <c:v>25.250333333333334</c:v>
                </c:pt>
                <c:pt idx="764">
                  <c:v>30.521166666666666</c:v>
                </c:pt>
                <c:pt idx="765">
                  <c:v>20.147500000000001</c:v>
                </c:pt>
                <c:pt idx="766">
                  <c:v>54.666166666666669</c:v>
                </c:pt>
                <c:pt idx="767">
                  <c:v>5.4973333333333336</c:v>
                </c:pt>
                <c:pt idx="768">
                  <c:v>52.109333333333332</c:v>
                </c:pt>
                <c:pt idx="769">
                  <c:v>28.494166666666668</c:v>
                </c:pt>
                <c:pt idx="770">
                  <c:v>86.172499999999999</c:v>
                </c:pt>
                <c:pt idx="771">
                  <c:v>22.239666666666668</c:v>
                </c:pt>
                <c:pt idx="772">
                  <c:v>18.916833333333333</c:v>
                </c:pt>
                <c:pt idx="773">
                  <c:v>20.846916666666665</c:v>
                </c:pt>
                <c:pt idx="774">
                  <c:v>39.883333333333333</c:v>
                </c:pt>
                <c:pt idx="775">
                  <c:v>40.410499999999999</c:v>
                </c:pt>
                <c:pt idx="776">
                  <c:v>20.891500000000001</c:v>
                </c:pt>
                <c:pt idx="777">
                  <c:v>21.653833333333335</c:v>
                </c:pt>
                <c:pt idx="778">
                  <c:v>31.370833333333334</c:v>
                </c:pt>
                <c:pt idx="779">
                  <c:v>27.5365</c:v>
                </c:pt>
                <c:pt idx="780">
                  <c:v>12.634166666666667</c:v>
                </c:pt>
                <c:pt idx="781">
                  <c:v>95.218500000000006</c:v>
                </c:pt>
                <c:pt idx="782">
                  <c:v>85.332499999999996</c:v>
                </c:pt>
                <c:pt idx="783">
                  <c:v>79.445499999999996</c:v>
                </c:pt>
                <c:pt idx="784">
                  <c:v>14.283333333333333</c:v>
                </c:pt>
                <c:pt idx="785">
                  <c:v>38.74816666666667</c:v>
                </c:pt>
                <c:pt idx="786">
                  <c:v>24.180666666666667</c:v>
                </c:pt>
                <c:pt idx="787">
                  <c:v>38.823333333333331</c:v>
                </c:pt>
                <c:pt idx="788">
                  <c:v>31.798333333333332</c:v>
                </c:pt>
                <c:pt idx="789">
                  <c:v>34.393999999999998</c:v>
                </c:pt>
                <c:pt idx="790">
                  <c:v>22.191500000000001</c:v>
                </c:pt>
                <c:pt idx="791">
                  <c:v>17.415500000000002</c:v>
                </c:pt>
                <c:pt idx="792">
                  <c:v>17.439</c:v>
                </c:pt>
                <c:pt idx="793">
                  <c:v>13.441166666666666</c:v>
                </c:pt>
                <c:pt idx="794">
                  <c:v>14.804166666666667</c:v>
                </c:pt>
                <c:pt idx="795">
                  <c:v>30.094999999999999</c:v>
                </c:pt>
                <c:pt idx="796">
                  <c:v>18.535166666666665</c:v>
                </c:pt>
                <c:pt idx="797">
                  <c:v>33.131999999999998</c:v>
                </c:pt>
                <c:pt idx="798">
                  <c:v>21.415500000000002</c:v>
                </c:pt>
                <c:pt idx="799">
                  <c:v>57.079166666666666</c:v>
                </c:pt>
                <c:pt idx="800">
                  <c:v>15.797499999999999</c:v>
                </c:pt>
                <c:pt idx="801">
                  <c:v>41.291166666666669</c:v>
                </c:pt>
                <c:pt idx="802">
                  <c:v>79.587833333333336</c:v>
                </c:pt>
                <c:pt idx="803">
                  <c:v>35.6295</c:v>
                </c:pt>
                <c:pt idx="804">
                  <c:v>65.56283333333333</c:v>
                </c:pt>
                <c:pt idx="805">
                  <c:v>19.982500000000002</c:v>
                </c:pt>
                <c:pt idx="806">
                  <c:v>10.371</c:v>
                </c:pt>
                <c:pt idx="807">
                  <c:v>14.502166666666668</c:v>
                </c:pt>
                <c:pt idx="808">
                  <c:v>38.834166666666668</c:v>
                </c:pt>
                <c:pt idx="809">
                  <c:v>40.020333333333333</c:v>
                </c:pt>
                <c:pt idx="810">
                  <c:v>18.716999999999999</c:v>
                </c:pt>
                <c:pt idx="811">
                  <c:v>55.641666666666666</c:v>
                </c:pt>
                <c:pt idx="812">
                  <c:v>27.098500000000001</c:v>
                </c:pt>
                <c:pt idx="813">
                  <c:v>46.6235</c:v>
                </c:pt>
                <c:pt idx="814">
                  <c:v>22.3325</c:v>
                </c:pt>
                <c:pt idx="815">
                  <c:v>25.644666666666666</c:v>
                </c:pt>
                <c:pt idx="816">
                  <c:v>34.595333333333336</c:v>
                </c:pt>
                <c:pt idx="817">
                  <c:v>5.5359999999999996</c:v>
                </c:pt>
                <c:pt idx="818">
                  <c:v>33.096666666666664</c:v>
                </c:pt>
                <c:pt idx="819">
                  <c:v>16.673833333333334</c:v>
                </c:pt>
                <c:pt idx="820">
                  <c:v>48.898833333333336</c:v>
                </c:pt>
                <c:pt idx="821">
                  <c:v>19.334499999999998</c:v>
                </c:pt>
                <c:pt idx="822">
                  <c:v>21.368833333333335</c:v>
                </c:pt>
                <c:pt idx="823">
                  <c:v>35.067500000000003</c:v>
                </c:pt>
                <c:pt idx="824">
                  <c:v>20.470166666666668</c:v>
                </c:pt>
                <c:pt idx="825">
                  <c:v>29.012333333333334</c:v>
                </c:pt>
                <c:pt idx="826">
                  <c:v>57.518999999999998</c:v>
                </c:pt>
                <c:pt idx="827">
                  <c:v>41.698833333333333</c:v>
                </c:pt>
                <c:pt idx="828">
                  <c:v>8.6511666666666667</c:v>
                </c:pt>
                <c:pt idx="829">
                  <c:v>61.474333333333334</c:v>
                </c:pt>
                <c:pt idx="830">
                  <c:v>122.33266666666667</c:v>
                </c:pt>
                <c:pt idx="831">
                  <c:v>65.884</c:v>
                </c:pt>
                <c:pt idx="832">
                  <c:v>71.067666666666668</c:v>
                </c:pt>
                <c:pt idx="833">
                  <c:v>9.7048333333333332</c:v>
                </c:pt>
                <c:pt idx="834">
                  <c:v>80.339166666666671</c:v>
                </c:pt>
                <c:pt idx="835">
                  <c:v>49.49516666666667</c:v>
                </c:pt>
                <c:pt idx="836">
                  <c:v>88.364666666666665</c:v>
                </c:pt>
                <c:pt idx="837">
                  <c:v>16.507999999999999</c:v>
                </c:pt>
                <c:pt idx="838">
                  <c:v>31.923333333333332</c:v>
                </c:pt>
                <c:pt idx="839">
                  <c:v>17.387666666666668</c:v>
                </c:pt>
                <c:pt idx="840">
                  <c:v>66.060500000000005</c:v>
                </c:pt>
                <c:pt idx="841">
                  <c:v>11.623166666666666</c:v>
                </c:pt>
                <c:pt idx="842">
                  <c:v>56.795666666666669</c:v>
                </c:pt>
                <c:pt idx="843">
                  <c:v>40.403666666666666</c:v>
                </c:pt>
                <c:pt idx="844">
                  <c:v>17.195333333333334</c:v>
                </c:pt>
                <c:pt idx="845">
                  <c:v>17.326666666666668</c:v>
                </c:pt>
                <c:pt idx="846">
                  <c:v>6.5393333333333334</c:v>
                </c:pt>
                <c:pt idx="847">
                  <c:v>24.864999999999998</c:v>
                </c:pt>
                <c:pt idx="848">
                  <c:v>13.198833333333333</c:v>
                </c:pt>
                <c:pt idx="849">
                  <c:v>35.407499999999999</c:v>
                </c:pt>
                <c:pt idx="850">
                  <c:v>26.775833333333335</c:v>
                </c:pt>
                <c:pt idx="851">
                  <c:v>20.873166666666666</c:v>
                </c:pt>
                <c:pt idx="852">
                  <c:v>34.06883333333333</c:v>
                </c:pt>
                <c:pt idx="853">
                  <c:v>20.810666666666666</c:v>
                </c:pt>
                <c:pt idx="854">
                  <c:v>27.681166666666666</c:v>
                </c:pt>
                <c:pt idx="855">
                  <c:v>21.224833333333333</c:v>
                </c:pt>
                <c:pt idx="856">
                  <c:v>81.258166666666668</c:v>
                </c:pt>
                <c:pt idx="857">
                  <c:v>28.295333333333332</c:v>
                </c:pt>
                <c:pt idx="858">
                  <c:v>24.815333333333335</c:v>
                </c:pt>
                <c:pt idx="859">
                  <c:v>64.82683333333334</c:v>
                </c:pt>
                <c:pt idx="860">
                  <c:v>28.523333333333333</c:v>
                </c:pt>
                <c:pt idx="861">
                  <c:v>27.588999999999999</c:v>
                </c:pt>
                <c:pt idx="862">
                  <c:v>42.163333333333334</c:v>
                </c:pt>
                <c:pt idx="863">
                  <c:v>17.578833333333332</c:v>
                </c:pt>
                <c:pt idx="864">
                  <c:v>21.113833333333332</c:v>
                </c:pt>
                <c:pt idx="865">
                  <c:v>40.916333333333334</c:v>
                </c:pt>
                <c:pt idx="866">
                  <c:v>4.0854999999999997</c:v>
                </c:pt>
                <c:pt idx="867">
                  <c:v>20.917000000000002</c:v>
                </c:pt>
                <c:pt idx="868">
                  <c:v>28.203666666666667</c:v>
                </c:pt>
                <c:pt idx="869">
                  <c:v>19.920666666666666</c:v>
                </c:pt>
                <c:pt idx="870">
                  <c:v>54.321666666666665</c:v>
                </c:pt>
                <c:pt idx="871">
                  <c:v>16.358166666666666</c:v>
                </c:pt>
                <c:pt idx="872">
                  <c:v>15.830666666666668</c:v>
                </c:pt>
                <c:pt idx="873">
                  <c:v>6.5278333333333336</c:v>
                </c:pt>
                <c:pt idx="874">
                  <c:v>17.443333333333332</c:v>
                </c:pt>
                <c:pt idx="875">
                  <c:v>13.873333333333333</c:v>
                </c:pt>
                <c:pt idx="876">
                  <c:v>9.9386666666666663</c:v>
                </c:pt>
                <c:pt idx="877">
                  <c:v>21.077833333333334</c:v>
                </c:pt>
                <c:pt idx="878">
                  <c:v>29.206333333333333</c:v>
                </c:pt>
                <c:pt idx="879">
                  <c:v>66.26433333333334</c:v>
                </c:pt>
                <c:pt idx="880">
                  <c:v>13.5655</c:v>
                </c:pt>
                <c:pt idx="881">
                  <c:v>10.561999999999999</c:v>
                </c:pt>
                <c:pt idx="882">
                  <c:v>11.693666666666667</c:v>
                </c:pt>
                <c:pt idx="883">
                  <c:v>14.085166666666666</c:v>
                </c:pt>
                <c:pt idx="884">
                  <c:v>15.585000000000001</c:v>
                </c:pt>
                <c:pt idx="885">
                  <c:v>57.298333333333332</c:v>
                </c:pt>
                <c:pt idx="886">
                  <c:v>35.512500000000003</c:v>
                </c:pt>
                <c:pt idx="887">
                  <c:v>17.231833333333334</c:v>
                </c:pt>
                <c:pt idx="888">
                  <c:v>11.105166666666667</c:v>
                </c:pt>
                <c:pt idx="889">
                  <c:v>23.801666666666666</c:v>
                </c:pt>
                <c:pt idx="890">
                  <c:v>15.795999999999999</c:v>
                </c:pt>
                <c:pt idx="891">
                  <c:v>28.778666666666666</c:v>
                </c:pt>
                <c:pt idx="892">
                  <c:v>4.3036666666666665</c:v>
                </c:pt>
                <c:pt idx="893">
                  <c:v>22.824333333333332</c:v>
                </c:pt>
                <c:pt idx="894">
                  <c:v>6.9386666666666663</c:v>
                </c:pt>
                <c:pt idx="895">
                  <c:v>28.386666666666667</c:v>
                </c:pt>
                <c:pt idx="896">
                  <c:v>27.646999999999998</c:v>
                </c:pt>
                <c:pt idx="897">
                  <c:v>22.032833333333333</c:v>
                </c:pt>
                <c:pt idx="898">
                  <c:v>26.409833333333335</c:v>
                </c:pt>
                <c:pt idx="899">
                  <c:v>31.2575</c:v>
                </c:pt>
                <c:pt idx="900">
                  <c:v>72.091833333333327</c:v>
                </c:pt>
                <c:pt idx="901">
                  <c:v>41.50716666666667</c:v>
                </c:pt>
                <c:pt idx="902">
                  <c:v>67.057666666666663</c:v>
                </c:pt>
                <c:pt idx="903">
                  <c:v>25.638999999999999</c:v>
                </c:pt>
                <c:pt idx="904">
                  <c:v>82.929666666666662</c:v>
                </c:pt>
                <c:pt idx="905">
                  <c:v>5.9811666666666667</c:v>
                </c:pt>
                <c:pt idx="906">
                  <c:v>65.489166666666662</c:v>
                </c:pt>
                <c:pt idx="907">
                  <c:v>35.49133333333333</c:v>
                </c:pt>
                <c:pt idx="908">
                  <c:v>10.834666666666667</c:v>
                </c:pt>
                <c:pt idx="909">
                  <c:v>86.300166666666669</c:v>
                </c:pt>
                <c:pt idx="910">
                  <c:v>28.565166666666666</c:v>
                </c:pt>
                <c:pt idx="911">
                  <c:v>65.549666666666667</c:v>
                </c:pt>
                <c:pt idx="912">
                  <c:v>4.8181666666666665</c:v>
                </c:pt>
                <c:pt idx="913">
                  <c:v>23.458666666666666</c:v>
                </c:pt>
                <c:pt idx="914">
                  <c:v>14.565</c:v>
                </c:pt>
                <c:pt idx="915">
                  <c:v>34.452166666666663</c:v>
                </c:pt>
                <c:pt idx="916">
                  <c:v>46.594999999999999</c:v>
                </c:pt>
                <c:pt idx="917">
                  <c:v>28.714833333333335</c:v>
                </c:pt>
                <c:pt idx="918">
                  <c:v>18.130833333333332</c:v>
                </c:pt>
                <c:pt idx="919">
                  <c:v>39.509</c:v>
                </c:pt>
                <c:pt idx="920">
                  <c:v>147.97933333333333</c:v>
                </c:pt>
                <c:pt idx="921">
                  <c:v>44.18333333333333</c:v>
                </c:pt>
                <c:pt idx="922">
                  <c:v>92.082999999999998</c:v>
                </c:pt>
                <c:pt idx="923">
                  <c:v>25.915500000000002</c:v>
                </c:pt>
                <c:pt idx="924">
                  <c:v>47.527333333333331</c:v>
                </c:pt>
                <c:pt idx="925">
                  <c:v>89.647333333333336</c:v>
                </c:pt>
                <c:pt idx="926">
                  <c:v>36.441000000000003</c:v>
                </c:pt>
                <c:pt idx="927">
                  <c:v>32.272333333333336</c:v>
                </c:pt>
                <c:pt idx="928">
                  <c:v>19.242666666666668</c:v>
                </c:pt>
                <c:pt idx="929">
                  <c:v>28.257000000000001</c:v>
                </c:pt>
                <c:pt idx="930">
                  <c:v>9.0299999999999994</c:v>
                </c:pt>
                <c:pt idx="931">
                  <c:v>82.019666666666666</c:v>
                </c:pt>
                <c:pt idx="932">
                  <c:v>31.607333333333333</c:v>
                </c:pt>
                <c:pt idx="933">
                  <c:v>46.27</c:v>
                </c:pt>
                <c:pt idx="934">
                  <c:v>19.329000000000001</c:v>
                </c:pt>
                <c:pt idx="935">
                  <c:v>32.948333333333331</c:v>
                </c:pt>
                <c:pt idx="936">
                  <c:v>48.232166666666664</c:v>
                </c:pt>
                <c:pt idx="937">
                  <c:v>28.171166666666668</c:v>
                </c:pt>
                <c:pt idx="938">
                  <c:v>8.6850000000000005</c:v>
                </c:pt>
                <c:pt idx="939">
                  <c:v>17.485499999999998</c:v>
                </c:pt>
                <c:pt idx="940">
                  <c:v>37.416166666666669</c:v>
                </c:pt>
                <c:pt idx="941">
                  <c:v>21.667166666666667</c:v>
                </c:pt>
                <c:pt idx="942">
                  <c:v>26.048999999999999</c:v>
                </c:pt>
                <c:pt idx="943">
                  <c:v>23.081333333333333</c:v>
                </c:pt>
                <c:pt idx="944">
                  <c:v>26.538666666666668</c:v>
                </c:pt>
                <c:pt idx="945">
                  <c:v>25.317499999999999</c:v>
                </c:pt>
                <c:pt idx="946">
                  <c:v>23.914333333333332</c:v>
                </c:pt>
                <c:pt idx="947">
                  <c:v>85.217666666666673</c:v>
                </c:pt>
                <c:pt idx="948">
                  <c:v>19.951333333333334</c:v>
                </c:pt>
                <c:pt idx="949">
                  <c:v>3.0964999999999998</c:v>
                </c:pt>
                <c:pt idx="950">
                  <c:v>143.73400000000001</c:v>
                </c:pt>
                <c:pt idx="951">
                  <c:v>41.378666666666668</c:v>
                </c:pt>
                <c:pt idx="952">
                  <c:v>45.705500000000001</c:v>
                </c:pt>
                <c:pt idx="953">
                  <c:v>73.07416666666667</c:v>
                </c:pt>
                <c:pt idx="954">
                  <c:v>24.167000000000002</c:v>
                </c:pt>
                <c:pt idx="955">
                  <c:v>24.888500000000001</c:v>
                </c:pt>
                <c:pt idx="956">
                  <c:v>25.685500000000001</c:v>
                </c:pt>
                <c:pt idx="957">
                  <c:v>7.5226666666666668</c:v>
                </c:pt>
                <c:pt idx="958">
                  <c:v>35.403166666666664</c:v>
                </c:pt>
                <c:pt idx="959">
                  <c:v>25.235499999999998</c:v>
                </c:pt>
                <c:pt idx="960">
                  <c:v>32.878999999999998</c:v>
                </c:pt>
                <c:pt idx="961">
                  <c:v>72.669333333333327</c:v>
                </c:pt>
                <c:pt idx="962">
                  <c:v>46.207333333333331</c:v>
                </c:pt>
                <c:pt idx="963">
                  <c:v>6.1459999999999999</c:v>
                </c:pt>
                <c:pt idx="964">
                  <c:v>25.951166666666666</c:v>
                </c:pt>
                <c:pt idx="965">
                  <c:v>5.956833333333333</c:v>
                </c:pt>
                <c:pt idx="966">
                  <c:v>43.674333333333337</c:v>
                </c:pt>
                <c:pt idx="967">
                  <c:v>21.196333333333332</c:v>
                </c:pt>
                <c:pt idx="968">
                  <c:v>13.685166666666667</c:v>
                </c:pt>
                <c:pt idx="969">
                  <c:v>90.366833333333332</c:v>
                </c:pt>
                <c:pt idx="970">
                  <c:v>32.740499999999997</c:v>
                </c:pt>
                <c:pt idx="971">
                  <c:v>22.354666666666667</c:v>
                </c:pt>
                <c:pt idx="972">
                  <c:v>24.185833333333335</c:v>
                </c:pt>
                <c:pt idx="973">
                  <c:v>36.802</c:v>
                </c:pt>
                <c:pt idx="974">
                  <c:v>100.9415</c:v>
                </c:pt>
                <c:pt idx="975">
                  <c:v>39.583166666666664</c:v>
                </c:pt>
                <c:pt idx="976">
                  <c:v>76.311999999999998</c:v>
                </c:pt>
                <c:pt idx="977">
                  <c:v>16.657333333333334</c:v>
                </c:pt>
                <c:pt idx="978">
                  <c:v>74.832499999999996</c:v>
                </c:pt>
                <c:pt idx="979">
                  <c:v>36.634</c:v>
                </c:pt>
                <c:pt idx="980">
                  <c:v>26.144166666666667</c:v>
                </c:pt>
                <c:pt idx="981">
                  <c:v>19.780833333333334</c:v>
                </c:pt>
                <c:pt idx="982">
                  <c:v>51.098999999999997</c:v>
                </c:pt>
                <c:pt idx="983">
                  <c:v>33.491166666666665</c:v>
                </c:pt>
                <c:pt idx="984">
                  <c:v>31.089333333333332</c:v>
                </c:pt>
                <c:pt idx="985">
                  <c:v>12.5701664</c:v>
                </c:pt>
                <c:pt idx="986">
                  <c:v>19.903500000000001</c:v>
                </c:pt>
                <c:pt idx="987">
                  <c:v>11.462999999999999</c:v>
                </c:pt>
                <c:pt idx="988">
                  <c:v>20.779</c:v>
                </c:pt>
                <c:pt idx="989">
                  <c:v>37.433833333333332</c:v>
                </c:pt>
                <c:pt idx="990">
                  <c:v>5.1326666666666663</c:v>
                </c:pt>
                <c:pt idx="991">
                  <c:v>11.92</c:v>
                </c:pt>
                <c:pt idx="992">
                  <c:v>29.188833333333335</c:v>
                </c:pt>
                <c:pt idx="993">
                  <c:v>28.582833333333333</c:v>
                </c:pt>
                <c:pt idx="994">
                  <c:v>35.614333333333335</c:v>
                </c:pt>
                <c:pt idx="995">
                  <c:v>19.828666666666667</c:v>
                </c:pt>
                <c:pt idx="996">
                  <c:v>36.797499999999999</c:v>
                </c:pt>
                <c:pt idx="997">
                  <c:v>20.989333333333335</c:v>
                </c:pt>
                <c:pt idx="998">
                  <c:v>62.950499999999998</c:v>
                </c:pt>
                <c:pt idx="999">
                  <c:v>45.015999999999998</c:v>
                </c:pt>
                <c:pt idx="1000">
                  <c:v>16.9465</c:v>
                </c:pt>
                <c:pt idx="1001">
                  <c:v>24.311333333333334</c:v>
                </c:pt>
                <c:pt idx="1002">
                  <c:v>46.80616666666667</c:v>
                </c:pt>
                <c:pt idx="1003">
                  <c:v>15.359333333333334</c:v>
                </c:pt>
                <c:pt idx="1004">
                  <c:v>39.544666666666664</c:v>
                </c:pt>
                <c:pt idx="1005">
                  <c:v>28.695666666666668</c:v>
                </c:pt>
                <c:pt idx="1006">
                  <c:v>72.0595</c:v>
                </c:pt>
                <c:pt idx="1007">
                  <c:v>46.163333333333334</c:v>
                </c:pt>
                <c:pt idx="1008">
                  <c:v>11.046333333333333</c:v>
                </c:pt>
                <c:pt idx="1009">
                  <c:v>44.613500000000002</c:v>
                </c:pt>
                <c:pt idx="1010">
                  <c:v>42.766666666666666</c:v>
                </c:pt>
                <c:pt idx="1011">
                  <c:v>21.534833333333335</c:v>
                </c:pt>
                <c:pt idx="1012">
                  <c:v>27.315999999999999</c:v>
                </c:pt>
                <c:pt idx="1013">
                  <c:v>6.6375000000000002</c:v>
                </c:pt>
                <c:pt idx="1014">
                  <c:v>27.506166666666665</c:v>
                </c:pt>
                <c:pt idx="1015">
                  <c:v>23.729500000000002</c:v>
                </c:pt>
                <c:pt idx="1016">
                  <c:v>24.028500000000001</c:v>
                </c:pt>
                <c:pt idx="1017">
                  <c:v>6.488833333333333</c:v>
                </c:pt>
                <c:pt idx="1018">
                  <c:v>23.192166666666665</c:v>
                </c:pt>
                <c:pt idx="1019">
                  <c:v>17.853166666666667</c:v>
                </c:pt>
                <c:pt idx="1020">
                  <c:v>25.590499999999999</c:v>
                </c:pt>
                <c:pt idx="1021">
                  <c:v>53.011333333333333</c:v>
                </c:pt>
                <c:pt idx="1022">
                  <c:v>35.830833333333331</c:v>
                </c:pt>
                <c:pt idx="1023">
                  <c:v>25.423833333333334</c:v>
                </c:pt>
                <c:pt idx="1024">
                  <c:v>87.000166666666672</c:v>
                </c:pt>
                <c:pt idx="1025">
                  <c:v>32.97</c:v>
                </c:pt>
                <c:pt idx="1026">
                  <c:v>29.833333333333332</c:v>
                </c:pt>
                <c:pt idx="1027">
                  <c:v>22.903833333333335</c:v>
                </c:pt>
                <c:pt idx="1028">
                  <c:v>9.8294999999999995</c:v>
                </c:pt>
                <c:pt idx="1029">
                  <c:v>25.308833333333332</c:v>
                </c:pt>
                <c:pt idx="1030">
                  <c:v>9.0618333333333325</c:v>
                </c:pt>
                <c:pt idx="1031">
                  <c:v>85.347666666666669</c:v>
                </c:pt>
                <c:pt idx="1032">
                  <c:v>16.548833333333334</c:v>
                </c:pt>
                <c:pt idx="1033">
                  <c:v>64.912000000000006</c:v>
                </c:pt>
                <c:pt idx="1034">
                  <c:v>24.768833333333333</c:v>
                </c:pt>
                <c:pt idx="1035">
                  <c:v>31.058333333333334</c:v>
                </c:pt>
                <c:pt idx="1036">
                  <c:v>20.243666666666666</c:v>
                </c:pt>
                <c:pt idx="1037">
                  <c:v>75.779166666666669</c:v>
                </c:pt>
                <c:pt idx="1038">
                  <c:v>14.394166666666667</c:v>
                </c:pt>
                <c:pt idx="1039">
                  <c:v>32.349333333333334</c:v>
                </c:pt>
                <c:pt idx="1040">
                  <c:v>21.345166666666668</c:v>
                </c:pt>
                <c:pt idx="1041">
                  <c:v>26.220666666666666</c:v>
                </c:pt>
                <c:pt idx="1042">
                  <c:v>19.335166666666666</c:v>
                </c:pt>
                <c:pt idx="1043">
                  <c:v>21.419333333333334</c:v>
                </c:pt>
                <c:pt idx="1044">
                  <c:v>24.954166666666666</c:v>
                </c:pt>
                <c:pt idx="1045">
                  <c:v>31.693000000000001</c:v>
                </c:pt>
                <c:pt idx="1046">
                  <c:v>30.218499999999999</c:v>
                </c:pt>
                <c:pt idx="1047">
                  <c:v>21.436833333333333</c:v>
                </c:pt>
                <c:pt idx="1048">
                  <c:v>11.3775</c:v>
                </c:pt>
                <c:pt idx="1049">
                  <c:v>36.013666666666666</c:v>
                </c:pt>
                <c:pt idx="1050">
                  <c:v>82.972333333333339</c:v>
                </c:pt>
                <c:pt idx="1051">
                  <c:v>8.5381666666666671</c:v>
                </c:pt>
                <c:pt idx="1052">
                  <c:v>15.318333333333333</c:v>
                </c:pt>
                <c:pt idx="1053">
                  <c:v>24.194666666666667</c:v>
                </c:pt>
                <c:pt idx="1054">
                  <c:v>25.060500000000001</c:v>
                </c:pt>
                <c:pt idx="1055">
                  <c:v>4.4134166666666665</c:v>
                </c:pt>
                <c:pt idx="1056">
                  <c:v>20.857333333333333</c:v>
                </c:pt>
                <c:pt idx="1057">
                  <c:v>28.2515</c:v>
                </c:pt>
                <c:pt idx="1058">
                  <c:v>20.040833333333332</c:v>
                </c:pt>
                <c:pt idx="1059">
                  <c:v>13.5975</c:v>
                </c:pt>
                <c:pt idx="1060">
                  <c:v>65.814999999999998</c:v>
                </c:pt>
                <c:pt idx="1061">
                  <c:v>4.7346666666666666</c:v>
                </c:pt>
                <c:pt idx="1062">
                  <c:v>25.222666666666665</c:v>
                </c:pt>
                <c:pt idx="1063">
                  <c:v>22.414666666666665</c:v>
                </c:pt>
                <c:pt idx="1064">
                  <c:v>20.062333333333335</c:v>
                </c:pt>
                <c:pt idx="1065">
                  <c:v>16.566666666666666</c:v>
                </c:pt>
                <c:pt idx="1066">
                  <c:v>8.3826666666666672</c:v>
                </c:pt>
                <c:pt idx="1067">
                  <c:v>36.192833333333333</c:v>
                </c:pt>
                <c:pt idx="1068">
                  <c:v>7.8951666666666664</c:v>
                </c:pt>
                <c:pt idx="1069">
                  <c:v>16.195333333333334</c:v>
                </c:pt>
                <c:pt idx="1070">
                  <c:v>20.512166666666666</c:v>
                </c:pt>
                <c:pt idx="1071">
                  <c:v>5.5691666666666668</c:v>
                </c:pt>
                <c:pt idx="1072">
                  <c:v>13.639333333333333</c:v>
                </c:pt>
                <c:pt idx="1073">
                  <c:v>40.77341666666667</c:v>
                </c:pt>
                <c:pt idx="1074">
                  <c:v>26.936333333333334</c:v>
                </c:pt>
                <c:pt idx="1075">
                  <c:v>17.079166666666666</c:v>
                </c:pt>
                <c:pt idx="1076">
                  <c:v>77.045000000000002</c:v>
                </c:pt>
                <c:pt idx="1077">
                  <c:v>28.390999999999998</c:v>
                </c:pt>
                <c:pt idx="1078">
                  <c:v>10.980833333333333</c:v>
                </c:pt>
                <c:pt idx="1079">
                  <c:v>36.00033333333333</c:v>
                </c:pt>
                <c:pt idx="1080">
                  <c:v>8.9879999999999995</c:v>
                </c:pt>
                <c:pt idx="1081">
                  <c:v>35.019500000000001</c:v>
                </c:pt>
                <c:pt idx="1082">
                  <c:v>37.86633333333333</c:v>
                </c:pt>
                <c:pt idx="1083">
                  <c:v>85.18183333333333</c:v>
                </c:pt>
                <c:pt idx="1084">
                  <c:v>25.483166666666666</c:v>
                </c:pt>
                <c:pt idx="1085">
                  <c:v>38.263833333333331</c:v>
                </c:pt>
                <c:pt idx="1086">
                  <c:v>31.438500000000001</c:v>
                </c:pt>
                <c:pt idx="1087">
                  <c:v>18.565999999999999</c:v>
                </c:pt>
                <c:pt idx="1088">
                  <c:v>21.199000000000002</c:v>
                </c:pt>
                <c:pt idx="1089">
                  <c:v>13.176166666666667</c:v>
                </c:pt>
                <c:pt idx="1090">
                  <c:v>34.671500000000002</c:v>
                </c:pt>
                <c:pt idx="1091">
                  <c:v>36.954999999999998</c:v>
                </c:pt>
                <c:pt idx="1092">
                  <c:v>20.920999999999999</c:v>
                </c:pt>
                <c:pt idx="1093">
                  <c:v>17.477166666666665</c:v>
                </c:pt>
                <c:pt idx="1094">
                  <c:v>18.527333333333335</c:v>
                </c:pt>
                <c:pt idx="1095">
                  <c:v>80.83016666666667</c:v>
                </c:pt>
                <c:pt idx="1096">
                  <c:v>47.468333333333334</c:v>
                </c:pt>
                <c:pt idx="1097">
                  <c:v>18.898333333333333</c:v>
                </c:pt>
                <c:pt idx="1098">
                  <c:v>29.496333333333332</c:v>
                </c:pt>
                <c:pt idx="1099">
                  <c:v>25.866333333333333</c:v>
                </c:pt>
                <c:pt idx="1100">
                  <c:v>15.668333333333333</c:v>
                </c:pt>
                <c:pt idx="1101">
                  <c:v>22.577166666666667</c:v>
                </c:pt>
                <c:pt idx="1102">
                  <c:v>29.3095</c:v>
                </c:pt>
                <c:pt idx="1103">
                  <c:v>28.553666666666668</c:v>
                </c:pt>
                <c:pt idx="1104">
                  <c:v>65.301666666666662</c:v>
                </c:pt>
                <c:pt idx="1105">
                  <c:v>18.484166666666667</c:v>
                </c:pt>
                <c:pt idx="1106">
                  <c:v>56.594166666666666</c:v>
                </c:pt>
                <c:pt idx="1107">
                  <c:v>10.910833333333333</c:v>
                </c:pt>
                <c:pt idx="1108">
                  <c:v>36.919166666666669</c:v>
                </c:pt>
                <c:pt idx="1109">
                  <c:v>34.794166666666669</c:v>
                </c:pt>
                <c:pt idx="1110">
                  <c:v>44.634166666666665</c:v>
                </c:pt>
                <c:pt idx="1111">
                  <c:v>16.755666666666666</c:v>
                </c:pt>
                <c:pt idx="1112">
                  <c:v>38.188833333333335</c:v>
                </c:pt>
                <c:pt idx="1113">
                  <c:v>13.557499999999999</c:v>
                </c:pt>
                <c:pt idx="1114">
                  <c:v>59.866500000000002</c:v>
                </c:pt>
                <c:pt idx="1115">
                  <c:v>28.540166666666668</c:v>
                </c:pt>
                <c:pt idx="1116">
                  <c:v>20.280333333333335</c:v>
                </c:pt>
                <c:pt idx="1117">
                  <c:v>33.706499999999998</c:v>
                </c:pt>
                <c:pt idx="1118">
                  <c:v>19.719166666666666</c:v>
                </c:pt>
                <c:pt idx="1119">
                  <c:v>21.349499999999999</c:v>
                </c:pt>
                <c:pt idx="1120">
                  <c:v>68.094333333333338</c:v>
                </c:pt>
                <c:pt idx="1121">
                  <c:v>37.014833333333335</c:v>
                </c:pt>
                <c:pt idx="1122">
                  <c:v>55.036833333333334</c:v>
                </c:pt>
                <c:pt idx="1123">
                  <c:v>10.043833333333334</c:v>
                </c:pt>
                <c:pt idx="1124">
                  <c:v>18.022500000000001</c:v>
                </c:pt>
                <c:pt idx="1125">
                  <c:v>14.792833333333334</c:v>
                </c:pt>
                <c:pt idx="1126">
                  <c:v>50.779499999999999</c:v>
                </c:pt>
                <c:pt idx="1127">
                  <c:v>65.913666666666671</c:v>
                </c:pt>
                <c:pt idx="1128">
                  <c:v>71.955333333333328</c:v>
                </c:pt>
                <c:pt idx="1129">
                  <c:v>55.525666666666666</c:v>
                </c:pt>
                <c:pt idx="1130">
                  <c:v>48.258499999999998</c:v>
                </c:pt>
                <c:pt idx="1131">
                  <c:v>38.677</c:v>
                </c:pt>
                <c:pt idx="1132">
                  <c:v>79.973500000000001</c:v>
                </c:pt>
                <c:pt idx="1133">
                  <c:v>47.851500000000001</c:v>
                </c:pt>
                <c:pt idx="1134">
                  <c:v>28.160499999999999</c:v>
                </c:pt>
                <c:pt idx="1135">
                  <c:v>86.043999999999997</c:v>
                </c:pt>
                <c:pt idx="1136">
                  <c:v>48.235166666666665</c:v>
                </c:pt>
                <c:pt idx="1137">
                  <c:v>53.811166666666665</c:v>
                </c:pt>
                <c:pt idx="1138">
                  <c:v>87.991833333333332</c:v>
                </c:pt>
                <c:pt idx="1139">
                  <c:v>42.331083333333332</c:v>
                </c:pt>
                <c:pt idx="1140">
                  <c:v>17.222333333333335</c:v>
                </c:pt>
                <c:pt idx="1141">
                  <c:v>85.835999999999999</c:v>
                </c:pt>
                <c:pt idx="1142">
                  <c:v>4.386166666666667</c:v>
                </c:pt>
                <c:pt idx="1143">
                  <c:v>57.889333333333333</c:v>
                </c:pt>
                <c:pt idx="1144">
                  <c:v>35.868000000000002</c:v>
                </c:pt>
                <c:pt idx="1145">
                  <c:v>29.209666666666667</c:v>
                </c:pt>
                <c:pt idx="1146">
                  <c:v>58.792166666666667</c:v>
                </c:pt>
                <c:pt idx="1147">
                  <c:v>23.668833333333332</c:v>
                </c:pt>
                <c:pt idx="1148">
                  <c:v>46.502000000000002</c:v>
                </c:pt>
                <c:pt idx="1149">
                  <c:v>39.576833333333333</c:v>
                </c:pt>
                <c:pt idx="1150">
                  <c:v>26.782166666666665</c:v>
                </c:pt>
                <c:pt idx="1151">
                  <c:v>3.7526666666666668</c:v>
                </c:pt>
                <c:pt idx="1152">
                  <c:v>29.864666666666668</c:v>
                </c:pt>
                <c:pt idx="1153">
                  <c:v>23.273</c:v>
                </c:pt>
                <c:pt idx="1154">
                  <c:v>17.200833333333332</c:v>
                </c:pt>
                <c:pt idx="1155">
                  <c:v>28.327999999999999</c:v>
                </c:pt>
                <c:pt idx="1156">
                  <c:v>71.160499999999999</c:v>
                </c:pt>
                <c:pt idx="1157">
                  <c:v>29.050166666666666</c:v>
                </c:pt>
                <c:pt idx="1158">
                  <c:v>26.968</c:v>
                </c:pt>
                <c:pt idx="1159">
                  <c:v>22.355</c:v>
                </c:pt>
                <c:pt idx="1160">
                  <c:v>18.991166666666668</c:v>
                </c:pt>
                <c:pt idx="1161">
                  <c:v>19.454833333333333</c:v>
                </c:pt>
                <c:pt idx="1162">
                  <c:v>8.4873333333333338</c:v>
                </c:pt>
                <c:pt idx="1163">
                  <c:v>26.101166666666668</c:v>
                </c:pt>
                <c:pt idx="1164">
                  <c:v>35.682166666666667</c:v>
                </c:pt>
                <c:pt idx="1165">
                  <c:v>45.132666666666665</c:v>
                </c:pt>
                <c:pt idx="1166">
                  <c:v>19.151499999999999</c:v>
                </c:pt>
                <c:pt idx="1167">
                  <c:v>51.280666666666669</c:v>
                </c:pt>
                <c:pt idx="1168">
                  <c:v>45.347499999999997</c:v>
                </c:pt>
                <c:pt idx="1169">
                  <c:v>49.175333333333334</c:v>
                </c:pt>
                <c:pt idx="1170">
                  <c:v>6.5664999999999996</c:v>
                </c:pt>
                <c:pt idx="1171">
                  <c:v>84.889833333333328</c:v>
                </c:pt>
                <c:pt idx="1172">
                  <c:v>4.8196666666666665</c:v>
                </c:pt>
                <c:pt idx="1173">
                  <c:v>16.945666666666668</c:v>
                </c:pt>
                <c:pt idx="1174">
                  <c:v>3.9261666666666666</c:v>
                </c:pt>
                <c:pt idx="1175">
                  <c:v>20.607333333333333</c:v>
                </c:pt>
                <c:pt idx="1176">
                  <c:v>35.591000000000001</c:v>
                </c:pt>
                <c:pt idx="1177">
                  <c:v>40.593166666666669</c:v>
                </c:pt>
                <c:pt idx="1178">
                  <c:v>57.423166666666667</c:v>
                </c:pt>
                <c:pt idx="1179">
                  <c:v>54.005000000000003</c:v>
                </c:pt>
                <c:pt idx="1180">
                  <c:v>29.242833333333333</c:v>
                </c:pt>
                <c:pt idx="1181">
                  <c:v>17.641999999999999</c:v>
                </c:pt>
                <c:pt idx="1182">
                  <c:v>14.622999999999999</c:v>
                </c:pt>
                <c:pt idx="1183">
                  <c:v>26.192166666666665</c:v>
                </c:pt>
                <c:pt idx="1184">
                  <c:v>80.277500000000003</c:v>
                </c:pt>
                <c:pt idx="1185">
                  <c:v>48.324166666666663</c:v>
                </c:pt>
                <c:pt idx="1186">
                  <c:v>14.711</c:v>
                </c:pt>
                <c:pt idx="1187">
                  <c:v>34.595500000000001</c:v>
                </c:pt>
                <c:pt idx="1188">
                  <c:v>12.8955</c:v>
                </c:pt>
                <c:pt idx="1189">
                  <c:v>8.968</c:v>
                </c:pt>
                <c:pt idx="1190">
                  <c:v>20.826333333333334</c:v>
                </c:pt>
                <c:pt idx="1191">
                  <c:v>27.020666666666667</c:v>
                </c:pt>
                <c:pt idx="1192">
                  <c:v>3.5911666666666666</c:v>
                </c:pt>
                <c:pt idx="1193">
                  <c:v>46.283499999999997</c:v>
                </c:pt>
                <c:pt idx="1194">
                  <c:v>21.857500000000002</c:v>
                </c:pt>
                <c:pt idx="1195">
                  <c:v>92.292500000000004</c:v>
                </c:pt>
                <c:pt idx="1196">
                  <c:v>25.448333333333334</c:v>
                </c:pt>
                <c:pt idx="1197">
                  <c:v>6.3853333333333335</c:v>
                </c:pt>
                <c:pt idx="1198">
                  <c:v>15.335166666666666</c:v>
                </c:pt>
                <c:pt idx="1199">
                  <c:v>39.460166666666666</c:v>
                </c:pt>
                <c:pt idx="1200">
                  <c:v>30.772166666666667</c:v>
                </c:pt>
                <c:pt idx="1201">
                  <c:v>28.483000916666665</c:v>
                </c:pt>
                <c:pt idx="1202">
                  <c:v>25.197833333333332</c:v>
                </c:pt>
                <c:pt idx="1203">
                  <c:v>29.537666666666667</c:v>
                </c:pt>
                <c:pt idx="1204">
                  <c:v>67.474833333333336</c:v>
                </c:pt>
                <c:pt idx="1205">
                  <c:v>34.425166666666669</c:v>
                </c:pt>
                <c:pt idx="1206">
                  <c:v>43.282499999999999</c:v>
                </c:pt>
                <c:pt idx="1207">
                  <c:v>12.829000000000001</c:v>
                </c:pt>
                <c:pt idx="1208">
                  <c:v>37.712000000000003</c:v>
                </c:pt>
                <c:pt idx="1209">
                  <c:v>17.031833333333335</c:v>
                </c:pt>
                <c:pt idx="1210">
                  <c:v>42.003500000000003</c:v>
                </c:pt>
                <c:pt idx="1211">
                  <c:v>6.4909999999999997</c:v>
                </c:pt>
                <c:pt idx="1212">
                  <c:v>9.2246666666666659</c:v>
                </c:pt>
                <c:pt idx="1213">
                  <c:v>14.891833333333333</c:v>
                </c:pt>
                <c:pt idx="1214">
                  <c:v>99.764166666666668</c:v>
                </c:pt>
                <c:pt idx="1215">
                  <c:v>12.193666666666667</c:v>
                </c:pt>
                <c:pt idx="1216">
                  <c:v>9.403833333333333</c:v>
                </c:pt>
                <c:pt idx="1217">
                  <c:v>34.531500000000001</c:v>
                </c:pt>
                <c:pt idx="1218">
                  <c:v>37.788499999999999</c:v>
                </c:pt>
                <c:pt idx="1219">
                  <c:v>30.781166666666667</c:v>
                </c:pt>
                <c:pt idx="1220">
                  <c:v>37.106833333333334</c:v>
                </c:pt>
                <c:pt idx="1221">
                  <c:v>27.098833333333335</c:v>
                </c:pt>
                <c:pt idx="1222">
                  <c:v>12.463333333333333</c:v>
                </c:pt>
                <c:pt idx="1223">
                  <c:v>49.783999999999999</c:v>
                </c:pt>
                <c:pt idx="1224">
                  <c:v>28.956333333333333</c:v>
                </c:pt>
                <c:pt idx="1225">
                  <c:v>30.877500000000001</c:v>
                </c:pt>
                <c:pt idx="1226">
                  <c:v>28.829333333333334</c:v>
                </c:pt>
                <c:pt idx="1227">
                  <c:v>15.259499999999999</c:v>
                </c:pt>
                <c:pt idx="1228">
                  <c:v>8.9395000000000007</c:v>
                </c:pt>
                <c:pt idx="1229">
                  <c:v>49.919333333333334</c:v>
                </c:pt>
                <c:pt idx="1230">
                  <c:v>76.596500000000006</c:v>
                </c:pt>
                <c:pt idx="1231">
                  <c:v>31.298833333333334</c:v>
                </c:pt>
                <c:pt idx="1232">
                  <c:v>13.977666666666666</c:v>
                </c:pt>
                <c:pt idx="1233">
                  <c:v>27.352166666666665</c:v>
                </c:pt>
                <c:pt idx="1234">
                  <c:v>65.819166666666661</c:v>
                </c:pt>
                <c:pt idx="1235">
                  <c:v>38.348833333333332</c:v>
                </c:pt>
                <c:pt idx="1236">
                  <c:v>14.411833333333334</c:v>
                </c:pt>
                <c:pt idx="1237">
                  <c:v>41.957500000000003</c:v>
                </c:pt>
                <c:pt idx="1238">
                  <c:v>68.130499999999998</c:v>
                </c:pt>
                <c:pt idx="1239">
                  <c:v>13.385999999999999</c:v>
                </c:pt>
                <c:pt idx="1240">
                  <c:v>36.652166666666666</c:v>
                </c:pt>
                <c:pt idx="1241">
                  <c:v>61.207666666666668</c:v>
                </c:pt>
                <c:pt idx="1242">
                  <c:v>9.5376666666666665</c:v>
                </c:pt>
                <c:pt idx="1243">
                  <c:v>51.94016666666667</c:v>
                </c:pt>
                <c:pt idx="1244">
                  <c:v>114.06633333333333</c:v>
                </c:pt>
                <c:pt idx="1245">
                  <c:v>35.540666666666667</c:v>
                </c:pt>
                <c:pt idx="1246">
                  <c:v>24.672000000000001</c:v>
                </c:pt>
                <c:pt idx="1247">
                  <c:v>35.49366666666667</c:v>
                </c:pt>
                <c:pt idx="1248">
                  <c:v>7.5301666666666662</c:v>
                </c:pt>
                <c:pt idx="1249">
                  <c:v>15.456666666666667</c:v>
                </c:pt>
                <c:pt idx="1250">
                  <c:v>13.544666666666666</c:v>
                </c:pt>
                <c:pt idx="1251">
                  <c:v>27.841333333333335</c:v>
                </c:pt>
                <c:pt idx="1252">
                  <c:v>67.384666666666661</c:v>
                </c:pt>
                <c:pt idx="1253">
                  <c:v>81.796499999999995</c:v>
                </c:pt>
                <c:pt idx="1254">
                  <c:v>35.698833333333333</c:v>
                </c:pt>
                <c:pt idx="1255">
                  <c:v>24.9465</c:v>
                </c:pt>
                <c:pt idx="1256">
                  <c:v>13.958666666666666</c:v>
                </c:pt>
                <c:pt idx="1257">
                  <c:v>23.337166666666668</c:v>
                </c:pt>
                <c:pt idx="1258">
                  <c:v>16.280833333333334</c:v>
                </c:pt>
                <c:pt idx="1259">
                  <c:v>30.861333333333334</c:v>
                </c:pt>
                <c:pt idx="1260">
                  <c:v>15.051500000000001</c:v>
                </c:pt>
                <c:pt idx="1261">
                  <c:v>53.082333333333331</c:v>
                </c:pt>
                <c:pt idx="1262">
                  <c:v>22.354666666666667</c:v>
                </c:pt>
                <c:pt idx="1263">
                  <c:v>58.13516666666667</c:v>
                </c:pt>
                <c:pt idx="1264">
                  <c:v>26.887333333333334</c:v>
                </c:pt>
                <c:pt idx="1265">
                  <c:v>86.507333333333335</c:v>
                </c:pt>
                <c:pt idx="1266">
                  <c:v>77.837833333333336</c:v>
                </c:pt>
                <c:pt idx="1267">
                  <c:v>106.94483333333334</c:v>
                </c:pt>
                <c:pt idx="1268">
                  <c:v>31.029833333333332</c:v>
                </c:pt>
                <c:pt idx="1269">
                  <c:v>33.664499999999997</c:v>
                </c:pt>
                <c:pt idx="1270">
                  <c:v>80.776333333333326</c:v>
                </c:pt>
                <c:pt idx="1271">
                  <c:v>67.729833333333332</c:v>
                </c:pt>
                <c:pt idx="1272">
                  <c:v>20.833666666666666</c:v>
                </c:pt>
                <c:pt idx="1273">
                  <c:v>19.926500000000001</c:v>
                </c:pt>
                <c:pt idx="1274">
                  <c:v>15.243</c:v>
                </c:pt>
                <c:pt idx="1275">
                  <c:v>26.658999999999999</c:v>
                </c:pt>
                <c:pt idx="1276">
                  <c:v>21.728166666666667</c:v>
                </c:pt>
                <c:pt idx="1277">
                  <c:v>52.530500000000004</c:v>
                </c:pt>
                <c:pt idx="1278">
                  <c:v>17.304166666666667</c:v>
                </c:pt>
                <c:pt idx="1279">
                  <c:v>85.240166666666667</c:v>
                </c:pt>
                <c:pt idx="1280">
                  <c:v>24.522666666666666</c:v>
                </c:pt>
                <c:pt idx="1281">
                  <c:v>46.787500000000001</c:v>
                </c:pt>
                <c:pt idx="1282">
                  <c:v>20.222999999999999</c:v>
                </c:pt>
                <c:pt idx="1283">
                  <c:v>21.966999999999999</c:v>
                </c:pt>
                <c:pt idx="1284">
                  <c:v>37.963833333333334</c:v>
                </c:pt>
                <c:pt idx="1285">
                  <c:v>27.734166666666667</c:v>
                </c:pt>
                <c:pt idx="1286">
                  <c:v>21.737833333333334</c:v>
                </c:pt>
                <c:pt idx="1287">
                  <c:v>9.0683333333333334</c:v>
                </c:pt>
                <c:pt idx="1288">
                  <c:v>10.299166666666666</c:v>
                </c:pt>
                <c:pt idx="1289">
                  <c:v>39.474583333333335</c:v>
                </c:pt>
                <c:pt idx="1290">
                  <c:v>22.347833333333334</c:v>
                </c:pt>
                <c:pt idx="1291">
                  <c:v>23.534333333333333</c:v>
                </c:pt>
                <c:pt idx="1292">
                  <c:v>18.679833333333335</c:v>
                </c:pt>
                <c:pt idx="1293">
                  <c:v>35.197499999999998</c:v>
                </c:pt>
                <c:pt idx="1294">
                  <c:v>29.795333333333332</c:v>
                </c:pt>
                <c:pt idx="1295">
                  <c:v>61.183666666666667</c:v>
                </c:pt>
                <c:pt idx="1296">
                  <c:v>24.237666666666666</c:v>
                </c:pt>
                <c:pt idx="1297">
                  <c:v>38.846333333333334</c:v>
                </c:pt>
                <c:pt idx="1298">
                  <c:v>41.618166666666667</c:v>
                </c:pt>
                <c:pt idx="1299">
                  <c:v>33.87016666666667</c:v>
                </c:pt>
                <c:pt idx="1300">
                  <c:v>11.682666666666666</c:v>
                </c:pt>
                <c:pt idx="1301">
                  <c:v>21.302666666666667</c:v>
                </c:pt>
                <c:pt idx="1302">
                  <c:v>23.943333333333332</c:v>
                </c:pt>
                <c:pt idx="1303">
                  <c:v>17.237333333333332</c:v>
                </c:pt>
                <c:pt idx="1304">
                  <c:v>54.030250000000002</c:v>
                </c:pt>
                <c:pt idx="1305">
                  <c:v>24.812333333333335</c:v>
                </c:pt>
                <c:pt idx="1306">
                  <c:v>42.165999999999997</c:v>
                </c:pt>
                <c:pt idx="1307">
                  <c:v>60.016166666666663</c:v>
                </c:pt>
                <c:pt idx="1308">
                  <c:v>41.897500000000001</c:v>
                </c:pt>
                <c:pt idx="1309">
                  <c:v>25.442499999999999</c:v>
                </c:pt>
                <c:pt idx="1310">
                  <c:v>7.4476666666666667</c:v>
                </c:pt>
                <c:pt idx="1311">
                  <c:v>58.561166666666665</c:v>
                </c:pt>
                <c:pt idx="1312">
                  <c:v>55.277000000000001</c:v>
                </c:pt>
                <c:pt idx="1313">
                  <c:v>51.155999999999999</c:v>
                </c:pt>
                <c:pt idx="1314">
                  <c:v>60.828499999999998</c:v>
                </c:pt>
                <c:pt idx="1315">
                  <c:v>19.869166666666668</c:v>
                </c:pt>
                <c:pt idx="1316">
                  <c:v>49.867333333333335</c:v>
                </c:pt>
                <c:pt idx="1317">
                  <c:v>24.766999999999999</c:v>
                </c:pt>
                <c:pt idx="1318">
                  <c:v>58.480499999999999</c:v>
                </c:pt>
                <c:pt idx="1319">
                  <c:v>62.813000000000002</c:v>
                </c:pt>
                <c:pt idx="1320">
                  <c:v>9.9168333333333329</c:v>
                </c:pt>
                <c:pt idx="1321">
                  <c:v>55.577833333333331</c:v>
                </c:pt>
                <c:pt idx="1322">
                  <c:v>32.397333333333336</c:v>
                </c:pt>
                <c:pt idx="1323">
                  <c:v>91.839500000000001</c:v>
                </c:pt>
                <c:pt idx="1324">
                  <c:v>71.846666666666664</c:v>
                </c:pt>
                <c:pt idx="1325">
                  <c:v>58.67883333333333</c:v>
                </c:pt>
                <c:pt idx="1326">
                  <c:v>30.016166666666667</c:v>
                </c:pt>
                <c:pt idx="1327">
                  <c:v>7.2966666666666669</c:v>
                </c:pt>
                <c:pt idx="1328">
                  <c:v>13.436833333333333</c:v>
                </c:pt>
                <c:pt idx="1329">
                  <c:v>53.783666833333335</c:v>
                </c:pt>
                <c:pt idx="1330">
                  <c:v>77.69616666666667</c:v>
                </c:pt>
                <c:pt idx="1331">
                  <c:v>46.599833333333336</c:v>
                </c:pt>
                <c:pt idx="1332">
                  <c:v>60.74133333333333</c:v>
                </c:pt>
                <c:pt idx="1333">
                  <c:v>26.744833333333332</c:v>
                </c:pt>
                <c:pt idx="1334">
                  <c:v>35.37833333333333</c:v>
                </c:pt>
                <c:pt idx="1335">
                  <c:v>18.411333333333335</c:v>
                </c:pt>
                <c:pt idx="1336">
                  <c:v>40.435333333333332</c:v>
                </c:pt>
                <c:pt idx="1337">
                  <c:v>36.417833333333334</c:v>
                </c:pt>
                <c:pt idx="1338">
                  <c:v>8.3176666666666659</c:v>
                </c:pt>
                <c:pt idx="1339">
                  <c:v>31.387166666666666</c:v>
                </c:pt>
                <c:pt idx="1340">
                  <c:v>13.616</c:v>
                </c:pt>
                <c:pt idx="1341">
                  <c:v>8.1823333333333341</c:v>
                </c:pt>
                <c:pt idx="1342">
                  <c:v>58.168500000000002</c:v>
                </c:pt>
                <c:pt idx="1343">
                  <c:v>10.1295</c:v>
                </c:pt>
                <c:pt idx="1344">
                  <c:v>37.800666666666665</c:v>
                </c:pt>
                <c:pt idx="1345">
                  <c:v>83.549166666666665</c:v>
                </c:pt>
                <c:pt idx="1346">
                  <c:v>23.054666666666666</c:v>
                </c:pt>
                <c:pt idx="1347">
                  <c:v>47.825499999999998</c:v>
                </c:pt>
                <c:pt idx="1348">
                  <c:v>28.448</c:v>
                </c:pt>
                <c:pt idx="1349">
                  <c:v>21.614666666666668</c:v>
                </c:pt>
                <c:pt idx="1350">
                  <c:v>42.371000000000002</c:v>
                </c:pt>
                <c:pt idx="1351">
                  <c:v>6.3241666666666667</c:v>
                </c:pt>
                <c:pt idx="1352">
                  <c:v>34.929000000000002</c:v>
                </c:pt>
                <c:pt idx="1353">
                  <c:v>25.886416666666666</c:v>
                </c:pt>
                <c:pt idx="1354">
                  <c:v>45.626748416666672</c:v>
                </c:pt>
                <c:pt idx="1355">
                  <c:v>34.205500000000001</c:v>
                </c:pt>
                <c:pt idx="1356">
                  <c:v>37.083666666666666</c:v>
                </c:pt>
                <c:pt idx="1357">
                  <c:v>9.3853333333333335</c:v>
                </c:pt>
                <c:pt idx="1358">
                  <c:v>6.0321666666666669</c:v>
                </c:pt>
                <c:pt idx="1359">
                  <c:v>25.277666666666665</c:v>
                </c:pt>
                <c:pt idx="1360">
                  <c:v>16.992999999999999</c:v>
                </c:pt>
                <c:pt idx="1361">
                  <c:v>24.667000000000002</c:v>
                </c:pt>
                <c:pt idx="1362">
                  <c:v>10.700666666666667</c:v>
                </c:pt>
                <c:pt idx="1363">
                  <c:v>44.015500000000003</c:v>
                </c:pt>
                <c:pt idx="1364">
                  <c:v>16.550833333333333</c:v>
                </c:pt>
                <c:pt idx="1365">
                  <c:v>16.704666666666668</c:v>
                </c:pt>
                <c:pt idx="1366">
                  <c:v>35.134833333333333</c:v>
                </c:pt>
                <c:pt idx="1367">
                  <c:v>42.285166666666669</c:v>
                </c:pt>
                <c:pt idx="1368">
                  <c:v>28.031833333333335</c:v>
                </c:pt>
                <c:pt idx="1369">
                  <c:v>37.139000000000003</c:v>
                </c:pt>
                <c:pt idx="1370">
                  <c:v>9.3076666666666661</c:v>
                </c:pt>
                <c:pt idx="1371">
                  <c:v>116.3145</c:v>
                </c:pt>
                <c:pt idx="1372">
                  <c:v>11.688499999999999</c:v>
                </c:pt>
                <c:pt idx="1373">
                  <c:v>5.3695000000000004</c:v>
                </c:pt>
                <c:pt idx="1374">
                  <c:v>13.437333333333333</c:v>
                </c:pt>
                <c:pt idx="1375">
                  <c:v>8.7553333333333327</c:v>
                </c:pt>
                <c:pt idx="1376">
                  <c:v>23.946166666666667</c:v>
                </c:pt>
                <c:pt idx="1377">
                  <c:v>31.458333333333332</c:v>
                </c:pt>
                <c:pt idx="1378">
                  <c:v>26.756166666666665</c:v>
                </c:pt>
                <c:pt idx="1379">
                  <c:v>15.406666666666666</c:v>
                </c:pt>
                <c:pt idx="1380">
                  <c:v>24.881666666666668</c:v>
                </c:pt>
                <c:pt idx="1381">
                  <c:v>20.480333333333334</c:v>
                </c:pt>
                <c:pt idx="1382">
                  <c:v>71.300166666666669</c:v>
                </c:pt>
                <c:pt idx="1383">
                  <c:v>43.645166666666668</c:v>
                </c:pt>
                <c:pt idx="1384">
                  <c:v>36.4345</c:v>
                </c:pt>
                <c:pt idx="1385">
                  <c:v>27.077833333333334</c:v>
                </c:pt>
                <c:pt idx="1386">
                  <c:v>27.935333333333332</c:v>
                </c:pt>
                <c:pt idx="1387">
                  <c:v>42.203833333333336</c:v>
                </c:pt>
                <c:pt idx="1388">
                  <c:v>16.333500000000001</c:v>
                </c:pt>
                <c:pt idx="1389">
                  <c:v>22.77</c:v>
                </c:pt>
                <c:pt idx="1390">
                  <c:v>33.036833333333334</c:v>
                </c:pt>
                <c:pt idx="1391">
                  <c:v>19.868666666666666</c:v>
                </c:pt>
                <c:pt idx="1392">
                  <c:v>48.25266666666667</c:v>
                </c:pt>
                <c:pt idx="1393">
                  <c:v>18.631666666666668</c:v>
                </c:pt>
                <c:pt idx="1394">
                  <c:v>18.904833333333332</c:v>
                </c:pt>
                <c:pt idx="1395">
                  <c:v>6.1568333333333332</c:v>
                </c:pt>
                <c:pt idx="1396">
                  <c:v>42.519916666666667</c:v>
                </c:pt>
                <c:pt idx="1397">
                  <c:v>28.054833333333335</c:v>
                </c:pt>
                <c:pt idx="1398">
                  <c:v>30.174333333333333</c:v>
                </c:pt>
                <c:pt idx="1399">
                  <c:v>66.490499999999997</c:v>
                </c:pt>
                <c:pt idx="1400">
                  <c:v>10.980833333333333</c:v>
                </c:pt>
                <c:pt idx="1401">
                  <c:v>44.045499999999997</c:v>
                </c:pt>
                <c:pt idx="1402">
                  <c:v>49.850333333333332</c:v>
                </c:pt>
                <c:pt idx="1403">
                  <c:v>16.9465</c:v>
                </c:pt>
                <c:pt idx="1404">
                  <c:v>32.084833333333336</c:v>
                </c:pt>
                <c:pt idx="1405">
                  <c:v>20.53</c:v>
                </c:pt>
                <c:pt idx="1406">
                  <c:v>22.768999999999998</c:v>
                </c:pt>
                <c:pt idx="1407">
                  <c:v>17.992166666666666</c:v>
                </c:pt>
                <c:pt idx="1408">
                  <c:v>49.269833333333331</c:v>
                </c:pt>
                <c:pt idx="1409">
                  <c:v>60.418500000000002</c:v>
                </c:pt>
                <c:pt idx="1410">
                  <c:v>12.695666666666666</c:v>
                </c:pt>
                <c:pt idx="1411">
                  <c:v>66.792666666666662</c:v>
                </c:pt>
                <c:pt idx="1412">
                  <c:v>31.975833333333334</c:v>
                </c:pt>
                <c:pt idx="1413">
                  <c:v>21.652833333333334</c:v>
                </c:pt>
                <c:pt idx="1414">
                  <c:v>43.825166666666668</c:v>
                </c:pt>
                <c:pt idx="1415">
                  <c:v>10.328833333333334</c:v>
                </c:pt>
                <c:pt idx="1416">
                  <c:v>25.049833333333332</c:v>
                </c:pt>
                <c:pt idx="1417">
                  <c:v>31.915166666666668</c:v>
                </c:pt>
                <c:pt idx="1418">
                  <c:v>36.592166666666664</c:v>
                </c:pt>
                <c:pt idx="1419">
                  <c:v>25.367666666666668</c:v>
                </c:pt>
                <c:pt idx="1420">
                  <c:v>52.511499999999998</c:v>
                </c:pt>
                <c:pt idx="1421">
                  <c:v>38.510666666666665</c:v>
                </c:pt>
                <c:pt idx="1422">
                  <c:v>26.045500000000001</c:v>
                </c:pt>
                <c:pt idx="1423">
                  <c:v>32.191499999999998</c:v>
                </c:pt>
                <c:pt idx="1424">
                  <c:v>54.802166666666665</c:v>
                </c:pt>
                <c:pt idx="1425">
                  <c:v>8.2223333333333333</c:v>
                </c:pt>
                <c:pt idx="1426">
                  <c:v>106.5125</c:v>
                </c:pt>
                <c:pt idx="1427">
                  <c:v>33.602083333333333</c:v>
                </c:pt>
                <c:pt idx="1428">
                  <c:v>24.3825</c:v>
                </c:pt>
                <c:pt idx="1429">
                  <c:v>20.021000000000001</c:v>
                </c:pt>
                <c:pt idx="1430">
                  <c:v>41.790333333333336</c:v>
                </c:pt>
                <c:pt idx="1431">
                  <c:v>17.531333333333333</c:v>
                </c:pt>
                <c:pt idx="1432">
                  <c:v>29.568166666666666</c:v>
                </c:pt>
                <c:pt idx="1433">
                  <c:v>50.896666666666668</c:v>
                </c:pt>
                <c:pt idx="1434">
                  <c:v>20.647833333333335</c:v>
                </c:pt>
                <c:pt idx="1435">
                  <c:v>15.085333333333333</c:v>
                </c:pt>
                <c:pt idx="1436">
                  <c:v>7.2838333333333329</c:v>
                </c:pt>
                <c:pt idx="1437">
                  <c:v>33.3675</c:v>
                </c:pt>
                <c:pt idx="1438">
                  <c:v>25.868500000000001</c:v>
                </c:pt>
                <c:pt idx="1439">
                  <c:v>28.840499999999999</c:v>
                </c:pt>
                <c:pt idx="1440">
                  <c:v>22.400833333333335</c:v>
                </c:pt>
                <c:pt idx="1441">
                  <c:v>16.289833333333334</c:v>
                </c:pt>
                <c:pt idx="1442">
                  <c:v>8.695666666666666</c:v>
                </c:pt>
                <c:pt idx="1443">
                  <c:v>19.7285</c:v>
                </c:pt>
                <c:pt idx="1444">
                  <c:v>20.158666666666665</c:v>
                </c:pt>
                <c:pt idx="1445">
                  <c:v>35.597000000000001</c:v>
                </c:pt>
                <c:pt idx="1446">
                  <c:v>91.427000000000007</c:v>
                </c:pt>
                <c:pt idx="1447">
                  <c:v>23.759833333333333</c:v>
                </c:pt>
                <c:pt idx="1448">
                  <c:v>15.689333333333334</c:v>
                </c:pt>
                <c:pt idx="1449">
                  <c:v>8.1316666666666659</c:v>
                </c:pt>
                <c:pt idx="1450">
                  <c:v>75.055166666666665</c:v>
                </c:pt>
                <c:pt idx="1451">
                  <c:v>25.753833333333333</c:v>
                </c:pt>
                <c:pt idx="1452">
                  <c:v>41.521333333333331</c:v>
                </c:pt>
                <c:pt idx="1453">
                  <c:v>21.521666666666668</c:v>
                </c:pt>
                <c:pt idx="1454">
                  <c:v>32.687666666666665</c:v>
                </c:pt>
                <c:pt idx="1455">
                  <c:v>23.102</c:v>
                </c:pt>
                <c:pt idx="1456">
                  <c:v>13.465</c:v>
                </c:pt>
                <c:pt idx="1457">
                  <c:v>24.860499999999998</c:v>
                </c:pt>
                <c:pt idx="1458">
                  <c:v>15.697166666666666</c:v>
                </c:pt>
                <c:pt idx="1459">
                  <c:v>54.081166666666668</c:v>
                </c:pt>
                <c:pt idx="1460">
                  <c:v>33.979500000000002</c:v>
                </c:pt>
                <c:pt idx="1461">
                  <c:v>25.873166666666666</c:v>
                </c:pt>
                <c:pt idx="1462">
                  <c:v>67.832333333333338</c:v>
                </c:pt>
                <c:pt idx="1463">
                  <c:v>11.443666666666667</c:v>
                </c:pt>
                <c:pt idx="1464">
                  <c:v>18.837833333333332</c:v>
                </c:pt>
                <c:pt idx="1465">
                  <c:v>25.073499999999999</c:v>
                </c:pt>
                <c:pt idx="1466">
                  <c:v>23.425000000000001</c:v>
                </c:pt>
                <c:pt idx="1467">
                  <c:v>27.927333333333333</c:v>
                </c:pt>
                <c:pt idx="1468">
                  <c:v>16.029499999999999</c:v>
                </c:pt>
                <c:pt idx="1469">
                  <c:v>11.981333333333334</c:v>
                </c:pt>
                <c:pt idx="1470">
                  <c:v>83.143333333333331</c:v>
                </c:pt>
                <c:pt idx="1471">
                  <c:v>58.694333333333333</c:v>
                </c:pt>
                <c:pt idx="1472">
                  <c:v>34.387</c:v>
                </c:pt>
                <c:pt idx="1473">
                  <c:v>110.6105</c:v>
                </c:pt>
                <c:pt idx="1474">
                  <c:v>31.565916666666666</c:v>
                </c:pt>
                <c:pt idx="1475">
                  <c:v>26.266666666666666</c:v>
                </c:pt>
                <c:pt idx="1476">
                  <c:v>9.7319999999999993</c:v>
                </c:pt>
                <c:pt idx="1477">
                  <c:v>22.067499999999999</c:v>
                </c:pt>
                <c:pt idx="1478">
                  <c:v>39.699166666666663</c:v>
                </c:pt>
                <c:pt idx="1479">
                  <c:v>20.546833333333332</c:v>
                </c:pt>
                <c:pt idx="1480">
                  <c:v>26.240833333333335</c:v>
                </c:pt>
                <c:pt idx="1481">
                  <c:v>82.835833333333326</c:v>
                </c:pt>
                <c:pt idx="1482">
                  <c:v>47.839666666666666</c:v>
                </c:pt>
                <c:pt idx="1483">
                  <c:v>20.815500583333332</c:v>
                </c:pt>
                <c:pt idx="1484">
                  <c:v>2.6251666666666669</c:v>
                </c:pt>
                <c:pt idx="1485">
                  <c:v>49.386166666666668</c:v>
                </c:pt>
                <c:pt idx="1486">
                  <c:v>37.388166666666663</c:v>
                </c:pt>
                <c:pt idx="1487">
                  <c:v>113.85916666666667</c:v>
                </c:pt>
                <c:pt idx="1488">
                  <c:v>2.8566666666666665</c:v>
                </c:pt>
                <c:pt idx="1489">
                  <c:v>26.632833333333334</c:v>
                </c:pt>
                <c:pt idx="1490">
                  <c:v>20.187833333333334</c:v>
                </c:pt>
                <c:pt idx="1491">
                  <c:v>25.141333333333332</c:v>
                </c:pt>
                <c:pt idx="1492">
                  <c:v>44.649500000000003</c:v>
                </c:pt>
                <c:pt idx="1493">
                  <c:v>4.3823333333333334</c:v>
                </c:pt>
                <c:pt idx="1494">
                  <c:v>37.786666666666669</c:v>
                </c:pt>
                <c:pt idx="1495">
                  <c:v>57.639166666666668</c:v>
                </c:pt>
                <c:pt idx="1496">
                  <c:v>69.369166666666672</c:v>
                </c:pt>
                <c:pt idx="1497">
                  <c:v>12.051833333333333</c:v>
                </c:pt>
                <c:pt idx="1498">
                  <c:v>68.452833333333331</c:v>
                </c:pt>
                <c:pt idx="1499">
                  <c:v>22.393999999999998</c:v>
                </c:pt>
                <c:pt idx="1500">
                  <c:v>38.030999999999999</c:v>
                </c:pt>
                <c:pt idx="1501">
                  <c:v>20.369</c:v>
                </c:pt>
                <c:pt idx="1502">
                  <c:v>42.032499999999999</c:v>
                </c:pt>
                <c:pt idx="1503">
                  <c:v>27.403166666666667</c:v>
                </c:pt>
                <c:pt idx="1504">
                  <c:v>24.425333333333334</c:v>
                </c:pt>
                <c:pt idx="1505">
                  <c:v>34.558166666666665</c:v>
                </c:pt>
                <c:pt idx="1506">
                  <c:v>16.703166666666668</c:v>
                </c:pt>
                <c:pt idx="1507">
                  <c:v>54.44083333333333</c:v>
                </c:pt>
                <c:pt idx="1508">
                  <c:v>23.597000000000001</c:v>
                </c:pt>
                <c:pt idx="1509">
                  <c:v>44.801833333333335</c:v>
                </c:pt>
                <c:pt idx="1510">
                  <c:v>29.523</c:v>
                </c:pt>
                <c:pt idx="1511">
                  <c:v>27.959499999999998</c:v>
                </c:pt>
                <c:pt idx="1512">
                  <c:v>24.020666666666667</c:v>
                </c:pt>
                <c:pt idx="1513">
                  <c:v>17.329000000000001</c:v>
                </c:pt>
                <c:pt idx="1514">
                  <c:v>5.1078333333333337</c:v>
                </c:pt>
                <c:pt idx="1515">
                  <c:v>53.376666666666665</c:v>
                </c:pt>
                <c:pt idx="1516">
                  <c:v>19.978166666666667</c:v>
                </c:pt>
                <c:pt idx="1517">
                  <c:v>41.647666666666666</c:v>
                </c:pt>
                <c:pt idx="1518">
                  <c:v>15.368499999999999</c:v>
                </c:pt>
                <c:pt idx="1519">
                  <c:v>29.953166666666668</c:v>
                </c:pt>
                <c:pt idx="1520">
                  <c:v>13.337666666666667</c:v>
                </c:pt>
                <c:pt idx="1521">
                  <c:v>69.634</c:v>
                </c:pt>
                <c:pt idx="1522">
                  <c:v>20.115333333333332</c:v>
                </c:pt>
                <c:pt idx="1523">
                  <c:v>52.898166666666668</c:v>
                </c:pt>
                <c:pt idx="1524">
                  <c:v>82.412999999999997</c:v>
                </c:pt>
                <c:pt idx="1525">
                  <c:v>22.991833333333332</c:v>
                </c:pt>
                <c:pt idx="1526">
                  <c:v>8.464833333333333</c:v>
                </c:pt>
                <c:pt idx="1527">
                  <c:v>60.11633333333333</c:v>
                </c:pt>
                <c:pt idx="1528">
                  <c:v>57.602166666666669</c:v>
                </c:pt>
                <c:pt idx="1529">
                  <c:v>123.19616666666667</c:v>
                </c:pt>
                <c:pt idx="1530">
                  <c:v>10.8545</c:v>
                </c:pt>
                <c:pt idx="1531">
                  <c:v>9.6748333333333338</c:v>
                </c:pt>
                <c:pt idx="1532">
                  <c:v>24.834916666666668</c:v>
                </c:pt>
                <c:pt idx="1533">
                  <c:v>48.452333333333335</c:v>
                </c:pt>
                <c:pt idx="1534">
                  <c:v>45.124499999999998</c:v>
                </c:pt>
                <c:pt idx="1535">
                  <c:v>31.460999999999999</c:v>
                </c:pt>
                <c:pt idx="1536">
                  <c:v>2.0968333333333335</c:v>
                </c:pt>
                <c:pt idx="1537">
                  <c:v>23.848333333333333</c:v>
                </c:pt>
                <c:pt idx="1538">
                  <c:v>31.399833333333333</c:v>
                </c:pt>
                <c:pt idx="1539">
                  <c:v>31.312000000000001</c:v>
                </c:pt>
                <c:pt idx="1540">
                  <c:v>18.9285</c:v>
                </c:pt>
                <c:pt idx="1541">
                  <c:v>20.315000000000001</c:v>
                </c:pt>
                <c:pt idx="1542">
                  <c:v>24.931000000000001</c:v>
                </c:pt>
                <c:pt idx="1543">
                  <c:v>37.143833333333333</c:v>
                </c:pt>
                <c:pt idx="1544">
                  <c:v>26.876666666666665</c:v>
                </c:pt>
                <c:pt idx="1545">
                  <c:v>58.564999999999998</c:v>
                </c:pt>
                <c:pt idx="1546">
                  <c:v>20.599833333333333</c:v>
                </c:pt>
                <c:pt idx="1547">
                  <c:v>21.973833333333335</c:v>
                </c:pt>
                <c:pt idx="1548">
                  <c:v>24.808833333333332</c:v>
                </c:pt>
                <c:pt idx="1549">
                  <c:v>23.593333333333334</c:v>
                </c:pt>
                <c:pt idx="1550">
                  <c:v>61.085666666666668</c:v>
                </c:pt>
                <c:pt idx="1551">
                  <c:v>5.7335000000000003</c:v>
                </c:pt>
                <c:pt idx="1552">
                  <c:v>24.876999999999999</c:v>
                </c:pt>
                <c:pt idx="1553">
                  <c:v>29.680666666666667</c:v>
                </c:pt>
                <c:pt idx="1554">
                  <c:v>14.826333333333332</c:v>
                </c:pt>
                <c:pt idx="1555">
                  <c:v>26.0185</c:v>
                </c:pt>
                <c:pt idx="1556">
                  <c:v>12.946666666666667</c:v>
                </c:pt>
                <c:pt idx="1557">
                  <c:v>27.002166666666668</c:v>
                </c:pt>
                <c:pt idx="1558">
                  <c:v>27.020666666666667</c:v>
                </c:pt>
                <c:pt idx="1559">
                  <c:v>39.787666666666667</c:v>
                </c:pt>
                <c:pt idx="1560">
                  <c:v>8.8916666666666675</c:v>
                </c:pt>
                <c:pt idx="1561">
                  <c:v>5.1303333333333336</c:v>
                </c:pt>
                <c:pt idx="1562">
                  <c:v>18.143166666666666</c:v>
                </c:pt>
                <c:pt idx="1563">
                  <c:v>19.0885</c:v>
                </c:pt>
                <c:pt idx="1564">
                  <c:v>22.199166666666667</c:v>
                </c:pt>
                <c:pt idx="1565">
                  <c:v>65.009833333333333</c:v>
                </c:pt>
                <c:pt idx="1566">
                  <c:v>49.823166666666665</c:v>
                </c:pt>
                <c:pt idx="1567">
                  <c:v>21.640333333333334</c:v>
                </c:pt>
                <c:pt idx="1568">
                  <c:v>55.423333333333332</c:v>
                </c:pt>
                <c:pt idx="1569">
                  <c:v>11.887666666666666</c:v>
                </c:pt>
                <c:pt idx="1570">
                  <c:v>33.391833333333331</c:v>
                </c:pt>
                <c:pt idx="1571">
                  <c:v>22.817166666666665</c:v>
                </c:pt>
                <c:pt idx="1572">
                  <c:v>39.273499999999999</c:v>
                </c:pt>
                <c:pt idx="1573">
                  <c:v>38.994500000000002</c:v>
                </c:pt>
                <c:pt idx="1574">
                  <c:v>12.348833333333333</c:v>
                </c:pt>
                <c:pt idx="1575">
                  <c:v>5.918166666666667</c:v>
                </c:pt>
                <c:pt idx="1576">
                  <c:v>11.560499999999999</c:v>
                </c:pt>
                <c:pt idx="1577">
                  <c:v>14.365666666666666</c:v>
                </c:pt>
                <c:pt idx="1578">
                  <c:v>11.874666666666666</c:v>
                </c:pt>
                <c:pt idx="1579">
                  <c:v>18.100333333333332</c:v>
                </c:pt>
                <c:pt idx="1580">
                  <c:v>32.221333333333334</c:v>
                </c:pt>
                <c:pt idx="1581">
                  <c:v>20.339833333333335</c:v>
                </c:pt>
                <c:pt idx="1582">
                  <c:v>7.7858333333333336</c:v>
                </c:pt>
                <c:pt idx="1583">
                  <c:v>23.068166666666666</c:v>
                </c:pt>
                <c:pt idx="1584">
                  <c:v>34.033333333333331</c:v>
                </c:pt>
                <c:pt idx="1585">
                  <c:v>10.596</c:v>
                </c:pt>
                <c:pt idx="1586">
                  <c:v>46.8825</c:v>
                </c:pt>
                <c:pt idx="1587">
                  <c:v>14.367000000000001</c:v>
                </c:pt>
                <c:pt idx="1588">
                  <c:v>27.439833333333333</c:v>
                </c:pt>
                <c:pt idx="1589">
                  <c:v>20.162166666666668</c:v>
                </c:pt>
                <c:pt idx="1590">
                  <c:v>31.207333333333334</c:v>
                </c:pt>
                <c:pt idx="1591">
                  <c:v>17.374500000000001</c:v>
                </c:pt>
                <c:pt idx="1592">
                  <c:v>13.406000000000001</c:v>
                </c:pt>
                <c:pt idx="1593">
                  <c:v>20.011333333333333</c:v>
                </c:pt>
                <c:pt idx="1594">
                  <c:v>20.123333333333335</c:v>
                </c:pt>
                <c:pt idx="1595">
                  <c:v>49.849166666666669</c:v>
                </c:pt>
                <c:pt idx="1596">
                  <c:v>30.858333333333334</c:v>
                </c:pt>
                <c:pt idx="1597">
                  <c:v>36.251333333333335</c:v>
                </c:pt>
                <c:pt idx="1598">
                  <c:v>26.708833333333335</c:v>
                </c:pt>
                <c:pt idx="1599">
                  <c:v>26.004999999999999</c:v>
                </c:pt>
                <c:pt idx="1600">
                  <c:v>12.5905</c:v>
                </c:pt>
                <c:pt idx="1601">
                  <c:v>10.7035</c:v>
                </c:pt>
                <c:pt idx="1602">
                  <c:v>24.251000000000001</c:v>
                </c:pt>
                <c:pt idx="1603">
                  <c:v>10.919666666666666</c:v>
                </c:pt>
                <c:pt idx="1604">
                  <c:v>27.762833333333333</c:v>
                </c:pt>
                <c:pt idx="1605">
                  <c:v>80.570166666666665</c:v>
                </c:pt>
                <c:pt idx="1606">
                  <c:v>39.655333333333331</c:v>
                </c:pt>
                <c:pt idx="1607">
                  <c:v>12.004166666666666</c:v>
                </c:pt>
                <c:pt idx="1608">
                  <c:v>9.2096666666666671</c:v>
                </c:pt>
                <c:pt idx="1609">
                  <c:v>36.591166666666666</c:v>
                </c:pt>
                <c:pt idx="1610">
                  <c:v>50.213666666666668</c:v>
                </c:pt>
                <c:pt idx="1611">
                  <c:v>28.608333333333334</c:v>
                </c:pt>
                <c:pt idx="1612">
                  <c:v>20.455666666666666</c:v>
                </c:pt>
                <c:pt idx="1613">
                  <c:v>42.044166666666669</c:v>
                </c:pt>
                <c:pt idx="1614">
                  <c:v>56.182499999999997</c:v>
                </c:pt>
                <c:pt idx="1615">
                  <c:v>40.06883333333333</c:v>
                </c:pt>
                <c:pt idx="1616">
                  <c:v>23.861000000000001</c:v>
                </c:pt>
                <c:pt idx="1617">
                  <c:v>4.3019999999999996</c:v>
                </c:pt>
                <c:pt idx="1618">
                  <c:v>19.742166666666666</c:v>
                </c:pt>
                <c:pt idx="1619">
                  <c:v>7.855833333333333</c:v>
                </c:pt>
                <c:pt idx="1620">
                  <c:v>8.7608333333333341</c:v>
                </c:pt>
                <c:pt idx="1621">
                  <c:v>29.082000000000001</c:v>
                </c:pt>
                <c:pt idx="1622">
                  <c:v>5.4924999999999997</c:v>
                </c:pt>
                <c:pt idx="1623">
                  <c:v>40.86783333333333</c:v>
                </c:pt>
                <c:pt idx="1624">
                  <c:v>36.198333333333331</c:v>
                </c:pt>
                <c:pt idx="1625">
                  <c:v>4.3120000000000003</c:v>
                </c:pt>
                <c:pt idx="1626">
                  <c:v>64.182666666666663</c:v>
                </c:pt>
                <c:pt idx="1627">
                  <c:v>16.803666666666668</c:v>
                </c:pt>
                <c:pt idx="1628">
                  <c:v>70.379583333333329</c:v>
                </c:pt>
                <c:pt idx="1629">
                  <c:v>23.772833333333335</c:v>
                </c:pt>
                <c:pt idx="1630">
                  <c:v>24.851666666666667</c:v>
                </c:pt>
                <c:pt idx="1631">
                  <c:v>21.841833333333334</c:v>
                </c:pt>
                <c:pt idx="1632">
                  <c:v>5.6619999999999999</c:v>
                </c:pt>
                <c:pt idx="1633">
                  <c:v>59.3065</c:v>
                </c:pt>
                <c:pt idx="1634">
                  <c:v>48.458666666666666</c:v>
                </c:pt>
                <c:pt idx="1635">
                  <c:v>7.6663333333333332</c:v>
                </c:pt>
                <c:pt idx="1636">
                  <c:v>21.864166666666666</c:v>
                </c:pt>
                <c:pt idx="1637">
                  <c:v>11.034000000000001</c:v>
                </c:pt>
                <c:pt idx="1638">
                  <c:v>47.643166666666666</c:v>
                </c:pt>
                <c:pt idx="1639">
                  <c:v>54.081166666666668</c:v>
                </c:pt>
                <c:pt idx="1640">
                  <c:v>15.2475</c:v>
                </c:pt>
                <c:pt idx="1641">
                  <c:v>30.198666666666668</c:v>
                </c:pt>
                <c:pt idx="1642">
                  <c:v>11.295333333333334</c:v>
                </c:pt>
                <c:pt idx="1643">
                  <c:v>20.468</c:v>
                </c:pt>
                <c:pt idx="1644">
                  <c:v>36.212000000000003</c:v>
                </c:pt>
                <c:pt idx="1645">
                  <c:v>30.680166666666668</c:v>
                </c:pt>
                <c:pt idx="1646">
                  <c:v>13.914999999999999</c:v>
                </c:pt>
                <c:pt idx="1647">
                  <c:v>11.036833333333334</c:v>
                </c:pt>
                <c:pt idx="1648">
                  <c:v>16.935333333333332</c:v>
                </c:pt>
                <c:pt idx="1649">
                  <c:v>15.477333333333334</c:v>
                </c:pt>
                <c:pt idx="1650">
                  <c:v>28.51</c:v>
                </c:pt>
                <c:pt idx="1651">
                  <c:v>44.05533333333333</c:v>
                </c:pt>
                <c:pt idx="1652">
                  <c:v>11.765666666666666</c:v>
                </c:pt>
                <c:pt idx="1653">
                  <c:v>31.149166666666666</c:v>
                </c:pt>
                <c:pt idx="1654">
                  <c:v>8.3955000000000002</c:v>
                </c:pt>
                <c:pt idx="1655">
                  <c:v>36.862000000000002</c:v>
                </c:pt>
                <c:pt idx="1656">
                  <c:v>27.052166666666668</c:v>
                </c:pt>
                <c:pt idx="1657">
                  <c:v>6.4241666666666664</c:v>
                </c:pt>
                <c:pt idx="1658">
                  <c:v>21.774166666666666</c:v>
                </c:pt>
                <c:pt idx="1659">
                  <c:v>51.183076</c:v>
                </c:pt>
                <c:pt idx="1660">
                  <c:v>55.297166666666669</c:v>
                </c:pt>
                <c:pt idx="1661">
                  <c:v>17.961333333333332</c:v>
                </c:pt>
                <c:pt idx="1662">
                  <c:v>20.526166666666665</c:v>
                </c:pt>
                <c:pt idx="1663">
                  <c:v>19.094833333333334</c:v>
                </c:pt>
                <c:pt idx="1664">
                  <c:v>58.739166666666669</c:v>
                </c:pt>
                <c:pt idx="1665">
                  <c:v>14.359</c:v>
                </c:pt>
                <c:pt idx="1666">
                  <c:v>17.487666666666666</c:v>
                </c:pt>
                <c:pt idx="1667">
                  <c:v>27.606166666666667</c:v>
                </c:pt>
                <c:pt idx="1668">
                  <c:v>16.911166666666666</c:v>
                </c:pt>
                <c:pt idx="1669">
                  <c:v>24.859000000000002</c:v>
                </c:pt>
                <c:pt idx="1670">
                  <c:v>21.065666666666665</c:v>
                </c:pt>
                <c:pt idx="1671">
                  <c:v>35.194499999999998</c:v>
                </c:pt>
                <c:pt idx="1672">
                  <c:v>17.977333333333334</c:v>
                </c:pt>
                <c:pt idx="1673">
                  <c:v>27.351666666666667</c:v>
                </c:pt>
                <c:pt idx="1674">
                  <c:v>29.543666666666667</c:v>
                </c:pt>
                <c:pt idx="1675">
                  <c:v>22.720916666666668</c:v>
                </c:pt>
                <c:pt idx="1676">
                  <c:v>13.974333333333334</c:v>
                </c:pt>
                <c:pt idx="1677">
                  <c:v>27.437000000000001</c:v>
                </c:pt>
                <c:pt idx="1678">
                  <c:v>23.154666666666667</c:v>
                </c:pt>
                <c:pt idx="1679">
                  <c:v>33.764666666666663</c:v>
                </c:pt>
                <c:pt idx="1680">
                  <c:v>55.946833333333331</c:v>
                </c:pt>
                <c:pt idx="1681">
                  <c:v>85.334666666666664</c:v>
                </c:pt>
                <c:pt idx="1682">
                  <c:v>20.581833333333332</c:v>
                </c:pt>
                <c:pt idx="1683">
                  <c:v>8.0470000000000006</c:v>
                </c:pt>
                <c:pt idx="1684">
                  <c:v>16.401499999999999</c:v>
                </c:pt>
                <c:pt idx="1685">
                  <c:v>14.3035</c:v>
                </c:pt>
                <c:pt idx="1686">
                  <c:v>25.720333333333333</c:v>
                </c:pt>
                <c:pt idx="1687">
                  <c:v>22.976500000000001</c:v>
                </c:pt>
                <c:pt idx="1688">
                  <c:v>60.658000000000001</c:v>
                </c:pt>
                <c:pt idx="1689">
                  <c:v>22.644166666666667</c:v>
                </c:pt>
                <c:pt idx="1690">
                  <c:v>38.147333333333336</c:v>
                </c:pt>
                <c:pt idx="1691">
                  <c:v>6.0469999999999997</c:v>
                </c:pt>
                <c:pt idx="1692">
                  <c:v>30.148333333333333</c:v>
                </c:pt>
                <c:pt idx="1693">
                  <c:v>79.703500000000005</c:v>
                </c:pt>
                <c:pt idx="1694">
                  <c:v>124.08483333333334</c:v>
                </c:pt>
                <c:pt idx="1695">
                  <c:v>57.294833333333337</c:v>
                </c:pt>
                <c:pt idx="1696">
                  <c:v>50.364166666666669</c:v>
                </c:pt>
                <c:pt idx="1697">
                  <c:v>36.048499999999997</c:v>
                </c:pt>
                <c:pt idx="1698">
                  <c:v>20.779</c:v>
                </c:pt>
                <c:pt idx="1699">
                  <c:v>86.335999999999999</c:v>
                </c:pt>
                <c:pt idx="1700">
                  <c:v>44.901333333333334</c:v>
                </c:pt>
                <c:pt idx="1701">
                  <c:v>18.117999999999999</c:v>
                </c:pt>
                <c:pt idx="1702">
                  <c:v>9.6914999999999996</c:v>
                </c:pt>
                <c:pt idx="1703">
                  <c:v>28.354166666666668</c:v>
                </c:pt>
                <c:pt idx="1704">
                  <c:v>19.680499999999999</c:v>
                </c:pt>
                <c:pt idx="1705">
                  <c:v>6.6403333333333334</c:v>
                </c:pt>
                <c:pt idx="1706">
                  <c:v>44.161999999999999</c:v>
                </c:pt>
                <c:pt idx="1707">
                  <c:v>6.3598333333333334</c:v>
                </c:pt>
                <c:pt idx="1708">
                  <c:v>9.5902499999999993</c:v>
                </c:pt>
                <c:pt idx="1709">
                  <c:v>27.795666666666666</c:v>
                </c:pt>
                <c:pt idx="1710">
                  <c:v>24.388833333333334</c:v>
                </c:pt>
                <c:pt idx="1711">
                  <c:v>17.188666666666666</c:v>
                </c:pt>
                <c:pt idx="1712">
                  <c:v>38.163499999999999</c:v>
                </c:pt>
                <c:pt idx="1713">
                  <c:v>19.660333333333334</c:v>
                </c:pt>
                <c:pt idx="1714">
                  <c:v>11.594666666666667</c:v>
                </c:pt>
                <c:pt idx="1715">
                  <c:v>18.029166666666665</c:v>
                </c:pt>
                <c:pt idx="1716">
                  <c:v>37.255333333333333</c:v>
                </c:pt>
                <c:pt idx="1717">
                  <c:v>90.501999999999995</c:v>
                </c:pt>
                <c:pt idx="1718">
                  <c:v>13.763833333333332</c:v>
                </c:pt>
                <c:pt idx="1719">
                  <c:v>15.807166666666667</c:v>
                </c:pt>
                <c:pt idx="1720">
                  <c:v>9.0271666666666661</c:v>
                </c:pt>
                <c:pt idx="1721">
                  <c:v>34.845166666666664</c:v>
                </c:pt>
                <c:pt idx="1722">
                  <c:v>23.171666666666667</c:v>
                </c:pt>
                <c:pt idx="1723">
                  <c:v>8.1941666666666659</c:v>
                </c:pt>
                <c:pt idx="1724">
                  <c:v>44.05</c:v>
                </c:pt>
                <c:pt idx="1725">
                  <c:v>30.977166666666665</c:v>
                </c:pt>
                <c:pt idx="1726">
                  <c:v>37.680500000000002</c:v>
                </c:pt>
                <c:pt idx="1727">
                  <c:v>22.084333333333333</c:v>
                </c:pt>
                <c:pt idx="1728">
                  <c:v>33.438833333333335</c:v>
                </c:pt>
                <c:pt idx="1729">
                  <c:v>12.706833333333334</c:v>
                </c:pt>
                <c:pt idx="1730">
                  <c:v>62.37016666666667</c:v>
                </c:pt>
                <c:pt idx="1731">
                  <c:v>35.838666666666668</c:v>
                </c:pt>
                <c:pt idx="1732">
                  <c:v>20.097666666666665</c:v>
                </c:pt>
                <c:pt idx="1733">
                  <c:v>48.342166666666664</c:v>
                </c:pt>
                <c:pt idx="1734">
                  <c:v>14.894666666666666</c:v>
                </c:pt>
                <c:pt idx="1735">
                  <c:v>32.689833333333333</c:v>
                </c:pt>
                <c:pt idx="1736">
                  <c:v>15.6515</c:v>
                </c:pt>
                <c:pt idx="1737">
                  <c:v>18.920999999999999</c:v>
                </c:pt>
                <c:pt idx="1738">
                  <c:v>12.407</c:v>
                </c:pt>
                <c:pt idx="1739">
                  <c:v>9.4250000000000007</c:v>
                </c:pt>
                <c:pt idx="1740">
                  <c:v>23.216000000000001</c:v>
                </c:pt>
                <c:pt idx="1741">
                  <c:v>20.381833333333333</c:v>
                </c:pt>
                <c:pt idx="1742">
                  <c:v>15.8775</c:v>
                </c:pt>
                <c:pt idx="1743">
                  <c:v>15.454333333333333</c:v>
                </c:pt>
                <c:pt idx="1744">
                  <c:v>5.7918333333333329</c:v>
                </c:pt>
                <c:pt idx="1745">
                  <c:v>68.978333333333339</c:v>
                </c:pt>
                <c:pt idx="1746">
                  <c:v>16.058</c:v>
                </c:pt>
                <c:pt idx="1747">
                  <c:v>31.2895</c:v>
                </c:pt>
                <c:pt idx="1748">
                  <c:v>22.198</c:v>
                </c:pt>
                <c:pt idx="1749">
                  <c:v>18.545000000000002</c:v>
                </c:pt>
                <c:pt idx="1750">
                  <c:v>19.807833333333335</c:v>
                </c:pt>
                <c:pt idx="1751">
                  <c:v>4.4363333333333337</c:v>
                </c:pt>
                <c:pt idx="1752">
                  <c:v>25.957000000000001</c:v>
                </c:pt>
                <c:pt idx="1753">
                  <c:v>10.747</c:v>
                </c:pt>
                <c:pt idx="1754">
                  <c:v>61.414166666666667</c:v>
                </c:pt>
                <c:pt idx="1755">
                  <c:v>32.359499999999997</c:v>
                </c:pt>
                <c:pt idx="1756">
                  <c:v>22.095166666666668</c:v>
                </c:pt>
                <c:pt idx="1757">
                  <c:v>18.556000000000001</c:v>
                </c:pt>
                <c:pt idx="1758">
                  <c:v>47.220833333333331</c:v>
                </c:pt>
                <c:pt idx="1759">
                  <c:v>23.254000000000001</c:v>
                </c:pt>
                <c:pt idx="1760">
                  <c:v>30.865500000000001</c:v>
                </c:pt>
                <c:pt idx="1761">
                  <c:v>26.495666666666665</c:v>
                </c:pt>
                <c:pt idx="1762">
                  <c:v>17.439</c:v>
                </c:pt>
                <c:pt idx="1763">
                  <c:v>14.968583333333333</c:v>
                </c:pt>
                <c:pt idx="1764">
                  <c:v>15.638500000000001</c:v>
                </c:pt>
                <c:pt idx="1765">
                  <c:v>60.718166666666669</c:v>
                </c:pt>
                <c:pt idx="1766">
                  <c:v>70.68216666666666</c:v>
                </c:pt>
                <c:pt idx="1767">
                  <c:v>24.58</c:v>
                </c:pt>
                <c:pt idx="1768">
                  <c:v>25.097666666666665</c:v>
                </c:pt>
                <c:pt idx="1769">
                  <c:v>37.906666666666666</c:v>
                </c:pt>
                <c:pt idx="1770">
                  <c:v>60.3035</c:v>
                </c:pt>
                <c:pt idx="1771">
                  <c:v>16.256</c:v>
                </c:pt>
                <c:pt idx="1772">
                  <c:v>44.682499999999997</c:v>
                </c:pt>
                <c:pt idx="1773">
                  <c:v>43.409500000000001</c:v>
                </c:pt>
                <c:pt idx="1774">
                  <c:v>12.275833333333333</c:v>
                </c:pt>
                <c:pt idx="1775">
                  <c:v>3.2801666666666667</c:v>
                </c:pt>
                <c:pt idx="1776">
                  <c:v>58.292000000000002</c:v>
                </c:pt>
                <c:pt idx="1777">
                  <c:v>21.249166666666667</c:v>
                </c:pt>
                <c:pt idx="1778">
                  <c:v>27.885666666666665</c:v>
                </c:pt>
                <c:pt idx="1779">
                  <c:v>28.741666666666667</c:v>
                </c:pt>
                <c:pt idx="1780">
                  <c:v>25.225833333333334</c:v>
                </c:pt>
                <c:pt idx="1781">
                  <c:v>49.56816666666667</c:v>
                </c:pt>
                <c:pt idx="1782">
                  <c:v>40.038833333333336</c:v>
                </c:pt>
                <c:pt idx="1783">
                  <c:v>17.663499999999999</c:v>
                </c:pt>
                <c:pt idx="1784">
                  <c:v>24.9345</c:v>
                </c:pt>
                <c:pt idx="1785">
                  <c:v>35.561833333333333</c:v>
                </c:pt>
                <c:pt idx="1786">
                  <c:v>76.462500000000006</c:v>
                </c:pt>
                <c:pt idx="1787">
                  <c:v>11.835166666666666</c:v>
                </c:pt>
                <c:pt idx="1788">
                  <c:v>12.292999999999999</c:v>
                </c:pt>
                <c:pt idx="1789">
                  <c:v>27.636833333333332</c:v>
                </c:pt>
                <c:pt idx="1790">
                  <c:v>25.091333333333335</c:v>
                </c:pt>
                <c:pt idx="1791">
                  <c:v>3.069</c:v>
                </c:pt>
                <c:pt idx="1792">
                  <c:v>22.927833333333332</c:v>
                </c:pt>
                <c:pt idx="1793">
                  <c:v>62.402500000000003</c:v>
                </c:pt>
                <c:pt idx="1794">
                  <c:v>43.326166666666666</c:v>
                </c:pt>
                <c:pt idx="1795">
                  <c:v>12.9085</c:v>
                </c:pt>
                <c:pt idx="1796">
                  <c:v>18.430500250000001</c:v>
                </c:pt>
                <c:pt idx="1797">
                  <c:v>56.853333333333332</c:v>
                </c:pt>
                <c:pt idx="1798">
                  <c:v>5.1221666666666668</c:v>
                </c:pt>
                <c:pt idx="1799">
                  <c:v>28.097833333333334</c:v>
                </c:pt>
                <c:pt idx="1800">
                  <c:v>8.1351666666666667</c:v>
                </c:pt>
                <c:pt idx="1801">
                  <c:v>19.450333333333333</c:v>
                </c:pt>
                <c:pt idx="1802">
                  <c:v>24.4285</c:v>
                </c:pt>
                <c:pt idx="1803">
                  <c:v>25.400666666666666</c:v>
                </c:pt>
                <c:pt idx="1804">
                  <c:v>45.801833333333335</c:v>
                </c:pt>
                <c:pt idx="1805">
                  <c:v>21.212333333333333</c:v>
                </c:pt>
                <c:pt idx="1806">
                  <c:v>8.2233333333333327</c:v>
                </c:pt>
                <c:pt idx="1807">
                  <c:v>19.947166666666668</c:v>
                </c:pt>
                <c:pt idx="1808">
                  <c:v>27.043166666666668</c:v>
                </c:pt>
                <c:pt idx="1809">
                  <c:v>12.177</c:v>
                </c:pt>
                <c:pt idx="1810">
                  <c:v>64.700666666666663</c:v>
                </c:pt>
                <c:pt idx="1811">
                  <c:v>11.735833333333334</c:v>
                </c:pt>
                <c:pt idx="1812">
                  <c:v>26.818666666666665</c:v>
                </c:pt>
                <c:pt idx="1813">
                  <c:v>6.2565</c:v>
                </c:pt>
                <c:pt idx="1814">
                  <c:v>19.111833333333333</c:v>
                </c:pt>
                <c:pt idx="1815">
                  <c:v>29.102666666666668</c:v>
                </c:pt>
                <c:pt idx="1816">
                  <c:v>18.366</c:v>
                </c:pt>
                <c:pt idx="1817">
                  <c:v>21.754166666666666</c:v>
                </c:pt>
                <c:pt idx="1818">
                  <c:v>39.000500000000002</c:v>
                </c:pt>
                <c:pt idx="1819">
                  <c:v>8.3561666666666667</c:v>
                </c:pt>
                <c:pt idx="1820">
                  <c:v>61.601166666666664</c:v>
                </c:pt>
                <c:pt idx="1821">
                  <c:v>31.321000000000002</c:v>
                </c:pt>
                <c:pt idx="1822">
                  <c:v>47.378500000000003</c:v>
                </c:pt>
                <c:pt idx="1823">
                  <c:v>10.123416666666667</c:v>
                </c:pt>
                <c:pt idx="1824">
                  <c:v>75.966999999999999</c:v>
                </c:pt>
                <c:pt idx="1825">
                  <c:v>7.2391666666666667</c:v>
                </c:pt>
                <c:pt idx="1826">
                  <c:v>43.99666666666667</c:v>
                </c:pt>
                <c:pt idx="1827">
                  <c:v>17.346166666666665</c:v>
                </c:pt>
                <c:pt idx="1828">
                  <c:v>15.169166666666667</c:v>
                </c:pt>
                <c:pt idx="1829">
                  <c:v>27.501000000000001</c:v>
                </c:pt>
                <c:pt idx="1830">
                  <c:v>26.495000000000001</c:v>
                </c:pt>
                <c:pt idx="1831">
                  <c:v>21.443666666666665</c:v>
                </c:pt>
                <c:pt idx="1832">
                  <c:v>33.670999999999999</c:v>
                </c:pt>
                <c:pt idx="1833">
                  <c:v>15.561666666666667</c:v>
                </c:pt>
                <c:pt idx="1834">
                  <c:v>65.293333333333337</c:v>
                </c:pt>
                <c:pt idx="1835">
                  <c:v>34.513833333333331</c:v>
                </c:pt>
                <c:pt idx="1836">
                  <c:v>17.34</c:v>
                </c:pt>
                <c:pt idx="1837">
                  <c:v>42.94616666666667</c:v>
                </c:pt>
                <c:pt idx="1838">
                  <c:v>35.997500000000002</c:v>
                </c:pt>
                <c:pt idx="1839">
                  <c:v>23.603666666666665</c:v>
                </c:pt>
                <c:pt idx="1840">
                  <c:v>37.478999999999999</c:v>
                </c:pt>
                <c:pt idx="1841">
                  <c:v>53.44616666666667</c:v>
                </c:pt>
                <c:pt idx="1842">
                  <c:v>17.717500000000001</c:v>
                </c:pt>
                <c:pt idx="1843">
                  <c:v>29.336666666666666</c:v>
                </c:pt>
                <c:pt idx="1844">
                  <c:v>32.7575</c:v>
                </c:pt>
                <c:pt idx="1845">
                  <c:v>39.13516666666667</c:v>
                </c:pt>
                <c:pt idx="1846">
                  <c:v>7.4913333333333334</c:v>
                </c:pt>
                <c:pt idx="1847">
                  <c:v>29.266500000000001</c:v>
                </c:pt>
                <c:pt idx="1848">
                  <c:v>73.771333333333331</c:v>
                </c:pt>
                <c:pt idx="1849">
                  <c:v>39.488166666666665</c:v>
                </c:pt>
                <c:pt idx="1850">
                  <c:v>48.909166666666664</c:v>
                </c:pt>
                <c:pt idx="1851">
                  <c:v>8.7231666666666658</c:v>
                </c:pt>
                <c:pt idx="1852">
                  <c:v>17.850666666666665</c:v>
                </c:pt>
                <c:pt idx="1853">
                  <c:v>32.985833333333332</c:v>
                </c:pt>
                <c:pt idx="1854">
                  <c:v>31.092333333333332</c:v>
                </c:pt>
                <c:pt idx="1855">
                  <c:v>28.028833333333335</c:v>
                </c:pt>
                <c:pt idx="1856">
                  <c:v>22.363166666666668</c:v>
                </c:pt>
                <c:pt idx="1857">
                  <c:v>73.402833333333334</c:v>
                </c:pt>
                <c:pt idx="1858">
                  <c:v>13.837333333333333</c:v>
                </c:pt>
                <c:pt idx="1859">
                  <c:v>13.197666666666667</c:v>
                </c:pt>
                <c:pt idx="1860">
                  <c:v>24.129833333333334</c:v>
                </c:pt>
                <c:pt idx="1861">
                  <c:v>19.270499999999998</c:v>
                </c:pt>
                <c:pt idx="1862">
                  <c:v>21.960166666666666</c:v>
                </c:pt>
                <c:pt idx="1863">
                  <c:v>25.733249916666669</c:v>
                </c:pt>
                <c:pt idx="1864">
                  <c:v>73.876333333333335</c:v>
                </c:pt>
                <c:pt idx="1865">
                  <c:v>18.59</c:v>
                </c:pt>
                <c:pt idx="1866">
                  <c:v>44.057833333333335</c:v>
                </c:pt>
                <c:pt idx="1867">
                  <c:v>40.418999999999997</c:v>
                </c:pt>
                <c:pt idx="1868">
                  <c:v>7.7231666666666667</c:v>
                </c:pt>
                <c:pt idx="1869">
                  <c:v>36.897166666666664</c:v>
                </c:pt>
                <c:pt idx="1870">
                  <c:v>3.7915000000000001</c:v>
                </c:pt>
                <c:pt idx="1871">
                  <c:v>28.356000000000002</c:v>
                </c:pt>
                <c:pt idx="1872">
                  <c:v>5.5975000000000001</c:v>
                </c:pt>
                <c:pt idx="1873">
                  <c:v>85.36066666666666</c:v>
                </c:pt>
                <c:pt idx="1874">
                  <c:v>72.070666666666668</c:v>
                </c:pt>
                <c:pt idx="1875">
                  <c:v>13.160500000000001</c:v>
                </c:pt>
                <c:pt idx="1876">
                  <c:v>17.980666666666668</c:v>
                </c:pt>
                <c:pt idx="1877">
                  <c:v>9.0050000000000008</c:v>
                </c:pt>
                <c:pt idx="1878">
                  <c:v>22.862500000000001</c:v>
                </c:pt>
                <c:pt idx="1879">
                  <c:v>16.992333333333335</c:v>
                </c:pt>
                <c:pt idx="1880">
                  <c:v>19.347000000000001</c:v>
                </c:pt>
                <c:pt idx="1881">
                  <c:v>21.668666666666667</c:v>
                </c:pt>
                <c:pt idx="1882">
                  <c:v>21.234500000000001</c:v>
                </c:pt>
                <c:pt idx="1883">
                  <c:v>10.490500000000001</c:v>
                </c:pt>
                <c:pt idx="1884">
                  <c:v>27.697500000000002</c:v>
                </c:pt>
                <c:pt idx="1885">
                  <c:v>19.158000000000001</c:v>
                </c:pt>
                <c:pt idx="1886">
                  <c:v>10.147833333333333</c:v>
                </c:pt>
                <c:pt idx="1887">
                  <c:v>77.691500000000005</c:v>
                </c:pt>
                <c:pt idx="1888">
                  <c:v>12.453166666666666</c:v>
                </c:pt>
                <c:pt idx="1889">
                  <c:v>77.593166666666662</c:v>
                </c:pt>
                <c:pt idx="1890">
                  <c:v>37.955833333333331</c:v>
                </c:pt>
                <c:pt idx="1891">
                  <c:v>24.630166666666668</c:v>
                </c:pt>
                <c:pt idx="1892">
                  <c:v>10.987500000000001</c:v>
                </c:pt>
                <c:pt idx="1893">
                  <c:v>38.93566666666667</c:v>
                </c:pt>
                <c:pt idx="1894">
                  <c:v>27.496500000000001</c:v>
                </c:pt>
                <c:pt idx="1895">
                  <c:v>53.292333333333332</c:v>
                </c:pt>
                <c:pt idx="1896">
                  <c:v>20.807333333333332</c:v>
                </c:pt>
                <c:pt idx="1897">
                  <c:v>26.169499999999999</c:v>
                </c:pt>
                <c:pt idx="1898">
                  <c:v>90.692333333333337</c:v>
                </c:pt>
                <c:pt idx="1899">
                  <c:v>16.604333333333333</c:v>
                </c:pt>
                <c:pt idx="1900">
                  <c:v>49.788166666666669</c:v>
                </c:pt>
                <c:pt idx="1901">
                  <c:v>7.9988333333333337</c:v>
                </c:pt>
                <c:pt idx="1902">
                  <c:v>14.356</c:v>
                </c:pt>
                <c:pt idx="1903">
                  <c:v>36.773333333333333</c:v>
                </c:pt>
                <c:pt idx="1904">
                  <c:v>19.326000000000001</c:v>
                </c:pt>
                <c:pt idx="1905">
                  <c:v>34.319000000000003</c:v>
                </c:pt>
                <c:pt idx="1906">
                  <c:v>24.806999999999999</c:v>
                </c:pt>
                <c:pt idx="1907">
                  <c:v>22.825500000000002</c:v>
                </c:pt>
                <c:pt idx="1908">
                  <c:v>75.560500000000005</c:v>
                </c:pt>
                <c:pt idx="1909">
                  <c:v>7.1405000000000003</c:v>
                </c:pt>
                <c:pt idx="1910">
                  <c:v>59.336333333333336</c:v>
                </c:pt>
                <c:pt idx="1911">
                  <c:v>11.992333333333333</c:v>
                </c:pt>
                <c:pt idx="1912">
                  <c:v>31.171666666666667</c:v>
                </c:pt>
                <c:pt idx="1913">
                  <c:v>11.5055</c:v>
                </c:pt>
                <c:pt idx="1914">
                  <c:v>23.375666666666667</c:v>
                </c:pt>
                <c:pt idx="1915">
                  <c:v>80.342500000000001</c:v>
                </c:pt>
                <c:pt idx="1916">
                  <c:v>1.6988333333333334</c:v>
                </c:pt>
                <c:pt idx="1917">
                  <c:v>5.2398333333333333</c:v>
                </c:pt>
                <c:pt idx="1918">
                  <c:v>29.745166666666666</c:v>
                </c:pt>
                <c:pt idx="1919">
                  <c:v>49.668500000000002</c:v>
                </c:pt>
                <c:pt idx="1920">
                  <c:v>46.694833333333335</c:v>
                </c:pt>
                <c:pt idx="1921">
                  <c:v>29.758833333333332</c:v>
                </c:pt>
                <c:pt idx="1922">
                  <c:v>32.637166666666666</c:v>
                </c:pt>
                <c:pt idx="1923">
                  <c:v>69.391999999999996</c:v>
                </c:pt>
                <c:pt idx="1924">
                  <c:v>96.013000000000005</c:v>
                </c:pt>
                <c:pt idx="1925">
                  <c:v>27.638333333333332</c:v>
                </c:pt>
                <c:pt idx="1926">
                  <c:v>22.679666666666666</c:v>
                </c:pt>
                <c:pt idx="1927">
                  <c:v>10.499499999999999</c:v>
                </c:pt>
                <c:pt idx="1928">
                  <c:v>58.282833333333336</c:v>
                </c:pt>
                <c:pt idx="1929">
                  <c:v>19.975333333333332</c:v>
                </c:pt>
                <c:pt idx="1930">
                  <c:v>25.693833333333334</c:v>
                </c:pt>
                <c:pt idx="1931">
                  <c:v>35.923666666666669</c:v>
                </c:pt>
                <c:pt idx="1932">
                  <c:v>27.474499999999999</c:v>
                </c:pt>
                <c:pt idx="1933">
                  <c:v>24.021833333333333</c:v>
                </c:pt>
                <c:pt idx="1934">
                  <c:v>37.127166666666668</c:v>
                </c:pt>
                <c:pt idx="1935">
                  <c:v>24.921250000000001</c:v>
                </c:pt>
                <c:pt idx="1936">
                  <c:v>62.99816666666667</c:v>
                </c:pt>
                <c:pt idx="1937">
                  <c:v>6.9211666666666662</c:v>
                </c:pt>
                <c:pt idx="1938">
                  <c:v>24.968499999999999</c:v>
                </c:pt>
                <c:pt idx="1939">
                  <c:v>20.579166666666666</c:v>
                </c:pt>
                <c:pt idx="1940">
                  <c:v>16.674166666666668</c:v>
                </c:pt>
                <c:pt idx="1941">
                  <c:v>29.490833333333335</c:v>
                </c:pt>
                <c:pt idx="1942">
                  <c:v>33.402250000000002</c:v>
                </c:pt>
                <c:pt idx="1943">
                  <c:v>35.755333333333333</c:v>
                </c:pt>
                <c:pt idx="1944">
                  <c:v>16.338747958333332</c:v>
                </c:pt>
                <c:pt idx="1945">
                  <c:v>25.9315</c:v>
                </c:pt>
                <c:pt idx="1946">
                  <c:v>26.093166666666665</c:v>
                </c:pt>
                <c:pt idx="1947">
                  <c:v>17.3125</c:v>
                </c:pt>
                <c:pt idx="1948">
                  <c:v>26.658999999999999</c:v>
                </c:pt>
                <c:pt idx="1949">
                  <c:v>26.675333333333334</c:v>
                </c:pt>
                <c:pt idx="1950">
                  <c:v>30.847000000000001</c:v>
                </c:pt>
                <c:pt idx="1951">
                  <c:v>32.819499999999998</c:v>
                </c:pt>
                <c:pt idx="1952">
                  <c:v>64.816833333333335</c:v>
                </c:pt>
                <c:pt idx="1953">
                  <c:v>14.939</c:v>
                </c:pt>
                <c:pt idx="1954">
                  <c:v>10.993499999999999</c:v>
                </c:pt>
                <c:pt idx="1955">
                  <c:v>16.059666666666665</c:v>
                </c:pt>
                <c:pt idx="1956">
                  <c:v>31.075333333333333</c:v>
                </c:pt>
                <c:pt idx="1957">
                  <c:v>65.319333333333333</c:v>
                </c:pt>
                <c:pt idx="1958">
                  <c:v>18.156666666666666</c:v>
                </c:pt>
                <c:pt idx="1959">
                  <c:v>21.437416666666667</c:v>
                </c:pt>
                <c:pt idx="1960">
                  <c:v>5.8866666666666667</c:v>
                </c:pt>
                <c:pt idx="1961">
                  <c:v>14.191000000000001</c:v>
                </c:pt>
                <c:pt idx="1962">
                  <c:v>22.174166666666668</c:v>
                </c:pt>
                <c:pt idx="1963">
                  <c:v>51.945999999999998</c:v>
                </c:pt>
                <c:pt idx="1964">
                  <c:v>38.329000000000001</c:v>
                </c:pt>
                <c:pt idx="1965">
                  <c:v>7.4686666666666666</c:v>
                </c:pt>
                <c:pt idx="1966">
                  <c:v>25.178166666666666</c:v>
                </c:pt>
                <c:pt idx="1967">
                  <c:v>29.840166666666665</c:v>
                </c:pt>
                <c:pt idx="1968">
                  <c:v>5.112333333333333</c:v>
                </c:pt>
                <c:pt idx="1969">
                  <c:v>17.481166666666667</c:v>
                </c:pt>
                <c:pt idx="1970">
                  <c:v>28.345500000000001</c:v>
                </c:pt>
                <c:pt idx="1971">
                  <c:v>29.9</c:v>
                </c:pt>
                <c:pt idx="1972">
                  <c:v>12.039666666666667</c:v>
                </c:pt>
                <c:pt idx="1973">
                  <c:v>27.5715</c:v>
                </c:pt>
                <c:pt idx="1974">
                  <c:v>55.080666666666666</c:v>
                </c:pt>
                <c:pt idx="1975">
                  <c:v>86.80916666666667</c:v>
                </c:pt>
                <c:pt idx="1976">
                  <c:v>71.506666666666661</c:v>
                </c:pt>
                <c:pt idx="1977">
                  <c:v>54.797833333333337</c:v>
                </c:pt>
                <c:pt idx="1978">
                  <c:v>15.826000000000001</c:v>
                </c:pt>
                <c:pt idx="1979">
                  <c:v>17.092583333333334</c:v>
                </c:pt>
                <c:pt idx="1980">
                  <c:v>74.085999999999999</c:v>
                </c:pt>
                <c:pt idx="1981">
                  <c:v>28.518666666666668</c:v>
                </c:pt>
                <c:pt idx="1982">
                  <c:v>13.7485</c:v>
                </c:pt>
                <c:pt idx="1983">
                  <c:v>32.168666666666667</c:v>
                </c:pt>
                <c:pt idx="1984">
                  <c:v>14.1525</c:v>
                </c:pt>
                <c:pt idx="1985">
                  <c:v>81.936000000000007</c:v>
                </c:pt>
                <c:pt idx="1986">
                  <c:v>68.508916666666664</c:v>
                </c:pt>
                <c:pt idx="1987">
                  <c:v>36.117333333333335</c:v>
                </c:pt>
                <c:pt idx="1988">
                  <c:v>14.051166666666667</c:v>
                </c:pt>
                <c:pt idx="1989">
                  <c:v>34.560333333333332</c:v>
                </c:pt>
                <c:pt idx="1990">
                  <c:v>32.206499999999998</c:v>
                </c:pt>
                <c:pt idx="1991">
                  <c:v>39.154833333333336</c:v>
                </c:pt>
                <c:pt idx="1992">
                  <c:v>32.842166666666664</c:v>
                </c:pt>
                <c:pt idx="1993">
                  <c:v>25.123000000000001</c:v>
                </c:pt>
                <c:pt idx="1994">
                  <c:v>44.757333333333335</c:v>
                </c:pt>
                <c:pt idx="1995">
                  <c:v>13.570833333333333</c:v>
                </c:pt>
                <c:pt idx="1996">
                  <c:v>15.136833333333334</c:v>
                </c:pt>
                <c:pt idx="1997">
                  <c:v>69.779833333333329</c:v>
                </c:pt>
                <c:pt idx="1998">
                  <c:v>29.911999999999999</c:v>
                </c:pt>
                <c:pt idx="1999">
                  <c:v>21.950833333333332</c:v>
                </c:pt>
                <c:pt idx="2000">
                  <c:v>63.460666666666668</c:v>
                </c:pt>
                <c:pt idx="2001">
                  <c:v>20.755333333333333</c:v>
                </c:pt>
                <c:pt idx="2002">
                  <c:v>13.092833333333333</c:v>
                </c:pt>
                <c:pt idx="2003">
                  <c:v>36.240333333333332</c:v>
                </c:pt>
                <c:pt idx="2004">
                  <c:v>15.787333333333333</c:v>
                </c:pt>
                <c:pt idx="2005">
                  <c:v>32.872166666666665</c:v>
                </c:pt>
                <c:pt idx="2006">
                  <c:v>49.673166666666667</c:v>
                </c:pt>
                <c:pt idx="2007">
                  <c:v>18.702000000000002</c:v>
                </c:pt>
                <c:pt idx="2008">
                  <c:v>12.949166666666667</c:v>
                </c:pt>
                <c:pt idx="2009">
                  <c:v>35.860833333333332</c:v>
                </c:pt>
                <c:pt idx="2010">
                  <c:v>21.913333333333334</c:v>
                </c:pt>
                <c:pt idx="2011">
                  <c:v>26.536999999999999</c:v>
                </c:pt>
                <c:pt idx="2012">
                  <c:v>50.7455</c:v>
                </c:pt>
                <c:pt idx="2013">
                  <c:v>52.512</c:v>
                </c:pt>
                <c:pt idx="2014">
                  <c:v>46.981999999999999</c:v>
                </c:pt>
                <c:pt idx="2015">
                  <c:v>31.161333333333335</c:v>
                </c:pt>
                <c:pt idx="2016">
                  <c:v>67.530166666666673</c:v>
                </c:pt>
                <c:pt idx="2017">
                  <c:v>29.829000000000001</c:v>
                </c:pt>
                <c:pt idx="2018">
                  <c:v>28.896000000000001</c:v>
                </c:pt>
                <c:pt idx="2019">
                  <c:v>40.705500000000001</c:v>
                </c:pt>
                <c:pt idx="2020">
                  <c:v>41.4985</c:v>
                </c:pt>
                <c:pt idx="2021">
                  <c:v>35.380499999999998</c:v>
                </c:pt>
                <c:pt idx="2022">
                  <c:v>6.1310000000000002</c:v>
                </c:pt>
                <c:pt idx="2023">
                  <c:v>9.1146666666666665</c:v>
                </c:pt>
                <c:pt idx="2024">
                  <c:v>3.7863333333333333</c:v>
                </c:pt>
                <c:pt idx="2025">
                  <c:v>19.013333333333332</c:v>
                </c:pt>
                <c:pt idx="2026">
                  <c:v>63.264333333333333</c:v>
                </c:pt>
                <c:pt idx="2027">
                  <c:v>62.203833333333336</c:v>
                </c:pt>
                <c:pt idx="2028">
                  <c:v>16.563833333333335</c:v>
                </c:pt>
                <c:pt idx="2029">
                  <c:v>39.62683333333333</c:v>
                </c:pt>
                <c:pt idx="2030">
                  <c:v>17.076166666666666</c:v>
                </c:pt>
                <c:pt idx="2031">
                  <c:v>75.38033333333334</c:v>
                </c:pt>
                <c:pt idx="2032">
                  <c:v>30.241166666666668</c:v>
                </c:pt>
                <c:pt idx="2033">
                  <c:v>36.950666666666663</c:v>
                </c:pt>
                <c:pt idx="2034">
                  <c:v>18.515999999999998</c:v>
                </c:pt>
                <c:pt idx="2035">
                  <c:v>73.784666666666666</c:v>
                </c:pt>
                <c:pt idx="2036">
                  <c:v>14.6675</c:v>
                </c:pt>
                <c:pt idx="2037">
                  <c:v>18.695</c:v>
                </c:pt>
                <c:pt idx="2038">
                  <c:v>27.692666666666668</c:v>
                </c:pt>
                <c:pt idx="2039">
                  <c:v>28.119833333333332</c:v>
                </c:pt>
                <c:pt idx="2040">
                  <c:v>33.027333333333331</c:v>
                </c:pt>
                <c:pt idx="2041">
                  <c:v>38.634500000000003</c:v>
                </c:pt>
                <c:pt idx="2042">
                  <c:v>52.639499999999998</c:v>
                </c:pt>
                <c:pt idx="2043">
                  <c:v>46.700916583333338</c:v>
                </c:pt>
                <c:pt idx="2044">
                  <c:v>14.151833333333334</c:v>
                </c:pt>
                <c:pt idx="2045">
                  <c:v>16.461833333333335</c:v>
                </c:pt>
                <c:pt idx="2046">
                  <c:v>21.856000000000002</c:v>
                </c:pt>
                <c:pt idx="2047">
                  <c:v>13.936333333333334</c:v>
                </c:pt>
                <c:pt idx="2048">
                  <c:v>13.561166666666667</c:v>
                </c:pt>
                <c:pt idx="2049">
                  <c:v>19.110499999999998</c:v>
                </c:pt>
                <c:pt idx="2050">
                  <c:v>59.331166666666668</c:v>
                </c:pt>
                <c:pt idx="2051">
                  <c:v>8.8121666666666663</c:v>
                </c:pt>
                <c:pt idx="2052">
                  <c:v>20.908666666666665</c:v>
                </c:pt>
                <c:pt idx="2053">
                  <c:v>55.141833333333331</c:v>
                </c:pt>
                <c:pt idx="2054">
                  <c:v>77.016166666666663</c:v>
                </c:pt>
                <c:pt idx="2055">
                  <c:v>29.122666666666667</c:v>
                </c:pt>
                <c:pt idx="2056">
                  <c:v>11.346166666666667</c:v>
                </c:pt>
                <c:pt idx="2057">
                  <c:v>14.526</c:v>
                </c:pt>
                <c:pt idx="2058">
                  <c:v>28.800166666666666</c:v>
                </c:pt>
                <c:pt idx="2059">
                  <c:v>10.782333333333334</c:v>
                </c:pt>
                <c:pt idx="2060">
                  <c:v>6.8665000000000003</c:v>
                </c:pt>
                <c:pt idx="2061">
                  <c:v>23.0505</c:v>
                </c:pt>
                <c:pt idx="2062">
                  <c:v>37.25633333333333</c:v>
                </c:pt>
                <c:pt idx="2063">
                  <c:v>38.075000000000003</c:v>
                </c:pt>
                <c:pt idx="2064">
                  <c:v>46.659500000000001</c:v>
                </c:pt>
                <c:pt idx="2065">
                  <c:v>21.069333333333333</c:v>
                </c:pt>
                <c:pt idx="2066">
                  <c:v>40.592666666666666</c:v>
                </c:pt>
                <c:pt idx="2067">
                  <c:v>31.277333333333335</c:v>
                </c:pt>
                <c:pt idx="2068">
                  <c:v>9.4063333333333325</c:v>
                </c:pt>
                <c:pt idx="2069">
                  <c:v>9.2936666666666667</c:v>
                </c:pt>
                <c:pt idx="2070">
                  <c:v>28.273</c:v>
                </c:pt>
                <c:pt idx="2071">
                  <c:v>29.405833333333334</c:v>
                </c:pt>
                <c:pt idx="2072">
                  <c:v>35.316333333333333</c:v>
                </c:pt>
                <c:pt idx="2073">
                  <c:v>33.783000000000001</c:v>
                </c:pt>
                <c:pt idx="2074">
                  <c:v>44.284999999999997</c:v>
                </c:pt>
                <c:pt idx="2075">
                  <c:v>26.327999999999999</c:v>
                </c:pt>
                <c:pt idx="2076">
                  <c:v>23.587833333333332</c:v>
                </c:pt>
                <c:pt idx="2077">
                  <c:v>35.976999999999997</c:v>
                </c:pt>
                <c:pt idx="2078">
                  <c:v>23.247499999999999</c:v>
                </c:pt>
                <c:pt idx="2079">
                  <c:v>73.302666666666667</c:v>
                </c:pt>
                <c:pt idx="2080">
                  <c:v>26.108333333333334</c:v>
                </c:pt>
                <c:pt idx="2081">
                  <c:v>9.1963333333333335</c:v>
                </c:pt>
                <c:pt idx="2082">
                  <c:v>19.133166666666668</c:v>
                </c:pt>
                <c:pt idx="2083">
                  <c:v>43.482166666666664</c:v>
                </c:pt>
                <c:pt idx="2084">
                  <c:v>74.153499999999994</c:v>
                </c:pt>
                <c:pt idx="2085">
                  <c:v>28.694833333333332</c:v>
                </c:pt>
                <c:pt idx="2086">
                  <c:v>22.766999999999999</c:v>
                </c:pt>
                <c:pt idx="2087">
                  <c:v>16.498000000000001</c:v>
                </c:pt>
                <c:pt idx="2088">
                  <c:v>20.099499999999999</c:v>
                </c:pt>
                <c:pt idx="2089">
                  <c:v>26.782166666666665</c:v>
                </c:pt>
                <c:pt idx="2090">
                  <c:v>39.731499999999997</c:v>
                </c:pt>
                <c:pt idx="2091">
                  <c:v>15.716833333333334</c:v>
                </c:pt>
                <c:pt idx="2092">
                  <c:v>8.2434999999999992</c:v>
                </c:pt>
                <c:pt idx="2093">
                  <c:v>50.030500000000004</c:v>
                </c:pt>
                <c:pt idx="2094">
                  <c:v>11.478333333333333</c:v>
                </c:pt>
                <c:pt idx="2095">
                  <c:v>22.037833333333332</c:v>
                </c:pt>
                <c:pt idx="2096">
                  <c:v>58.965000000000003</c:v>
                </c:pt>
                <c:pt idx="2097">
                  <c:v>14.241666666666667</c:v>
                </c:pt>
                <c:pt idx="2098">
                  <c:v>48.711166666666664</c:v>
                </c:pt>
                <c:pt idx="2099">
                  <c:v>21.776333333333334</c:v>
                </c:pt>
                <c:pt idx="2100">
                  <c:v>31.490333333333332</c:v>
                </c:pt>
                <c:pt idx="2101">
                  <c:v>34.582166666666666</c:v>
                </c:pt>
                <c:pt idx="2102">
                  <c:v>44.652999999999999</c:v>
                </c:pt>
                <c:pt idx="2103">
                  <c:v>12.304</c:v>
                </c:pt>
                <c:pt idx="2104">
                  <c:v>11.071</c:v>
                </c:pt>
                <c:pt idx="2105">
                  <c:v>21.953333333333333</c:v>
                </c:pt>
                <c:pt idx="2106">
                  <c:v>30.385833333333334</c:v>
                </c:pt>
                <c:pt idx="2107">
                  <c:v>108.21783333333333</c:v>
                </c:pt>
                <c:pt idx="2108">
                  <c:v>28.399000000000001</c:v>
                </c:pt>
                <c:pt idx="2109">
                  <c:v>25.672000000000001</c:v>
                </c:pt>
                <c:pt idx="2110">
                  <c:v>10.160500000000001</c:v>
                </c:pt>
                <c:pt idx="2111">
                  <c:v>53.381166666666665</c:v>
                </c:pt>
                <c:pt idx="2112">
                  <c:v>27.671500000000002</c:v>
                </c:pt>
                <c:pt idx="2113">
                  <c:v>15.465</c:v>
                </c:pt>
                <c:pt idx="2114">
                  <c:v>35.976666666666667</c:v>
                </c:pt>
                <c:pt idx="2115">
                  <c:v>5.13</c:v>
                </c:pt>
                <c:pt idx="2116">
                  <c:v>71.674999999999997</c:v>
                </c:pt>
                <c:pt idx="2117">
                  <c:v>42.060499999999998</c:v>
                </c:pt>
                <c:pt idx="2118">
                  <c:v>19.996500000000001</c:v>
                </c:pt>
                <c:pt idx="2119">
                  <c:v>12.2035</c:v>
                </c:pt>
                <c:pt idx="2120">
                  <c:v>65.822999999999993</c:v>
                </c:pt>
                <c:pt idx="2121">
                  <c:v>8.222666666666667</c:v>
                </c:pt>
                <c:pt idx="2122">
                  <c:v>23.149000000000001</c:v>
                </c:pt>
                <c:pt idx="2123">
                  <c:v>7.202</c:v>
                </c:pt>
                <c:pt idx="2124">
                  <c:v>45.018166666666666</c:v>
                </c:pt>
                <c:pt idx="2125">
                  <c:v>73.671333333333337</c:v>
                </c:pt>
                <c:pt idx="2126">
                  <c:v>16.349333333333334</c:v>
                </c:pt>
                <c:pt idx="2127">
                  <c:v>22.135666666666665</c:v>
                </c:pt>
                <c:pt idx="2128">
                  <c:v>60.244999999999997</c:v>
                </c:pt>
                <c:pt idx="2129">
                  <c:v>74.601333333333329</c:v>
                </c:pt>
                <c:pt idx="2130">
                  <c:v>16.580833333333334</c:v>
                </c:pt>
                <c:pt idx="2131">
                  <c:v>22.642666666666667</c:v>
                </c:pt>
                <c:pt idx="2132">
                  <c:v>51.118499999999997</c:v>
                </c:pt>
                <c:pt idx="2133">
                  <c:v>56.36866666666667</c:v>
                </c:pt>
                <c:pt idx="2134">
                  <c:v>32.099499999999999</c:v>
                </c:pt>
                <c:pt idx="2135">
                  <c:v>19.568000000000001</c:v>
                </c:pt>
                <c:pt idx="2136">
                  <c:v>22.668833333333332</c:v>
                </c:pt>
                <c:pt idx="2137">
                  <c:v>12.737666666666666</c:v>
                </c:pt>
                <c:pt idx="2138">
                  <c:v>32.863</c:v>
                </c:pt>
                <c:pt idx="2139">
                  <c:v>77.728166666666667</c:v>
                </c:pt>
                <c:pt idx="2140">
                  <c:v>11.7875</c:v>
                </c:pt>
                <c:pt idx="2141">
                  <c:v>74.536000000000001</c:v>
                </c:pt>
                <c:pt idx="2142">
                  <c:v>27.5945</c:v>
                </c:pt>
                <c:pt idx="2143">
                  <c:v>22.132000000000001</c:v>
                </c:pt>
                <c:pt idx="2144">
                  <c:v>16.096333333333334</c:v>
                </c:pt>
                <c:pt idx="2145">
                  <c:v>14.641</c:v>
                </c:pt>
                <c:pt idx="2146">
                  <c:v>28.262499999999999</c:v>
                </c:pt>
                <c:pt idx="2147">
                  <c:v>15.5625</c:v>
                </c:pt>
                <c:pt idx="2148">
                  <c:v>23.171666666666667</c:v>
                </c:pt>
                <c:pt idx="2149">
                  <c:v>16.413166666666665</c:v>
                </c:pt>
                <c:pt idx="2150">
                  <c:v>23.096666666666668</c:v>
                </c:pt>
                <c:pt idx="2151">
                  <c:v>40.745333333333335</c:v>
                </c:pt>
                <c:pt idx="2152">
                  <c:v>73.598166666666671</c:v>
                </c:pt>
                <c:pt idx="2153">
                  <c:v>28.157166666666665</c:v>
                </c:pt>
                <c:pt idx="2154">
                  <c:v>21.969833333333334</c:v>
                </c:pt>
                <c:pt idx="2155">
                  <c:v>31.937833333333334</c:v>
                </c:pt>
                <c:pt idx="2156">
                  <c:v>2.0948333333333333</c:v>
                </c:pt>
                <c:pt idx="2157">
                  <c:v>14.515333333333333</c:v>
                </c:pt>
                <c:pt idx="2158">
                  <c:v>23.139500000000002</c:v>
                </c:pt>
                <c:pt idx="2159">
                  <c:v>37.9985</c:v>
                </c:pt>
                <c:pt idx="2160">
                  <c:v>37.25566666666667</c:v>
                </c:pt>
                <c:pt idx="2161">
                  <c:v>17.805666666666667</c:v>
                </c:pt>
                <c:pt idx="2162">
                  <c:v>20.891333333333332</c:v>
                </c:pt>
                <c:pt idx="2163">
                  <c:v>22.476666666666667</c:v>
                </c:pt>
                <c:pt idx="2164">
                  <c:v>12.107666666666667</c:v>
                </c:pt>
                <c:pt idx="2165">
                  <c:v>69.719833333333327</c:v>
                </c:pt>
                <c:pt idx="2166">
                  <c:v>37.832500000000003</c:v>
                </c:pt>
                <c:pt idx="2167">
                  <c:v>43.274666666666668</c:v>
                </c:pt>
                <c:pt idx="2168">
                  <c:v>97.956000000000003</c:v>
                </c:pt>
                <c:pt idx="2169">
                  <c:v>13.417167258333333</c:v>
                </c:pt>
                <c:pt idx="2170">
                  <c:v>11.438000000000001</c:v>
                </c:pt>
                <c:pt idx="2171">
                  <c:v>96.454999999999998</c:v>
                </c:pt>
                <c:pt idx="2172">
                  <c:v>41.15</c:v>
                </c:pt>
                <c:pt idx="2173">
                  <c:v>53.254333333333335</c:v>
                </c:pt>
                <c:pt idx="2174">
                  <c:v>14.4055</c:v>
                </c:pt>
                <c:pt idx="2175">
                  <c:v>64.486000000000004</c:v>
                </c:pt>
                <c:pt idx="2176">
                  <c:v>15.928333333333333</c:v>
                </c:pt>
                <c:pt idx="2177">
                  <c:v>90.696666666666673</c:v>
                </c:pt>
                <c:pt idx="2178">
                  <c:v>24.382833333333334</c:v>
                </c:pt>
                <c:pt idx="2179">
                  <c:v>42.522500000000001</c:v>
                </c:pt>
                <c:pt idx="2180">
                  <c:v>8.9621666666666666</c:v>
                </c:pt>
                <c:pt idx="2181">
                  <c:v>28.882833333333334</c:v>
                </c:pt>
                <c:pt idx="2182">
                  <c:v>37.495333333333335</c:v>
                </c:pt>
                <c:pt idx="2183">
                  <c:v>35.19466666666667</c:v>
                </c:pt>
                <c:pt idx="2184">
                  <c:v>0.95822221666666674</c:v>
                </c:pt>
                <c:pt idx="2185">
                  <c:v>76.330333333333328</c:v>
                </c:pt>
                <c:pt idx="2186">
                  <c:v>18.487833333333334</c:v>
                </c:pt>
                <c:pt idx="2187">
                  <c:v>36.63516666666667</c:v>
                </c:pt>
                <c:pt idx="2188">
                  <c:v>48.13216666666667</c:v>
                </c:pt>
                <c:pt idx="2189">
                  <c:v>111.38433333333333</c:v>
                </c:pt>
                <c:pt idx="2190">
                  <c:v>97.052166666666665</c:v>
                </c:pt>
                <c:pt idx="2191">
                  <c:v>54.435833333333335</c:v>
                </c:pt>
                <c:pt idx="2192">
                  <c:v>22.803166666666666</c:v>
                </c:pt>
                <c:pt idx="2193">
                  <c:v>19.473500000000001</c:v>
                </c:pt>
                <c:pt idx="2194">
                  <c:v>31.480499999999999</c:v>
                </c:pt>
                <c:pt idx="2195">
                  <c:v>80.723833333333332</c:v>
                </c:pt>
                <c:pt idx="2196">
                  <c:v>26.835166666666666</c:v>
                </c:pt>
                <c:pt idx="2197">
                  <c:v>15.041333333333334</c:v>
                </c:pt>
                <c:pt idx="2198">
                  <c:v>17.568166666666666</c:v>
                </c:pt>
                <c:pt idx="2199">
                  <c:v>154.65299999999999</c:v>
                </c:pt>
                <c:pt idx="2200">
                  <c:v>6.1245000000000003</c:v>
                </c:pt>
                <c:pt idx="2201">
                  <c:v>71.549833333333339</c:v>
                </c:pt>
                <c:pt idx="2202">
                  <c:v>6.9379999999999997</c:v>
                </c:pt>
                <c:pt idx="2203">
                  <c:v>80.076666666666668</c:v>
                </c:pt>
                <c:pt idx="2204">
                  <c:v>25.879166666666666</c:v>
                </c:pt>
                <c:pt idx="2205">
                  <c:v>29.883500000000002</c:v>
                </c:pt>
                <c:pt idx="2206">
                  <c:v>62.281666666666666</c:v>
                </c:pt>
                <c:pt idx="2207">
                  <c:v>23.545666666666666</c:v>
                </c:pt>
                <c:pt idx="2208">
                  <c:v>100.53766666666667</c:v>
                </c:pt>
                <c:pt idx="2209">
                  <c:v>23.737500000000001</c:v>
                </c:pt>
                <c:pt idx="2210">
                  <c:v>69.380499999999998</c:v>
                </c:pt>
                <c:pt idx="2211">
                  <c:v>52.297666666666665</c:v>
                </c:pt>
                <c:pt idx="2212">
                  <c:v>21.468499999999999</c:v>
                </c:pt>
                <c:pt idx="2213">
                  <c:v>20.575333333333333</c:v>
                </c:pt>
                <c:pt idx="2214">
                  <c:v>10.611000000000001</c:v>
                </c:pt>
                <c:pt idx="2215">
                  <c:v>5.4298333333333337</c:v>
                </c:pt>
                <c:pt idx="2216">
                  <c:v>27.69425</c:v>
                </c:pt>
                <c:pt idx="2217">
                  <c:v>12.158166666666666</c:v>
                </c:pt>
                <c:pt idx="2218">
                  <c:v>65.862499999999997</c:v>
                </c:pt>
                <c:pt idx="2219">
                  <c:v>12.288666666666666</c:v>
                </c:pt>
                <c:pt idx="2220">
                  <c:v>3.0488333333333335</c:v>
                </c:pt>
                <c:pt idx="2221">
                  <c:v>53.716166666666666</c:v>
                </c:pt>
                <c:pt idx="2222">
                  <c:v>11.582666666666666</c:v>
                </c:pt>
                <c:pt idx="2223">
                  <c:v>21.794833333333333</c:v>
                </c:pt>
                <c:pt idx="2224">
                  <c:v>25.344666666666665</c:v>
                </c:pt>
                <c:pt idx="2225">
                  <c:v>49.292666666666669</c:v>
                </c:pt>
                <c:pt idx="2226">
                  <c:v>10.107666666666667</c:v>
                </c:pt>
                <c:pt idx="2227">
                  <c:v>11.296833333333334</c:v>
                </c:pt>
                <c:pt idx="2228">
                  <c:v>36.641500000000001</c:v>
                </c:pt>
                <c:pt idx="2229">
                  <c:v>34.788499999999999</c:v>
                </c:pt>
                <c:pt idx="2230">
                  <c:v>44.107500000000002</c:v>
                </c:pt>
                <c:pt idx="2231">
                  <c:v>19.949000000000002</c:v>
                </c:pt>
                <c:pt idx="2232">
                  <c:v>67.575166666666661</c:v>
                </c:pt>
                <c:pt idx="2233">
                  <c:v>38.115833333333335</c:v>
                </c:pt>
                <c:pt idx="2234">
                  <c:v>17.538833333333333</c:v>
                </c:pt>
                <c:pt idx="2235">
                  <c:v>28.749666666666666</c:v>
                </c:pt>
                <c:pt idx="2236">
                  <c:v>22.906666666666666</c:v>
                </c:pt>
                <c:pt idx="2237">
                  <c:v>12.716749999999999</c:v>
                </c:pt>
                <c:pt idx="2238">
                  <c:v>22.151</c:v>
                </c:pt>
                <c:pt idx="2239">
                  <c:v>3.1058333333333334</c:v>
                </c:pt>
                <c:pt idx="2240">
                  <c:v>44.50333333333333</c:v>
                </c:pt>
                <c:pt idx="2241">
                  <c:v>89.013000000000005</c:v>
                </c:pt>
                <c:pt idx="2242">
                  <c:v>31.995333333333335</c:v>
                </c:pt>
                <c:pt idx="2243">
                  <c:v>13.627833333333333</c:v>
                </c:pt>
                <c:pt idx="2244">
                  <c:v>6.9643333333333333</c:v>
                </c:pt>
                <c:pt idx="2245">
                  <c:v>42.69533333333333</c:v>
                </c:pt>
                <c:pt idx="2246">
                  <c:v>38.866500000000002</c:v>
                </c:pt>
                <c:pt idx="2247">
                  <c:v>18.332333333333334</c:v>
                </c:pt>
                <c:pt idx="2248">
                  <c:v>15.455</c:v>
                </c:pt>
                <c:pt idx="2249">
                  <c:v>28.548999999999999</c:v>
                </c:pt>
                <c:pt idx="2250">
                  <c:v>11.178833333333333</c:v>
                </c:pt>
                <c:pt idx="2251">
                  <c:v>12.667833333333334</c:v>
                </c:pt>
                <c:pt idx="2252">
                  <c:v>33.954333333333331</c:v>
                </c:pt>
                <c:pt idx="2253">
                  <c:v>32.326500000000003</c:v>
                </c:pt>
                <c:pt idx="2254">
                  <c:v>8.1221666666666668</c:v>
                </c:pt>
                <c:pt idx="2255">
                  <c:v>22.818666666666665</c:v>
                </c:pt>
                <c:pt idx="2256">
                  <c:v>78.367999999999995</c:v>
                </c:pt>
                <c:pt idx="2257">
                  <c:v>22.164999999999999</c:v>
                </c:pt>
                <c:pt idx="2258">
                  <c:v>67.567166666666665</c:v>
                </c:pt>
                <c:pt idx="2259">
                  <c:v>51.523333333333333</c:v>
                </c:pt>
                <c:pt idx="2260">
                  <c:v>8.8079999999999998</c:v>
                </c:pt>
                <c:pt idx="2261">
                  <c:v>16.736833333333333</c:v>
                </c:pt>
                <c:pt idx="2262">
                  <c:v>34.869999999999997</c:v>
                </c:pt>
                <c:pt idx="2263">
                  <c:v>34.576833333333333</c:v>
                </c:pt>
                <c:pt idx="2264">
                  <c:v>4.0361666666666665</c:v>
                </c:pt>
                <c:pt idx="2265">
                  <c:v>55.420333333333332</c:v>
                </c:pt>
                <c:pt idx="2266">
                  <c:v>16.097999999999999</c:v>
                </c:pt>
                <c:pt idx="2267">
                  <c:v>22.067666666666668</c:v>
                </c:pt>
                <c:pt idx="2268">
                  <c:v>23.391166666666667</c:v>
                </c:pt>
                <c:pt idx="2269">
                  <c:v>31.528166666666667</c:v>
                </c:pt>
                <c:pt idx="2270">
                  <c:v>18.698499999999999</c:v>
                </c:pt>
                <c:pt idx="2271">
                  <c:v>69.463333333333338</c:v>
                </c:pt>
                <c:pt idx="2272">
                  <c:v>20.470333333333333</c:v>
                </c:pt>
                <c:pt idx="2273">
                  <c:v>58.175166666666669</c:v>
                </c:pt>
                <c:pt idx="2274">
                  <c:v>16.315999999999999</c:v>
                </c:pt>
                <c:pt idx="2275">
                  <c:v>23.663666666666668</c:v>
                </c:pt>
                <c:pt idx="2276">
                  <c:v>69.988833333333332</c:v>
                </c:pt>
                <c:pt idx="2277">
                  <c:v>9.0683333333333334</c:v>
                </c:pt>
                <c:pt idx="2278">
                  <c:v>22.919</c:v>
                </c:pt>
                <c:pt idx="2279">
                  <c:v>15.375999999999999</c:v>
                </c:pt>
                <c:pt idx="2280">
                  <c:v>6.8044166666666666</c:v>
                </c:pt>
                <c:pt idx="2281">
                  <c:v>24.551833333333335</c:v>
                </c:pt>
                <c:pt idx="2282">
                  <c:v>12.934833333333334</c:v>
                </c:pt>
                <c:pt idx="2283">
                  <c:v>24.953499999999998</c:v>
                </c:pt>
                <c:pt idx="2284">
                  <c:v>38.689500000000002</c:v>
                </c:pt>
                <c:pt idx="2285">
                  <c:v>12.0275</c:v>
                </c:pt>
                <c:pt idx="2286">
                  <c:v>30.941951333333332</c:v>
                </c:pt>
                <c:pt idx="2287">
                  <c:v>4.3343333333333334</c:v>
                </c:pt>
                <c:pt idx="2288">
                  <c:v>19.986333333333334</c:v>
                </c:pt>
                <c:pt idx="2289">
                  <c:v>11.368166666666667</c:v>
                </c:pt>
                <c:pt idx="2290">
                  <c:v>26.725999999999999</c:v>
                </c:pt>
                <c:pt idx="2291">
                  <c:v>9.5456666666666674</c:v>
                </c:pt>
                <c:pt idx="2292">
                  <c:v>21.923833333333334</c:v>
                </c:pt>
                <c:pt idx="2293">
                  <c:v>21.802333333333333</c:v>
                </c:pt>
                <c:pt idx="2294">
                  <c:v>80.326999999999998</c:v>
                </c:pt>
                <c:pt idx="2295">
                  <c:v>18.415666666666667</c:v>
                </c:pt>
                <c:pt idx="2296">
                  <c:v>10.821166666666667</c:v>
                </c:pt>
                <c:pt idx="2297">
                  <c:v>26.326833333333333</c:v>
                </c:pt>
                <c:pt idx="2298">
                  <c:v>21.048833333333334</c:v>
                </c:pt>
                <c:pt idx="2299">
                  <c:v>24.219833333333334</c:v>
                </c:pt>
                <c:pt idx="2300">
                  <c:v>113.32466666666667</c:v>
                </c:pt>
                <c:pt idx="2301">
                  <c:v>24.395166666666668</c:v>
                </c:pt>
                <c:pt idx="2302">
                  <c:v>32.902833333333334</c:v>
                </c:pt>
                <c:pt idx="2303">
                  <c:v>11.328833333333334</c:v>
                </c:pt>
                <c:pt idx="2304">
                  <c:v>19.224166666666665</c:v>
                </c:pt>
                <c:pt idx="2305">
                  <c:v>16.860333333333333</c:v>
                </c:pt>
                <c:pt idx="2306">
                  <c:v>51.953166666666668</c:v>
                </c:pt>
                <c:pt idx="2307">
                  <c:v>2.7448333333333332</c:v>
                </c:pt>
                <c:pt idx="2308">
                  <c:v>49.109833333333334</c:v>
                </c:pt>
                <c:pt idx="2309">
                  <c:v>13.691166666666666</c:v>
                </c:pt>
                <c:pt idx="2310">
                  <c:v>19.581333333333333</c:v>
                </c:pt>
                <c:pt idx="2311">
                  <c:v>8.8368333333333329</c:v>
                </c:pt>
                <c:pt idx="2312">
                  <c:v>36.173499999999997</c:v>
                </c:pt>
                <c:pt idx="2313">
                  <c:v>39.473833333333332</c:v>
                </c:pt>
                <c:pt idx="2314">
                  <c:v>10.532833333333333</c:v>
                </c:pt>
                <c:pt idx="2315">
                  <c:v>32.274000000000001</c:v>
                </c:pt>
                <c:pt idx="2316">
                  <c:v>27.425666666666668</c:v>
                </c:pt>
                <c:pt idx="2317">
                  <c:v>8.4179999999999993</c:v>
                </c:pt>
                <c:pt idx="2318">
                  <c:v>43.411499999999997</c:v>
                </c:pt>
                <c:pt idx="2319">
                  <c:v>48.972499999999997</c:v>
                </c:pt>
                <c:pt idx="2320">
                  <c:v>20.372833333333332</c:v>
                </c:pt>
                <c:pt idx="2321">
                  <c:v>5.988666666666667</c:v>
                </c:pt>
                <c:pt idx="2322">
                  <c:v>38.50266666666667</c:v>
                </c:pt>
                <c:pt idx="2323">
                  <c:v>35.6815</c:v>
                </c:pt>
                <c:pt idx="2324">
                  <c:v>22.188166666666667</c:v>
                </c:pt>
                <c:pt idx="2325">
                  <c:v>27.080833333333334</c:v>
                </c:pt>
                <c:pt idx="2326">
                  <c:v>12.19675</c:v>
                </c:pt>
                <c:pt idx="2327">
                  <c:v>64.638499999999993</c:v>
                </c:pt>
                <c:pt idx="2328">
                  <c:v>47.378999999999998</c:v>
                </c:pt>
                <c:pt idx="2329">
                  <c:v>32.275333333333336</c:v>
                </c:pt>
                <c:pt idx="2330">
                  <c:v>12.741333333333333</c:v>
                </c:pt>
                <c:pt idx="2331">
                  <c:v>133.13683333333333</c:v>
                </c:pt>
                <c:pt idx="2332">
                  <c:v>30.632666666666665</c:v>
                </c:pt>
                <c:pt idx="2333">
                  <c:v>31.0015</c:v>
                </c:pt>
                <c:pt idx="2334">
                  <c:v>24.904833333333332</c:v>
                </c:pt>
                <c:pt idx="2335">
                  <c:v>20.951833333333333</c:v>
                </c:pt>
                <c:pt idx="2336">
                  <c:v>11.179833333333333</c:v>
                </c:pt>
                <c:pt idx="2337">
                  <c:v>32.24366666666667</c:v>
                </c:pt>
                <c:pt idx="2338">
                  <c:v>29.076833333333333</c:v>
                </c:pt>
                <c:pt idx="2339">
                  <c:v>43.466833333333334</c:v>
                </c:pt>
                <c:pt idx="2340">
                  <c:v>25.029499999999999</c:v>
                </c:pt>
                <c:pt idx="2341">
                  <c:v>30.662500000000001</c:v>
                </c:pt>
                <c:pt idx="2342">
                  <c:v>149.50633333333334</c:v>
                </c:pt>
                <c:pt idx="2343">
                  <c:v>24.029666666666667</c:v>
                </c:pt>
                <c:pt idx="2344">
                  <c:v>88.552999999999997</c:v>
                </c:pt>
                <c:pt idx="2345">
                  <c:v>18.855166666666666</c:v>
                </c:pt>
                <c:pt idx="2346">
                  <c:v>36.082333333333331</c:v>
                </c:pt>
                <c:pt idx="2347">
                  <c:v>43.335500000000003</c:v>
                </c:pt>
                <c:pt idx="2348">
                  <c:v>19.73</c:v>
                </c:pt>
                <c:pt idx="2349">
                  <c:v>25.801500000000001</c:v>
                </c:pt>
                <c:pt idx="2350">
                  <c:v>27.479500000000002</c:v>
                </c:pt>
                <c:pt idx="2351">
                  <c:v>35.304547083333333</c:v>
                </c:pt>
                <c:pt idx="2352">
                  <c:v>82.561666666666667</c:v>
                </c:pt>
                <c:pt idx="2353">
                  <c:v>28.549333333333333</c:v>
                </c:pt>
                <c:pt idx="2354">
                  <c:v>20.463000000000001</c:v>
                </c:pt>
                <c:pt idx="2355">
                  <c:v>13.233166666666667</c:v>
                </c:pt>
                <c:pt idx="2356">
                  <c:v>14.6785</c:v>
                </c:pt>
                <c:pt idx="2357">
                  <c:v>21.629000000000001</c:v>
                </c:pt>
                <c:pt idx="2358">
                  <c:v>32.291166666666669</c:v>
                </c:pt>
                <c:pt idx="2359">
                  <c:v>34.262999999999998</c:v>
                </c:pt>
                <c:pt idx="2360">
                  <c:v>44.012833333333333</c:v>
                </c:pt>
                <c:pt idx="2361">
                  <c:v>37.734999999999999</c:v>
                </c:pt>
                <c:pt idx="2362">
                  <c:v>25.852666666666668</c:v>
                </c:pt>
                <c:pt idx="2363">
                  <c:v>15.502166666666668</c:v>
                </c:pt>
                <c:pt idx="2364">
                  <c:v>44.026833333333336</c:v>
                </c:pt>
                <c:pt idx="2365">
                  <c:v>125.34233333333333</c:v>
                </c:pt>
                <c:pt idx="2366">
                  <c:v>25.666666666666668</c:v>
                </c:pt>
                <c:pt idx="2367">
                  <c:v>30.077333333333332</c:v>
                </c:pt>
                <c:pt idx="2368">
                  <c:v>14.244833333333334</c:v>
                </c:pt>
                <c:pt idx="2369">
                  <c:v>9.4216666666666669</c:v>
                </c:pt>
                <c:pt idx="2370">
                  <c:v>59.894666666666666</c:v>
                </c:pt>
                <c:pt idx="2371">
                  <c:v>15.906166666666667</c:v>
                </c:pt>
                <c:pt idx="2372">
                  <c:v>53.094666666666669</c:v>
                </c:pt>
                <c:pt idx="2373">
                  <c:v>31.228999999999999</c:v>
                </c:pt>
                <c:pt idx="2374">
                  <c:v>17.081166666666668</c:v>
                </c:pt>
                <c:pt idx="2375">
                  <c:v>51.838666666666668</c:v>
                </c:pt>
                <c:pt idx="2376">
                  <c:v>10.821833333333334</c:v>
                </c:pt>
                <c:pt idx="2377">
                  <c:v>23.873333333333335</c:v>
                </c:pt>
                <c:pt idx="2378">
                  <c:v>23.279</c:v>
                </c:pt>
                <c:pt idx="2379">
                  <c:v>4.9238333333333335</c:v>
                </c:pt>
                <c:pt idx="2380">
                  <c:v>30.065750000000001</c:v>
                </c:pt>
                <c:pt idx="2381">
                  <c:v>56.447499999999998</c:v>
                </c:pt>
                <c:pt idx="2382">
                  <c:v>43.572333333333333</c:v>
                </c:pt>
                <c:pt idx="2383">
                  <c:v>27.23</c:v>
                </c:pt>
                <c:pt idx="2384">
                  <c:v>33.439666666666668</c:v>
                </c:pt>
                <c:pt idx="2385">
                  <c:v>14.055333333333333</c:v>
                </c:pt>
                <c:pt idx="2386">
                  <c:v>46.49966666666667</c:v>
                </c:pt>
                <c:pt idx="2387">
                  <c:v>14.138833333333332</c:v>
                </c:pt>
                <c:pt idx="2388">
                  <c:v>81.973333333333329</c:v>
                </c:pt>
                <c:pt idx="2389">
                  <c:v>26.354833333333332</c:v>
                </c:pt>
                <c:pt idx="2390">
                  <c:v>42.775333333333336</c:v>
                </c:pt>
                <c:pt idx="2391">
                  <c:v>29.484500000000001</c:v>
                </c:pt>
                <c:pt idx="2392">
                  <c:v>28.610666666666667</c:v>
                </c:pt>
                <c:pt idx="2393">
                  <c:v>46.073666666666668</c:v>
                </c:pt>
                <c:pt idx="2394">
                  <c:v>27.200333333333333</c:v>
                </c:pt>
                <c:pt idx="2395">
                  <c:v>2.6661666666666668</c:v>
                </c:pt>
                <c:pt idx="2396">
                  <c:v>21.954000000000001</c:v>
                </c:pt>
                <c:pt idx="2397">
                  <c:v>56.269333333333336</c:v>
                </c:pt>
                <c:pt idx="2398">
                  <c:v>29.8005</c:v>
                </c:pt>
                <c:pt idx="2399">
                  <c:v>78.45</c:v>
                </c:pt>
                <c:pt idx="2400">
                  <c:v>46.566000000000003</c:v>
                </c:pt>
                <c:pt idx="2401">
                  <c:v>3.1705000000000001</c:v>
                </c:pt>
                <c:pt idx="2402">
                  <c:v>5.9035000000000002</c:v>
                </c:pt>
                <c:pt idx="2403">
                  <c:v>31.395</c:v>
                </c:pt>
                <c:pt idx="2404">
                  <c:v>13.482666666666667</c:v>
                </c:pt>
                <c:pt idx="2405">
                  <c:v>28.430833333333332</c:v>
                </c:pt>
                <c:pt idx="2406">
                  <c:v>25.382833333333334</c:v>
                </c:pt>
                <c:pt idx="2407">
                  <c:v>30.297166666666666</c:v>
                </c:pt>
                <c:pt idx="2408">
                  <c:v>62.506916666666669</c:v>
                </c:pt>
                <c:pt idx="2409">
                  <c:v>32.027500000000003</c:v>
                </c:pt>
                <c:pt idx="2410">
                  <c:v>6.8453333333333335</c:v>
                </c:pt>
                <c:pt idx="2411">
                  <c:v>5.6513333333333335</c:v>
                </c:pt>
                <c:pt idx="2412">
                  <c:v>33.143666666666668</c:v>
                </c:pt>
                <c:pt idx="2413">
                  <c:v>29.018666666666668</c:v>
                </c:pt>
                <c:pt idx="2414">
                  <c:v>66.490666666666669</c:v>
                </c:pt>
                <c:pt idx="2415">
                  <c:v>28.148333333333333</c:v>
                </c:pt>
                <c:pt idx="2416">
                  <c:v>3.7112500000000002</c:v>
                </c:pt>
                <c:pt idx="2417">
                  <c:v>24.700166666666668</c:v>
                </c:pt>
                <c:pt idx="2418">
                  <c:v>19.616666666666667</c:v>
                </c:pt>
                <c:pt idx="2419">
                  <c:v>36.717333333333336</c:v>
                </c:pt>
                <c:pt idx="2420">
                  <c:v>70.303333333333327</c:v>
                </c:pt>
                <c:pt idx="2421">
                  <c:v>27.686166666666665</c:v>
                </c:pt>
                <c:pt idx="2422">
                  <c:v>39.450000000000003</c:v>
                </c:pt>
                <c:pt idx="2423">
                  <c:v>24.589833333333335</c:v>
                </c:pt>
                <c:pt idx="2424">
                  <c:v>29.270833333333332</c:v>
                </c:pt>
                <c:pt idx="2425">
                  <c:v>11.210333333333333</c:v>
                </c:pt>
                <c:pt idx="2426">
                  <c:v>4.4000000000000004</c:v>
                </c:pt>
                <c:pt idx="2427">
                  <c:v>44.850499999999997</c:v>
                </c:pt>
                <c:pt idx="2428">
                  <c:v>13.285666666666666</c:v>
                </c:pt>
                <c:pt idx="2429">
                  <c:v>24.270166666666668</c:v>
                </c:pt>
                <c:pt idx="2430">
                  <c:v>18.223666666666666</c:v>
                </c:pt>
                <c:pt idx="2431">
                  <c:v>57.680500000000002</c:v>
                </c:pt>
                <c:pt idx="2432">
                  <c:v>9.1219999999999999</c:v>
                </c:pt>
                <c:pt idx="2433">
                  <c:v>15.077333333333334</c:v>
                </c:pt>
                <c:pt idx="2434">
                  <c:v>28.035833333333333</c:v>
                </c:pt>
                <c:pt idx="2435">
                  <c:v>10.949166666666667</c:v>
                </c:pt>
                <c:pt idx="2436">
                  <c:v>11.868833333333333</c:v>
                </c:pt>
                <c:pt idx="2437">
                  <c:v>27.695833333333333</c:v>
                </c:pt>
                <c:pt idx="2438">
                  <c:v>124.74</c:v>
                </c:pt>
                <c:pt idx="2439">
                  <c:v>18.691666666666666</c:v>
                </c:pt>
                <c:pt idx="2440">
                  <c:v>17.513999999999999</c:v>
                </c:pt>
                <c:pt idx="2441">
                  <c:v>34.863500000000002</c:v>
                </c:pt>
                <c:pt idx="2442">
                  <c:v>18.0275</c:v>
                </c:pt>
                <c:pt idx="2443">
                  <c:v>60.222000000000001</c:v>
                </c:pt>
                <c:pt idx="2444">
                  <c:v>13.6645</c:v>
                </c:pt>
                <c:pt idx="2445">
                  <c:v>6.7200833333333332</c:v>
                </c:pt>
                <c:pt idx="2446">
                  <c:v>43.775833333333331</c:v>
                </c:pt>
                <c:pt idx="2447">
                  <c:v>52.143666666666668</c:v>
                </c:pt>
                <c:pt idx="2448">
                  <c:v>18.983499999999999</c:v>
                </c:pt>
                <c:pt idx="2449">
                  <c:v>101.679</c:v>
                </c:pt>
                <c:pt idx="2450">
                  <c:v>9.4876666666666658</c:v>
                </c:pt>
                <c:pt idx="2451">
                  <c:v>16.129833333333334</c:v>
                </c:pt>
                <c:pt idx="2452">
                  <c:v>26.322166666666668</c:v>
                </c:pt>
                <c:pt idx="2453">
                  <c:v>43.489666666666665</c:v>
                </c:pt>
                <c:pt idx="2454">
                  <c:v>43.831000000000003</c:v>
                </c:pt>
                <c:pt idx="2455">
                  <c:v>35.25333333333333</c:v>
                </c:pt>
                <c:pt idx="2456">
                  <c:v>45.703583333333334</c:v>
                </c:pt>
                <c:pt idx="2457">
                  <c:v>28.106666666666666</c:v>
                </c:pt>
                <c:pt idx="2458">
                  <c:v>33.81283333333333</c:v>
                </c:pt>
                <c:pt idx="2459">
                  <c:v>78.387500000000003</c:v>
                </c:pt>
                <c:pt idx="2460">
                  <c:v>16.114999999999998</c:v>
                </c:pt>
                <c:pt idx="2461">
                  <c:v>17.817333333333334</c:v>
                </c:pt>
                <c:pt idx="2462">
                  <c:v>20.653089416666667</c:v>
                </c:pt>
                <c:pt idx="2463">
                  <c:v>18.898</c:v>
                </c:pt>
                <c:pt idx="2464">
                  <c:v>131.50683333333333</c:v>
                </c:pt>
                <c:pt idx="2465">
                  <c:v>34.377333333333333</c:v>
                </c:pt>
                <c:pt idx="2466">
                  <c:v>10.968666666666667</c:v>
                </c:pt>
                <c:pt idx="2467">
                  <c:v>19.375</c:v>
                </c:pt>
                <c:pt idx="2468">
                  <c:v>32.185166666666667</c:v>
                </c:pt>
                <c:pt idx="2469">
                  <c:v>46.137333333333331</c:v>
                </c:pt>
                <c:pt idx="2470">
                  <c:v>13.86</c:v>
                </c:pt>
                <c:pt idx="2471">
                  <c:v>52.947833333333335</c:v>
                </c:pt>
                <c:pt idx="2472">
                  <c:v>13.705</c:v>
                </c:pt>
                <c:pt idx="2473">
                  <c:v>9.9486666666666661</c:v>
                </c:pt>
                <c:pt idx="2474">
                  <c:v>28.2545</c:v>
                </c:pt>
                <c:pt idx="2475">
                  <c:v>5.0771666666666668</c:v>
                </c:pt>
                <c:pt idx="2476">
                  <c:v>25.474</c:v>
                </c:pt>
                <c:pt idx="2477">
                  <c:v>6.5164999999999997</c:v>
                </c:pt>
                <c:pt idx="2478">
                  <c:v>36.341666666666669</c:v>
                </c:pt>
                <c:pt idx="2479">
                  <c:v>3.7513333333333332</c:v>
                </c:pt>
                <c:pt idx="2480">
                  <c:v>83.605999999999995</c:v>
                </c:pt>
                <c:pt idx="2481">
                  <c:v>19.922833333333333</c:v>
                </c:pt>
                <c:pt idx="2482">
                  <c:v>14.067833333333333</c:v>
                </c:pt>
                <c:pt idx="2483">
                  <c:v>82.019666666666666</c:v>
                </c:pt>
                <c:pt idx="2484">
                  <c:v>33.614666666666665</c:v>
                </c:pt>
                <c:pt idx="2485">
                  <c:v>10.575666666666667</c:v>
                </c:pt>
                <c:pt idx="2486">
                  <c:v>14.353166666666667</c:v>
                </c:pt>
                <c:pt idx="2487">
                  <c:v>23.295000000000002</c:v>
                </c:pt>
                <c:pt idx="2488">
                  <c:v>44.798999999999999</c:v>
                </c:pt>
                <c:pt idx="2489">
                  <c:v>22.031500000000001</c:v>
                </c:pt>
                <c:pt idx="2490">
                  <c:v>15.554166666666667</c:v>
                </c:pt>
                <c:pt idx="2491">
                  <c:v>30.035333333333334</c:v>
                </c:pt>
                <c:pt idx="2492">
                  <c:v>26.811333333333334</c:v>
                </c:pt>
                <c:pt idx="2493">
                  <c:v>4.464666666666667</c:v>
                </c:pt>
                <c:pt idx="2494">
                  <c:v>10.2135</c:v>
                </c:pt>
                <c:pt idx="2495">
                  <c:v>50.255333333333333</c:v>
                </c:pt>
                <c:pt idx="2496">
                  <c:v>41.063166666666667</c:v>
                </c:pt>
                <c:pt idx="2497">
                  <c:v>27.353999999999999</c:v>
                </c:pt>
                <c:pt idx="2498">
                  <c:v>34.269666666666666</c:v>
                </c:pt>
                <c:pt idx="2499">
                  <c:v>90.264833333333328</c:v>
                </c:pt>
                <c:pt idx="2500">
                  <c:v>13.815166666666666</c:v>
                </c:pt>
                <c:pt idx="2501">
                  <c:v>33.318666666666665</c:v>
                </c:pt>
                <c:pt idx="2502">
                  <c:v>27.944500000000001</c:v>
                </c:pt>
                <c:pt idx="2503">
                  <c:v>13.089499999999999</c:v>
                </c:pt>
                <c:pt idx="2504">
                  <c:v>31.888999999999999</c:v>
                </c:pt>
                <c:pt idx="2505">
                  <c:v>15.256666666666666</c:v>
                </c:pt>
                <c:pt idx="2506">
                  <c:v>24.599499999999999</c:v>
                </c:pt>
                <c:pt idx="2507">
                  <c:v>17.48</c:v>
                </c:pt>
                <c:pt idx="2508">
                  <c:v>22.721333333333334</c:v>
                </c:pt>
                <c:pt idx="2509">
                  <c:v>15.893166666666668</c:v>
                </c:pt>
                <c:pt idx="2510">
                  <c:v>24.110499999999998</c:v>
                </c:pt>
                <c:pt idx="2511">
                  <c:v>31.217500000000001</c:v>
                </c:pt>
                <c:pt idx="2512">
                  <c:v>60.752333333333333</c:v>
                </c:pt>
                <c:pt idx="2513">
                  <c:v>87.037666666666667</c:v>
                </c:pt>
                <c:pt idx="2514">
                  <c:v>32.221499999999999</c:v>
                </c:pt>
                <c:pt idx="2515">
                  <c:v>14.6485</c:v>
                </c:pt>
                <c:pt idx="2516">
                  <c:v>61.610166666666665</c:v>
                </c:pt>
                <c:pt idx="2517">
                  <c:v>16.082333333333334</c:v>
                </c:pt>
                <c:pt idx="2518">
                  <c:v>17.395833333333332</c:v>
                </c:pt>
                <c:pt idx="2519">
                  <c:v>60.826666666666668</c:v>
                </c:pt>
                <c:pt idx="2520">
                  <c:v>38.255333333333333</c:v>
                </c:pt>
                <c:pt idx="2521">
                  <c:v>67.647666666666666</c:v>
                </c:pt>
                <c:pt idx="2522">
                  <c:v>54.68866666666667</c:v>
                </c:pt>
                <c:pt idx="2523">
                  <c:v>15.266166666666667</c:v>
                </c:pt>
                <c:pt idx="2524">
                  <c:v>16.937666666666665</c:v>
                </c:pt>
                <c:pt idx="2525">
                  <c:v>32.321083333333334</c:v>
                </c:pt>
                <c:pt idx="2526">
                  <c:v>11.830833333333333</c:v>
                </c:pt>
                <c:pt idx="2527">
                  <c:v>10.008333333333333</c:v>
                </c:pt>
                <c:pt idx="2528">
                  <c:v>47.94766666666667</c:v>
                </c:pt>
                <c:pt idx="2529">
                  <c:v>17.757666666666665</c:v>
                </c:pt>
                <c:pt idx="2530">
                  <c:v>13.2585</c:v>
                </c:pt>
                <c:pt idx="2531">
                  <c:v>60.756833333333333</c:v>
                </c:pt>
                <c:pt idx="2532">
                  <c:v>56.240333333333332</c:v>
                </c:pt>
                <c:pt idx="2533">
                  <c:v>57.940333333333335</c:v>
                </c:pt>
                <c:pt idx="2534">
                  <c:v>69.93783333333333</c:v>
                </c:pt>
                <c:pt idx="2535">
                  <c:v>73.907333333333327</c:v>
                </c:pt>
                <c:pt idx="2536">
                  <c:v>22.574833333333334</c:v>
                </c:pt>
                <c:pt idx="2537">
                  <c:v>39.53</c:v>
                </c:pt>
                <c:pt idx="2538">
                  <c:v>29.279833333333332</c:v>
                </c:pt>
                <c:pt idx="2539">
                  <c:v>49.412166666666664</c:v>
                </c:pt>
                <c:pt idx="2540">
                  <c:v>21.633833333333332</c:v>
                </c:pt>
                <c:pt idx="2541">
                  <c:v>72.763000000000005</c:v>
                </c:pt>
                <c:pt idx="2542">
                  <c:v>30.695166666666665</c:v>
                </c:pt>
                <c:pt idx="2543">
                  <c:v>18.611166666666666</c:v>
                </c:pt>
                <c:pt idx="2544">
                  <c:v>16.122333333333334</c:v>
                </c:pt>
                <c:pt idx="2545">
                  <c:v>37.424666666666667</c:v>
                </c:pt>
                <c:pt idx="2546">
                  <c:v>38.033666666666669</c:v>
                </c:pt>
                <c:pt idx="2547">
                  <c:v>31.986499999999999</c:v>
                </c:pt>
                <c:pt idx="2548">
                  <c:v>23.095333333333333</c:v>
                </c:pt>
                <c:pt idx="2549">
                  <c:v>31.226833333333332</c:v>
                </c:pt>
                <c:pt idx="2550">
                  <c:v>26.865500000000001</c:v>
                </c:pt>
                <c:pt idx="2551">
                  <c:v>37.735166666666665</c:v>
                </c:pt>
                <c:pt idx="2552">
                  <c:v>25.243333333333332</c:v>
                </c:pt>
                <c:pt idx="2553">
                  <c:v>11.500999999999999</c:v>
                </c:pt>
                <c:pt idx="2554">
                  <c:v>36.328333333333333</c:v>
                </c:pt>
                <c:pt idx="2555">
                  <c:v>27.254000000000001</c:v>
                </c:pt>
                <c:pt idx="2556">
                  <c:v>18.967166666666667</c:v>
                </c:pt>
                <c:pt idx="2557">
                  <c:v>43.975000000000001</c:v>
                </c:pt>
                <c:pt idx="2558">
                  <c:v>7.8918333333333335</c:v>
                </c:pt>
                <c:pt idx="2559">
                  <c:v>13.79</c:v>
                </c:pt>
                <c:pt idx="2560">
                  <c:v>27.882999999999999</c:v>
                </c:pt>
                <c:pt idx="2561">
                  <c:v>60.978581083333331</c:v>
                </c:pt>
                <c:pt idx="2562">
                  <c:v>10.930999999999999</c:v>
                </c:pt>
                <c:pt idx="2563">
                  <c:v>65.061166666666665</c:v>
                </c:pt>
                <c:pt idx="2564">
                  <c:v>66.774666666666661</c:v>
                </c:pt>
                <c:pt idx="2565">
                  <c:v>9.9039999999999999</c:v>
                </c:pt>
                <c:pt idx="2566">
                  <c:v>29.015666666666668</c:v>
                </c:pt>
                <c:pt idx="2567">
                  <c:v>29.936833333333333</c:v>
                </c:pt>
                <c:pt idx="2568">
                  <c:v>13.2285</c:v>
                </c:pt>
                <c:pt idx="2569">
                  <c:v>64.700666666666663</c:v>
                </c:pt>
                <c:pt idx="2570">
                  <c:v>17.483250000000002</c:v>
                </c:pt>
                <c:pt idx="2571">
                  <c:v>13.131166666666667</c:v>
                </c:pt>
                <c:pt idx="2572">
                  <c:v>10.770833333333334</c:v>
                </c:pt>
                <c:pt idx="2573">
                  <c:v>17.887666666666668</c:v>
                </c:pt>
                <c:pt idx="2574">
                  <c:v>42.845999999999997</c:v>
                </c:pt>
                <c:pt idx="2575">
                  <c:v>31.357333333333333</c:v>
                </c:pt>
                <c:pt idx="2576">
                  <c:v>36.542666666666669</c:v>
                </c:pt>
                <c:pt idx="2577">
                  <c:v>54.842333333333336</c:v>
                </c:pt>
                <c:pt idx="2578">
                  <c:v>93.896666666666661</c:v>
                </c:pt>
                <c:pt idx="2579">
                  <c:v>5.192333333333333</c:v>
                </c:pt>
                <c:pt idx="2580">
                  <c:v>21.365166666666667</c:v>
                </c:pt>
                <c:pt idx="2581">
                  <c:v>8.2333333333333325</c:v>
                </c:pt>
                <c:pt idx="2582">
                  <c:v>48.25183333333333</c:v>
                </c:pt>
                <c:pt idx="2583">
                  <c:v>74.744833333333332</c:v>
                </c:pt>
                <c:pt idx="2584">
                  <c:v>22.074000000000002</c:v>
                </c:pt>
                <c:pt idx="2585">
                  <c:v>27.060666666666666</c:v>
                </c:pt>
                <c:pt idx="2586">
                  <c:v>37.661499999999997</c:v>
                </c:pt>
                <c:pt idx="2587">
                  <c:v>11.066833333333333</c:v>
                </c:pt>
                <c:pt idx="2588">
                  <c:v>18.136166666666668</c:v>
                </c:pt>
                <c:pt idx="2589">
                  <c:v>104.5205</c:v>
                </c:pt>
                <c:pt idx="2590">
                  <c:v>10.3485</c:v>
                </c:pt>
                <c:pt idx="2591">
                  <c:v>21.482833333333332</c:v>
                </c:pt>
                <c:pt idx="2592">
                  <c:v>4.5766666666666671</c:v>
                </c:pt>
                <c:pt idx="2593">
                  <c:v>31.851333333333333</c:v>
                </c:pt>
                <c:pt idx="2594">
                  <c:v>27.966666666666665</c:v>
                </c:pt>
                <c:pt idx="2595">
                  <c:v>21.672666666666668</c:v>
                </c:pt>
                <c:pt idx="2596">
                  <c:v>30.742666666666668</c:v>
                </c:pt>
                <c:pt idx="2597">
                  <c:v>4.7261666666666668</c:v>
                </c:pt>
                <c:pt idx="2598">
                  <c:v>27.625666666666667</c:v>
                </c:pt>
                <c:pt idx="2599">
                  <c:v>35.915666666666667</c:v>
                </c:pt>
                <c:pt idx="2600">
                  <c:v>22.938833333333335</c:v>
                </c:pt>
                <c:pt idx="2601">
                  <c:v>26.336166666666667</c:v>
                </c:pt>
                <c:pt idx="2602">
                  <c:v>28.424499999999998</c:v>
                </c:pt>
                <c:pt idx="2603">
                  <c:v>16.869166666666668</c:v>
                </c:pt>
                <c:pt idx="2604">
                  <c:v>12.656333333333333</c:v>
                </c:pt>
                <c:pt idx="2605">
                  <c:v>33.112333333333332</c:v>
                </c:pt>
                <c:pt idx="2606">
                  <c:v>25.243166666666667</c:v>
                </c:pt>
                <c:pt idx="2607">
                  <c:v>9.5831666666666671</c:v>
                </c:pt>
                <c:pt idx="2608">
                  <c:v>34.656333333333336</c:v>
                </c:pt>
                <c:pt idx="2609">
                  <c:v>10.712833333333334</c:v>
                </c:pt>
                <c:pt idx="2610">
                  <c:v>30.445581333333337</c:v>
                </c:pt>
                <c:pt idx="2611">
                  <c:v>19.088666666666665</c:v>
                </c:pt>
                <c:pt idx="2612">
                  <c:v>16.970833333333335</c:v>
                </c:pt>
                <c:pt idx="2613">
                  <c:v>22.113333333333333</c:v>
                </c:pt>
                <c:pt idx="2614">
                  <c:v>27.654166666666665</c:v>
                </c:pt>
                <c:pt idx="2615">
                  <c:v>12.0655</c:v>
                </c:pt>
                <c:pt idx="2616">
                  <c:v>8.8081666666666667</c:v>
                </c:pt>
                <c:pt idx="2617">
                  <c:v>39.870333333333335</c:v>
                </c:pt>
                <c:pt idx="2618">
                  <c:v>83.37733333333334</c:v>
                </c:pt>
                <c:pt idx="2619">
                  <c:v>13.021833333333333</c:v>
                </c:pt>
                <c:pt idx="2620">
                  <c:v>34.087499999999999</c:v>
                </c:pt>
                <c:pt idx="2621">
                  <c:v>25.433166666666665</c:v>
                </c:pt>
                <c:pt idx="2622">
                  <c:v>7.2186666666666666</c:v>
                </c:pt>
                <c:pt idx="2623">
                  <c:v>3.3861666666666665</c:v>
                </c:pt>
                <c:pt idx="2624">
                  <c:v>21.894166666666667</c:v>
                </c:pt>
                <c:pt idx="2625">
                  <c:v>78.970500000000001</c:v>
                </c:pt>
                <c:pt idx="2626">
                  <c:v>9.7806666666666668</c:v>
                </c:pt>
                <c:pt idx="2627">
                  <c:v>27.015000000000001</c:v>
                </c:pt>
                <c:pt idx="2628">
                  <c:v>15.593333333333334</c:v>
                </c:pt>
                <c:pt idx="2629">
                  <c:v>18.945499999999999</c:v>
                </c:pt>
                <c:pt idx="2630">
                  <c:v>19.679333333333332</c:v>
                </c:pt>
                <c:pt idx="2631">
                  <c:v>29.985499999999998</c:v>
                </c:pt>
                <c:pt idx="2632">
                  <c:v>45.000999999999998</c:v>
                </c:pt>
                <c:pt idx="2633">
                  <c:v>15.403499999999999</c:v>
                </c:pt>
                <c:pt idx="2634">
                  <c:v>30.811833333333333</c:v>
                </c:pt>
                <c:pt idx="2635">
                  <c:v>87.160499999999999</c:v>
                </c:pt>
                <c:pt idx="2636">
                  <c:v>28.201000000000001</c:v>
                </c:pt>
                <c:pt idx="2637">
                  <c:v>66.057333333333332</c:v>
                </c:pt>
                <c:pt idx="2638">
                  <c:v>47.587333333333333</c:v>
                </c:pt>
                <c:pt idx="2639">
                  <c:v>135.95433333333332</c:v>
                </c:pt>
                <c:pt idx="2640">
                  <c:v>73.43483333333333</c:v>
                </c:pt>
                <c:pt idx="2641">
                  <c:v>54.222166666666666</c:v>
                </c:pt>
                <c:pt idx="2642">
                  <c:v>65.660499999999999</c:v>
                </c:pt>
                <c:pt idx="2643">
                  <c:v>45.983166666666669</c:v>
                </c:pt>
                <c:pt idx="2644">
                  <c:v>42.686500000000002</c:v>
                </c:pt>
                <c:pt idx="2645">
                  <c:v>26.899000000000001</c:v>
                </c:pt>
                <c:pt idx="2646">
                  <c:v>57.218499999999999</c:v>
                </c:pt>
                <c:pt idx="2647">
                  <c:v>14.154833333333332</c:v>
                </c:pt>
                <c:pt idx="2648">
                  <c:v>2.0367500000000001</c:v>
                </c:pt>
                <c:pt idx="2649">
                  <c:v>13.111833333333333</c:v>
                </c:pt>
                <c:pt idx="2650">
                  <c:v>24.116666666666667</c:v>
                </c:pt>
                <c:pt idx="2651">
                  <c:v>54.235833333333332</c:v>
                </c:pt>
                <c:pt idx="2652">
                  <c:v>54.728833333333334</c:v>
                </c:pt>
                <c:pt idx="2653">
                  <c:v>14.750666666666667</c:v>
                </c:pt>
                <c:pt idx="2654">
                  <c:v>45.520166666666668</c:v>
                </c:pt>
                <c:pt idx="2655">
                  <c:v>24.860499999999998</c:v>
                </c:pt>
                <c:pt idx="2656">
                  <c:v>67.379000000000005</c:v>
                </c:pt>
                <c:pt idx="2657">
                  <c:v>74.190666666666672</c:v>
                </c:pt>
                <c:pt idx="2658">
                  <c:v>16.188333333333333</c:v>
                </c:pt>
                <c:pt idx="2659">
                  <c:v>11.597833333333334</c:v>
                </c:pt>
                <c:pt idx="2660">
                  <c:v>43.402333333333331</c:v>
                </c:pt>
                <c:pt idx="2661">
                  <c:v>45.801833333333335</c:v>
                </c:pt>
                <c:pt idx="2662">
                  <c:v>32.487666666666669</c:v>
                </c:pt>
                <c:pt idx="2663">
                  <c:v>9.7944999999999993</c:v>
                </c:pt>
                <c:pt idx="2664">
                  <c:v>10.930999999999999</c:v>
                </c:pt>
                <c:pt idx="2665">
                  <c:v>41.033666666666669</c:v>
                </c:pt>
                <c:pt idx="2666">
                  <c:v>22.545500000000001</c:v>
                </c:pt>
                <c:pt idx="2667">
                  <c:v>30.810333333333332</c:v>
                </c:pt>
                <c:pt idx="2668">
                  <c:v>41.670833333333334</c:v>
                </c:pt>
                <c:pt idx="2669">
                  <c:v>18.234166666666667</c:v>
                </c:pt>
                <c:pt idx="2670">
                  <c:v>15.691666666666666</c:v>
                </c:pt>
                <c:pt idx="2671">
                  <c:v>23.367166666666666</c:v>
                </c:pt>
                <c:pt idx="2672">
                  <c:v>20.883500000000002</c:v>
                </c:pt>
                <c:pt idx="2673">
                  <c:v>12.917666666666667</c:v>
                </c:pt>
                <c:pt idx="2674">
                  <c:v>31.3965</c:v>
                </c:pt>
                <c:pt idx="2675">
                  <c:v>31.505333333333333</c:v>
                </c:pt>
                <c:pt idx="2676">
                  <c:v>55.804166666666667</c:v>
                </c:pt>
                <c:pt idx="2677">
                  <c:v>13.239166666666666</c:v>
                </c:pt>
                <c:pt idx="2678">
                  <c:v>15.755000000000001</c:v>
                </c:pt>
                <c:pt idx="2679">
                  <c:v>16.973833333333335</c:v>
                </c:pt>
                <c:pt idx="2680">
                  <c:v>58.073333333333331</c:v>
                </c:pt>
                <c:pt idx="2681">
                  <c:v>93.220166666666671</c:v>
                </c:pt>
                <c:pt idx="2682">
                  <c:v>35.238166666666665</c:v>
                </c:pt>
                <c:pt idx="2683">
                  <c:v>28.140833333333333</c:v>
                </c:pt>
                <c:pt idx="2684">
                  <c:v>21.848333333333333</c:v>
                </c:pt>
                <c:pt idx="2685">
                  <c:v>50.238333333333337</c:v>
                </c:pt>
                <c:pt idx="2686">
                  <c:v>39.152666666666669</c:v>
                </c:pt>
                <c:pt idx="2687">
                  <c:v>83.643000000000001</c:v>
                </c:pt>
                <c:pt idx="2688">
                  <c:v>21.216999999999999</c:v>
                </c:pt>
                <c:pt idx="2689">
                  <c:v>94.162499999999994</c:v>
                </c:pt>
                <c:pt idx="2690">
                  <c:v>8.4976666666666674</c:v>
                </c:pt>
                <c:pt idx="2691">
                  <c:v>88.702833333333331</c:v>
                </c:pt>
                <c:pt idx="2692">
                  <c:v>7.3901666666666666</c:v>
                </c:pt>
                <c:pt idx="2693">
                  <c:v>17.034500000000001</c:v>
                </c:pt>
                <c:pt idx="2694">
                  <c:v>71.72241666666666</c:v>
                </c:pt>
                <c:pt idx="2695">
                  <c:v>22.706666666666667</c:v>
                </c:pt>
                <c:pt idx="2696">
                  <c:v>20.300666666666668</c:v>
                </c:pt>
                <c:pt idx="2697">
                  <c:v>14.358166666666667</c:v>
                </c:pt>
                <c:pt idx="2698">
                  <c:v>80.571666666666673</c:v>
                </c:pt>
                <c:pt idx="2699">
                  <c:v>14.369833333333334</c:v>
                </c:pt>
                <c:pt idx="2700">
                  <c:v>20.432333333333332</c:v>
                </c:pt>
                <c:pt idx="2701">
                  <c:v>8.2858333333333327</c:v>
                </c:pt>
                <c:pt idx="2702">
                  <c:v>17.125333333333334</c:v>
                </c:pt>
                <c:pt idx="2703">
                  <c:v>21.249333333333333</c:v>
                </c:pt>
                <c:pt idx="2704">
                  <c:v>24.687166666666666</c:v>
                </c:pt>
                <c:pt idx="2705">
                  <c:v>41.466000000000001</c:v>
                </c:pt>
                <c:pt idx="2706">
                  <c:v>27.832833333333333</c:v>
                </c:pt>
                <c:pt idx="2707">
                  <c:v>24.846</c:v>
                </c:pt>
                <c:pt idx="2708">
                  <c:v>38.854833333333332</c:v>
                </c:pt>
                <c:pt idx="2709">
                  <c:v>3.9464999999999999</c:v>
                </c:pt>
                <c:pt idx="2710">
                  <c:v>99.582666666666668</c:v>
                </c:pt>
                <c:pt idx="2711">
                  <c:v>11.083833333333333</c:v>
                </c:pt>
                <c:pt idx="2712">
                  <c:v>100.30966666666667</c:v>
                </c:pt>
                <c:pt idx="2713">
                  <c:v>32.972000000000001</c:v>
                </c:pt>
                <c:pt idx="2714">
                  <c:v>23.1995</c:v>
                </c:pt>
                <c:pt idx="2715">
                  <c:v>41.873333333333335</c:v>
                </c:pt>
                <c:pt idx="2716">
                  <c:v>86.794166666666669</c:v>
                </c:pt>
                <c:pt idx="2717">
                  <c:v>6.8006666666666664</c:v>
                </c:pt>
                <c:pt idx="2718">
                  <c:v>18.404833333333332</c:v>
                </c:pt>
                <c:pt idx="2719">
                  <c:v>22.677</c:v>
                </c:pt>
                <c:pt idx="2720">
                  <c:v>38.711333333333336</c:v>
                </c:pt>
                <c:pt idx="2721">
                  <c:v>21.040749999999999</c:v>
                </c:pt>
                <c:pt idx="2722">
                  <c:v>48.381166666666665</c:v>
                </c:pt>
                <c:pt idx="2723">
                  <c:v>85.858666666666664</c:v>
                </c:pt>
                <c:pt idx="2724">
                  <c:v>42.761666666666663</c:v>
                </c:pt>
                <c:pt idx="2725">
                  <c:v>14.0375</c:v>
                </c:pt>
                <c:pt idx="2726">
                  <c:v>34.250999999999998</c:v>
                </c:pt>
                <c:pt idx="2727">
                  <c:v>13.79</c:v>
                </c:pt>
                <c:pt idx="2728">
                  <c:v>44.871000000000002</c:v>
                </c:pt>
                <c:pt idx="2729">
                  <c:v>116.69633333333333</c:v>
                </c:pt>
                <c:pt idx="2730">
                  <c:v>34.565333333333335</c:v>
                </c:pt>
                <c:pt idx="2731">
                  <c:v>15.235333333333333</c:v>
                </c:pt>
                <c:pt idx="2732">
                  <c:v>91.156666666666666</c:v>
                </c:pt>
                <c:pt idx="2733">
                  <c:v>20.062999999999999</c:v>
                </c:pt>
                <c:pt idx="2734">
                  <c:v>4.6038333333333332</c:v>
                </c:pt>
                <c:pt idx="2735">
                  <c:v>15.5365</c:v>
                </c:pt>
                <c:pt idx="2736">
                  <c:v>25.754000000000001</c:v>
                </c:pt>
                <c:pt idx="2737">
                  <c:v>13.020833333333334</c:v>
                </c:pt>
                <c:pt idx="2738">
                  <c:v>34.740333333333332</c:v>
                </c:pt>
                <c:pt idx="2739">
                  <c:v>58.079166666666666</c:v>
                </c:pt>
                <c:pt idx="2740">
                  <c:v>34.518999999999998</c:v>
                </c:pt>
                <c:pt idx="2741">
                  <c:v>58.914000000000001</c:v>
                </c:pt>
                <c:pt idx="2742">
                  <c:v>45.811166666666665</c:v>
                </c:pt>
                <c:pt idx="2743">
                  <c:v>56.706166666666668</c:v>
                </c:pt>
                <c:pt idx="2744">
                  <c:v>68.648833333333329</c:v>
                </c:pt>
                <c:pt idx="2745">
                  <c:v>34.92733333333333</c:v>
                </c:pt>
                <c:pt idx="2746">
                  <c:v>16.748666666666665</c:v>
                </c:pt>
                <c:pt idx="2747">
                  <c:v>26.794</c:v>
                </c:pt>
                <c:pt idx="2748">
                  <c:v>14.2745</c:v>
                </c:pt>
                <c:pt idx="2749">
                  <c:v>31.359666666666666</c:v>
                </c:pt>
                <c:pt idx="2750">
                  <c:v>14.887166666666667</c:v>
                </c:pt>
                <c:pt idx="2751">
                  <c:v>152.83283333333333</c:v>
                </c:pt>
                <c:pt idx="2752">
                  <c:v>14.052166666666666</c:v>
                </c:pt>
                <c:pt idx="2753">
                  <c:v>13.6035</c:v>
                </c:pt>
                <c:pt idx="2754">
                  <c:v>2.0844999999999998</c:v>
                </c:pt>
                <c:pt idx="2755">
                  <c:v>31.314</c:v>
                </c:pt>
                <c:pt idx="2756">
                  <c:v>48.539499999999997</c:v>
                </c:pt>
                <c:pt idx="2757">
                  <c:v>33.212833333333336</c:v>
                </c:pt>
                <c:pt idx="2758">
                  <c:v>13.393833333333333</c:v>
                </c:pt>
                <c:pt idx="2759">
                  <c:v>33.293333333333337</c:v>
                </c:pt>
                <c:pt idx="2760">
                  <c:v>32.701833333333333</c:v>
                </c:pt>
                <c:pt idx="2761">
                  <c:v>22.285166666666665</c:v>
                </c:pt>
                <c:pt idx="2762">
                  <c:v>61.18783333333333</c:v>
                </c:pt>
                <c:pt idx="2763">
                  <c:v>16.500833333333333</c:v>
                </c:pt>
                <c:pt idx="2764">
                  <c:v>26.954333333333334</c:v>
                </c:pt>
                <c:pt idx="2765">
                  <c:v>33.382666666666665</c:v>
                </c:pt>
                <c:pt idx="2766">
                  <c:v>20.577000000000002</c:v>
                </c:pt>
                <c:pt idx="2767">
                  <c:v>56.859333333333332</c:v>
                </c:pt>
                <c:pt idx="2768">
                  <c:v>57.725666666666669</c:v>
                </c:pt>
                <c:pt idx="2769">
                  <c:v>37.764166666666668</c:v>
                </c:pt>
                <c:pt idx="2770">
                  <c:v>14.47</c:v>
                </c:pt>
                <c:pt idx="2771">
                  <c:v>15.599666666666666</c:v>
                </c:pt>
                <c:pt idx="2772">
                  <c:v>28.885333333333332</c:v>
                </c:pt>
                <c:pt idx="2773">
                  <c:v>14.597666666666667</c:v>
                </c:pt>
                <c:pt idx="2774">
                  <c:v>19.669833333333333</c:v>
                </c:pt>
                <c:pt idx="2775">
                  <c:v>19.669</c:v>
                </c:pt>
                <c:pt idx="2776">
                  <c:v>10.393166666666668</c:v>
                </c:pt>
                <c:pt idx="2777">
                  <c:v>43.088666666666668</c:v>
                </c:pt>
                <c:pt idx="2778">
                  <c:v>18.347666666666665</c:v>
                </c:pt>
                <c:pt idx="2779">
                  <c:v>50.130166666666668</c:v>
                </c:pt>
                <c:pt idx="2780">
                  <c:v>11.263999999999999</c:v>
                </c:pt>
                <c:pt idx="2781">
                  <c:v>40.36783333333333</c:v>
                </c:pt>
                <c:pt idx="2782">
                  <c:v>30.125499999999999</c:v>
                </c:pt>
                <c:pt idx="2783">
                  <c:v>27.603166666666667</c:v>
                </c:pt>
                <c:pt idx="2784">
                  <c:v>25.800333333333334</c:v>
                </c:pt>
                <c:pt idx="2785">
                  <c:v>24.779333333333334</c:v>
                </c:pt>
                <c:pt idx="2786">
                  <c:v>14.85</c:v>
                </c:pt>
                <c:pt idx="2787">
                  <c:v>60.841500000000003</c:v>
                </c:pt>
                <c:pt idx="2788">
                  <c:v>6.4390000000000001</c:v>
                </c:pt>
                <c:pt idx="2789">
                  <c:v>4.2401666666666671</c:v>
                </c:pt>
                <c:pt idx="2790">
                  <c:v>19.510333333333332</c:v>
                </c:pt>
                <c:pt idx="2791">
                  <c:v>29.79025</c:v>
                </c:pt>
                <c:pt idx="2792">
                  <c:v>55.268166666666666</c:v>
                </c:pt>
                <c:pt idx="2793">
                  <c:v>13.077666666666667</c:v>
                </c:pt>
                <c:pt idx="2794">
                  <c:v>16.389833333333332</c:v>
                </c:pt>
                <c:pt idx="2795">
                  <c:v>33.482333333333337</c:v>
                </c:pt>
                <c:pt idx="2796">
                  <c:v>22.074666666666666</c:v>
                </c:pt>
                <c:pt idx="2797">
                  <c:v>33.113166666666665</c:v>
                </c:pt>
                <c:pt idx="2798">
                  <c:v>33.179333333333332</c:v>
                </c:pt>
                <c:pt idx="2799">
                  <c:v>27.301333333333332</c:v>
                </c:pt>
                <c:pt idx="2800">
                  <c:v>22.2315</c:v>
                </c:pt>
                <c:pt idx="2801">
                  <c:v>12.825166666666666</c:v>
                </c:pt>
                <c:pt idx="2802">
                  <c:v>43.884</c:v>
                </c:pt>
                <c:pt idx="2803">
                  <c:v>9.6968333333333341</c:v>
                </c:pt>
                <c:pt idx="2804">
                  <c:v>58.573333333333331</c:v>
                </c:pt>
                <c:pt idx="2805">
                  <c:v>31.056999999999999</c:v>
                </c:pt>
                <c:pt idx="2806">
                  <c:v>72.346833333333336</c:v>
                </c:pt>
                <c:pt idx="2807">
                  <c:v>39.582000000000001</c:v>
                </c:pt>
                <c:pt idx="2808">
                  <c:v>14.263333333333334</c:v>
                </c:pt>
                <c:pt idx="2809">
                  <c:v>36.024000000000001</c:v>
                </c:pt>
                <c:pt idx="2810">
                  <c:v>43.545333333333332</c:v>
                </c:pt>
                <c:pt idx="2811">
                  <c:v>3.6721666666666666</c:v>
                </c:pt>
                <c:pt idx="2812">
                  <c:v>72.44283333333334</c:v>
                </c:pt>
                <c:pt idx="2813">
                  <c:v>58.846166666666669</c:v>
                </c:pt>
                <c:pt idx="2814">
                  <c:v>7.7363333333333335</c:v>
                </c:pt>
                <c:pt idx="2815">
                  <c:v>28.5395</c:v>
                </c:pt>
                <c:pt idx="2816">
                  <c:v>34.948500000000003</c:v>
                </c:pt>
                <c:pt idx="2817">
                  <c:v>23.76</c:v>
                </c:pt>
                <c:pt idx="2818">
                  <c:v>24.595666666666666</c:v>
                </c:pt>
                <c:pt idx="2819">
                  <c:v>71.285833333333329</c:v>
                </c:pt>
                <c:pt idx="2820">
                  <c:v>34.874499999999998</c:v>
                </c:pt>
                <c:pt idx="2821">
                  <c:v>29.677666666666667</c:v>
                </c:pt>
                <c:pt idx="2822">
                  <c:v>23.354333333333333</c:v>
                </c:pt>
                <c:pt idx="2823">
                  <c:v>72.064166666666665</c:v>
                </c:pt>
                <c:pt idx="2824">
                  <c:v>63.720666666666666</c:v>
                </c:pt>
                <c:pt idx="2825">
                  <c:v>11.824</c:v>
                </c:pt>
                <c:pt idx="2826">
                  <c:v>26.1145</c:v>
                </c:pt>
                <c:pt idx="2827">
                  <c:v>12.748833333333334</c:v>
                </c:pt>
                <c:pt idx="2828">
                  <c:v>16.101833333333332</c:v>
                </c:pt>
                <c:pt idx="2829">
                  <c:v>25.753166666666665</c:v>
                </c:pt>
                <c:pt idx="2830">
                  <c:v>5.3083333333333336</c:v>
                </c:pt>
                <c:pt idx="2831">
                  <c:v>35.227333333333334</c:v>
                </c:pt>
                <c:pt idx="2832">
                  <c:v>17.240833333333335</c:v>
                </c:pt>
                <c:pt idx="2833">
                  <c:v>36.837000000000003</c:v>
                </c:pt>
                <c:pt idx="2834">
                  <c:v>53.447000000000003</c:v>
                </c:pt>
                <c:pt idx="2835">
                  <c:v>17.876666666666665</c:v>
                </c:pt>
                <c:pt idx="2836">
                  <c:v>29.659500000000001</c:v>
                </c:pt>
                <c:pt idx="2837">
                  <c:v>8.2956666666666674</c:v>
                </c:pt>
                <c:pt idx="2838">
                  <c:v>71.557000000000002</c:v>
                </c:pt>
                <c:pt idx="2839">
                  <c:v>30.817666666666668</c:v>
                </c:pt>
                <c:pt idx="2840">
                  <c:v>43.8705</c:v>
                </c:pt>
                <c:pt idx="2841">
                  <c:v>22.056833333333334</c:v>
                </c:pt>
                <c:pt idx="2842">
                  <c:v>14.4535</c:v>
                </c:pt>
                <c:pt idx="2843">
                  <c:v>16.121333333333332</c:v>
                </c:pt>
                <c:pt idx="2844">
                  <c:v>16.4895</c:v>
                </c:pt>
                <c:pt idx="2845">
                  <c:v>38.179499999999997</c:v>
                </c:pt>
                <c:pt idx="2846">
                  <c:v>81.638499999999993</c:v>
                </c:pt>
                <c:pt idx="2847">
                  <c:v>19.78575</c:v>
                </c:pt>
                <c:pt idx="2848">
                  <c:v>39.159999999999997</c:v>
                </c:pt>
                <c:pt idx="2849">
                  <c:v>63.31666666666667</c:v>
                </c:pt>
                <c:pt idx="2850">
                  <c:v>35.1875</c:v>
                </c:pt>
                <c:pt idx="2851">
                  <c:v>12.807499999999999</c:v>
                </c:pt>
                <c:pt idx="2852">
                  <c:v>51.526833333333336</c:v>
                </c:pt>
                <c:pt idx="2853">
                  <c:v>14.238333333333333</c:v>
                </c:pt>
                <c:pt idx="2854">
                  <c:v>23.857500000000002</c:v>
                </c:pt>
                <c:pt idx="2855">
                  <c:v>59.942666666666668</c:v>
                </c:pt>
                <c:pt idx="2856">
                  <c:v>21.056666666666668</c:v>
                </c:pt>
                <c:pt idx="2857">
                  <c:v>28.081333333333333</c:v>
                </c:pt>
                <c:pt idx="2858">
                  <c:v>18.045000000000002</c:v>
                </c:pt>
                <c:pt idx="2859">
                  <c:v>96.609833333333327</c:v>
                </c:pt>
                <c:pt idx="2860">
                  <c:v>51.489333333333335</c:v>
                </c:pt>
                <c:pt idx="2861">
                  <c:v>44.439666666666668</c:v>
                </c:pt>
                <c:pt idx="2862">
                  <c:v>62.697000000000003</c:v>
                </c:pt>
                <c:pt idx="2863">
                  <c:v>30.012833333333333</c:v>
                </c:pt>
                <c:pt idx="2864">
                  <c:v>14.403833333333333</c:v>
                </c:pt>
                <c:pt idx="2865">
                  <c:v>13.992166666666666</c:v>
                </c:pt>
                <c:pt idx="2866">
                  <c:v>13.041333333333334</c:v>
                </c:pt>
                <c:pt idx="2867">
                  <c:v>18.603333333333332</c:v>
                </c:pt>
                <c:pt idx="2868">
                  <c:v>26.103833333333334</c:v>
                </c:pt>
                <c:pt idx="2869">
                  <c:v>46.615166666666667</c:v>
                </c:pt>
                <c:pt idx="2870">
                  <c:v>51.322333333333333</c:v>
                </c:pt>
                <c:pt idx="2871">
                  <c:v>27.937000000000001</c:v>
                </c:pt>
                <c:pt idx="2872">
                  <c:v>20.087166666666668</c:v>
                </c:pt>
                <c:pt idx="2873">
                  <c:v>38.369166666666665</c:v>
                </c:pt>
                <c:pt idx="2874">
                  <c:v>18.866333333333333</c:v>
                </c:pt>
                <c:pt idx="2875">
                  <c:v>9.23</c:v>
                </c:pt>
                <c:pt idx="2876">
                  <c:v>81.144666666666666</c:v>
                </c:pt>
                <c:pt idx="2877">
                  <c:v>45.366500000000002</c:v>
                </c:pt>
                <c:pt idx="2878">
                  <c:v>18.034166666666668</c:v>
                </c:pt>
                <c:pt idx="2879">
                  <c:v>29.497666666666667</c:v>
                </c:pt>
                <c:pt idx="2880">
                  <c:v>25.904166666666665</c:v>
                </c:pt>
                <c:pt idx="2881">
                  <c:v>8.7874999999999996</c:v>
                </c:pt>
                <c:pt idx="2882">
                  <c:v>27.333500000000001</c:v>
                </c:pt>
                <c:pt idx="2883">
                  <c:v>22.211500000000001</c:v>
                </c:pt>
                <c:pt idx="2884">
                  <c:v>52.819000000000003</c:v>
                </c:pt>
                <c:pt idx="2885">
                  <c:v>26.582833333333333</c:v>
                </c:pt>
                <c:pt idx="2886">
                  <c:v>24.574000000000002</c:v>
                </c:pt>
                <c:pt idx="2887">
                  <c:v>24.738</c:v>
                </c:pt>
                <c:pt idx="2888">
                  <c:v>39.00866666666667</c:v>
                </c:pt>
                <c:pt idx="2889">
                  <c:v>45.026333333333334</c:v>
                </c:pt>
                <c:pt idx="2890">
                  <c:v>16.149833333333333</c:v>
                </c:pt>
                <c:pt idx="2891">
                  <c:v>59.423333333333332</c:v>
                </c:pt>
                <c:pt idx="2892">
                  <c:v>63.232333333333337</c:v>
                </c:pt>
                <c:pt idx="2893">
                  <c:v>22.250166666666665</c:v>
                </c:pt>
                <c:pt idx="2894">
                  <c:v>12.664333333333333</c:v>
                </c:pt>
                <c:pt idx="2895">
                  <c:v>5.7323333333333331</c:v>
                </c:pt>
                <c:pt idx="2896">
                  <c:v>10.646833333333333</c:v>
                </c:pt>
                <c:pt idx="2897">
                  <c:v>81.36933333333333</c:v>
                </c:pt>
                <c:pt idx="2898">
                  <c:v>33.627166666666668</c:v>
                </c:pt>
                <c:pt idx="2899">
                  <c:v>58.774999999999999</c:v>
                </c:pt>
                <c:pt idx="2900">
                  <c:v>21.812666666666665</c:v>
                </c:pt>
                <c:pt idx="2901">
                  <c:v>26.108666666666668</c:v>
                </c:pt>
                <c:pt idx="2902">
                  <c:v>22.646833333333333</c:v>
                </c:pt>
                <c:pt idx="2903">
                  <c:v>32.192500000000003</c:v>
                </c:pt>
                <c:pt idx="2904">
                  <c:v>17.679833333333335</c:v>
                </c:pt>
                <c:pt idx="2905">
                  <c:v>42.589333333333336</c:v>
                </c:pt>
                <c:pt idx="2906">
                  <c:v>30.095500000000001</c:v>
                </c:pt>
                <c:pt idx="2907">
                  <c:v>12.964166666666667</c:v>
                </c:pt>
                <c:pt idx="2908">
                  <c:v>18.456666666666667</c:v>
                </c:pt>
                <c:pt idx="2909">
                  <c:v>14.541499999999999</c:v>
                </c:pt>
                <c:pt idx="2910">
                  <c:v>56.350666666666669</c:v>
                </c:pt>
                <c:pt idx="2911">
                  <c:v>27.767333333333333</c:v>
                </c:pt>
                <c:pt idx="2912">
                  <c:v>14.7735</c:v>
                </c:pt>
                <c:pt idx="2913">
                  <c:v>31.023666666666667</c:v>
                </c:pt>
                <c:pt idx="2914">
                  <c:v>13.528166666666667</c:v>
                </c:pt>
                <c:pt idx="2915">
                  <c:v>13.259333333333334</c:v>
                </c:pt>
                <c:pt idx="2916">
                  <c:v>21.490500000000001</c:v>
                </c:pt>
                <c:pt idx="2917">
                  <c:v>33.533333333333331</c:v>
                </c:pt>
                <c:pt idx="2918">
                  <c:v>42.780833333333334</c:v>
                </c:pt>
                <c:pt idx="2919">
                  <c:v>62.916499999999999</c:v>
                </c:pt>
                <c:pt idx="2920">
                  <c:v>13.150166666666667</c:v>
                </c:pt>
                <c:pt idx="2921">
                  <c:v>28.750499999999999</c:v>
                </c:pt>
                <c:pt idx="2922">
                  <c:v>23.647833333333335</c:v>
                </c:pt>
                <c:pt idx="2923">
                  <c:v>38.19016666666667</c:v>
                </c:pt>
                <c:pt idx="2924">
                  <c:v>33.947333333333333</c:v>
                </c:pt>
                <c:pt idx="2925">
                  <c:v>51.907499999999999</c:v>
                </c:pt>
                <c:pt idx="2926">
                  <c:v>31.801166666666667</c:v>
                </c:pt>
                <c:pt idx="2927">
                  <c:v>33.338166666666666</c:v>
                </c:pt>
                <c:pt idx="2928">
                  <c:v>32.361833333333337</c:v>
                </c:pt>
                <c:pt idx="2929">
                  <c:v>41.56</c:v>
                </c:pt>
                <c:pt idx="2930">
                  <c:v>2.3504999999999998</c:v>
                </c:pt>
                <c:pt idx="2931">
                  <c:v>8.2843333333333327</c:v>
                </c:pt>
                <c:pt idx="2932">
                  <c:v>61.307499999999997</c:v>
                </c:pt>
                <c:pt idx="2933">
                  <c:v>6.3765000000000001</c:v>
                </c:pt>
                <c:pt idx="2934">
                  <c:v>22.119333333333334</c:v>
                </c:pt>
                <c:pt idx="2935">
                  <c:v>95.974166666666662</c:v>
                </c:pt>
                <c:pt idx="2936">
                  <c:v>11.4945</c:v>
                </c:pt>
                <c:pt idx="2937">
                  <c:v>21.423666666666666</c:v>
                </c:pt>
                <c:pt idx="2938">
                  <c:v>74.393500000000003</c:v>
                </c:pt>
                <c:pt idx="2939">
                  <c:v>24.119666666666667</c:v>
                </c:pt>
                <c:pt idx="2940">
                  <c:v>10.3065</c:v>
                </c:pt>
                <c:pt idx="2941">
                  <c:v>34.866166666666665</c:v>
                </c:pt>
                <c:pt idx="2942">
                  <c:v>21.931666666666668</c:v>
                </c:pt>
                <c:pt idx="2943">
                  <c:v>25.489666666666668</c:v>
                </c:pt>
                <c:pt idx="2944">
                  <c:v>52.18266666666667</c:v>
                </c:pt>
                <c:pt idx="2945">
                  <c:v>24.951333333333334</c:v>
                </c:pt>
                <c:pt idx="2946">
                  <c:v>18.530166666666666</c:v>
                </c:pt>
                <c:pt idx="2947">
                  <c:v>53.171333333333337</c:v>
                </c:pt>
                <c:pt idx="2948">
                  <c:v>38.776166666666668</c:v>
                </c:pt>
                <c:pt idx="2949">
                  <c:v>28.007000000000001</c:v>
                </c:pt>
                <c:pt idx="2950">
                  <c:v>53.612499999999997</c:v>
                </c:pt>
                <c:pt idx="2951">
                  <c:v>11.603</c:v>
                </c:pt>
                <c:pt idx="2952">
                  <c:v>96.924333333333337</c:v>
                </c:pt>
                <c:pt idx="2953">
                  <c:v>48.738833333333332</c:v>
                </c:pt>
                <c:pt idx="2954">
                  <c:v>7.4095000000000004</c:v>
                </c:pt>
                <c:pt idx="2955">
                  <c:v>39.228833333333334</c:v>
                </c:pt>
                <c:pt idx="2956">
                  <c:v>40.871333333333332</c:v>
                </c:pt>
                <c:pt idx="2957">
                  <c:v>3.3944999999999999</c:v>
                </c:pt>
                <c:pt idx="2958">
                  <c:v>29.265833333333333</c:v>
                </c:pt>
                <c:pt idx="2959">
                  <c:v>41.947499999999998</c:v>
                </c:pt>
                <c:pt idx="2960">
                  <c:v>31.324833333333334</c:v>
                </c:pt>
                <c:pt idx="2961">
                  <c:v>7.7720000000000002</c:v>
                </c:pt>
                <c:pt idx="2962">
                  <c:v>31.098666666666666</c:v>
                </c:pt>
                <c:pt idx="2963">
                  <c:v>34.108833333333337</c:v>
                </c:pt>
                <c:pt idx="2964">
                  <c:v>28.504833333333334</c:v>
                </c:pt>
                <c:pt idx="2965">
                  <c:v>19.396666666666668</c:v>
                </c:pt>
                <c:pt idx="2966">
                  <c:v>46.802500000000002</c:v>
                </c:pt>
                <c:pt idx="2967">
                  <c:v>20.705833333333334</c:v>
                </c:pt>
                <c:pt idx="2968">
                  <c:v>23.158333333333335</c:v>
                </c:pt>
                <c:pt idx="2969">
                  <c:v>26.684166666666666</c:v>
                </c:pt>
                <c:pt idx="2970">
                  <c:v>30.707999999999998</c:v>
                </c:pt>
                <c:pt idx="2971">
                  <c:v>16.772666666666666</c:v>
                </c:pt>
                <c:pt idx="2972">
                  <c:v>41.887999999999998</c:v>
                </c:pt>
                <c:pt idx="2973">
                  <c:v>29.022166666666667</c:v>
                </c:pt>
                <c:pt idx="2974">
                  <c:v>23.084333333333333</c:v>
                </c:pt>
                <c:pt idx="2975">
                  <c:v>31.160333333333334</c:v>
                </c:pt>
                <c:pt idx="2976">
                  <c:v>43.570166666666665</c:v>
                </c:pt>
                <c:pt idx="2977">
                  <c:v>2.1031666666666666</c:v>
                </c:pt>
                <c:pt idx="2978">
                  <c:v>20.6615</c:v>
                </c:pt>
                <c:pt idx="2979">
                  <c:v>32.003500000000003</c:v>
                </c:pt>
                <c:pt idx="2980">
                  <c:v>49.076000000000001</c:v>
                </c:pt>
                <c:pt idx="2981">
                  <c:v>49.85091666666667</c:v>
                </c:pt>
                <c:pt idx="2982">
                  <c:v>24.926666666666666</c:v>
                </c:pt>
                <c:pt idx="2983">
                  <c:v>16.492000000000001</c:v>
                </c:pt>
                <c:pt idx="2984">
                  <c:v>31.43</c:v>
                </c:pt>
                <c:pt idx="2985">
                  <c:v>5.7</c:v>
                </c:pt>
                <c:pt idx="2986">
                  <c:v>23.878166666666665</c:v>
                </c:pt>
                <c:pt idx="2987">
                  <c:v>12.055333333333333</c:v>
                </c:pt>
                <c:pt idx="2988">
                  <c:v>13.186666666666667</c:v>
                </c:pt>
                <c:pt idx="2989">
                  <c:v>29.491</c:v>
                </c:pt>
                <c:pt idx="2990">
                  <c:v>53.619166666666665</c:v>
                </c:pt>
                <c:pt idx="2991">
                  <c:v>31.025500000000001</c:v>
                </c:pt>
                <c:pt idx="2992">
                  <c:v>28.506</c:v>
                </c:pt>
                <c:pt idx="2993">
                  <c:v>11.3215</c:v>
                </c:pt>
                <c:pt idx="2994">
                  <c:v>18.832666666666668</c:v>
                </c:pt>
                <c:pt idx="2995">
                  <c:v>23.126000000000001</c:v>
                </c:pt>
                <c:pt idx="2996">
                  <c:v>51.450166666666668</c:v>
                </c:pt>
                <c:pt idx="2997">
                  <c:v>19.008833333333332</c:v>
                </c:pt>
                <c:pt idx="2998">
                  <c:v>14.936500000000001</c:v>
                </c:pt>
                <c:pt idx="2999">
                  <c:v>24.577333333333332</c:v>
                </c:pt>
                <c:pt idx="3000">
                  <c:v>24.792999999999999</c:v>
                </c:pt>
                <c:pt idx="3001">
                  <c:v>34.731499999999997</c:v>
                </c:pt>
                <c:pt idx="3002">
                  <c:v>36.991</c:v>
                </c:pt>
                <c:pt idx="3003">
                  <c:v>15.720499999999999</c:v>
                </c:pt>
                <c:pt idx="3004">
                  <c:v>33.808166666666665</c:v>
                </c:pt>
                <c:pt idx="3005">
                  <c:v>20.5425</c:v>
                </c:pt>
                <c:pt idx="3006">
                  <c:v>103.84366666666666</c:v>
                </c:pt>
                <c:pt idx="3007">
                  <c:v>46.8645</c:v>
                </c:pt>
                <c:pt idx="3008">
                  <c:v>17.1555</c:v>
                </c:pt>
                <c:pt idx="3009">
                  <c:v>10.764833333333334</c:v>
                </c:pt>
                <c:pt idx="3010">
                  <c:v>41.974333333333334</c:v>
                </c:pt>
                <c:pt idx="3011">
                  <c:v>29.348666666666666</c:v>
                </c:pt>
                <c:pt idx="3012">
                  <c:v>12.004666666666667</c:v>
                </c:pt>
                <c:pt idx="3013">
                  <c:v>21.11</c:v>
                </c:pt>
                <c:pt idx="3014">
                  <c:v>19.859166666666667</c:v>
                </c:pt>
                <c:pt idx="3015">
                  <c:v>61.053333333333335</c:v>
                </c:pt>
                <c:pt idx="3016">
                  <c:v>33.787333333333336</c:v>
                </c:pt>
                <c:pt idx="3017">
                  <c:v>4.426166666666667</c:v>
                </c:pt>
                <c:pt idx="3018">
                  <c:v>36.433500000000002</c:v>
                </c:pt>
                <c:pt idx="3019">
                  <c:v>36.889833333333335</c:v>
                </c:pt>
                <c:pt idx="3020">
                  <c:v>31.512166666666666</c:v>
                </c:pt>
                <c:pt idx="3021">
                  <c:v>38.892333333333333</c:v>
                </c:pt>
                <c:pt idx="3022">
                  <c:v>30.296333333333333</c:v>
                </c:pt>
                <c:pt idx="3023">
                  <c:v>90.092666666666673</c:v>
                </c:pt>
                <c:pt idx="3024">
                  <c:v>7.9936666666666669</c:v>
                </c:pt>
                <c:pt idx="3025">
                  <c:v>10.5045</c:v>
                </c:pt>
                <c:pt idx="3026">
                  <c:v>16.675999999999998</c:v>
                </c:pt>
                <c:pt idx="3027">
                  <c:v>49.252833333333335</c:v>
                </c:pt>
                <c:pt idx="3028">
                  <c:v>25.676500000000001</c:v>
                </c:pt>
                <c:pt idx="3029">
                  <c:v>49.201500000000003</c:v>
                </c:pt>
                <c:pt idx="3030">
                  <c:v>8.9954999999999998</c:v>
                </c:pt>
                <c:pt idx="3031">
                  <c:v>26.842916666666667</c:v>
                </c:pt>
                <c:pt idx="3032">
                  <c:v>19.897500000000001</c:v>
                </c:pt>
                <c:pt idx="3033">
                  <c:v>25.421166666666668</c:v>
                </c:pt>
                <c:pt idx="3034">
                  <c:v>83.5745</c:v>
                </c:pt>
                <c:pt idx="3035">
                  <c:v>42.94766666666667</c:v>
                </c:pt>
                <c:pt idx="3036">
                  <c:v>64.183166666666665</c:v>
                </c:pt>
                <c:pt idx="3037">
                  <c:v>18.797833333333333</c:v>
                </c:pt>
                <c:pt idx="3038">
                  <c:v>73.586833333333331</c:v>
                </c:pt>
                <c:pt idx="3039">
                  <c:v>19.695166666666665</c:v>
                </c:pt>
                <c:pt idx="3040">
                  <c:v>14.6365</c:v>
                </c:pt>
                <c:pt idx="3041">
                  <c:v>35.470166666666664</c:v>
                </c:pt>
                <c:pt idx="3042">
                  <c:v>7.2723333333333331</c:v>
                </c:pt>
                <c:pt idx="3043">
                  <c:v>25.219000000000001</c:v>
                </c:pt>
                <c:pt idx="3044">
                  <c:v>30.441500000000001</c:v>
                </c:pt>
                <c:pt idx="3045">
                  <c:v>26.776</c:v>
                </c:pt>
                <c:pt idx="3046">
                  <c:v>47.658333333333331</c:v>
                </c:pt>
                <c:pt idx="3047">
                  <c:v>3.0488333333333335</c:v>
                </c:pt>
                <c:pt idx="3048">
                  <c:v>56.1935</c:v>
                </c:pt>
                <c:pt idx="3049">
                  <c:v>32.433</c:v>
                </c:pt>
                <c:pt idx="3050">
                  <c:v>32.676166666666667</c:v>
                </c:pt>
                <c:pt idx="3051">
                  <c:v>45.454999999999998</c:v>
                </c:pt>
                <c:pt idx="3052">
                  <c:v>88.180166666666665</c:v>
                </c:pt>
                <c:pt idx="3053">
                  <c:v>12.420333333333334</c:v>
                </c:pt>
                <c:pt idx="3054">
                  <c:v>7.1348333333333329</c:v>
                </c:pt>
                <c:pt idx="3055">
                  <c:v>39.916166666666669</c:v>
                </c:pt>
                <c:pt idx="3056">
                  <c:v>94.290666666666667</c:v>
                </c:pt>
                <c:pt idx="3057">
                  <c:v>30.493833333333335</c:v>
                </c:pt>
                <c:pt idx="3058">
                  <c:v>38.424833333333332</c:v>
                </c:pt>
                <c:pt idx="3059">
                  <c:v>23.251666666666665</c:v>
                </c:pt>
                <c:pt idx="3060">
                  <c:v>10.188833333333333</c:v>
                </c:pt>
                <c:pt idx="3061">
                  <c:v>17.901833333333332</c:v>
                </c:pt>
                <c:pt idx="3062">
                  <c:v>8.5473333333333326</c:v>
                </c:pt>
                <c:pt idx="3063">
                  <c:v>57.30533333333333</c:v>
                </c:pt>
                <c:pt idx="3064">
                  <c:v>23.543500000000002</c:v>
                </c:pt>
                <c:pt idx="3065">
                  <c:v>9.3518333333333334</c:v>
                </c:pt>
                <c:pt idx="3066">
                  <c:v>90.06016666666666</c:v>
                </c:pt>
                <c:pt idx="3067">
                  <c:v>52.206000000000003</c:v>
                </c:pt>
                <c:pt idx="3068">
                  <c:v>25.34</c:v>
                </c:pt>
                <c:pt idx="3069">
                  <c:v>17.227666666666668</c:v>
                </c:pt>
                <c:pt idx="3070">
                  <c:v>26.837</c:v>
                </c:pt>
                <c:pt idx="3071">
                  <c:v>49.422833333333337</c:v>
                </c:pt>
                <c:pt idx="3072">
                  <c:v>42.625</c:v>
                </c:pt>
                <c:pt idx="3073">
                  <c:v>18.349499999999999</c:v>
                </c:pt>
                <c:pt idx="3074">
                  <c:v>31.992166666666666</c:v>
                </c:pt>
                <c:pt idx="3075">
                  <c:v>70.19016666666667</c:v>
                </c:pt>
                <c:pt idx="3076">
                  <c:v>11.815833333333334</c:v>
                </c:pt>
                <c:pt idx="3077">
                  <c:v>18.554666666666666</c:v>
                </c:pt>
                <c:pt idx="3078">
                  <c:v>39.651000000000003</c:v>
                </c:pt>
                <c:pt idx="3079">
                  <c:v>24.500666666666667</c:v>
                </c:pt>
                <c:pt idx="3080">
                  <c:v>24.557833333333335</c:v>
                </c:pt>
                <c:pt idx="3081">
                  <c:v>20.687000000000001</c:v>
                </c:pt>
                <c:pt idx="3082">
                  <c:v>21.918666666666667</c:v>
                </c:pt>
                <c:pt idx="3083">
                  <c:v>78.599000000000004</c:v>
                </c:pt>
                <c:pt idx="3084">
                  <c:v>22.086333333333332</c:v>
                </c:pt>
                <c:pt idx="3085">
                  <c:v>25.393999999999998</c:v>
                </c:pt>
                <c:pt idx="3086">
                  <c:v>20.302833333333332</c:v>
                </c:pt>
                <c:pt idx="3087">
                  <c:v>19.094666666666665</c:v>
                </c:pt>
                <c:pt idx="3088">
                  <c:v>47.947000000000003</c:v>
                </c:pt>
                <c:pt idx="3089">
                  <c:v>11.331</c:v>
                </c:pt>
                <c:pt idx="3090">
                  <c:v>17.408166666666666</c:v>
                </c:pt>
                <c:pt idx="3091">
                  <c:v>27.836500000000001</c:v>
                </c:pt>
                <c:pt idx="3092">
                  <c:v>15.618499999999999</c:v>
                </c:pt>
                <c:pt idx="3093">
                  <c:v>18.660666666666668</c:v>
                </c:pt>
                <c:pt idx="3094">
                  <c:v>1.4931666666666668</c:v>
                </c:pt>
                <c:pt idx="3095">
                  <c:v>50.087166666666668</c:v>
                </c:pt>
                <c:pt idx="3096">
                  <c:v>17.126166666666666</c:v>
                </c:pt>
                <c:pt idx="3097">
                  <c:v>30.071750000000002</c:v>
                </c:pt>
                <c:pt idx="3098">
                  <c:v>18.450166666666668</c:v>
                </c:pt>
                <c:pt idx="3099">
                  <c:v>6.0570000000000004</c:v>
                </c:pt>
                <c:pt idx="3100">
                  <c:v>98.730999999999995</c:v>
                </c:pt>
                <c:pt idx="3101">
                  <c:v>32.191166666666668</c:v>
                </c:pt>
                <c:pt idx="3102">
                  <c:v>7.5388333333333337</c:v>
                </c:pt>
                <c:pt idx="3103">
                  <c:v>32.935000000000002</c:v>
                </c:pt>
                <c:pt idx="3104">
                  <c:v>47.94466666666667</c:v>
                </c:pt>
                <c:pt idx="3105">
                  <c:v>22.042000000000002</c:v>
                </c:pt>
                <c:pt idx="3106">
                  <c:v>52.903833333333331</c:v>
                </c:pt>
                <c:pt idx="3107">
                  <c:v>16.537333333333333</c:v>
                </c:pt>
                <c:pt idx="3108">
                  <c:v>10.120666666666667</c:v>
                </c:pt>
                <c:pt idx="3109">
                  <c:v>29.309833333333334</c:v>
                </c:pt>
                <c:pt idx="3110">
                  <c:v>18.1235</c:v>
                </c:pt>
                <c:pt idx="3111">
                  <c:v>55.250500000000002</c:v>
                </c:pt>
                <c:pt idx="3112">
                  <c:v>9.4250000000000007</c:v>
                </c:pt>
                <c:pt idx="3113">
                  <c:v>22.863499999999998</c:v>
                </c:pt>
                <c:pt idx="3114">
                  <c:v>6.0066666666666668</c:v>
                </c:pt>
                <c:pt idx="3115">
                  <c:v>18.751999999999999</c:v>
                </c:pt>
                <c:pt idx="3116">
                  <c:v>44.045166666666667</c:v>
                </c:pt>
                <c:pt idx="3117">
                  <c:v>14.575166666666666</c:v>
                </c:pt>
                <c:pt idx="3118">
                  <c:v>33.68633333333333</c:v>
                </c:pt>
                <c:pt idx="3119">
                  <c:v>13.354833333333334</c:v>
                </c:pt>
                <c:pt idx="3120">
                  <c:v>30.806666666666668</c:v>
                </c:pt>
                <c:pt idx="3121">
                  <c:v>6.3546666666666667</c:v>
                </c:pt>
                <c:pt idx="3122">
                  <c:v>68.656666666666666</c:v>
                </c:pt>
                <c:pt idx="3123">
                  <c:v>64.163666666666671</c:v>
                </c:pt>
                <c:pt idx="3124">
                  <c:v>36.744166666666665</c:v>
                </c:pt>
                <c:pt idx="3125">
                  <c:v>83.694833333333335</c:v>
                </c:pt>
                <c:pt idx="3126">
                  <c:v>58.156833333333331</c:v>
                </c:pt>
                <c:pt idx="3127">
                  <c:v>29.737500000000001</c:v>
                </c:pt>
                <c:pt idx="3128">
                  <c:v>33.457000000000001</c:v>
                </c:pt>
                <c:pt idx="3129">
                  <c:v>10.285</c:v>
                </c:pt>
                <c:pt idx="3130">
                  <c:v>20.097333333333335</c:v>
                </c:pt>
                <c:pt idx="3131">
                  <c:v>17.811666666666667</c:v>
                </c:pt>
                <c:pt idx="3132">
                  <c:v>42.439</c:v>
                </c:pt>
                <c:pt idx="3133">
                  <c:v>24.865333333333332</c:v>
                </c:pt>
                <c:pt idx="3134">
                  <c:v>9.3770000000000007</c:v>
                </c:pt>
                <c:pt idx="3135">
                  <c:v>15.258166666666666</c:v>
                </c:pt>
                <c:pt idx="3136">
                  <c:v>14.665333333333333</c:v>
                </c:pt>
                <c:pt idx="3137">
                  <c:v>32.799833333333332</c:v>
                </c:pt>
                <c:pt idx="3138">
                  <c:v>5.4320000000000004</c:v>
                </c:pt>
                <c:pt idx="3139">
                  <c:v>61.384500000000003</c:v>
                </c:pt>
                <c:pt idx="3140">
                  <c:v>7.6955</c:v>
                </c:pt>
                <c:pt idx="3141">
                  <c:v>22.84</c:v>
                </c:pt>
                <c:pt idx="3142">
                  <c:v>24.821249999999999</c:v>
                </c:pt>
                <c:pt idx="3143">
                  <c:v>9.5661666666666658</c:v>
                </c:pt>
                <c:pt idx="3144">
                  <c:v>13.0145</c:v>
                </c:pt>
                <c:pt idx="3145">
                  <c:v>16.574999999999999</c:v>
                </c:pt>
                <c:pt idx="3146">
                  <c:v>34.402833333333334</c:v>
                </c:pt>
                <c:pt idx="3147">
                  <c:v>16.251666666666665</c:v>
                </c:pt>
                <c:pt idx="3148">
                  <c:v>26.867000000000001</c:v>
                </c:pt>
                <c:pt idx="3149">
                  <c:v>82.209666666666664</c:v>
                </c:pt>
                <c:pt idx="3150">
                  <c:v>3.883</c:v>
                </c:pt>
                <c:pt idx="3151">
                  <c:v>9.1406666666666663</c:v>
                </c:pt>
                <c:pt idx="3152">
                  <c:v>11.675166666666666</c:v>
                </c:pt>
                <c:pt idx="3153">
                  <c:v>31.939833333333333</c:v>
                </c:pt>
                <c:pt idx="3154">
                  <c:v>38.135833333333331</c:v>
                </c:pt>
                <c:pt idx="3155">
                  <c:v>3.2928333333333333</c:v>
                </c:pt>
                <c:pt idx="3156">
                  <c:v>14.512499999999999</c:v>
                </c:pt>
                <c:pt idx="3157">
                  <c:v>40.283333333333331</c:v>
                </c:pt>
                <c:pt idx="3158">
                  <c:v>25.758500000000002</c:v>
                </c:pt>
                <c:pt idx="3159">
                  <c:v>58.518500000000003</c:v>
                </c:pt>
                <c:pt idx="3160">
                  <c:v>27.1</c:v>
                </c:pt>
                <c:pt idx="3161">
                  <c:v>15.925333333333333</c:v>
                </c:pt>
                <c:pt idx="3162">
                  <c:v>14.408666666666667</c:v>
                </c:pt>
                <c:pt idx="3163">
                  <c:v>25.533000000000001</c:v>
                </c:pt>
                <c:pt idx="3164">
                  <c:v>33.305166666666665</c:v>
                </c:pt>
                <c:pt idx="3165">
                  <c:v>15.7395</c:v>
                </c:pt>
                <c:pt idx="3166">
                  <c:v>51.624166666666667</c:v>
                </c:pt>
                <c:pt idx="3167">
                  <c:v>15.077</c:v>
                </c:pt>
                <c:pt idx="3168">
                  <c:v>43.541499999999999</c:v>
                </c:pt>
                <c:pt idx="3169">
                  <c:v>40.106666666666669</c:v>
                </c:pt>
                <c:pt idx="3170">
                  <c:v>85.060500000000005</c:v>
                </c:pt>
                <c:pt idx="3171">
                  <c:v>34.494666666666667</c:v>
                </c:pt>
                <c:pt idx="3172">
                  <c:v>29.002500000000001</c:v>
                </c:pt>
                <c:pt idx="3173">
                  <c:v>37.979666666666667</c:v>
                </c:pt>
                <c:pt idx="3174">
                  <c:v>16.233333333333334</c:v>
                </c:pt>
                <c:pt idx="3175">
                  <c:v>6.5994999999999999</c:v>
                </c:pt>
                <c:pt idx="3176">
                  <c:v>44.076166666666666</c:v>
                </c:pt>
                <c:pt idx="3177">
                  <c:v>64.588833333333326</c:v>
                </c:pt>
                <c:pt idx="3178">
                  <c:v>68.00233333333334</c:v>
                </c:pt>
                <c:pt idx="3179">
                  <c:v>62.412999999999997</c:v>
                </c:pt>
                <c:pt idx="3180">
                  <c:v>17.3385</c:v>
                </c:pt>
                <c:pt idx="3181">
                  <c:v>35.917999999999999</c:v>
                </c:pt>
                <c:pt idx="3182">
                  <c:v>11.531000000000001</c:v>
                </c:pt>
                <c:pt idx="3183">
                  <c:v>29.163499999999999</c:v>
                </c:pt>
                <c:pt idx="3184">
                  <c:v>77.949666666666673</c:v>
                </c:pt>
                <c:pt idx="3185">
                  <c:v>24.443333333333332</c:v>
                </c:pt>
                <c:pt idx="3186">
                  <c:v>19.9785</c:v>
                </c:pt>
                <c:pt idx="3187">
                  <c:v>10.2095</c:v>
                </c:pt>
                <c:pt idx="3188">
                  <c:v>58.081333333333333</c:v>
                </c:pt>
                <c:pt idx="3189">
                  <c:v>15.968333333333334</c:v>
                </c:pt>
                <c:pt idx="3190">
                  <c:v>36.429333333333332</c:v>
                </c:pt>
                <c:pt idx="3191">
                  <c:v>14.140166666666667</c:v>
                </c:pt>
                <c:pt idx="3192">
                  <c:v>18.710833333333333</c:v>
                </c:pt>
                <c:pt idx="3193">
                  <c:v>29.553833333333333</c:v>
                </c:pt>
                <c:pt idx="3194">
                  <c:v>21.928333333333335</c:v>
                </c:pt>
                <c:pt idx="3195">
                  <c:v>10.833333333333334</c:v>
                </c:pt>
                <c:pt idx="3196">
                  <c:v>52.511499999999998</c:v>
                </c:pt>
                <c:pt idx="3197">
                  <c:v>59.659833333333331</c:v>
                </c:pt>
                <c:pt idx="3198">
                  <c:v>29.437999999999999</c:v>
                </c:pt>
                <c:pt idx="3199">
                  <c:v>20.397333333333332</c:v>
                </c:pt>
                <c:pt idx="3200">
                  <c:v>35.084000000000003</c:v>
                </c:pt>
                <c:pt idx="3201">
                  <c:v>28.539666666666665</c:v>
                </c:pt>
                <c:pt idx="3202">
                  <c:v>34.945</c:v>
                </c:pt>
                <c:pt idx="3203">
                  <c:v>30.000166666666665</c:v>
                </c:pt>
                <c:pt idx="3204">
                  <c:v>19.892499999999998</c:v>
                </c:pt>
                <c:pt idx="3205">
                  <c:v>43.129333333333335</c:v>
                </c:pt>
                <c:pt idx="3206">
                  <c:v>31.951666666666668</c:v>
                </c:pt>
                <c:pt idx="3207">
                  <c:v>44.784666666666666</c:v>
                </c:pt>
                <c:pt idx="3208">
                  <c:v>18.784666666666666</c:v>
                </c:pt>
                <c:pt idx="3209">
                  <c:v>18.201666666666668</c:v>
                </c:pt>
                <c:pt idx="3210">
                  <c:v>60.578666666666663</c:v>
                </c:pt>
                <c:pt idx="3211">
                  <c:v>46.162833333333332</c:v>
                </c:pt>
                <c:pt idx="3212">
                  <c:v>56.307000000000002</c:v>
                </c:pt>
                <c:pt idx="3213">
                  <c:v>38.493833333333335</c:v>
                </c:pt>
                <c:pt idx="3214">
                  <c:v>32.0565</c:v>
                </c:pt>
                <c:pt idx="3215">
                  <c:v>71.646833333333333</c:v>
                </c:pt>
                <c:pt idx="3216">
                  <c:v>17.643999999999998</c:v>
                </c:pt>
                <c:pt idx="3217">
                  <c:v>55.391666666666666</c:v>
                </c:pt>
                <c:pt idx="3218">
                  <c:v>40.222333333333331</c:v>
                </c:pt>
                <c:pt idx="3219">
                  <c:v>35.298999999999999</c:v>
                </c:pt>
                <c:pt idx="3220">
                  <c:v>34.160833333333336</c:v>
                </c:pt>
                <c:pt idx="3221">
                  <c:v>12.291499999999999</c:v>
                </c:pt>
                <c:pt idx="3222">
                  <c:v>43.762666666666668</c:v>
                </c:pt>
                <c:pt idx="3223">
                  <c:v>63.945</c:v>
                </c:pt>
                <c:pt idx="3224">
                  <c:v>7.6775000000000002</c:v>
                </c:pt>
                <c:pt idx="3225">
                  <c:v>17.075749999999999</c:v>
                </c:pt>
                <c:pt idx="3226">
                  <c:v>16.852333333333334</c:v>
                </c:pt>
                <c:pt idx="3227">
                  <c:v>19.9985</c:v>
                </c:pt>
                <c:pt idx="3228">
                  <c:v>121.8175</c:v>
                </c:pt>
                <c:pt idx="3229">
                  <c:v>23.611333333333334</c:v>
                </c:pt>
                <c:pt idx="3230">
                  <c:v>27.948666666666668</c:v>
                </c:pt>
                <c:pt idx="3231">
                  <c:v>45.680500000000002</c:v>
                </c:pt>
                <c:pt idx="3232">
                  <c:v>9.5971666666666664</c:v>
                </c:pt>
                <c:pt idx="3233">
                  <c:v>11.706166666666666</c:v>
                </c:pt>
                <c:pt idx="3234">
                  <c:v>63.0655</c:v>
                </c:pt>
                <c:pt idx="3235">
                  <c:v>22.280833333333334</c:v>
                </c:pt>
                <c:pt idx="3236">
                  <c:v>87.987166666666667</c:v>
                </c:pt>
                <c:pt idx="3237">
                  <c:v>19.4605</c:v>
                </c:pt>
                <c:pt idx="3238">
                  <c:v>19.829833333333333</c:v>
                </c:pt>
                <c:pt idx="3239">
                  <c:v>33.11633333333333</c:v>
                </c:pt>
                <c:pt idx="3240">
                  <c:v>36.44</c:v>
                </c:pt>
                <c:pt idx="3241">
                  <c:v>17.389500000000002</c:v>
                </c:pt>
                <c:pt idx="3242">
                  <c:v>15.091833333333334</c:v>
                </c:pt>
                <c:pt idx="3243">
                  <c:v>26.801666666666666</c:v>
                </c:pt>
                <c:pt idx="3244">
                  <c:v>68.827500000000001</c:v>
                </c:pt>
                <c:pt idx="3245">
                  <c:v>17.958666666666666</c:v>
                </c:pt>
                <c:pt idx="3246">
                  <c:v>35.208500000000001</c:v>
                </c:pt>
                <c:pt idx="3247">
                  <c:v>10.968500000000001</c:v>
                </c:pt>
                <c:pt idx="3248">
                  <c:v>52.979333333333336</c:v>
                </c:pt>
                <c:pt idx="3249">
                  <c:v>29.038333333333334</c:v>
                </c:pt>
                <c:pt idx="3250">
                  <c:v>46.906333333333336</c:v>
                </c:pt>
                <c:pt idx="3251">
                  <c:v>12.154833333333332</c:v>
                </c:pt>
                <c:pt idx="3252">
                  <c:v>11.535666666666666</c:v>
                </c:pt>
                <c:pt idx="3253">
                  <c:v>24.095333333333333</c:v>
                </c:pt>
                <c:pt idx="3254">
                  <c:v>15.939833333333333</c:v>
                </c:pt>
                <c:pt idx="3255">
                  <c:v>25.505833333333332</c:v>
                </c:pt>
                <c:pt idx="3256">
                  <c:v>32.087333333333333</c:v>
                </c:pt>
                <c:pt idx="3257">
                  <c:v>71.857833333333332</c:v>
                </c:pt>
                <c:pt idx="3258">
                  <c:v>30.296333333333333</c:v>
                </c:pt>
                <c:pt idx="3259">
                  <c:v>25.149000000000001</c:v>
                </c:pt>
                <c:pt idx="3260">
                  <c:v>62.384999999999998</c:v>
                </c:pt>
                <c:pt idx="3261">
                  <c:v>20.203166666666668</c:v>
                </c:pt>
                <c:pt idx="3262">
                  <c:v>54.624333333333333</c:v>
                </c:pt>
                <c:pt idx="3263">
                  <c:v>31.326666666666668</c:v>
                </c:pt>
                <c:pt idx="3264">
                  <c:v>70.871166666666667</c:v>
                </c:pt>
                <c:pt idx="3265">
                  <c:v>28.813833333333335</c:v>
                </c:pt>
                <c:pt idx="3266">
                  <c:v>21.597333333333335</c:v>
                </c:pt>
                <c:pt idx="3267">
                  <c:v>46.756833333333333</c:v>
                </c:pt>
                <c:pt idx="3268">
                  <c:v>74.561999999999998</c:v>
                </c:pt>
                <c:pt idx="3269">
                  <c:v>43.685166666666667</c:v>
                </c:pt>
                <c:pt idx="3270">
                  <c:v>27.256499999999999</c:v>
                </c:pt>
                <c:pt idx="3271">
                  <c:v>43.559666666666665</c:v>
                </c:pt>
                <c:pt idx="3272">
                  <c:v>12.522</c:v>
                </c:pt>
                <c:pt idx="3273">
                  <c:v>36.561999999999998</c:v>
                </c:pt>
                <c:pt idx="3274">
                  <c:v>37.331666666666663</c:v>
                </c:pt>
                <c:pt idx="3275">
                  <c:v>15.754</c:v>
                </c:pt>
                <c:pt idx="3276">
                  <c:v>7.0516666666666667</c:v>
                </c:pt>
                <c:pt idx="3277">
                  <c:v>12.73</c:v>
                </c:pt>
                <c:pt idx="3278">
                  <c:v>27.040666666666667</c:v>
                </c:pt>
                <c:pt idx="3279">
                  <c:v>4.6994999999999996</c:v>
                </c:pt>
                <c:pt idx="3280">
                  <c:v>69.345666666666673</c:v>
                </c:pt>
                <c:pt idx="3281">
                  <c:v>15.1965</c:v>
                </c:pt>
                <c:pt idx="3282">
                  <c:v>26.332999999999998</c:v>
                </c:pt>
                <c:pt idx="3283">
                  <c:v>3.2066666666666666</c:v>
                </c:pt>
                <c:pt idx="3284">
                  <c:v>46.819166666666668</c:v>
                </c:pt>
                <c:pt idx="3285">
                  <c:v>22.484833333333334</c:v>
                </c:pt>
                <c:pt idx="3286">
                  <c:v>18.574999999999999</c:v>
                </c:pt>
                <c:pt idx="3287">
                  <c:v>27.140166666666666</c:v>
                </c:pt>
                <c:pt idx="3288">
                  <c:v>10.290666666666667</c:v>
                </c:pt>
                <c:pt idx="3289">
                  <c:v>16.4175</c:v>
                </c:pt>
                <c:pt idx="3290">
                  <c:v>32.458500000000001</c:v>
                </c:pt>
                <c:pt idx="3291">
                  <c:v>18.303333333333335</c:v>
                </c:pt>
                <c:pt idx="3292">
                  <c:v>21.374333333333333</c:v>
                </c:pt>
                <c:pt idx="3293">
                  <c:v>14.814500000000001</c:v>
                </c:pt>
                <c:pt idx="3294">
                  <c:v>6.1426666666666669</c:v>
                </c:pt>
                <c:pt idx="3295">
                  <c:v>121.07550000000001</c:v>
                </c:pt>
                <c:pt idx="3296">
                  <c:v>126.06716666666667</c:v>
                </c:pt>
                <c:pt idx="3297">
                  <c:v>20.607833333333332</c:v>
                </c:pt>
                <c:pt idx="3298">
                  <c:v>66.279333333333327</c:v>
                </c:pt>
                <c:pt idx="3299">
                  <c:v>18.282333333333334</c:v>
                </c:pt>
                <c:pt idx="3300">
                  <c:v>33.284999999999997</c:v>
                </c:pt>
                <c:pt idx="3301">
                  <c:v>33.160499999999999</c:v>
                </c:pt>
                <c:pt idx="3302">
                  <c:v>29.069666666666667</c:v>
                </c:pt>
                <c:pt idx="3303">
                  <c:v>44.574666666666666</c:v>
                </c:pt>
                <c:pt idx="3304">
                  <c:v>17.118083333333335</c:v>
                </c:pt>
                <c:pt idx="3305">
                  <c:v>53.647666666666666</c:v>
                </c:pt>
                <c:pt idx="3306">
                  <c:v>52.724333333333334</c:v>
                </c:pt>
                <c:pt idx="3307">
                  <c:v>19.693166666666666</c:v>
                </c:pt>
                <c:pt idx="3308">
                  <c:v>4.7536666666666667</c:v>
                </c:pt>
                <c:pt idx="3309">
                  <c:v>7.7241666666666671</c:v>
                </c:pt>
                <c:pt idx="3310">
                  <c:v>28.494</c:v>
                </c:pt>
                <c:pt idx="3311">
                  <c:v>8.0235000000000003</c:v>
                </c:pt>
                <c:pt idx="3312">
                  <c:v>24.986000000000001</c:v>
                </c:pt>
                <c:pt idx="3313">
                  <c:v>57.333666666666666</c:v>
                </c:pt>
                <c:pt idx="3314">
                  <c:v>17.039000000000001</c:v>
                </c:pt>
                <c:pt idx="3315">
                  <c:v>21.856000000000002</c:v>
                </c:pt>
                <c:pt idx="3316">
                  <c:v>18.474499999999999</c:v>
                </c:pt>
                <c:pt idx="3317">
                  <c:v>31.368833333333335</c:v>
                </c:pt>
                <c:pt idx="3318">
                  <c:v>34.854833333333332</c:v>
                </c:pt>
                <c:pt idx="3319">
                  <c:v>39.119500000000002</c:v>
                </c:pt>
                <c:pt idx="3320">
                  <c:v>17.385833333333334</c:v>
                </c:pt>
                <c:pt idx="3321">
                  <c:v>30.890333333333334</c:v>
                </c:pt>
                <c:pt idx="3322">
                  <c:v>71.240166666666667</c:v>
                </c:pt>
                <c:pt idx="3323">
                  <c:v>13.969166666666666</c:v>
                </c:pt>
                <c:pt idx="3324">
                  <c:v>13.082166666666666</c:v>
                </c:pt>
                <c:pt idx="3325">
                  <c:v>31.720833333333335</c:v>
                </c:pt>
                <c:pt idx="3326">
                  <c:v>13.3415</c:v>
                </c:pt>
                <c:pt idx="3327">
                  <c:v>43.593666666666664</c:v>
                </c:pt>
                <c:pt idx="3328">
                  <c:v>35.648000000000003</c:v>
                </c:pt>
                <c:pt idx="3329">
                  <c:v>39.717833333333331</c:v>
                </c:pt>
                <c:pt idx="3330">
                  <c:v>20.828166666666668</c:v>
                </c:pt>
                <c:pt idx="3331">
                  <c:v>45.429499999999997</c:v>
                </c:pt>
                <c:pt idx="3332">
                  <c:v>14.552166666666666</c:v>
                </c:pt>
                <c:pt idx="3333">
                  <c:v>14.195</c:v>
                </c:pt>
                <c:pt idx="3334">
                  <c:v>26.883666666666667</c:v>
                </c:pt>
                <c:pt idx="3335">
                  <c:v>23.6235</c:v>
                </c:pt>
                <c:pt idx="3336">
                  <c:v>58.887833333333333</c:v>
                </c:pt>
                <c:pt idx="3337">
                  <c:v>11.823666666666666</c:v>
                </c:pt>
                <c:pt idx="3338">
                  <c:v>22.204666666666668</c:v>
                </c:pt>
                <c:pt idx="3339">
                  <c:v>25.323166666666665</c:v>
                </c:pt>
                <c:pt idx="3340">
                  <c:v>46.486499999999999</c:v>
                </c:pt>
                <c:pt idx="3341">
                  <c:v>11.817333333333334</c:v>
                </c:pt>
                <c:pt idx="3342">
                  <c:v>22.298666666666666</c:v>
                </c:pt>
                <c:pt idx="3343">
                  <c:v>19.545333333333332</c:v>
                </c:pt>
                <c:pt idx="3344">
                  <c:v>32.420666666666669</c:v>
                </c:pt>
                <c:pt idx="3345">
                  <c:v>64.141999999999996</c:v>
                </c:pt>
                <c:pt idx="3346">
                  <c:v>31.797333333333334</c:v>
                </c:pt>
                <c:pt idx="3347">
                  <c:v>31.0855</c:v>
                </c:pt>
                <c:pt idx="3348">
                  <c:v>118.31483333333334</c:v>
                </c:pt>
                <c:pt idx="3349">
                  <c:v>50.031500000000001</c:v>
                </c:pt>
                <c:pt idx="3350">
                  <c:v>3.2635000000000001</c:v>
                </c:pt>
                <c:pt idx="3351">
                  <c:v>62.797833333333337</c:v>
                </c:pt>
                <c:pt idx="3352">
                  <c:v>35.774999999999999</c:v>
                </c:pt>
                <c:pt idx="3353">
                  <c:v>27.539833333333334</c:v>
                </c:pt>
                <c:pt idx="3354">
                  <c:v>51.896500000000003</c:v>
                </c:pt>
                <c:pt idx="3355">
                  <c:v>40.908999999999999</c:v>
                </c:pt>
                <c:pt idx="3356">
                  <c:v>22.179166666666667</c:v>
                </c:pt>
                <c:pt idx="3357">
                  <c:v>36.262833333333333</c:v>
                </c:pt>
                <c:pt idx="3358">
                  <c:v>19.891500000000001</c:v>
                </c:pt>
                <c:pt idx="3359">
                  <c:v>13.163500000000001</c:v>
                </c:pt>
                <c:pt idx="3360">
                  <c:v>28.085333333333335</c:v>
                </c:pt>
                <c:pt idx="3361">
                  <c:v>18.383166666666668</c:v>
                </c:pt>
                <c:pt idx="3362">
                  <c:v>101.70416666666667</c:v>
                </c:pt>
                <c:pt idx="3363">
                  <c:v>39.012166666666666</c:v>
                </c:pt>
                <c:pt idx="3364">
                  <c:v>78.404666666666671</c:v>
                </c:pt>
                <c:pt idx="3365">
                  <c:v>25.465666666666667</c:v>
                </c:pt>
                <c:pt idx="3366">
                  <c:v>32.426666666666669</c:v>
                </c:pt>
                <c:pt idx="3367">
                  <c:v>81.75066666666666</c:v>
                </c:pt>
                <c:pt idx="3368">
                  <c:v>28.123166666666666</c:v>
                </c:pt>
                <c:pt idx="3369">
                  <c:v>49.758499999999998</c:v>
                </c:pt>
                <c:pt idx="3370">
                  <c:v>16.944333333333333</c:v>
                </c:pt>
                <c:pt idx="3371">
                  <c:v>5.684166666666667</c:v>
                </c:pt>
                <c:pt idx="3372">
                  <c:v>18.453333333333333</c:v>
                </c:pt>
                <c:pt idx="3373">
                  <c:v>17.080333333333332</c:v>
                </c:pt>
                <c:pt idx="3374">
                  <c:v>59.615083333333331</c:v>
                </c:pt>
                <c:pt idx="3375">
                  <c:v>83.726166666666671</c:v>
                </c:pt>
                <c:pt idx="3376">
                  <c:v>5.9256666666666664</c:v>
                </c:pt>
                <c:pt idx="3377">
                  <c:v>3.8681666666666668</c:v>
                </c:pt>
                <c:pt idx="3378">
                  <c:v>23.541666666666668</c:v>
                </c:pt>
                <c:pt idx="3379">
                  <c:v>43.621749999999999</c:v>
                </c:pt>
                <c:pt idx="3380">
                  <c:v>17.325333333333333</c:v>
                </c:pt>
                <c:pt idx="3381">
                  <c:v>71.130166666666668</c:v>
                </c:pt>
                <c:pt idx="3382">
                  <c:v>14.899666666666667</c:v>
                </c:pt>
                <c:pt idx="3383">
                  <c:v>26.97</c:v>
                </c:pt>
                <c:pt idx="3384">
                  <c:v>63.830500000000001</c:v>
                </c:pt>
                <c:pt idx="3385">
                  <c:v>68.283500000000004</c:v>
                </c:pt>
                <c:pt idx="3386">
                  <c:v>6.0206666666666671</c:v>
                </c:pt>
                <c:pt idx="3387">
                  <c:v>38.963500000000003</c:v>
                </c:pt>
                <c:pt idx="3388">
                  <c:v>17.9895</c:v>
                </c:pt>
                <c:pt idx="3389">
                  <c:v>5.8998333333333335</c:v>
                </c:pt>
                <c:pt idx="3390">
                  <c:v>81.346166666666662</c:v>
                </c:pt>
                <c:pt idx="3391">
                  <c:v>19.486333333333334</c:v>
                </c:pt>
                <c:pt idx="3392">
                  <c:v>21.370166666666666</c:v>
                </c:pt>
                <c:pt idx="3393">
                  <c:v>36.577166666666663</c:v>
                </c:pt>
                <c:pt idx="3394">
                  <c:v>7.1479999999999997</c:v>
                </c:pt>
                <c:pt idx="3395">
                  <c:v>12.188333333333333</c:v>
                </c:pt>
                <c:pt idx="3396">
                  <c:v>30.036000000000001</c:v>
                </c:pt>
                <c:pt idx="3397">
                  <c:v>40.750166666666665</c:v>
                </c:pt>
                <c:pt idx="3398">
                  <c:v>50.638833333333331</c:v>
                </c:pt>
                <c:pt idx="3399">
                  <c:v>30.715666666666667</c:v>
                </c:pt>
                <c:pt idx="3400">
                  <c:v>12.656499999999999</c:v>
                </c:pt>
                <c:pt idx="3401">
                  <c:v>19.686</c:v>
                </c:pt>
                <c:pt idx="3402">
                  <c:v>21.405000000000001</c:v>
                </c:pt>
                <c:pt idx="3403">
                  <c:v>31.679166666666667</c:v>
                </c:pt>
                <c:pt idx="3404">
                  <c:v>81.751499999999993</c:v>
                </c:pt>
                <c:pt idx="3405">
                  <c:v>21.755166666666668</c:v>
                </c:pt>
                <c:pt idx="3406">
                  <c:v>13.625166666666667</c:v>
                </c:pt>
                <c:pt idx="3407">
                  <c:v>53.244999999999997</c:v>
                </c:pt>
                <c:pt idx="3408">
                  <c:v>30.439333333333334</c:v>
                </c:pt>
                <c:pt idx="3409">
                  <c:v>58.181666666666665</c:v>
                </c:pt>
                <c:pt idx="3410">
                  <c:v>1.2432361166666666</c:v>
                </c:pt>
                <c:pt idx="3411">
                  <c:v>36.000666666666667</c:v>
                </c:pt>
                <c:pt idx="3412">
                  <c:v>78.796333333333337</c:v>
                </c:pt>
                <c:pt idx="3413">
                  <c:v>12.584333333333333</c:v>
                </c:pt>
                <c:pt idx="3414">
                  <c:v>17.207000000000001</c:v>
                </c:pt>
                <c:pt idx="3415">
                  <c:v>13.454499999999999</c:v>
                </c:pt>
                <c:pt idx="3416">
                  <c:v>16.919</c:v>
                </c:pt>
                <c:pt idx="3417">
                  <c:v>45.091333333333331</c:v>
                </c:pt>
                <c:pt idx="3418">
                  <c:v>37.037333333333336</c:v>
                </c:pt>
                <c:pt idx="3419">
                  <c:v>21.339833333333335</c:v>
                </c:pt>
                <c:pt idx="3420">
                  <c:v>9.2881666666666671</c:v>
                </c:pt>
                <c:pt idx="3421">
                  <c:v>12.318333333333333</c:v>
                </c:pt>
                <c:pt idx="3422">
                  <c:v>29.3765</c:v>
                </c:pt>
                <c:pt idx="3423">
                  <c:v>40.479333333333336</c:v>
                </c:pt>
                <c:pt idx="3424">
                  <c:v>36.975499999999997</c:v>
                </c:pt>
                <c:pt idx="3425">
                  <c:v>35.76</c:v>
                </c:pt>
                <c:pt idx="3426">
                  <c:v>10.634666666666666</c:v>
                </c:pt>
                <c:pt idx="3427">
                  <c:v>79.69383333333333</c:v>
                </c:pt>
                <c:pt idx="3428">
                  <c:v>47.19316666666667</c:v>
                </c:pt>
                <c:pt idx="3429">
                  <c:v>16.711166666666667</c:v>
                </c:pt>
                <c:pt idx="3430">
                  <c:v>4.3163333333333336</c:v>
                </c:pt>
                <c:pt idx="3431">
                  <c:v>88.728333333333339</c:v>
                </c:pt>
                <c:pt idx="3432">
                  <c:v>36.247666666666667</c:v>
                </c:pt>
                <c:pt idx="3433">
                  <c:v>17.930166666666668</c:v>
                </c:pt>
                <c:pt idx="3434">
                  <c:v>47.433</c:v>
                </c:pt>
                <c:pt idx="3435">
                  <c:v>26.011333333333333</c:v>
                </c:pt>
                <c:pt idx="3436">
                  <c:v>22.944333333333333</c:v>
                </c:pt>
                <c:pt idx="3437">
                  <c:v>28.773166666666668</c:v>
                </c:pt>
                <c:pt idx="3438">
                  <c:v>32.86633333333333</c:v>
                </c:pt>
                <c:pt idx="3439">
                  <c:v>54.087833333333336</c:v>
                </c:pt>
                <c:pt idx="3440">
                  <c:v>59.763166666666663</c:v>
                </c:pt>
                <c:pt idx="3441">
                  <c:v>34.432333333333332</c:v>
                </c:pt>
                <c:pt idx="3442">
                  <c:v>20.145333333333333</c:v>
                </c:pt>
                <c:pt idx="3443">
                  <c:v>37.729500000000002</c:v>
                </c:pt>
                <c:pt idx="3444">
                  <c:v>33.188333333333333</c:v>
                </c:pt>
                <c:pt idx="3445">
                  <c:v>52.49733333333333</c:v>
                </c:pt>
                <c:pt idx="3446">
                  <c:v>6.5400833333333335</c:v>
                </c:pt>
                <c:pt idx="3447">
                  <c:v>21.961333333333332</c:v>
                </c:pt>
                <c:pt idx="3448">
                  <c:v>23.513833333333334</c:v>
                </c:pt>
                <c:pt idx="3449">
                  <c:v>10.933666666666667</c:v>
                </c:pt>
                <c:pt idx="3450">
                  <c:v>28.128666666666668</c:v>
                </c:pt>
                <c:pt idx="3451">
                  <c:v>7.0555000000000003</c:v>
                </c:pt>
                <c:pt idx="3452">
                  <c:v>26.06</c:v>
                </c:pt>
                <c:pt idx="3453">
                  <c:v>17.156166666666667</c:v>
                </c:pt>
                <c:pt idx="3454">
                  <c:v>47.840333333333334</c:v>
                </c:pt>
                <c:pt idx="3455">
                  <c:v>20.494333333333334</c:v>
                </c:pt>
                <c:pt idx="3456">
                  <c:v>12.395666666666667</c:v>
                </c:pt>
                <c:pt idx="3457">
                  <c:v>20.700833333333332</c:v>
                </c:pt>
                <c:pt idx="3458">
                  <c:v>33.967666666666666</c:v>
                </c:pt>
                <c:pt idx="3459">
                  <c:v>10.117002008333333</c:v>
                </c:pt>
                <c:pt idx="3460">
                  <c:v>21.842166666666667</c:v>
                </c:pt>
                <c:pt idx="3461">
                  <c:v>9.0108333333333341</c:v>
                </c:pt>
                <c:pt idx="3462">
                  <c:v>28.353333333333332</c:v>
                </c:pt>
                <c:pt idx="3463">
                  <c:v>39.493333333333332</c:v>
                </c:pt>
                <c:pt idx="3464">
                  <c:v>69.566999999999993</c:v>
                </c:pt>
                <c:pt idx="3465">
                  <c:v>29.663166666666665</c:v>
                </c:pt>
                <c:pt idx="3466">
                  <c:v>13.762</c:v>
                </c:pt>
                <c:pt idx="3467">
                  <c:v>32.677500000000002</c:v>
                </c:pt>
                <c:pt idx="3468">
                  <c:v>27.626166666666666</c:v>
                </c:pt>
                <c:pt idx="3469">
                  <c:v>41.907166666666669</c:v>
                </c:pt>
                <c:pt idx="3470">
                  <c:v>25.431666666666668</c:v>
                </c:pt>
                <c:pt idx="3471">
                  <c:v>29.217166666666667</c:v>
                </c:pt>
                <c:pt idx="3472">
                  <c:v>17.825666666666667</c:v>
                </c:pt>
                <c:pt idx="3473">
                  <c:v>71.442499999999995</c:v>
                </c:pt>
                <c:pt idx="3474">
                  <c:v>24.604333333333333</c:v>
                </c:pt>
                <c:pt idx="3475">
                  <c:v>10.1915</c:v>
                </c:pt>
                <c:pt idx="3476">
                  <c:v>4.992</c:v>
                </c:pt>
                <c:pt idx="3477">
                  <c:v>57.654833333333336</c:v>
                </c:pt>
                <c:pt idx="3478">
                  <c:v>21.263833333333334</c:v>
                </c:pt>
                <c:pt idx="3479">
                  <c:v>22.364000000000001</c:v>
                </c:pt>
                <c:pt idx="3480">
                  <c:v>27.534500000000001</c:v>
                </c:pt>
                <c:pt idx="3481">
                  <c:v>23.967833333333335</c:v>
                </c:pt>
                <c:pt idx="3482">
                  <c:v>20.082333333333334</c:v>
                </c:pt>
                <c:pt idx="3483">
                  <c:v>12.489166666666666</c:v>
                </c:pt>
                <c:pt idx="3484">
                  <c:v>37.883166666666668</c:v>
                </c:pt>
                <c:pt idx="3485">
                  <c:v>17.410833333333333</c:v>
                </c:pt>
                <c:pt idx="3486">
                  <c:v>26.801833333333335</c:v>
                </c:pt>
                <c:pt idx="3487">
                  <c:v>21.701499999999999</c:v>
                </c:pt>
                <c:pt idx="3488">
                  <c:v>56.417000000000002</c:v>
                </c:pt>
                <c:pt idx="3489">
                  <c:v>30</c:v>
                </c:pt>
                <c:pt idx="3490">
                  <c:v>39.704333333333331</c:v>
                </c:pt>
                <c:pt idx="3491">
                  <c:v>99.237499999999997</c:v>
                </c:pt>
                <c:pt idx="3492">
                  <c:v>25.636500000000002</c:v>
                </c:pt>
                <c:pt idx="3493">
                  <c:v>14.976000000000001</c:v>
                </c:pt>
                <c:pt idx="3494">
                  <c:v>17.590666666666667</c:v>
                </c:pt>
                <c:pt idx="3495">
                  <c:v>34.530666666666669</c:v>
                </c:pt>
                <c:pt idx="3496">
                  <c:v>7.3671666666666669</c:v>
                </c:pt>
                <c:pt idx="3497">
                  <c:v>21.254666666666665</c:v>
                </c:pt>
                <c:pt idx="3498">
                  <c:v>5.5238333333333332</c:v>
                </c:pt>
                <c:pt idx="3499">
                  <c:v>5.7</c:v>
                </c:pt>
                <c:pt idx="3500">
                  <c:v>31.268833333333333</c:v>
                </c:pt>
                <c:pt idx="3501">
                  <c:v>21.199000000000002</c:v>
                </c:pt>
                <c:pt idx="3502">
                  <c:v>43.420166666666667</c:v>
                </c:pt>
                <c:pt idx="3503">
                  <c:v>11.144666666666666</c:v>
                </c:pt>
                <c:pt idx="3504">
                  <c:v>35.703000000000003</c:v>
                </c:pt>
                <c:pt idx="3505">
                  <c:v>14.900166666666667</c:v>
                </c:pt>
                <c:pt idx="3506">
                  <c:v>24.475166666666667</c:v>
                </c:pt>
                <c:pt idx="3507">
                  <c:v>25.875333333333334</c:v>
                </c:pt>
                <c:pt idx="3508">
                  <c:v>16.006499999999999</c:v>
                </c:pt>
                <c:pt idx="3509">
                  <c:v>29.009499999999999</c:v>
                </c:pt>
                <c:pt idx="3510">
                  <c:v>26.724166666666665</c:v>
                </c:pt>
                <c:pt idx="3511">
                  <c:v>23.784333333333333</c:v>
                </c:pt>
                <c:pt idx="3512">
                  <c:v>17.498666666666665</c:v>
                </c:pt>
                <c:pt idx="3513">
                  <c:v>21.624583333333334</c:v>
                </c:pt>
                <c:pt idx="3514">
                  <c:v>20.823333333333334</c:v>
                </c:pt>
                <c:pt idx="3515">
                  <c:v>25.225166666666667</c:v>
                </c:pt>
                <c:pt idx="3516">
                  <c:v>18.233499999999999</c:v>
                </c:pt>
                <c:pt idx="3517">
                  <c:v>7.3546666666666667</c:v>
                </c:pt>
                <c:pt idx="3518">
                  <c:v>18.762166666666666</c:v>
                </c:pt>
                <c:pt idx="3519">
                  <c:v>18.589875750000001</c:v>
                </c:pt>
                <c:pt idx="3520">
                  <c:v>23.703166666666668</c:v>
                </c:pt>
                <c:pt idx="3521">
                  <c:v>36.749333333333333</c:v>
                </c:pt>
                <c:pt idx="3522">
                  <c:v>27.642333333333333</c:v>
                </c:pt>
                <c:pt idx="3523">
                  <c:v>6.8656666666666668</c:v>
                </c:pt>
                <c:pt idx="3524">
                  <c:v>4.8555000000000001</c:v>
                </c:pt>
                <c:pt idx="3525">
                  <c:v>22.796500000000002</c:v>
                </c:pt>
                <c:pt idx="3526">
                  <c:v>5.8491666666666671</c:v>
                </c:pt>
                <c:pt idx="3527">
                  <c:v>33.136833333333335</c:v>
                </c:pt>
                <c:pt idx="3528">
                  <c:v>26.597333333333335</c:v>
                </c:pt>
                <c:pt idx="3529">
                  <c:v>22.470666666666666</c:v>
                </c:pt>
                <c:pt idx="3530">
                  <c:v>15.934666666666667</c:v>
                </c:pt>
                <c:pt idx="3531">
                  <c:v>90.849833333333336</c:v>
                </c:pt>
                <c:pt idx="3532">
                  <c:v>4.2590000000000003</c:v>
                </c:pt>
                <c:pt idx="3533">
                  <c:v>23.014833333333332</c:v>
                </c:pt>
                <c:pt idx="3534">
                  <c:v>47.586833333333331</c:v>
                </c:pt>
                <c:pt idx="3535">
                  <c:v>17.600166666666667</c:v>
                </c:pt>
                <c:pt idx="3536">
                  <c:v>36.142333333333333</c:v>
                </c:pt>
                <c:pt idx="3537">
                  <c:v>16.697666666666667</c:v>
                </c:pt>
                <c:pt idx="3538">
                  <c:v>15.365333333333334</c:v>
                </c:pt>
                <c:pt idx="3539">
                  <c:v>27.43</c:v>
                </c:pt>
                <c:pt idx="3540">
                  <c:v>13.9305</c:v>
                </c:pt>
                <c:pt idx="3541">
                  <c:v>32.256666666666668</c:v>
                </c:pt>
                <c:pt idx="3542">
                  <c:v>39.378500000000003</c:v>
                </c:pt>
                <c:pt idx="3543">
                  <c:v>34.491999999999997</c:v>
                </c:pt>
                <c:pt idx="3544">
                  <c:v>93.712833333333336</c:v>
                </c:pt>
                <c:pt idx="3545">
                  <c:v>56.350833333333334</c:v>
                </c:pt>
                <c:pt idx="3546">
                  <c:v>61.018000000000001</c:v>
                </c:pt>
                <c:pt idx="3547">
                  <c:v>64.19583333333334</c:v>
                </c:pt>
                <c:pt idx="3548">
                  <c:v>37.306333333333335</c:v>
                </c:pt>
                <c:pt idx="3549">
                  <c:v>13.173500000000001</c:v>
                </c:pt>
                <c:pt idx="3550">
                  <c:v>4.8353333333333337</c:v>
                </c:pt>
                <c:pt idx="3551">
                  <c:v>7.9591666666666665</c:v>
                </c:pt>
                <c:pt idx="3552">
                  <c:v>29.5245</c:v>
                </c:pt>
                <c:pt idx="3553">
                  <c:v>10.672833333333333</c:v>
                </c:pt>
                <c:pt idx="3554">
                  <c:v>27.400833333333335</c:v>
                </c:pt>
                <c:pt idx="3555">
                  <c:v>41.875166666666665</c:v>
                </c:pt>
                <c:pt idx="3556">
                  <c:v>59.419166666666669</c:v>
                </c:pt>
                <c:pt idx="3557">
                  <c:v>69.9345</c:v>
                </c:pt>
                <c:pt idx="3558">
                  <c:v>71.37</c:v>
                </c:pt>
                <c:pt idx="3559">
                  <c:v>24.948499999999999</c:v>
                </c:pt>
                <c:pt idx="3560">
                  <c:v>29.598166666666668</c:v>
                </c:pt>
                <c:pt idx="3561">
                  <c:v>27.644500000000001</c:v>
                </c:pt>
                <c:pt idx="3562">
                  <c:v>27.094666666666665</c:v>
                </c:pt>
                <c:pt idx="3563">
                  <c:v>66.3035</c:v>
                </c:pt>
                <c:pt idx="3564">
                  <c:v>103.29683333333334</c:v>
                </c:pt>
                <c:pt idx="3565">
                  <c:v>27.723500000000001</c:v>
                </c:pt>
                <c:pt idx="3566">
                  <c:v>23.941333333333333</c:v>
                </c:pt>
                <c:pt idx="3567">
                  <c:v>30.23</c:v>
                </c:pt>
                <c:pt idx="3568">
                  <c:v>2.8381666666666665</c:v>
                </c:pt>
                <c:pt idx="3569">
                  <c:v>69.335166666666666</c:v>
                </c:pt>
                <c:pt idx="3570">
                  <c:v>36.237333333333332</c:v>
                </c:pt>
                <c:pt idx="3571">
                  <c:v>10.048833333333333</c:v>
                </c:pt>
                <c:pt idx="3572">
                  <c:v>22.365500000000001</c:v>
                </c:pt>
                <c:pt idx="3573">
                  <c:v>31.751000000000001</c:v>
                </c:pt>
                <c:pt idx="3574">
                  <c:v>57.168333333333337</c:v>
                </c:pt>
                <c:pt idx="3575">
                  <c:v>35.650333333333336</c:v>
                </c:pt>
                <c:pt idx="3576">
                  <c:v>30.363499999999998</c:v>
                </c:pt>
                <c:pt idx="3577">
                  <c:v>35.158000000000001</c:v>
                </c:pt>
                <c:pt idx="3578">
                  <c:v>34.115666666666669</c:v>
                </c:pt>
                <c:pt idx="3579">
                  <c:v>48.509</c:v>
                </c:pt>
                <c:pt idx="3580">
                  <c:v>22.795999999999999</c:v>
                </c:pt>
                <c:pt idx="3581">
                  <c:v>16.352833333333333</c:v>
                </c:pt>
                <c:pt idx="3582">
                  <c:v>25.565333333333335</c:v>
                </c:pt>
                <c:pt idx="3583">
                  <c:v>12.884833333333333</c:v>
                </c:pt>
                <c:pt idx="3584">
                  <c:v>13.211166666666667</c:v>
                </c:pt>
                <c:pt idx="3585">
                  <c:v>55.762166666666666</c:v>
                </c:pt>
                <c:pt idx="3586">
                  <c:v>28.164999999999999</c:v>
                </c:pt>
                <c:pt idx="3587">
                  <c:v>12.518000000000001</c:v>
                </c:pt>
                <c:pt idx="3588">
                  <c:v>42.811833333333333</c:v>
                </c:pt>
                <c:pt idx="3589">
                  <c:v>36.655500000000004</c:v>
                </c:pt>
                <c:pt idx="3590">
                  <c:v>26.822500000000002</c:v>
                </c:pt>
                <c:pt idx="3591">
                  <c:v>32.416499999999999</c:v>
                </c:pt>
                <c:pt idx="3592">
                  <c:v>111.4875</c:v>
                </c:pt>
                <c:pt idx="3593">
                  <c:v>43.081166666666668</c:v>
                </c:pt>
                <c:pt idx="3594">
                  <c:v>26.259666666666668</c:v>
                </c:pt>
                <c:pt idx="3595">
                  <c:v>71.991500000000002</c:v>
                </c:pt>
                <c:pt idx="3596">
                  <c:v>19.905000000000001</c:v>
                </c:pt>
                <c:pt idx="3597">
                  <c:v>28.121833333333335</c:v>
                </c:pt>
                <c:pt idx="3598">
                  <c:v>20.651166666666665</c:v>
                </c:pt>
                <c:pt idx="3599">
                  <c:v>61.436999999999998</c:v>
                </c:pt>
                <c:pt idx="3600">
                  <c:v>13.022500000000001</c:v>
                </c:pt>
                <c:pt idx="3601">
                  <c:v>11.5075</c:v>
                </c:pt>
                <c:pt idx="3602">
                  <c:v>30.663</c:v>
                </c:pt>
                <c:pt idx="3603">
                  <c:v>31.1205</c:v>
                </c:pt>
                <c:pt idx="3604">
                  <c:v>8.4738333333333333</c:v>
                </c:pt>
                <c:pt idx="3605">
                  <c:v>74.3155</c:v>
                </c:pt>
                <c:pt idx="3606">
                  <c:v>63.160166666666669</c:v>
                </c:pt>
                <c:pt idx="3607">
                  <c:v>28.527333333333335</c:v>
                </c:pt>
                <c:pt idx="3608">
                  <c:v>9.5491666666666664</c:v>
                </c:pt>
                <c:pt idx="3609">
                  <c:v>11.858833333333333</c:v>
                </c:pt>
                <c:pt idx="3610">
                  <c:v>1.3872222166666668</c:v>
                </c:pt>
                <c:pt idx="3611">
                  <c:v>76.467166666666671</c:v>
                </c:pt>
                <c:pt idx="3612">
                  <c:v>9.5623333333333331</c:v>
                </c:pt>
                <c:pt idx="3613">
                  <c:v>19.462499999999999</c:v>
                </c:pt>
                <c:pt idx="3614">
                  <c:v>17.312166666666666</c:v>
                </c:pt>
                <c:pt idx="3615">
                  <c:v>49.611666666666665</c:v>
                </c:pt>
                <c:pt idx="3616">
                  <c:v>12.279333333333334</c:v>
                </c:pt>
                <c:pt idx="3617">
                  <c:v>11.620833333333334</c:v>
                </c:pt>
                <c:pt idx="3618">
                  <c:v>16.383833333333332</c:v>
                </c:pt>
                <c:pt idx="3619">
                  <c:v>24.7895</c:v>
                </c:pt>
                <c:pt idx="3620">
                  <c:v>9.9738333333333333</c:v>
                </c:pt>
                <c:pt idx="3621">
                  <c:v>74.813500000000005</c:v>
                </c:pt>
                <c:pt idx="3622">
                  <c:v>18.984333333333332</c:v>
                </c:pt>
                <c:pt idx="3623">
                  <c:v>68.61033333333333</c:v>
                </c:pt>
                <c:pt idx="3624">
                  <c:v>51.009833333333333</c:v>
                </c:pt>
                <c:pt idx="3625">
                  <c:v>43.13216666666667</c:v>
                </c:pt>
                <c:pt idx="3626">
                  <c:v>49.49216666666667</c:v>
                </c:pt>
                <c:pt idx="3627">
                  <c:v>28.564499999999999</c:v>
                </c:pt>
                <c:pt idx="3628">
                  <c:v>30.398499999999999</c:v>
                </c:pt>
                <c:pt idx="3629">
                  <c:v>34.81733333333333</c:v>
                </c:pt>
                <c:pt idx="3630">
                  <c:v>33.804166666666667</c:v>
                </c:pt>
                <c:pt idx="3631">
                  <c:v>78.192499999999995</c:v>
                </c:pt>
                <c:pt idx="3632">
                  <c:v>29.206</c:v>
                </c:pt>
                <c:pt idx="3633">
                  <c:v>33.721666666666664</c:v>
                </c:pt>
                <c:pt idx="3634">
                  <c:v>84.014499999999998</c:v>
                </c:pt>
                <c:pt idx="3635">
                  <c:v>37.077166666666663</c:v>
                </c:pt>
                <c:pt idx="3636">
                  <c:v>19.916499999999999</c:v>
                </c:pt>
                <c:pt idx="3637">
                  <c:v>13.014333333333333</c:v>
                </c:pt>
                <c:pt idx="3638">
                  <c:v>38.762999999999998</c:v>
                </c:pt>
                <c:pt idx="3639">
                  <c:v>12.970166666666668</c:v>
                </c:pt>
                <c:pt idx="3640">
                  <c:v>13.210833333333333</c:v>
                </c:pt>
                <c:pt idx="3641">
                  <c:v>21.390166666666666</c:v>
                </c:pt>
                <c:pt idx="3642">
                  <c:v>14.982666666666667</c:v>
                </c:pt>
                <c:pt idx="3643">
                  <c:v>58.247833333333332</c:v>
                </c:pt>
                <c:pt idx="3644">
                  <c:v>25.990333333333332</c:v>
                </c:pt>
                <c:pt idx="3645">
                  <c:v>21.165166666666668</c:v>
                </c:pt>
                <c:pt idx="3646">
                  <c:v>31.644166666666667</c:v>
                </c:pt>
                <c:pt idx="3647">
                  <c:v>33.181666666666665</c:v>
                </c:pt>
                <c:pt idx="3648">
                  <c:v>5.1983333333333333</c:v>
                </c:pt>
                <c:pt idx="3649">
                  <c:v>38.05983333333333</c:v>
                </c:pt>
                <c:pt idx="3650">
                  <c:v>41.164000000000001</c:v>
                </c:pt>
                <c:pt idx="3651">
                  <c:v>38.977166666666669</c:v>
                </c:pt>
                <c:pt idx="3652">
                  <c:v>5.3440000000000003</c:v>
                </c:pt>
                <c:pt idx="3653">
                  <c:v>20.613333333333333</c:v>
                </c:pt>
                <c:pt idx="3654">
                  <c:v>30.809333333333335</c:v>
                </c:pt>
                <c:pt idx="3655">
                  <c:v>18.052</c:v>
                </c:pt>
                <c:pt idx="3656">
                  <c:v>27.375833333333333</c:v>
                </c:pt>
                <c:pt idx="3657">
                  <c:v>42.362666666666669</c:v>
                </c:pt>
                <c:pt idx="3658">
                  <c:v>6.0563333333333329</c:v>
                </c:pt>
                <c:pt idx="3659">
                  <c:v>26.888833333333334</c:v>
                </c:pt>
                <c:pt idx="3660">
                  <c:v>61.018000000000001</c:v>
                </c:pt>
                <c:pt idx="3661">
                  <c:v>38.461333333333336</c:v>
                </c:pt>
                <c:pt idx="3662">
                  <c:v>51.523333333333333</c:v>
                </c:pt>
                <c:pt idx="3663">
                  <c:v>42.010333333333335</c:v>
                </c:pt>
                <c:pt idx="3664">
                  <c:v>65.87133333333334</c:v>
                </c:pt>
                <c:pt idx="3665">
                  <c:v>18.396999999999998</c:v>
                </c:pt>
                <c:pt idx="3666">
                  <c:v>82.097166666666666</c:v>
                </c:pt>
                <c:pt idx="3667">
                  <c:v>18.922166666666666</c:v>
                </c:pt>
                <c:pt idx="3668">
                  <c:v>33.579666666666668</c:v>
                </c:pt>
                <c:pt idx="3669">
                  <c:v>30.843833333333333</c:v>
                </c:pt>
                <c:pt idx="3670">
                  <c:v>16.230166666666666</c:v>
                </c:pt>
                <c:pt idx="3671">
                  <c:v>31.134666666666668</c:v>
                </c:pt>
                <c:pt idx="3672">
                  <c:v>51.677666666666667</c:v>
                </c:pt>
                <c:pt idx="3673">
                  <c:v>29.173500000000001</c:v>
                </c:pt>
                <c:pt idx="3674">
                  <c:v>29.459</c:v>
                </c:pt>
                <c:pt idx="3675">
                  <c:v>34.747999999999998</c:v>
                </c:pt>
                <c:pt idx="3676">
                  <c:v>17.398833333333332</c:v>
                </c:pt>
                <c:pt idx="3677">
                  <c:v>32.872833333333332</c:v>
                </c:pt>
                <c:pt idx="3678">
                  <c:v>25.812666666666665</c:v>
                </c:pt>
                <c:pt idx="3679">
                  <c:v>21.3385</c:v>
                </c:pt>
                <c:pt idx="3680">
                  <c:v>19.100833333333334</c:v>
                </c:pt>
                <c:pt idx="3681">
                  <c:v>17.358333333333334</c:v>
                </c:pt>
                <c:pt idx="3682">
                  <c:v>13.764333333333333</c:v>
                </c:pt>
                <c:pt idx="3683">
                  <c:v>35.619500000000002</c:v>
                </c:pt>
                <c:pt idx="3684">
                  <c:v>11.629666666666667</c:v>
                </c:pt>
                <c:pt idx="3685">
                  <c:v>75.739999999999995</c:v>
                </c:pt>
                <c:pt idx="3686">
                  <c:v>53.725499999999997</c:v>
                </c:pt>
                <c:pt idx="3687">
                  <c:v>81.263333333333335</c:v>
                </c:pt>
                <c:pt idx="3688">
                  <c:v>32.1965</c:v>
                </c:pt>
                <c:pt idx="3689">
                  <c:v>18.719000000000001</c:v>
                </c:pt>
                <c:pt idx="3690">
                  <c:v>19.780999999999999</c:v>
                </c:pt>
                <c:pt idx="3691">
                  <c:v>60.598833333333332</c:v>
                </c:pt>
                <c:pt idx="3692">
                  <c:v>24.640333333333334</c:v>
                </c:pt>
                <c:pt idx="3693">
                  <c:v>33.2515</c:v>
                </c:pt>
                <c:pt idx="3694">
                  <c:v>70.123999999999995</c:v>
                </c:pt>
                <c:pt idx="3695">
                  <c:v>59.970666666666666</c:v>
                </c:pt>
                <c:pt idx="3696">
                  <c:v>30.778500000000001</c:v>
                </c:pt>
                <c:pt idx="3697">
                  <c:v>17.279666666666667</c:v>
                </c:pt>
                <c:pt idx="3698">
                  <c:v>33.705833333333331</c:v>
                </c:pt>
                <c:pt idx="3699">
                  <c:v>35.332166666666666</c:v>
                </c:pt>
                <c:pt idx="3700">
                  <c:v>8.3001666666666658</c:v>
                </c:pt>
                <c:pt idx="3701">
                  <c:v>36.435499999999998</c:v>
                </c:pt>
                <c:pt idx="3702">
                  <c:v>21.020499999999998</c:v>
                </c:pt>
                <c:pt idx="3703">
                  <c:v>19.894166666666667</c:v>
                </c:pt>
                <c:pt idx="3704">
                  <c:v>1.8656666666666666</c:v>
                </c:pt>
                <c:pt idx="3705">
                  <c:v>18.817833333333333</c:v>
                </c:pt>
                <c:pt idx="3706">
                  <c:v>33.984999999999999</c:v>
                </c:pt>
                <c:pt idx="3707">
                  <c:v>12.855833333333333</c:v>
                </c:pt>
                <c:pt idx="3708">
                  <c:v>9.9928333333333335</c:v>
                </c:pt>
                <c:pt idx="3709">
                  <c:v>81.067333333333337</c:v>
                </c:pt>
                <c:pt idx="3710">
                  <c:v>43.411999999999999</c:v>
                </c:pt>
                <c:pt idx="3711">
                  <c:v>4.6373333333333333</c:v>
                </c:pt>
                <c:pt idx="3712">
                  <c:v>31.444833333333332</c:v>
                </c:pt>
                <c:pt idx="3713">
                  <c:v>29.137666666666668</c:v>
                </c:pt>
                <c:pt idx="3714">
                  <c:v>66.835333333333338</c:v>
                </c:pt>
                <c:pt idx="3715">
                  <c:v>52.295999999999999</c:v>
                </c:pt>
                <c:pt idx="3716">
                  <c:v>43.808</c:v>
                </c:pt>
                <c:pt idx="3717">
                  <c:v>23.889666666666667</c:v>
                </c:pt>
                <c:pt idx="3718">
                  <c:v>31.4895</c:v>
                </c:pt>
                <c:pt idx="3719">
                  <c:v>56.034833499999998</c:v>
                </c:pt>
                <c:pt idx="3720">
                  <c:v>18.654666666666667</c:v>
                </c:pt>
                <c:pt idx="3721">
                  <c:v>11.134499999999999</c:v>
                </c:pt>
                <c:pt idx="3722">
                  <c:v>16.360499999999998</c:v>
                </c:pt>
                <c:pt idx="3723">
                  <c:v>63.720166666666664</c:v>
                </c:pt>
                <c:pt idx="3724">
                  <c:v>35.726500000000001</c:v>
                </c:pt>
                <c:pt idx="3725">
                  <c:v>21.746166666666667</c:v>
                </c:pt>
                <c:pt idx="3726">
                  <c:v>22.018999999999998</c:v>
                </c:pt>
                <c:pt idx="3727">
                  <c:v>28.623000000000001</c:v>
                </c:pt>
                <c:pt idx="3728">
                  <c:v>63.36</c:v>
                </c:pt>
                <c:pt idx="3729">
                  <c:v>26.488333333333333</c:v>
                </c:pt>
                <c:pt idx="3730">
                  <c:v>22.517499999999998</c:v>
                </c:pt>
                <c:pt idx="3731">
                  <c:v>19.340833333333332</c:v>
                </c:pt>
                <c:pt idx="3732">
                  <c:v>29.069833333333332</c:v>
                </c:pt>
                <c:pt idx="3733">
                  <c:v>84.605166666666662</c:v>
                </c:pt>
                <c:pt idx="3734">
                  <c:v>23.616333333333333</c:v>
                </c:pt>
                <c:pt idx="3735">
                  <c:v>18.173500000000001</c:v>
                </c:pt>
                <c:pt idx="3736">
                  <c:v>52.825499999999998</c:v>
                </c:pt>
                <c:pt idx="3737">
                  <c:v>40.865333333333332</c:v>
                </c:pt>
                <c:pt idx="3738">
                  <c:v>20.0245</c:v>
                </c:pt>
                <c:pt idx="3739">
                  <c:v>5.7240000000000002</c:v>
                </c:pt>
                <c:pt idx="3740">
                  <c:v>20.578333333333333</c:v>
                </c:pt>
                <c:pt idx="3741">
                  <c:v>16.059000000000001</c:v>
                </c:pt>
                <c:pt idx="3742">
                  <c:v>24.7775</c:v>
                </c:pt>
                <c:pt idx="3743">
                  <c:v>61.817166666666665</c:v>
                </c:pt>
                <c:pt idx="3744">
                  <c:v>52.168500000000002</c:v>
                </c:pt>
                <c:pt idx="3745">
                  <c:v>49.933833333333332</c:v>
                </c:pt>
                <c:pt idx="3746">
                  <c:v>25.671166666666668</c:v>
                </c:pt>
                <c:pt idx="3747">
                  <c:v>73.30083333333333</c:v>
                </c:pt>
                <c:pt idx="3748">
                  <c:v>48.564166666666665</c:v>
                </c:pt>
                <c:pt idx="3749">
                  <c:v>47.789166666666667</c:v>
                </c:pt>
                <c:pt idx="3750">
                  <c:v>27.335999999999999</c:v>
                </c:pt>
                <c:pt idx="3751">
                  <c:v>45.686666666666667</c:v>
                </c:pt>
                <c:pt idx="3752">
                  <c:v>49.339833333333331</c:v>
                </c:pt>
                <c:pt idx="3753">
                  <c:v>29.6145</c:v>
                </c:pt>
                <c:pt idx="3754">
                  <c:v>11.062833333333334</c:v>
                </c:pt>
                <c:pt idx="3755">
                  <c:v>26.694333333333333</c:v>
                </c:pt>
                <c:pt idx="3756">
                  <c:v>36.787166666666664</c:v>
                </c:pt>
                <c:pt idx="3757">
                  <c:v>14.553000000000001</c:v>
                </c:pt>
                <c:pt idx="3758">
                  <c:v>21.791666666666668</c:v>
                </c:pt>
                <c:pt idx="3759">
                  <c:v>33.167166666666667</c:v>
                </c:pt>
                <c:pt idx="3760">
                  <c:v>29.208666666666666</c:v>
                </c:pt>
                <c:pt idx="3761">
                  <c:v>27.366833333333332</c:v>
                </c:pt>
                <c:pt idx="3762">
                  <c:v>16.83658325</c:v>
                </c:pt>
                <c:pt idx="3763">
                  <c:v>75.938833333333335</c:v>
                </c:pt>
                <c:pt idx="3764">
                  <c:v>22.716166666666666</c:v>
                </c:pt>
                <c:pt idx="3765">
                  <c:v>46.663666666666664</c:v>
                </c:pt>
                <c:pt idx="3766">
                  <c:v>25.636166666666668</c:v>
                </c:pt>
                <c:pt idx="3767">
                  <c:v>26.580500000000001</c:v>
                </c:pt>
                <c:pt idx="3768">
                  <c:v>49.421500000000002</c:v>
                </c:pt>
                <c:pt idx="3769">
                  <c:v>33.956666666666663</c:v>
                </c:pt>
                <c:pt idx="3770">
                  <c:v>22.435666666666666</c:v>
                </c:pt>
                <c:pt idx="3771">
                  <c:v>105.48566666666666</c:v>
                </c:pt>
                <c:pt idx="3772">
                  <c:v>7.9433333333333334</c:v>
                </c:pt>
                <c:pt idx="3773">
                  <c:v>10.897666666666666</c:v>
                </c:pt>
                <c:pt idx="3774">
                  <c:v>9.5634999999999994</c:v>
                </c:pt>
                <c:pt idx="3775">
                  <c:v>34.095500000000001</c:v>
                </c:pt>
                <c:pt idx="3776">
                  <c:v>34.159333333333336</c:v>
                </c:pt>
                <c:pt idx="3777">
                  <c:v>20.244499999999999</c:v>
                </c:pt>
                <c:pt idx="3778">
                  <c:v>17.321166666666667</c:v>
                </c:pt>
                <c:pt idx="3779">
                  <c:v>24.640833333333333</c:v>
                </c:pt>
                <c:pt idx="3780">
                  <c:v>32.864166666666669</c:v>
                </c:pt>
                <c:pt idx="3781">
                  <c:v>34.4495</c:v>
                </c:pt>
                <c:pt idx="3782">
                  <c:v>27.671500000000002</c:v>
                </c:pt>
                <c:pt idx="3783">
                  <c:v>18.315833333333334</c:v>
                </c:pt>
                <c:pt idx="3784">
                  <c:v>18.919833333333333</c:v>
                </c:pt>
                <c:pt idx="3785">
                  <c:v>66.19583333333334</c:v>
                </c:pt>
                <c:pt idx="3786">
                  <c:v>68.941500000000005</c:v>
                </c:pt>
                <c:pt idx="3787">
                  <c:v>11.016</c:v>
                </c:pt>
                <c:pt idx="3788">
                  <c:v>7.9531666666666663</c:v>
                </c:pt>
                <c:pt idx="3789">
                  <c:v>18.391666666666666</c:v>
                </c:pt>
                <c:pt idx="3790">
                  <c:v>9.7108333333333334</c:v>
                </c:pt>
                <c:pt idx="3791">
                  <c:v>28.886666666666667</c:v>
                </c:pt>
                <c:pt idx="3792">
                  <c:v>27.917666666666666</c:v>
                </c:pt>
                <c:pt idx="3793">
                  <c:v>26.214833333333335</c:v>
                </c:pt>
                <c:pt idx="3794">
                  <c:v>57.773333333333333</c:v>
                </c:pt>
                <c:pt idx="3795">
                  <c:v>48.088333333333331</c:v>
                </c:pt>
                <c:pt idx="3796">
                  <c:v>16.190833333333334</c:v>
                </c:pt>
                <c:pt idx="3797">
                  <c:v>26.34</c:v>
                </c:pt>
                <c:pt idx="3798">
                  <c:v>23.451499999999999</c:v>
                </c:pt>
                <c:pt idx="3799">
                  <c:v>9.2464999999999993</c:v>
                </c:pt>
                <c:pt idx="3800">
                  <c:v>70.893833333333333</c:v>
                </c:pt>
                <c:pt idx="3801">
                  <c:v>17.080333333333332</c:v>
                </c:pt>
                <c:pt idx="3802">
                  <c:v>33.851666666666667</c:v>
                </c:pt>
                <c:pt idx="3803">
                  <c:v>91.444333333333333</c:v>
                </c:pt>
                <c:pt idx="3804">
                  <c:v>46.36633333333333</c:v>
                </c:pt>
                <c:pt idx="3805">
                  <c:v>9.1118333333333332</c:v>
                </c:pt>
                <c:pt idx="3806">
                  <c:v>35.642499999999998</c:v>
                </c:pt>
                <c:pt idx="3807">
                  <c:v>26.472166666666666</c:v>
                </c:pt>
                <c:pt idx="3808">
                  <c:v>6.2766666666666664</c:v>
                </c:pt>
                <c:pt idx="3809">
                  <c:v>14.675000000000001</c:v>
                </c:pt>
                <c:pt idx="3810">
                  <c:v>34.954166666666666</c:v>
                </c:pt>
                <c:pt idx="3811">
                  <c:v>49.171500000000002</c:v>
                </c:pt>
                <c:pt idx="3812">
                  <c:v>14.1675</c:v>
                </c:pt>
                <c:pt idx="3813">
                  <c:v>19.743166666666667</c:v>
                </c:pt>
                <c:pt idx="3814">
                  <c:v>34.603166666666667</c:v>
                </c:pt>
                <c:pt idx="3815">
                  <c:v>33.384999999999998</c:v>
                </c:pt>
                <c:pt idx="3816">
                  <c:v>19.196666666666665</c:v>
                </c:pt>
                <c:pt idx="3817">
                  <c:v>60.045000000000002</c:v>
                </c:pt>
                <c:pt idx="3818">
                  <c:v>96.786000000000001</c:v>
                </c:pt>
                <c:pt idx="3819">
                  <c:v>31.515666666666668</c:v>
                </c:pt>
                <c:pt idx="3820">
                  <c:v>22.003666666666668</c:v>
                </c:pt>
                <c:pt idx="3821">
                  <c:v>23.342166666666667</c:v>
                </c:pt>
                <c:pt idx="3822">
                  <c:v>15.736499999999999</c:v>
                </c:pt>
                <c:pt idx="3823">
                  <c:v>16.396166666666666</c:v>
                </c:pt>
                <c:pt idx="3824">
                  <c:v>75.882499999999993</c:v>
                </c:pt>
                <c:pt idx="3825">
                  <c:v>22.922333333333334</c:v>
                </c:pt>
                <c:pt idx="3826">
                  <c:v>5.2713333333333336</c:v>
                </c:pt>
                <c:pt idx="3827">
                  <c:v>14.68</c:v>
                </c:pt>
                <c:pt idx="3828">
                  <c:v>55.109666666666669</c:v>
                </c:pt>
                <c:pt idx="3829">
                  <c:v>35.694000000000003</c:v>
                </c:pt>
                <c:pt idx="3830">
                  <c:v>18.019500000000001</c:v>
                </c:pt>
                <c:pt idx="3831">
                  <c:v>7.3451666666666666</c:v>
                </c:pt>
                <c:pt idx="3832">
                  <c:v>60.266500000000001</c:v>
                </c:pt>
                <c:pt idx="3833">
                  <c:v>64.597833333333327</c:v>
                </c:pt>
                <c:pt idx="3834">
                  <c:v>19.082833333333333</c:v>
                </c:pt>
                <c:pt idx="3835">
                  <c:v>36.224166666666669</c:v>
                </c:pt>
                <c:pt idx="3836">
                  <c:v>25.761333333333333</c:v>
                </c:pt>
                <c:pt idx="3837">
                  <c:v>47.542833333333334</c:v>
                </c:pt>
                <c:pt idx="3838">
                  <c:v>44.482999999999997</c:v>
                </c:pt>
                <c:pt idx="3839">
                  <c:v>11.115</c:v>
                </c:pt>
                <c:pt idx="3840">
                  <c:v>4.91</c:v>
                </c:pt>
                <c:pt idx="3841">
                  <c:v>76.979833333333332</c:v>
                </c:pt>
                <c:pt idx="3842">
                  <c:v>61.576500000000003</c:v>
                </c:pt>
                <c:pt idx="3843">
                  <c:v>20.575833333333332</c:v>
                </c:pt>
                <c:pt idx="3844">
                  <c:v>13.693</c:v>
                </c:pt>
                <c:pt idx="3845">
                  <c:v>80.236166666666662</c:v>
                </c:pt>
                <c:pt idx="3846">
                  <c:v>42.125999999999998</c:v>
                </c:pt>
                <c:pt idx="3847">
                  <c:v>26.664999999999999</c:v>
                </c:pt>
                <c:pt idx="3848">
                  <c:v>32.700499999999998</c:v>
                </c:pt>
                <c:pt idx="3849">
                  <c:v>26.806666666666668</c:v>
                </c:pt>
                <c:pt idx="3850">
                  <c:v>41.548833333333334</c:v>
                </c:pt>
                <c:pt idx="3851">
                  <c:v>80.653000000000006</c:v>
                </c:pt>
                <c:pt idx="3852">
                  <c:v>30.960333333333335</c:v>
                </c:pt>
                <c:pt idx="3853">
                  <c:v>9.6103333333333332</c:v>
                </c:pt>
                <c:pt idx="3854">
                  <c:v>14.918166666666666</c:v>
                </c:pt>
                <c:pt idx="3855">
                  <c:v>22.481166666666667</c:v>
                </c:pt>
                <c:pt idx="3856">
                  <c:v>83.00633333333333</c:v>
                </c:pt>
                <c:pt idx="3857">
                  <c:v>26.318166666666666</c:v>
                </c:pt>
                <c:pt idx="3858">
                  <c:v>6.1044999999999998</c:v>
                </c:pt>
                <c:pt idx="3859">
                  <c:v>48.751333333333335</c:v>
                </c:pt>
                <c:pt idx="3860">
                  <c:v>24.991166666666668</c:v>
                </c:pt>
                <c:pt idx="3861">
                  <c:v>23.294333333333334</c:v>
                </c:pt>
                <c:pt idx="3862">
                  <c:v>30.859833333333334</c:v>
                </c:pt>
                <c:pt idx="3863">
                  <c:v>55.485999999999997</c:v>
                </c:pt>
                <c:pt idx="3864">
                  <c:v>18.764500000000002</c:v>
                </c:pt>
                <c:pt idx="3865">
                  <c:v>55.156500000000001</c:v>
                </c:pt>
                <c:pt idx="3866">
                  <c:v>11.0595</c:v>
                </c:pt>
                <c:pt idx="3867">
                  <c:v>14.103833333333334</c:v>
                </c:pt>
                <c:pt idx="3868">
                  <c:v>48.17966666666667</c:v>
                </c:pt>
                <c:pt idx="3869">
                  <c:v>30.091000000000001</c:v>
                </c:pt>
                <c:pt idx="3870">
                  <c:v>29.543666666666667</c:v>
                </c:pt>
                <c:pt idx="3871">
                  <c:v>30.893999999999998</c:v>
                </c:pt>
                <c:pt idx="3872">
                  <c:v>25.716833333333334</c:v>
                </c:pt>
                <c:pt idx="3873">
                  <c:v>48.31</c:v>
                </c:pt>
                <c:pt idx="3874">
                  <c:v>60.788666666666664</c:v>
                </c:pt>
                <c:pt idx="3875">
                  <c:v>52.673666666666669</c:v>
                </c:pt>
                <c:pt idx="3876">
                  <c:v>27.022666666666666</c:v>
                </c:pt>
                <c:pt idx="3877">
                  <c:v>40.782166666666669</c:v>
                </c:pt>
                <c:pt idx="3878">
                  <c:v>65.353166666666667</c:v>
                </c:pt>
                <c:pt idx="3879">
                  <c:v>21.451499999999999</c:v>
                </c:pt>
                <c:pt idx="3880">
                  <c:v>28.907333333333334</c:v>
                </c:pt>
                <c:pt idx="3881">
                  <c:v>44.235333333333337</c:v>
                </c:pt>
                <c:pt idx="3882">
                  <c:v>30.507999999999999</c:v>
                </c:pt>
                <c:pt idx="3883">
                  <c:v>11.485166666666666</c:v>
                </c:pt>
                <c:pt idx="3884">
                  <c:v>87.451166666666666</c:v>
                </c:pt>
                <c:pt idx="3885">
                  <c:v>8.0498333333333338</c:v>
                </c:pt>
                <c:pt idx="3886">
                  <c:v>22.694166666666668</c:v>
                </c:pt>
                <c:pt idx="3887">
                  <c:v>26.488666666666667</c:v>
                </c:pt>
                <c:pt idx="3888">
                  <c:v>31.053833333333333</c:v>
                </c:pt>
                <c:pt idx="3889">
                  <c:v>33.773499999999999</c:v>
                </c:pt>
                <c:pt idx="3890">
                  <c:v>18.971833333333333</c:v>
                </c:pt>
                <c:pt idx="3891">
                  <c:v>34.499833333333335</c:v>
                </c:pt>
                <c:pt idx="3892">
                  <c:v>18.307166666666667</c:v>
                </c:pt>
                <c:pt idx="3893">
                  <c:v>34.872166666666665</c:v>
                </c:pt>
                <c:pt idx="3894">
                  <c:v>52.00483333333333</c:v>
                </c:pt>
                <c:pt idx="3895">
                  <c:v>59.63</c:v>
                </c:pt>
                <c:pt idx="3896">
                  <c:v>11.100666666666667</c:v>
                </c:pt>
                <c:pt idx="3897">
                  <c:v>6.2731666666666666</c:v>
                </c:pt>
                <c:pt idx="3898">
                  <c:v>3.5896666666666666</c:v>
                </c:pt>
                <c:pt idx="3899">
                  <c:v>16.596499999999999</c:v>
                </c:pt>
                <c:pt idx="3900">
                  <c:v>70.007666666666665</c:v>
                </c:pt>
                <c:pt idx="3901">
                  <c:v>16.246833333333335</c:v>
                </c:pt>
                <c:pt idx="3902">
                  <c:v>5.2873333333333337</c:v>
                </c:pt>
                <c:pt idx="3903">
                  <c:v>27.749833333333335</c:v>
                </c:pt>
                <c:pt idx="3904">
                  <c:v>43.677500000000002</c:v>
                </c:pt>
                <c:pt idx="3905">
                  <c:v>10.157833333333333</c:v>
                </c:pt>
                <c:pt idx="3906">
                  <c:v>15.576666666666666</c:v>
                </c:pt>
                <c:pt idx="3907">
                  <c:v>48.704999999999998</c:v>
                </c:pt>
                <c:pt idx="3908">
                  <c:v>23.748333333333335</c:v>
                </c:pt>
                <c:pt idx="3909">
                  <c:v>36.788833333333336</c:v>
                </c:pt>
                <c:pt idx="3910">
                  <c:v>83.087999999999994</c:v>
                </c:pt>
                <c:pt idx="3911">
                  <c:v>16.684999999999999</c:v>
                </c:pt>
                <c:pt idx="3912">
                  <c:v>9.9090000000000007</c:v>
                </c:pt>
                <c:pt idx="3913">
                  <c:v>10.065333333333333</c:v>
                </c:pt>
                <c:pt idx="3914">
                  <c:v>24.200500000000002</c:v>
                </c:pt>
                <c:pt idx="3915">
                  <c:v>28.686833333333333</c:v>
                </c:pt>
                <c:pt idx="3916">
                  <c:v>42.683</c:v>
                </c:pt>
                <c:pt idx="3917">
                  <c:v>29.044833333333333</c:v>
                </c:pt>
                <c:pt idx="3918">
                  <c:v>36.405333333333331</c:v>
                </c:pt>
                <c:pt idx="3919">
                  <c:v>8.9113333333333333</c:v>
                </c:pt>
                <c:pt idx="3920">
                  <c:v>11.485333333333333</c:v>
                </c:pt>
                <c:pt idx="3921">
                  <c:v>44.757333333333335</c:v>
                </c:pt>
                <c:pt idx="3922">
                  <c:v>39.642166666666668</c:v>
                </c:pt>
                <c:pt idx="3923">
                  <c:v>7.5750000000000002</c:v>
                </c:pt>
                <c:pt idx="3924">
                  <c:v>15.638166666666667</c:v>
                </c:pt>
                <c:pt idx="3925">
                  <c:v>11.019833333333333</c:v>
                </c:pt>
                <c:pt idx="3926">
                  <c:v>15.383833333333333</c:v>
                </c:pt>
                <c:pt idx="3927">
                  <c:v>12.089666666666666</c:v>
                </c:pt>
                <c:pt idx="3928">
                  <c:v>28.238833333333332</c:v>
                </c:pt>
                <c:pt idx="3929">
                  <c:v>14.897166666666667</c:v>
                </c:pt>
                <c:pt idx="3930">
                  <c:v>17.544833333333333</c:v>
                </c:pt>
                <c:pt idx="3931">
                  <c:v>25.530916666666666</c:v>
                </c:pt>
                <c:pt idx="3932">
                  <c:v>20.230166666666666</c:v>
                </c:pt>
                <c:pt idx="3933">
                  <c:v>24.278833333333335</c:v>
                </c:pt>
                <c:pt idx="3934">
                  <c:v>21.249333333333333</c:v>
                </c:pt>
                <c:pt idx="3935">
                  <c:v>29.559833333333334</c:v>
                </c:pt>
                <c:pt idx="3936">
                  <c:v>41.155000000000001</c:v>
                </c:pt>
                <c:pt idx="3937">
                  <c:v>13.605333333333334</c:v>
                </c:pt>
                <c:pt idx="3938">
                  <c:v>31.930499999999999</c:v>
                </c:pt>
                <c:pt idx="3939">
                  <c:v>38.208833333333331</c:v>
                </c:pt>
                <c:pt idx="3940">
                  <c:v>105.34666666666666</c:v>
                </c:pt>
                <c:pt idx="3941">
                  <c:v>34.910666666666664</c:v>
                </c:pt>
                <c:pt idx="3942">
                  <c:v>31.582833333333333</c:v>
                </c:pt>
                <c:pt idx="3943">
                  <c:v>33.499499999999998</c:v>
                </c:pt>
                <c:pt idx="3944">
                  <c:v>25.911000000000001</c:v>
                </c:pt>
                <c:pt idx="3945">
                  <c:v>22.265499999999999</c:v>
                </c:pt>
                <c:pt idx="3946">
                  <c:v>41.36483333333333</c:v>
                </c:pt>
                <c:pt idx="3947">
                  <c:v>29.892166666666668</c:v>
                </c:pt>
                <c:pt idx="3948">
                  <c:v>74.275499999999994</c:v>
                </c:pt>
                <c:pt idx="3949">
                  <c:v>37.834499999999998</c:v>
                </c:pt>
                <c:pt idx="3950">
                  <c:v>8.573833333333333</c:v>
                </c:pt>
                <c:pt idx="3951">
                  <c:v>16.725166666666667</c:v>
                </c:pt>
                <c:pt idx="3952">
                  <c:v>25.298500000000001</c:v>
                </c:pt>
                <c:pt idx="3953">
                  <c:v>59.62233333333333</c:v>
                </c:pt>
                <c:pt idx="3954">
                  <c:v>22.618333333333332</c:v>
                </c:pt>
                <c:pt idx="3955">
                  <c:v>36.394500000000001</c:v>
                </c:pt>
                <c:pt idx="3956">
                  <c:v>14.702</c:v>
                </c:pt>
                <c:pt idx="3957">
                  <c:v>99.284499999999994</c:v>
                </c:pt>
                <c:pt idx="3958">
                  <c:v>103.55966666666667</c:v>
                </c:pt>
                <c:pt idx="3959">
                  <c:v>8.0093333333333341</c:v>
                </c:pt>
                <c:pt idx="3960">
                  <c:v>34.489166666666669</c:v>
                </c:pt>
                <c:pt idx="3961">
                  <c:v>34.768833333333333</c:v>
                </c:pt>
                <c:pt idx="3962">
                  <c:v>23.297000000000001</c:v>
                </c:pt>
                <c:pt idx="3963">
                  <c:v>27.009166666666665</c:v>
                </c:pt>
                <c:pt idx="3964">
                  <c:v>35.929499999999997</c:v>
                </c:pt>
                <c:pt idx="3965">
                  <c:v>58.692500000000003</c:v>
                </c:pt>
                <c:pt idx="3966">
                  <c:v>52.869833333333332</c:v>
                </c:pt>
                <c:pt idx="3967">
                  <c:v>78.994</c:v>
                </c:pt>
                <c:pt idx="3968">
                  <c:v>17.8355</c:v>
                </c:pt>
                <c:pt idx="3969">
                  <c:v>10.669</c:v>
                </c:pt>
                <c:pt idx="3970">
                  <c:v>45.868499999999997</c:v>
                </c:pt>
                <c:pt idx="3971">
                  <c:v>32.019500000000001</c:v>
                </c:pt>
                <c:pt idx="3972">
                  <c:v>41.715333333333334</c:v>
                </c:pt>
                <c:pt idx="3973">
                  <c:v>22.525666666666666</c:v>
                </c:pt>
                <c:pt idx="3974">
                  <c:v>11.461166666666667</c:v>
                </c:pt>
                <c:pt idx="3975">
                  <c:v>48.070166666666665</c:v>
                </c:pt>
                <c:pt idx="3976">
                  <c:v>72.625833333333333</c:v>
                </c:pt>
                <c:pt idx="3977">
                  <c:v>31.661000000000001</c:v>
                </c:pt>
                <c:pt idx="3978">
                  <c:v>52.286166666666666</c:v>
                </c:pt>
                <c:pt idx="3979">
                  <c:v>28.065166666666666</c:v>
                </c:pt>
                <c:pt idx="3980">
                  <c:v>61.710833333333333</c:v>
                </c:pt>
                <c:pt idx="3981">
                  <c:v>6.5096666666666669</c:v>
                </c:pt>
                <c:pt idx="3982">
                  <c:v>40.699333333333335</c:v>
                </c:pt>
                <c:pt idx="3983">
                  <c:v>8.3843750000000004</c:v>
                </c:pt>
                <c:pt idx="3984">
                  <c:v>99.112499999999997</c:v>
                </c:pt>
                <c:pt idx="3985">
                  <c:v>49.893166666666666</c:v>
                </c:pt>
                <c:pt idx="3986">
                  <c:v>3.4630000000000001</c:v>
                </c:pt>
                <c:pt idx="3987">
                  <c:v>30.324999999999999</c:v>
                </c:pt>
                <c:pt idx="3988">
                  <c:v>56.033833333333334</c:v>
                </c:pt>
                <c:pt idx="3989">
                  <c:v>6.9580000000000002</c:v>
                </c:pt>
                <c:pt idx="3990">
                  <c:v>89.013000000000005</c:v>
                </c:pt>
                <c:pt idx="3991">
                  <c:v>25.598166666666668</c:v>
                </c:pt>
                <c:pt idx="3992">
                  <c:v>22.856333333333332</c:v>
                </c:pt>
                <c:pt idx="3993">
                  <c:v>11.412666666666667</c:v>
                </c:pt>
                <c:pt idx="3994">
                  <c:v>7.1585000000000001</c:v>
                </c:pt>
                <c:pt idx="3995">
                  <c:v>31.620666666666665</c:v>
                </c:pt>
                <c:pt idx="3996">
                  <c:v>25.931833333333334</c:v>
                </c:pt>
                <c:pt idx="3997">
                  <c:v>35.019666666666666</c:v>
                </c:pt>
                <c:pt idx="3998">
                  <c:v>65.510666666666665</c:v>
                </c:pt>
                <c:pt idx="3999">
                  <c:v>28.706499999999998</c:v>
                </c:pt>
              </c:numCache>
            </c:numRef>
          </c:xVal>
          <c:yVal>
            <c:numRef>
              <c:f>Sheet1!$D$4:$D$4003</c:f>
              <c:numCache>
                <c:formatCode>General</c:formatCode>
                <c:ptCount val="4000"/>
                <c:pt idx="0">
                  <c:v>34.337166666666668</c:v>
                </c:pt>
                <c:pt idx="1">
                  <c:v>30.827000000000002</c:v>
                </c:pt>
                <c:pt idx="2">
                  <c:v>17.085333333333335</c:v>
                </c:pt>
                <c:pt idx="3">
                  <c:v>48.000833333333333</c:v>
                </c:pt>
                <c:pt idx="4">
                  <c:v>40.542666666666669</c:v>
                </c:pt>
                <c:pt idx="5">
                  <c:v>13.895333333333333</c:v>
                </c:pt>
                <c:pt idx="6">
                  <c:v>70.921833333333339</c:v>
                </c:pt>
                <c:pt idx="7">
                  <c:v>87.538333333333327</c:v>
                </c:pt>
                <c:pt idx="8">
                  <c:v>56.56433333333333</c:v>
                </c:pt>
                <c:pt idx="9">
                  <c:v>21.246166666666667</c:v>
                </c:pt>
                <c:pt idx="10">
                  <c:v>24.513999999999999</c:v>
                </c:pt>
                <c:pt idx="11">
                  <c:v>18.287666666666667</c:v>
                </c:pt>
                <c:pt idx="12">
                  <c:v>65.00333333333333</c:v>
                </c:pt>
                <c:pt idx="13">
                  <c:v>10.901166666666667</c:v>
                </c:pt>
                <c:pt idx="14">
                  <c:v>18.745333333333335</c:v>
                </c:pt>
                <c:pt idx="15">
                  <c:v>22.156833333333335</c:v>
                </c:pt>
                <c:pt idx="16">
                  <c:v>6.7636666666666665</c:v>
                </c:pt>
                <c:pt idx="17">
                  <c:v>43.80383333333333</c:v>
                </c:pt>
                <c:pt idx="18">
                  <c:v>19.889666666666667</c:v>
                </c:pt>
                <c:pt idx="19">
                  <c:v>20.704833333333333</c:v>
                </c:pt>
                <c:pt idx="20">
                  <c:v>11.112833333333333</c:v>
                </c:pt>
                <c:pt idx="21">
                  <c:v>48.048666666666669</c:v>
                </c:pt>
                <c:pt idx="22">
                  <c:v>25.760166666666667</c:v>
                </c:pt>
                <c:pt idx="23">
                  <c:v>39.819833333333335</c:v>
                </c:pt>
                <c:pt idx="24">
                  <c:v>53.792499999999997</c:v>
                </c:pt>
                <c:pt idx="25">
                  <c:v>19.270666666666667</c:v>
                </c:pt>
                <c:pt idx="26">
                  <c:v>67.262666666666661</c:v>
                </c:pt>
                <c:pt idx="27">
                  <c:v>116.54066666666667</c:v>
                </c:pt>
                <c:pt idx="28">
                  <c:v>30.9725</c:v>
                </c:pt>
                <c:pt idx="29">
                  <c:v>41.298833333333334</c:v>
                </c:pt>
                <c:pt idx="30">
                  <c:v>13.752000000000001</c:v>
                </c:pt>
                <c:pt idx="31">
                  <c:v>40.409999999999997</c:v>
                </c:pt>
                <c:pt idx="32">
                  <c:v>37.963999999999999</c:v>
                </c:pt>
                <c:pt idx="33">
                  <c:v>55.643333333333331</c:v>
                </c:pt>
                <c:pt idx="34">
                  <c:v>21.554333333333332</c:v>
                </c:pt>
                <c:pt idx="35">
                  <c:v>37.770000000000003</c:v>
                </c:pt>
                <c:pt idx="36">
                  <c:v>57.93116666666667</c:v>
                </c:pt>
                <c:pt idx="37">
                  <c:v>5.4385000000000003</c:v>
                </c:pt>
                <c:pt idx="38">
                  <c:v>11.1495</c:v>
                </c:pt>
                <c:pt idx="39">
                  <c:v>16.858666666666668</c:v>
                </c:pt>
                <c:pt idx="40">
                  <c:v>75.869833333333332</c:v>
                </c:pt>
                <c:pt idx="41">
                  <c:v>26.068999999999999</c:v>
                </c:pt>
                <c:pt idx="42">
                  <c:v>31.841166666666666</c:v>
                </c:pt>
                <c:pt idx="43">
                  <c:v>10.812333333333333</c:v>
                </c:pt>
                <c:pt idx="44">
                  <c:v>39.793333333333337</c:v>
                </c:pt>
                <c:pt idx="45">
                  <c:v>43.417166666666667</c:v>
                </c:pt>
                <c:pt idx="46">
                  <c:v>7.7945000000000002</c:v>
                </c:pt>
                <c:pt idx="47">
                  <c:v>106.38466666666666</c:v>
                </c:pt>
                <c:pt idx="48">
                  <c:v>96.024833333333333</c:v>
                </c:pt>
                <c:pt idx="49">
                  <c:v>8.01</c:v>
                </c:pt>
                <c:pt idx="50">
                  <c:v>66.739999999999995</c:v>
                </c:pt>
                <c:pt idx="51">
                  <c:v>32.148499999999999</c:v>
                </c:pt>
                <c:pt idx="52">
                  <c:v>19.423333333333332</c:v>
                </c:pt>
                <c:pt idx="53">
                  <c:v>37.601500000000001</c:v>
                </c:pt>
                <c:pt idx="54">
                  <c:v>20.244499999999999</c:v>
                </c:pt>
                <c:pt idx="55">
                  <c:v>19.144833333333334</c:v>
                </c:pt>
                <c:pt idx="56">
                  <c:v>38.703833333333336</c:v>
                </c:pt>
                <c:pt idx="57">
                  <c:v>23.845333333333333</c:v>
                </c:pt>
                <c:pt idx="58">
                  <c:v>55.524833333333333</c:v>
                </c:pt>
                <c:pt idx="59">
                  <c:v>17.543333333333333</c:v>
                </c:pt>
                <c:pt idx="60">
                  <c:v>30.846333333333334</c:v>
                </c:pt>
                <c:pt idx="61">
                  <c:v>48.252000000000002</c:v>
                </c:pt>
                <c:pt idx="62">
                  <c:v>25.356000000000002</c:v>
                </c:pt>
                <c:pt idx="63">
                  <c:v>5.6935000000000002</c:v>
                </c:pt>
                <c:pt idx="64">
                  <c:v>18.279333333333334</c:v>
                </c:pt>
                <c:pt idx="65">
                  <c:v>40.846333333333334</c:v>
                </c:pt>
                <c:pt idx="66">
                  <c:v>95.44283333333334</c:v>
                </c:pt>
                <c:pt idx="67">
                  <c:v>61.219166666666666</c:v>
                </c:pt>
                <c:pt idx="68">
                  <c:v>33.615166666666667</c:v>
                </c:pt>
                <c:pt idx="69">
                  <c:v>30.393833333333333</c:v>
                </c:pt>
                <c:pt idx="70">
                  <c:v>17.704000000000001</c:v>
                </c:pt>
                <c:pt idx="71">
                  <c:v>42.717333333333336</c:v>
                </c:pt>
                <c:pt idx="72">
                  <c:v>15.591666666666667</c:v>
                </c:pt>
                <c:pt idx="73">
                  <c:v>34.906999999999996</c:v>
                </c:pt>
                <c:pt idx="74">
                  <c:v>75.183333333333337</c:v>
                </c:pt>
                <c:pt idx="75">
                  <c:v>33.268999999999998</c:v>
                </c:pt>
                <c:pt idx="76">
                  <c:v>22.208500000000001</c:v>
                </c:pt>
                <c:pt idx="77">
                  <c:v>34.955666666666666</c:v>
                </c:pt>
                <c:pt idx="78">
                  <c:v>14.794333333333332</c:v>
                </c:pt>
                <c:pt idx="79">
                  <c:v>44.31516666666667</c:v>
                </c:pt>
                <c:pt idx="80">
                  <c:v>27.532666666666668</c:v>
                </c:pt>
                <c:pt idx="81">
                  <c:v>30.446333333333332</c:v>
                </c:pt>
                <c:pt idx="82">
                  <c:v>41.37766666666667</c:v>
                </c:pt>
                <c:pt idx="83">
                  <c:v>44.966999999999999</c:v>
                </c:pt>
                <c:pt idx="84">
                  <c:v>27.726333333333333</c:v>
                </c:pt>
                <c:pt idx="85">
                  <c:v>28.865166666666667</c:v>
                </c:pt>
                <c:pt idx="86">
                  <c:v>34.854166666666664</c:v>
                </c:pt>
                <c:pt idx="87">
                  <c:v>36.573833333333333</c:v>
                </c:pt>
                <c:pt idx="88">
                  <c:v>5.8918333333333335</c:v>
                </c:pt>
                <c:pt idx="89">
                  <c:v>10.705166666666667</c:v>
                </c:pt>
                <c:pt idx="90">
                  <c:v>41.044499999999999</c:v>
                </c:pt>
                <c:pt idx="91">
                  <c:v>18.82</c:v>
                </c:pt>
                <c:pt idx="92">
                  <c:v>25.086666666666666</c:v>
                </c:pt>
                <c:pt idx="93">
                  <c:v>28.41</c:v>
                </c:pt>
                <c:pt idx="94">
                  <c:v>27.156833333333335</c:v>
                </c:pt>
                <c:pt idx="95">
                  <c:v>33.031500000000001</c:v>
                </c:pt>
                <c:pt idx="96">
                  <c:v>11.314500000000001</c:v>
                </c:pt>
                <c:pt idx="97">
                  <c:v>27.035833333333333</c:v>
                </c:pt>
                <c:pt idx="98">
                  <c:v>24.327833333333334</c:v>
                </c:pt>
                <c:pt idx="99">
                  <c:v>36.597000000000001</c:v>
                </c:pt>
                <c:pt idx="100">
                  <c:v>9.8658333333333328</c:v>
                </c:pt>
                <c:pt idx="101">
                  <c:v>25.316666666666666</c:v>
                </c:pt>
                <c:pt idx="102">
                  <c:v>40.155999999999999</c:v>
                </c:pt>
                <c:pt idx="103">
                  <c:v>36.46</c:v>
                </c:pt>
                <c:pt idx="104">
                  <c:v>37.481333333333332</c:v>
                </c:pt>
                <c:pt idx="105">
                  <c:v>34.984499999999997</c:v>
                </c:pt>
                <c:pt idx="106">
                  <c:v>26.994</c:v>
                </c:pt>
                <c:pt idx="107">
                  <c:v>18.646333333333335</c:v>
                </c:pt>
                <c:pt idx="108">
                  <c:v>52.81283333333333</c:v>
                </c:pt>
                <c:pt idx="109">
                  <c:v>25.757166666666667</c:v>
                </c:pt>
                <c:pt idx="110">
                  <c:v>29.26</c:v>
                </c:pt>
                <c:pt idx="111">
                  <c:v>20.34</c:v>
                </c:pt>
                <c:pt idx="112">
                  <c:v>23.438500000000001</c:v>
                </c:pt>
                <c:pt idx="113">
                  <c:v>30.463000000000001</c:v>
                </c:pt>
                <c:pt idx="114">
                  <c:v>36.760333333333335</c:v>
                </c:pt>
                <c:pt idx="115">
                  <c:v>41.19166666666667</c:v>
                </c:pt>
                <c:pt idx="116">
                  <c:v>7.6879999999999997</c:v>
                </c:pt>
                <c:pt idx="117">
                  <c:v>32.957500000000003</c:v>
                </c:pt>
                <c:pt idx="118">
                  <c:v>20.265000000000001</c:v>
                </c:pt>
                <c:pt idx="119">
                  <c:v>12.2735</c:v>
                </c:pt>
                <c:pt idx="120">
                  <c:v>30.419333333333334</c:v>
                </c:pt>
                <c:pt idx="121">
                  <c:v>4.3651666666666671</c:v>
                </c:pt>
                <c:pt idx="122">
                  <c:v>12.481</c:v>
                </c:pt>
                <c:pt idx="123">
                  <c:v>71.035833333333329</c:v>
                </c:pt>
                <c:pt idx="124">
                  <c:v>24.652833333333334</c:v>
                </c:pt>
                <c:pt idx="125">
                  <c:v>76.705333333333328</c:v>
                </c:pt>
                <c:pt idx="126">
                  <c:v>48.673833333333334</c:v>
                </c:pt>
                <c:pt idx="127">
                  <c:v>27.791333333333334</c:v>
                </c:pt>
                <c:pt idx="128">
                  <c:v>33.650333333333336</c:v>
                </c:pt>
                <c:pt idx="129">
                  <c:v>5.8153333333333332</c:v>
                </c:pt>
                <c:pt idx="130">
                  <c:v>27.842833333333335</c:v>
                </c:pt>
                <c:pt idx="131">
                  <c:v>32.100333333333332</c:v>
                </c:pt>
                <c:pt idx="132">
                  <c:v>22.480833333333333</c:v>
                </c:pt>
                <c:pt idx="133">
                  <c:v>11.327</c:v>
                </c:pt>
                <c:pt idx="134">
                  <c:v>36.710166666666666</c:v>
                </c:pt>
                <c:pt idx="135">
                  <c:v>6.8613333333333335</c:v>
                </c:pt>
                <c:pt idx="136">
                  <c:v>92.100999999999999</c:v>
                </c:pt>
                <c:pt idx="137">
                  <c:v>21.663499999999999</c:v>
                </c:pt>
                <c:pt idx="138">
                  <c:v>12.451666666666666</c:v>
                </c:pt>
                <c:pt idx="139">
                  <c:v>33.909333333333336</c:v>
                </c:pt>
                <c:pt idx="140">
                  <c:v>2.6246666666666667</c:v>
                </c:pt>
                <c:pt idx="141">
                  <c:v>24.403333333333332</c:v>
                </c:pt>
                <c:pt idx="142">
                  <c:v>18.010000000000002</c:v>
                </c:pt>
                <c:pt idx="143">
                  <c:v>17.929333333333332</c:v>
                </c:pt>
                <c:pt idx="144">
                  <c:v>7.8860000000000001</c:v>
                </c:pt>
                <c:pt idx="145">
                  <c:v>82.893000000000001</c:v>
                </c:pt>
                <c:pt idx="146">
                  <c:v>10.686333333333334</c:v>
                </c:pt>
                <c:pt idx="147">
                  <c:v>58.041499999999999</c:v>
                </c:pt>
                <c:pt idx="148">
                  <c:v>20.171333333333333</c:v>
                </c:pt>
                <c:pt idx="149">
                  <c:v>19.037166666666668</c:v>
                </c:pt>
                <c:pt idx="150">
                  <c:v>28.609333333333332</c:v>
                </c:pt>
                <c:pt idx="151">
                  <c:v>26.631666666666668</c:v>
                </c:pt>
                <c:pt idx="152">
                  <c:v>6.944</c:v>
                </c:pt>
                <c:pt idx="153">
                  <c:v>27.576666666666668</c:v>
                </c:pt>
                <c:pt idx="154">
                  <c:v>28.884833333333333</c:v>
                </c:pt>
                <c:pt idx="155">
                  <c:v>48.172499999999999</c:v>
                </c:pt>
                <c:pt idx="156">
                  <c:v>24.617833333333333</c:v>
                </c:pt>
                <c:pt idx="157">
                  <c:v>9.4920000000000009</c:v>
                </c:pt>
                <c:pt idx="158">
                  <c:v>40.871499999999997</c:v>
                </c:pt>
                <c:pt idx="159">
                  <c:v>16.662333333333333</c:v>
                </c:pt>
                <c:pt idx="160">
                  <c:v>37.208166666666664</c:v>
                </c:pt>
                <c:pt idx="161">
                  <c:v>9.6201666666666661</c:v>
                </c:pt>
                <c:pt idx="162">
                  <c:v>12.832833333333333</c:v>
                </c:pt>
                <c:pt idx="163">
                  <c:v>17.645166666666668</c:v>
                </c:pt>
                <c:pt idx="164">
                  <c:v>11.595333333333333</c:v>
                </c:pt>
                <c:pt idx="165">
                  <c:v>56.802</c:v>
                </c:pt>
                <c:pt idx="166">
                  <c:v>63.102833333333336</c:v>
                </c:pt>
                <c:pt idx="167">
                  <c:v>26.737166666666667</c:v>
                </c:pt>
                <c:pt idx="168">
                  <c:v>62.738</c:v>
                </c:pt>
                <c:pt idx="169">
                  <c:v>24.016666666666666</c:v>
                </c:pt>
                <c:pt idx="170">
                  <c:v>21.005166666666668</c:v>
                </c:pt>
                <c:pt idx="171">
                  <c:v>30.9755</c:v>
                </c:pt>
                <c:pt idx="172">
                  <c:v>44.230499999999999</c:v>
                </c:pt>
                <c:pt idx="173">
                  <c:v>38.292333333333332</c:v>
                </c:pt>
                <c:pt idx="174">
                  <c:v>26.358666666666668</c:v>
                </c:pt>
                <c:pt idx="175">
                  <c:v>31.075666666666667</c:v>
                </c:pt>
                <c:pt idx="176">
                  <c:v>34.734166666666667</c:v>
                </c:pt>
                <c:pt idx="177">
                  <c:v>25.995833333333334</c:v>
                </c:pt>
                <c:pt idx="178">
                  <c:v>5.7428333333333335</c:v>
                </c:pt>
                <c:pt idx="179">
                  <c:v>7.8513333333333337</c:v>
                </c:pt>
                <c:pt idx="180">
                  <c:v>19.126666666666665</c:v>
                </c:pt>
                <c:pt idx="181">
                  <c:v>33.082500000000003</c:v>
                </c:pt>
                <c:pt idx="182">
                  <c:v>76.918333333333337</c:v>
                </c:pt>
                <c:pt idx="183">
                  <c:v>21.161833333333334</c:v>
                </c:pt>
                <c:pt idx="184">
                  <c:v>49.240666666666669</c:v>
                </c:pt>
                <c:pt idx="185">
                  <c:v>13.509666666666666</c:v>
                </c:pt>
                <c:pt idx="186">
                  <c:v>81.459166666666661</c:v>
                </c:pt>
                <c:pt idx="187">
                  <c:v>30.668500000000002</c:v>
                </c:pt>
                <c:pt idx="188">
                  <c:v>12.737166666666667</c:v>
                </c:pt>
                <c:pt idx="189">
                  <c:v>59.204999999999998</c:v>
                </c:pt>
                <c:pt idx="190">
                  <c:v>11.700666666666667</c:v>
                </c:pt>
                <c:pt idx="191">
                  <c:v>18.469833333333334</c:v>
                </c:pt>
                <c:pt idx="192">
                  <c:v>3.5</c:v>
                </c:pt>
                <c:pt idx="193">
                  <c:v>36.226333333333336</c:v>
                </c:pt>
                <c:pt idx="194">
                  <c:v>57.543500000000002</c:v>
                </c:pt>
                <c:pt idx="195">
                  <c:v>30.22</c:v>
                </c:pt>
                <c:pt idx="196">
                  <c:v>62.36633333333333</c:v>
                </c:pt>
                <c:pt idx="197">
                  <c:v>10.997166666666667</c:v>
                </c:pt>
                <c:pt idx="198">
                  <c:v>23.048500000000001</c:v>
                </c:pt>
                <c:pt idx="199">
                  <c:v>6.2391666666666667</c:v>
                </c:pt>
                <c:pt idx="200">
                  <c:v>31.465</c:v>
                </c:pt>
                <c:pt idx="201">
                  <c:v>10.678333333333333</c:v>
                </c:pt>
                <c:pt idx="202">
                  <c:v>43.201166666666666</c:v>
                </c:pt>
                <c:pt idx="203">
                  <c:v>23.870166666666666</c:v>
                </c:pt>
                <c:pt idx="204">
                  <c:v>57.838833333333334</c:v>
                </c:pt>
                <c:pt idx="205">
                  <c:v>2.4076666666666666</c:v>
                </c:pt>
                <c:pt idx="206">
                  <c:v>37.234999999999999</c:v>
                </c:pt>
                <c:pt idx="207">
                  <c:v>43.8645</c:v>
                </c:pt>
                <c:pt idx="208">
                  <c:v>25.359166666666667</c:v>
                </c:pt>
                <c:pt idx="209">
                  <c:v>30.994</c:v>
                </c:pt>
                <c:pt idx="210">
                  <c:v>30.494333333333334</c:v>
                </c:pt>
                <c:pt idx="211">
                  <c:v>17.5945</c:v>
                </c:pt>
                <c:pt idx="212">
                  <c:v>48.908000000000001</c:v>
                </c:pt>
                <c:pt idx="213">
                  <c:v>34.064</c:v>
                </c:pt>
                <c:pt idx="214">
                  <c:v>17.078333333333333</c:v>
                </c:pt>
                <c:pt idx="215">
                  <c:v>46.172666666666665</c:v>
                </c:pt>
                <c:pt idx="216">
                  <c:v>18.460999999999999</c:v>
                </c:pt>
                <c:pt idx="217">
                  <c:v>19.558</c:v>
                </c:pt>
                <c:pt idx="218">
                  <c:v>38.545333333333332</c:v>
                </c:pt>
                <c:pt idx="219">
                  <c:v>64.810833333333335</c:v>
                </c:pt>
                <c:pt idx="220">
                  <c:v>41.817166666666665</c:v>
                </c:pt>
                <c:pt idx="221">
                  <c:v>40.719666666666669</c:v>
                </c:pt>
                <c:pt idx="222">
                  <c:v>29.100833333333334</c:v>
                </c:pt>
                <c:pt idx="223">
                  <c:v>61.197166666666668</c:v>
                </c:pt>
                <c:pt idx="224">
                  <c:v>28.863333333333333</c:v>
                </c:pt>
                <c:pt idx="225">
                  <c:v>29.554166666666667</c:v>
                </c:pt>
                <c:pt idx="226">
                  <c:v>27.463999999999999</c:v>
                </c:pt>
                <c:pt idx="227">
                  <c:v>23.4635</c:v>
                </c:pt>
                <c:pt idx="228">
                  <c:v>22.669499999999999</c:v>
                </c:pt>
                <c:pt idx="229">
                  <c:v>27.926833333333335</c:v>
                </c:pt>
                <c:pt idx="230">
                  <c:v>62.671666666666667</c:v>
                </c:pt>
                <c:pt idx="231">
                  <c:v>50.23</c:v>
                </c:pt>
                <c:pt idx="232">
                  <c:v>2.8210000000000002</c:v>
                </c:pt>
                <c:pt idx="233">
                  <c:v>18.085000000000001</c:v>
                </c:pt>
                <c:pt idx="234">
                  <c:v>19.669333333333334</c:v>
                </c:pt>
                <c:pt idx="235">
                  <c:v>24.630333333333333</c:v>
                </c:pt>
                <c:pt idx="236">
                  <c:v>8.8529999999999998</c:v>
                </c:pt>
                <c:pt idx="237">
                  <c:v>17.298833333333334</c:v>
                </c:pt>
                <c:pt idx="238">
                  <c:v>14.166666666666666</c:v>
                </c:pt>
                <c:pt idx="239">
                  <c:v>6.940833333333333</c:v>
                </c:pt>
                <c:pt idx="240">
                  <c:v>18.371500000000001</c:v>
                </c:pt>
                <c:pt idx="241">
                  <c:v>87.897499999999994</c:v>
                </c:pt>
                <c:pt idx="242">
                  <c:v>11.816000000000001</c:v>
                </c:pt>
                <c:pt idx="243">
                  <c:v>81.856833333333327</c:v>
                </c:pt>
                <c:pt idx="244">
                  <c:v>7.9340000000000002</c:v>
                </c:pt>
                <c:pt idx="245">
                  <c:v>7.3704999999999998</c:v>
                </c:pt>
                <c:pt idx="246">
                  <c:v>78.542000000000002</c:v>
                </c:pt>
                <c:pt idx="247">
                  <c:v>17.981833333333334</c:v>
                </c:pt>
                <c:pt idx="248">
                  <c:v>16.925999999999998</c:v>
                </c:pt>
                <c:pt idx="249">
                  <c:v>100.0655</c:v>
                </c:pt>
                <c:pt idx="250">
                  <c:v>88.790499999999994</c:v>
                </c:pt>
                <c:pt idx="251">
                  <c:v>18.768333333333334</c:v>
                </c:pt>
                <c:pt idx="252">
                  <c:v>17.256499999999999</c:v>
                </c:pt>
                <c:pt idx="253">
                  <c:v>55.945999999999998</c:v>
                </c:pt>
                <c:pt idx="254">
                  <c:v>28.044666666666668</c:v>
                </c:pt>
                <c:pt idx="255">
                  <c:v>55.838500000000003</c:v>
                </c:pt>
                <c:pt idx="256">
                  <c:v>30.098833333333335</c:v>
                </c:pt>
                <c:pt idx="257">
                  <c:v>12.576833333333333</c:v>
                </c:pt>
                <c:pt idx="258">
                  <c:v>10.438166666666667</c:v>
                </c:pt>
                <c:pt idx="259">
                  <c:v>40.768166666666666</c:v>
                </c:pt>
                <c:pt idx="260">
                  <c:v>20.317833333333333</c:v>
                </c:pt>
                <c:pt idx="261">
                  <c:v>18.839666666666666</c:v>
                </c:pt>
                <c:pt idx="262">
                  <c:v>24.486333333333334</c:v>
                </c:pt>
                <c:pt idx="263">
                  <c:v>14.1845</c:v>
                </c:pt>
                <c:pt idx="264">
                  <c:v>52.128166666666665</c:v>
                </c:pt>
                <c:pt idx="265">
                  <c:v>71.94916666666667</c:v>
                </c:pt>
                <c:pt idx="266">
                  <c:v>26.540333333333333</c:v>
                </c:pt>
                <c:pt idx="267">
                  <c:v>26.041333333333334</c:v>
                </c:pt>
                <c:pt idx="268">
                  <c:v>21.286333333333335</c:v>
                </c:pt>
                <c:pt idx="269">
                  <c:v>14.204833333333333</c:v>
                </c:pt>
                <c:pt idx="270">
                  <c:v>9.3256666666666668</c:v>
                </c:pt>
                <c:pt idx="271">
                  <c:v>20.650166666666667</c:v>
                </c:pt>
                <c:pt idx="272">
                  <c:v>31.799333333333333</c:v>
                </c:pt>
                <c:pt idx="273">
                  <c:v>6.766</c:v>
                </c:pt>
                <c:pt idx="274">
                  <c:v>25.872333333333334</c:v>
                </c:pt>
                <c:pt idx="275">
                  <c:v>8.507833333333334</c:v>
                </c:pt>
                <c:pt idx="276">
                  <c:v>29.11</c:v>
                </c:pt>
                <c:pt idx="277">
                  <c:v>18.872666666666667</c:v>
                </c:pt>
                <c:pt idx="278">
                  <c:v>13.027166666666666</c:v>
                </c:pt>
                <c:pt idx="279">
                  <c:v>64.195666666666668</c:v>
                </c:pt>
                <c:pt idx="280">
                  <c:v>27.846</c:v>
                </c:pt>
                <c:pt idx="281">
                  <c:v>32.231000000000002</c:v>
                </c:pt>
                <c:pt idx="282">
                  <c:v>12.121</c:v>
                </c:pt>
                <c:pt idx="283">
                  <c:v>33.468833333333336</c:v>
                </c:pt>
                <c:pt idx="284">
                  <c:v>34.518000000000001</c:v>
                </c:pt>
                <c:pt idx="285">
                  <c:v>30.771000000000001</c:v>
                </c:pt>
                <c:pt idx="286">
                  <c:v>15.524333333333333</c:v>
                </c:pt>
                <c:pt idx="287">
                  <c:v>12.516333333333334</c:v>
                </c:pt>
                <c:pt idx="288">
                  <c:v>7.089666666666667</c:v>
                </c:pt>
                <c:pt idx="289">
                  <c:v>5.8153333333333332</c:v>
                </c:pt>
                <c:pt idx="290">
                  <c:v>45.244999999999997</c:v>
                </c:pt>
                <c:pt idx="291">
                  <c:v>89.91983333333333</c:v>
                </c:pt>
                <c:pt idx="292">
                  <c:v>25.917833333333334</c:v>
                </c:pt>
                <c:pt idx="293">
                  <c:v>35.494999999999997</c:v>
                </c:pt>
                <c:pt idx="294">
                  <c:v>15.690333333333333</c:v>
                </c:pt>
                <c:pt idx="295">
                  <c:v>21.583166666666667</c:v>
                </c:pt>
                <c:pt idx="296">
                  <c:v>22.976166666666668</c:v>
                </c:pt>
                <c:pt idx="297">
                  <c:v>18.520333333333333</c:v>
                </c:pt>
                <c:pt idx="298">
                  <c:v>36.111666666666665</c:v>
                </c:pt>
                <c:pt idx="299">
                  <c:v>10.353166666666667</c:v>
                </c:pt>
                <c:pt idx="300">
                  <c:v>5.3944999999999999</c:v>
                </c:pt>
                <c:pt idx="301">
                  <c:v>56.588333333333331</c:v>
                </c:pt>
                <c:pt idx="302">
                  <c:v>8.5763333333333325</c:v>
                </c:pt>
                <c:pt idx="303">
                  <c:v>27.337333333333333</c:v>
                </c:pt>
                <c:pt idx="304">
                  <c:v>24.808166666666665</c:v>
                </c:pt>
                <c:pt idx="305">
                  <c:v>11.1395</c:v>
                </c:pt>
                <c:pt idx="306">
                  <c:v>70.516333333333336</c:v>
                </c:pt>
                <c:pt idx="307">
                  <c:v>44.356666666666669</c:v>
                </c:pt>
                <c:pt idx="308">
                  <c:v>40.836833333333331</c:v>
                </c:pt>
                <c:pt idx="309">
                  <c:v>46.161666666666669</c:v>
                </c:pt>
                <c:pt idx="310">
                  <c:v>25.238499999999998</c:v>
                </c:pt>
                <c:pt idx="311">
                  <c:v>20.335333333333335</c:v>
                </c:pt>
                <c:pt idx="312">
                  <c:v>41.356999999999999</c:v>
                </c:pt>
                <c:pt idx="313">
                  <c:v>15.442166666666667</c:v>
                </c:pt>
                <c:pt idx="314">
                  <c:v>31.698833333333333</c:v>
                </c:pt>
                <c:pt idx="315">
                  <c:v>19.479333333333333</c:v>
                </c:pt>
                <c:pt idx="316">
                  <c:v>34.468666666666664</c:v>
                </c:pt>
                <c:pt idx="317">
                  <c:v>11.162333333333333</c:v>
                </c:pt>
                <c:pt idx="318">
                  <c:v>19.267833333333332</c:v>
                </c:pt>
                <c:pt idx="319">
                  <c:v>16.779</c:v>
                </c:pt>
                <c:pt idx="320">
                  <c:v>31.429166666666667</c:v>
                </c:pt>
                <c:pt idx="321">
                  <c:v>16.639666666666667</c:v>
                </c:pt>
                <c:pt idx="322">
                  <c:v>32.264666666666663</c:v>
                </c:pt>
                <c:pt idx="323">
                  <c:v>32.458833333333331</c:v>
                </c:pt>
                <c:pt idx="324">
                  <c:v>56.397833333333331</c:v>
                </c:pt>
                <c:pt idx="325">
                  <c:v>10.938333333333333</c:v>
                </c:pt>
                <c:pt idx="326">
                  <c:v>32.637</c:v>
                </c:pt>
                <c:pt idx="327">
                  <c:v>52.728999999999999</c:v>
                </c:pt>
                <c:pt idx="328">
                  <c:v>15.701666666666666</c:v>
                </c:pt>
                <c:pt idx="329">
                  <c:v>18.054333333333332</c:v>
                </c:pt>
                <c:pt idx="330">
                  <c:v>16.635833333333334</c:v>
                </c:pt>
                <c:pt idx="331">
                  <c:v>17.663</c:v>
                </c:pt>
                <c:pt idx="332">
                  <c:v>18.584499999999998</c:v>
                </c:pt>
                <c:pt idx="333">
                  <c:v>12.386166666666666</c:v>
                </c:pt>
                <c:pt idx="334">
                  <c:v>10.800333333333333</c:v>
                </c:pt>
                <c:pt idx="335">
                  <c:v>15.406166666666667</c:v>
                </c:pt>
                <c:pt idx="336">
                  <c:v>39.393166666666666</c:v>
                </c:pt>
                <c:pt idx="337">
                  <c:v>13.635333333333334</c:v>
                </c:pt>
                <c:pt idx="338">
                  <c:v>21.120666666666665</c:v>
                </c:pt>
                <c:pt idx="339">
                  <c:v>18.323499999999999</c:v>
                </c:pt>
                <c:pt idx="340">
                  <c:v>34.150333333333336</c:v>
                </c:pt>
                <c:pt idx="341">
                  <c:v>40.984000000000002</c:v>
                </c:pt>
                <c:pt idx="342">
                  <c:v>10.623833333333334</c:v>
                </c:pt>
                <c:pt idx="343">
                  <c:v>15.029166666666667</c:v>
                </c:pt>
                <c:pt idx="344">
                  <c:v>16.27</c:v>
                </c:pt>
                <c:pt idx="345">
                  <c:v>31.568666666666665</c:v>
                </c:pt>
                <c:pt idx="346">
                  <c:v>43.328166666666668</c:v>
                </c:pt>
                <c:pt idx="347">
                  <c:v>19.7685</c:v>
                </c:pt>
                <c:pt idx="348">
                  <c:v>13.579000000000001</c:v>
                </c:pt>
                <c:pt idx="349">
                  <c:v>22.688333333333333</c:v>
                </c:pt>
                <c:pt idx="350">
                  <c:v>111.78516666666667</c:v>
                </c:pt>
                <c:pt idx="351">
                  <c:v>48.642166666666668</c:v>
                </c:pt>
                <c:pt idx="352">
                  <c:v>16.9255</c:v>
                </c:pt>
                <c:pt idx="353">
                  <c:v>31.247</c:v>
                </c:pt>
                <c:pt idx="354">
                  <c:v>6.6289999999999996</c:v>
                </c:pt>
                <c:pt idx="355">
                  <c:v>16.903500000000001</c:v>
                </c:pt>
                <c:pt idx="356">
                  <c:v>64.55716666666666</c:v>
                </c:pt>
                <c:pt idx="357">
                  <c:v>14.895</c:v>
                </c:pt>
                <c:pt idx="358">
                  <c:v>16.372666666666667</c:v>
                </c:pt>
                <c:pt idx="359">
                  <c:v>53.387999999999998</c:v>
                </c:pt>
                <c:pt idx="360">
                  <c:v>30.719333333333335</c:v>
                </c:pt>
                <c:pt idx="361">
                  <c:v>22.986000000000001</c:v>
                </c:pt>
                <c:pt idx="362">
                  <c:v>19.9315</c:v>
                </c:pt>
                <c:pt idx="363">
                  <c:v>8.9348333333333336</c:v>
                </c:pt>
                <c:pt idx="364">
                  <c:v>8.6229999999999993</c:v>
                </c:pt>
                <c:pt idx="365">
                  <c:v>3.3133333333333335</c:v>
                </c:pt>
                <c:pt idx="366">
                  <c:v>8.3618333333333332</c:v>
                </c:pt>
                <c:pt idx="367">
                  <c:v>40.850999999999999</c:v>
                </c:pt>
                <c:pt idx="368">
                  <c:v>2.8984999999999999</c:v>
                </c:pt>
                <c:pt idx="369">
                  <c:v>16.959666666666667</c:v>
                </c:pt>
                <c:pt idx="370">
                  <c:v>25.624333333333333</c:v>
                </c:pt>
                <c:pt idx="371">
                  <c:v>31.758500000000002</c:v>
                </c:pt>
                <c:pt idx="372">
                  <c:v>24.377833333333335</c:v>
                </c:pt>
                <c:pt idx="373">
                  <c:v>38.078333333333333</c:v>
                </c:pt>
                <c:pt idx="374">
                  <c:v>15.800333333333333</c:v>
                </c:pt>
                <c:pt idx="375">
                  <c:v>7.9133333333333331</c:v>
                </c:pt>
                <c:pt idx="376">
                  <c:v>21.9665</c:v>
                </c:pt>
                <c:pt idx="377">
                  <c:v>21.507833333333334</c:v>
                </c:pt>
                <c:pt idx="378">
                  <c:v>21.851833333333332</c:v>
                </c:pt>
                <c:pt idx="379">
                  <c:v>38.226166666666664</c:v>
                </c:pt>
                <c:pt idx="380">
                  <c:v>25.491499999999998</c:v>
                </c:pt>
                <c:pt idx="381">
                  <c:v>38.592500000000001</c:v>
                </c:pt>
                <c:pt idx="382">
                  <c:v>45.668166666666664</c:v>
                </c:pt>
                <c:pt idx="383">
                  <c:v>80.635833333333338</c:v>
                </c:pt>
                <c:pt idx="384">
                  <c:v>27.618833333333335</c:v>
                </c:pt>
                <c:pt idx="385">
                  <c:v>5.6023333333333332</c:v>
                </c:pt>
                <c:pt idx="386">
                  <c:v>104.11016666666667</c:v>
                </c:pt>
                <c:pt idx="387">
                  <c:v>9.2080000000000002</c:v>
                </c:pt>
                <c:pt idx="388">
                  <c:v>101.34466666666667</c:v>
                </c:pt>
                <c:pt idx="389">
                  <c:v>24.723500000000001</c:v>
                </c:pt>
                <c:pt idx="390">
                  <c:v>25.504166666666666</c:v>
                </c:pt>
                <c:pt idx="391">
                  <c:v>14.871166666666667</c:v>
                </c:pt>
                <c:pt idx="392">
                  <c:v>23.1905</c:v>
                </c:pt>
                <c:pt idx="393">
                  <c:v>18.797333333333334</c:v>
                </c:pt>
                <c:pt idx="394">
                  <c:v>49.466666666666669</c:v>
                </c:pt>
                <c:pt idx="395">
                  <c:v>46.250166666666665</c:v>
                </c:pt>
                <c:pt idx="396">
                  <c:v>26.245000000000001</c:v>
                </c:pt>
                <c:pt idx="397">
                  <c:v>25.939833333333333</c:v>
                </c:pt>
                <c:pt idx="398">
                  <c:v>41.926666666666669</c:v>
                </c:pt>
                <c:pt idx="399">
                  <c:v>20.649833333333333</c:v>
                </c:pt>
                <c:pt idx="400">
                  <c:v>34.737166666666667</c:v>
                </c:pt>
                <c:pt idx="401">
                  <c:v>74.938000000000002</c:v>
                </c:pt>
                <c:pt idx="402">
                  <c:v>53.587333333333333</c:v>
                </c:pt>
                <c:pt idx="403">
                  <c:v>3.0081666666666669</c:v>
                </c:pt>
                <c:pt idx="404">
                  <c:v>3.6429999999999998</c:v>
                </c:pt>
                <c:pt idx="405">
                  <c:v>43.933166666666665</c:v>
                </c:pt>
                <c:pt idx="406">
                  <c:v>7.5041666666666664</c:v>
                </c:pt>
                <c:pt idx="407">
                  <c:v>29.372333333333334</c:v>
                </c:pt>
                <c:pt idx="408">
                  <c:v>12.738333333333333</c:v>
                </c:pt>
                <c:pt idx="409">
                  <c:v>42.68716666666667</c:v>
                </c:pt>
                <c:pt idx="410">
                  <c:v>29.425166666666666</c:v>
                </c:pt>
                <c:pt idx="411">
                  <c:v>10.832000000000001</c:v>
                </c:pt>
                <c:pt idx="412">
                  <c:v>35.774666666666668</c:v>
                </c:pt>
                <c:pt idx="413">
                  <c:v>38.200666666666663</c:v>
                </c:pt>
                <c:pt idx="414">
                  <c:v>16.489333333333335</c:v>
                </c:pt>
                <c:pt idx="415">
                  <c:v>12.016999999999999</c:v>
                </c:pt>
                <c:pt idx="416">
                  <c:v>32.30233333333333</c:v>
                </c:pt>
                <c:pt idx="417">
                  <c:v>22.619833333333332</c:v>
                </c:pt>
                <c:pt idx="418">
                  <c:v>30.439</c:v>
                </c:pt>
                <c:pt idx="419">
                  <c:v>15.746499999999999</c:v>
                </c:pt>
                <c:pt idx="420">
                  <c:v>14.821166666666667</c:v>
                </c:pt>
                <c:pt idx="421">
                  <c:v>22.964166666666667</c:v>
                </c:pt>
                <c:pt idx="422">
                  <c:v>24.327166666666667</c:v>
                </c:pt>
                <c:pt idx="423">
                  <c:v>27.495000000000001</c:v>
                </c:pt>
                <c:pt idx="424">
                  <c:v>52.446666666666665</c:v>
                </c:pt>
                <c:pt idx="425">
                  <c:v>34.101166666666664</c:v>
                </c:pt>
                <c:pt idx="426">
                  <c:v>30.3415</c:v>
                </c:pt>
                <c:pt idx="427">
                  <c:v>61.864166666666669</c:v>
                </c:pt>
                <c:pt idx="428">
                  <c:v>93.963999999999999</c:v>
                </c:pt>
                <c:pt idx="429">
                  <c:v>7.0380000000000003</c:v>
                </c:pt>
                <c:pt idx="430">
                  <c:v>12.771000000000001</c:v>
                </c:pt>
                <c:pt idx="431">
                  <c:v>30.195333333333334</c:v>
                </c:pt>
                <c:pt idx="432">
                  <c:v>49.753500000000003</c:v>
                </c:pt>
                <c:pt idx="433">
                  <c:v>28.828333333333333</c:v>
                </c:pt>
                <c:pt idx="434">
                  <c:v>13.095166666666668</c:v>
                </c:pt>
                <c:pt idx="435">
                  <c:v>28.0305</c:v>
                </c:pt>
                <c:pt idx="436">
                  <c:v>17.280999999999999</c:v>
                </c:pt>
                <c:pt idx="437">
                  <c:v>48.0105</c:v>
                </c:pt>
                <c:pt idx="438">
                  <c:v>14.066166666666666</c:v>
                </c:pt>
                <c:pt idx="439">
                  <c:v>22.5425</c:v>
                </c:pt>
                <c:pt idx="440">
                  <c:v>17.771999999999998</c:v>
                </c:pt>
                <c:pt idx="441">
                  <c:v>18.506333333333334</c:v>
                </c:pt>
                <c:pt idx="442">
                  <c:v>22.389666666666667</c:v>
                </c:pt>
                <c:pt idx="443">
                  <c:v>59.267166666666668</c:v>
                </c:pt>
                <c:pt idx="444">
                  <c:v>45.728499999999997</c:v>
                </c:pt>
                <c:pt idx="445">
                  <c:v>57.085166666666666</c:v>
                </c:pt>
                <c:pt idx="446">
                  <c:v>10.533333333333333</c:v>
                </c:pt>
                <c:pt idx="447">
                  <c:v>119.62133333333334</c:v>
                </c:pt>
                <c:pt idx="448">
                  <c:v>14.377666666666666</c:v>
                </c:pt>
                <c:pt idx="449">
                  <c:v>70.254833333333337</c:v>
                </c:pt>
                <c:pt idx="450">
                  <c:v>58.399000000000001</c:v>
                </c:pt>
                <c:pt idx="451">
                  <c:v>17.929333333333332</c:v>
                </c:pt>
                <c:pt idx="452">
                  <c:v>28.481333333333332</c:v>
                </c:pt>
                <c:pt idx="453">
                  <c:v>43.459166666666668</c:v>
                </c:pt>
                <c:pt idx="454">
                  <c:v>83.856999999999999</c:v>
                </c:pt>
                <c:pt idx="455">
                  <c:v>35.883166666666668</c:v>
                </c:pt>
                <c:pt idx="456">
                  <c:v>10.246333333333334</c:v>
                </c:pt>
                <c:pt idx="457">
                  <c:v>66.067666666666668</c:v>
                </c:pt>
                <c:pt idx="458">
                  <c:v>14.531000000000001</c:v>
                </c:pt>
                <c:pt idx="459">
                  <c:v>27.574999999999999</c:v>
                </c:pt>
                <c:pt idx="460">
                  <c:v>53.043166666666664</c:v>
                </c:pt>
                <c:pt idx="461">
                  <c:v>15.811333333333334</c:v>
                </c:pt>
                <c:pt idx="462">
                  <c:v>17.417999999999999</c:v>
                </c:pt>
                <c:pt idx="463">
                  <c:v>14.851000000000001</c:v>
                </c:pt>
                <c:pt idx="464">
                  <c:v>65.456166666666661</c:v>
                </c:pt>
                <c:pt idx="465">
                  <c:v>36.433500000000002</c:v>
                </c:pt>
                <c:pt idx="466">
                  <c:v>13.357833333333334</c:v>
                </c:pt>
                <c:pt idx="467">
                  <c:v>19.515999999999998</c:v>
                </c:pt>
                <c:pt idx="468">
                  <c:v>20.726666666666667</c:v>
                </c:pt>
                <c:pt idx="469">
                  <c:v>85.81616666666666</c:v>
                </c:pt>
                <c:pt idx="470">
                  <c:v>19.7135</c:v>
                </c:pt>
                <c:pt idx="471">
                  <c:v>12.724833333333333</c:v>
                </c:pt>
                <c:pt idx="472">
                  <c:v>43.398666666666664</c:v>
                </c:pt>
                <c:pt idx="473">
                  <c:v>26.551833333333335</c:v>
                </c:pt>
                <c:pt idx="474">
                  <c:v>11.110833333333334</c:v>
                </c:pt>
                <c:pt idx="475">
                  <c:v>19.855</c:v>
                </c:pt>
                <c:pt idx="476">
                  <c:v>15.989833333333333</c:v>
                </c:pt>
                <c:pt idx="477">
                  <c:v>48.55983333333333</c:v>
                </c:pt>
                <c:pt idx="478">
                  <c:v>28.773333333333333</c:v>
                </c:pt>
                <c:pt idx="479">
                  <c:v>34.178333333333335</c:v>
                </c:pt>
                <c:pt idx="480">
                  <c:v>11.679</c:v>
                </c:pt>
                <c:pt idx="481">
                  <c:v>31.783333333333335</c:v>
                </c:pt>
                <c:pt idx="482">
                  <c:v>27.492833333333333</c:v>
                </c:pt>
                <c:pt idx="483">
                  <c:v>48.845333333333336</c:v>
                </c:pt>
                <c:pt idx="484">
                  <c:v>12.548166666666667</c:v>
                </c:pt>
                <c:pt idx="485">
                  <c:v>35.748333333333335</c:v>
                </c:pt>
                <c:pt idx="486">
                  <c:v>7.774</c:v>
                </c:pt>
                <c:pt idx="487">
                  <c:v>11.225</c:v>
                </c:pt>
                <c:pt idx="488">
                  <c:v>53.128166666666665</c:v>
                </c:pt>
                <c:pt idx="489">
                  <c:v>30.351666666666667</c:v>
                </c:pt>
                <c:pt idx="490">
                  <c:v>13.696333333333333</c:v>
                </c:pt>
                <c:pt idx="491">
                  <c:v>18.121666666666666</c:v>
                </c:pt>
                <c:pt idx="492">
                  <c:v>61.408666666666669</c:v>
                </c:pt>
                <c:pt idx="493">
                  <c:v>8.8726666666666674</c:v>
                </c:pt>
                <c:pt idx="494">
                  <c:v>19.7685</c:v>
                </c:pt>
                <c:pt idx="495">
                  <c:v>29.920666666666666</c:v>
                </c:pt>
                <c:pt idx="496">
                  <c:v>63.267833333333336</c:v>
                </c:pt>
                <c:pt idx="497">
                  <c:v>33.461666666666666</c:v>
                </c:pt>
                <c:pt idx="498">
                  <c:v>25.439333333333334</c:v>
                </c:pt>
                <c:pt idx="499">
                  <c:v>43.958166666666664</c:v>
                </c:pt>
                <c:pt idx="500">
                  <c:v>26.444500000000001</c:v>
                </c:pt>
                <c:pt idx="501">
                  <c:v>14.754166666666666</c:v>
                </c:pt>
                <c:pt idx="502">
                  <c:v>20.219000000000001</c:v>
                </c:pt>
                <c:pt idx="503">
                  <c:v>28.726500000000001</c:v>
                </c:pt>
                <c:pt idx="504">
                  <c:v>19.682166666666667</c:v>
                </c:pt>
                <c:pt idx="505">
                  <c:v>3.831</c:v>
                </c:pt>
                <c:pt idx="506">
                  <c:v>8.6649999999999991</c:v>
                </c:pt>
                <c:pt idx="507">
                  <c:v>28.780833333333334</c:v>
                </c:pt>
                <c:pt idx="508">
                  <c:v>26.286833333333334</c:v>
                </c:pt>
                <c:pt idx="509">
                  <c:v>15.544833333333333</c:v>
                </c:pt>
                <c:pt idx="510">
                  <c:v>21.427333333333333</c:v>
                </c:pt>
                <c:pt idx="511">
                  <c:v>8.932833333333333</c:v>
                </c:pt>
                <c:pt idx="512">
                  <c:v>21.205500000000001</c:v>
                </c:pt>
                <c:pt idx="513">
                  <c:v>48.051833333333335</c:v>
                </c:pt>
                <c:pt idx="514">
                  <c:v>23.158166666666666</c:v>
                </c:pt>
                <c:pt idx="515">
                  <c:v>71.028333333333336</c:v>
                </c:pt>
                <c:pt idx="516">
                  <c:v>20.661000000000001</c:v>
                </c:pt>
                <c:pt idx="517">
                  <c:v>24.034166666666668</c:v>
                </c:pt>
                <c:pt idx="518">
                  <c:v>10.359333333333334</c:v>
                </c:pt>
                <c:pt idx="519">
                  <c:v>10.737666666666666</c:v>
                </c:pt>
                <c:pt idx="520">
                  <c:v>19.922999999999998</c:v>
                </c:pt>
                <c:pt idx="521">
                  <c:v>40.898166666666668</c:v>
                </c:pt>
                <c:pt idx="522">
                  <c:v>26.574999999999999</c:v>
                </c:pt>
                <c:pt idx="523">
                  <c:v>69.215500000000006</c:v>
                </c:pt>
                <c:pt idx="524">
                  <c:v>119.92833333333333</c:v>
                </c:pt>
                <c:pt idx="525">
                  <c:v>34.646500000000003</c:v>
                </c:pt>
                <c:pt idx="526">
                  <c:v>24.956666666666667</c:v>
                </c:pt>
                <c:pt idx="527">
                  <c:v>15.296333333333333</c:v>
                </c:pt>
                <c:pt idx="528">
                  <c:v>34.81133333333333</c:v>
                </c:pt>
                <c:pt idx="529">
                  <c:v>51.227499999999999</c:v>
                </c:pt>
                <c:pt idx="530">
                  <c:v>20.482333333333333</c:v>
                </c:pt>
                <c:pt idx="531">
                  <c:v>40.477833333333336</c:v>
                </c:pt>
                <c:pt idx="532">
                  <c:v>25.418166666666668</c:v>
                </c:pt>
                <c:pt idx="533">
                  <c:v>10.513833333333332</c:v>
                </c:pt>
                <c:pt idx="534">
                  <c:v>24.719000000000001</c:v>
                </c:pt>
                <c:pt idx="535">
                  <c:v>22.521000000000001</c:v>
                </c:pt>
                <c:pt idx="536">
                  <c:v>23.609666666666666</c:v>
                </c:pt>
                <c:pt idx="537">
                  <c:v>23.328499999999998</c:v>
                </c:pt>
                <c:pt idx="538">
                  <c:v>28.689</c:v>
                </c:pt>
                <c:pt idx="539">
                  <c:v>12.764666666666667</c:v>
                </c:pt>
                <c:pt idx="540">
                  <c:v>17.659500000000001</c:v>
                </c:pt>
                <c:pt idx="541">
                  <c:v>44.733333333333334</c:v>
                </c:pt>
                <c:pt idx="542">
                  <c:v>25.895</c:v>
                </c:pt>
                <c:pt idx="543">
                  <c:v>33.387166666666666</c:v>
                </c:pt>
                <c:pt idx="544">
                  <c:v>15.773166666666667</c:v>
                </c:pt>
                <c:pt idx="545">
                  <c:v>50.707999999999998</c:v>
                </c:pt>
                <c:pt idx="546">
                  <c:v>36.969000000000001</c:v>
                </c:pt>
                <c:pt idx="547">
                  <c:v>16.807500000000001</c:v>
                </c:pt>
                <c:pt idx="548">
                  <c:v>63.813833333333335</c:v>
                </c:pt>
                <c:pt idx="549">
                  <c:v>13.750333333333334</c:v>
                </c:pt>
                <c:pt idx="550">
                  <c:v>11.087833333333334</c:v>
                </c:pt>
                <c:pt idx="551">
                  <c:v>29.272333333333332</c:v>
                </c:pt>
                <c:pt idx="552">
                  <c:v>77.899000000000001</c:v>
                </c:pt>
                <c:pt idx="553">
                  <c:v>28.7135</c:v>
                </c:pt>
                <c:pt idx="554">
                  <c:v>24.740166666666667</c:v>
                </c:pt>
                <c:pt idx="555">
                  <c:v>9.7551666666666659</c:v>
                </c:pt>
                <c:pt idx="556">
                  <c:v>31.874333333333333</c:v>
                </c:pt>
                <c:pt idx="557">
                  <c:v>5.8568333333333333</c:v>
                </c:pt>
                <c:pt idx="558">
                  <c:v>21.419333333333334</c:v>
                </c:pt>
                <c:pt idx="559">
                  <c:v>58.975833333333334</c:v>
                </c:pt>
                <c:pt idx="560">
                  <c:v>18.931000000000001</c:v>
                </c:pt>
                <c:pt idx="561">
                  <c:v>94.868499999999997</c:v>
                </c:pt>
                <c:pt idx="562">
                  <c:v>22.53</c:v>
                </c:pt>
                <c:pt idx="563">
                  <c:v>28.625</c:v>
                </c:pt>
                <c:pt idx="564">
                  <c:v>67.156166666666664</c:v>
                </c:pt>
                <c:pt idx="565">
                  <c:v>38.673666666666669</c:v>
                </c:pt>
                <c:pt idx="566">
                  <c:v>71.670666666666662</c:v>
                </c:pt>
                <c:pt idx="567">
                  <c:v>32.447833333333335</c:v>
                </c:pt>
                <c:pt idx="568">
                  <c:v>18.057500000000001</c:v>
                </c:pt>
                <c:pt idx="569">
                  <c:v>33.323333333333331</c:v>
                </c:pt>
                <c:pt idx="570">
                  <c:v>46.165166666666664</c:v>
                </c:pt>
                <c:pt idx="571">
                  <c:v>46.012</c:v>
                </c:pt>
                <c:pt idx="572">
                  <c:v>12.308999999999999</c:v>
                </c:pt>
                <c:pt idx="573">
                  <c:v>31.107666666666667</c:v>
                </c:pt>
                <c:pt idx="574">
                  <c:v>6.8691666666666666</c:v>
                </c:pt>
                <c:pt idx="575">
                  <c:v>66.412499999999994</c:v>
                </c:pt>
                <c:pt idx="576">
                  <c:v>29.946666666666665</c:v>
                </c:pt>
                <c:pt idx="577">
                  <c:v>55.623666666666665</c:v>
                </c:pt>
                <c:pt idx="578">
                  <c:v>23.483666666666668</c:v>
                </c:pt>
                <c:pt idx="579">
                  <c:v>36.734666666666669</c:v>
                </c:pt>
                <c:pt idx="580">
                  <c:v>36.304000000000002</c:v>
                </c:pt>
                <c:pt idx="581">
                  <c:v>21.632000000000001</c:v>
                </c:pt>
                <c:pt idx="582">
                  <c:v>14.986666666666666</c:v>
                </c:pt>
                <c:pt idx="583">
                  <c:v>24.302499999999998</c:v>
                </c:pt>
                <c:pt idx="584">
                  <c:v>55.205666666666666</c:v>
                </c:pt>
                <c:pt idx="585">
                  <c:v>85.707166666666666</c:v>
                </c:pt>
                <c:pt idx="586">
                  <c:v>11.117333333333333</c:v>
                </c:pt>
                <c:pt idx="587">
                  <c:v>22.939666666666668</c:v>
                </c:pt>
                <c:pt idx="588">
                  <c:v>17.778833333333335</c:v>
                </c:pt>
                <c:pt idx="589">
                  <c:v>29.178833333333333</c:v>
                </c:pt>
                <c:pt idx="590">
                  <c:v>17.654</c:v>
                </c:pt>
                <c:pt idx="591">
                  <c:v>22.0365</c:v>
                </c:pt>
                <c:pt idx="592">
                  <c:v>43.571333333333335</c:v>
                </c:pt>
                <c:pt idx="593">
                  <c:v>17.177833333333332</c:v>
                </c:pt>
                <c:pt idx="594">
                  <c:v>29.090666666666667</c:v>
                </c:pt>
                <c:pt idx="595">
                  <c:v>21.157</c:v>
                </c:pt>
                <c:pt idx="596">
                  <c:v>39.389000000000003</c:v>
                </c:pt>
                <c:pt idx="597">
                  <c:v>24.076000000000001</c:v>
                </c:pt>
                <c:pt idx="598">
                  <c:v>12.733666666666666</c:v>
                </c:pt>
                <c:pt idx="599">
                  <c:v>32.519666666666666</c:v>
                </c:pt>
                <c:pt idx="600">
                  <c:v>27.7395</c:v>
                </c:pt>
                <c:pt idx="601">
                  <c:v>29.350666666666665</c:v>
                </c:pt>
                <c:pt idx="602">
                  <c:v>28.543333333333333</c:v>
                </c:pt>
                <c:pt idx="603">
                  <c:v>58.182166666666667</c:v>
                </c:pt>
                <c:pt idx="604">
                  <c:v>51.297833333333337</c:v>
                </c:pt>
                <c:pt idx="605">
                  <c:v>61.145499999999998</c:v>
                </c:pt>
                <c:pt idx="606">
                  <c:v>71.179666666666662</c:v>
                </c:pt>
                <c:pt idx="607">
                  <c:v>59.82</c:v>
                </c:pt>
                <c:pt idx="608">
                  <c:v>11.793333333333333</c:v>
                </c:pt>
                <c:pt idx="609">
                  <c:v>88.372833333333332</c:v>
                </c:pt>
                <c:pt idx="610">
                  <c:v>15.266999999999999</c:v>
                </c:pt>
                <c:pt idx="611">
                  <c:v>8.7814999999999994</c:v>
                </c:pt>
                <c:pt idx="612">
                  <c:v>29.015499999999999</c:v>
                </c:pt>
                <c:pt idx="613">
                  <c:v>52.614166666666669</c:v>
                </c:pt>
                <c:pt idx="614">
                  <c:v>12.196</c:v>
                </c:pt>
                <c:pt idx="615">
                  <c:v>36.004666666666665</c:v>
                </c:pt>
                <c:pt idx="616">
                  <c:v>28.778166666666667</c:v>
                </c:pt>
                <c:pt idx="617">
                  <c:v>29.372333333333334</c:v>
                </c:pt>
                <c:pt idx="618">
                  <c:v>23.306999999999999</c:v>
                </c:pt>
                <c:pt idx="619">
                  <c:v>74.195999999999998</c:v>
                </c:pt>
                <c:pt idx="620">
                  <c:v>37.099166666666669</c:v>
                </c:pt>
                <c:pt idx="621">
                  <c:v>14.760666666666667</c:v>
                </c:pt>
                <c:pt idx="622">
                  <c:v>27.587499999999999</c:v>
                </c:pt>
                <c:pt idx="623">
                  <c:v>20.300166666666666</c:v>
                </c:pt>
                <c:pt idx="624">
                  <c:v>32.237833333333334</c:v>
                </c:pt>
                <c:pt idx="625">
                  <c:v>24.132999999999999</c:v>
                </c:pt>
                <c:pt idx="626">
                  <c:v>63.297499999999999</c:v>
                </c:pt>
                <c:pt idx="627">
                  <c:v>54.755833333333335</c:v>
                </c:pt>
                <c:pt idx="628">
                  <c:v>13.661333333333333</c:v>
                </c:pt>
                <c:pt idx="629">
                  <c:v>46.102333333333334</c:v>
                </c:pt>
                <c:pt idx="630">
                  <c:v>36.652000000000001</c:v>
                </c:pt>
                <c:pt idx="631">
                  <c:v>32.352666666666664</c:v>
                </c:pt>
                <c:pt idx="632">
                  <c:v>67.495500000000007</c:v>
                </c:pt>
                <c:pt idx="633">
                  <c:v>32.253</c:v>
                </c:pt>
                <c:pt idx="634">
                  <c:v>29.389500000000002</c:v>
                </c:pt>
                <c:pt idx="635">
                  <c:v>34.651499999999999</c:v>
                </c:pt>
                <c:pt idx="636">
                  <c:v>45.749833333333335</c:v>
                </c:pt>
                <c:pt idx="637">
                  <c:v>25.975166666666667</c:v>
                </c:pt>
                <c:pt idx="638">
                  <c:v>75.396833333333333</c:v>
                </c:pt>
                <c:pt idx="639">
                  <c:v>19.227</c:v>
                </c:pt>
                <c:pt idx="640">
                  <c:v>23.962</c:v>
                </c:pt>
                <c:pt idx="641">
                  <c:v>23.867166666666666</c:v>
                </c:pt>
                <c:pt idx="642">
                  <c:v>63.655166666666666</c:v>
                </c:pt>
                <c:pt idx="643">
                  <c:v>7.7958333333333334</c:v>
                </c:pt>
                <c:pt idx="644">
                  <c:v>23.631666666666668</c:v>
                </c:pt>
                <c:pt idx="645">
                  <c:v>35.543500000000002</c:v>
                </c:pt>
                <c:pt idx="646">
                  <c:v>21.900500000000001</c:v>
                </c:pt>
                <c:pt idx="647">
                  <c:v>23.0855</c:v>
                </c:pt>
                <c:pt idx="648">
                  <c:v>26.325333333333333</c:v>
                </c:pt>
                <c:pt idx="649">
                  <c:v>76.280666666666662</c:v>
                </c:pt>
                <c:pt idx="650">
                  <c:v>27.477833333333333</c:v>
                </c:pt>
                <c:pt idx="651">
                  <c:v>33.787666666666667</c:v>
                </c:pt>
                <c:pt idx="652">
                  <c:v>27.307666666666666</c:v>
                </c:pt>
                <c:pt idx="653">
                  <c:v>6.9778333333333338</c:v>
                </c:pt>
                <c:pt idx="654">
                  <c:v>21.782499999999999</c:v>
                </c:pt>
                <c:pt idx="655">
                  <c:v>28.898</c:v>
                </c:pt>
                <c:pt idx="656">
                  <c:v>24.945833333333333</c:v>
                </c:pt>
                <c:pt idx="657">
                  <c:v>29.517166666666668</c:v>
                </c:pt>
                <c:pt idx="658">
                  <c:v>35.073666666666668</c:v>
                </c:pt>
                <c:pt idx="659">
                  <c:v>16.652999999999999</c:v>
                </c:pt>
                <c:pt idx="660">
                  <c:v>35.936833333333333</c:v>
                </c:pt>
                <c:pt idx="661">
                  <c:v>73.734166666666667</c:v>
                </c:pt>
                <c:pt idx="662">
                  <c:v>62.776166666666668</c:v>
                </c:pt>
                <c:pt idx="663">
                  <c:v>20.187666666666665</c:v>
                </c:pt>
                <c:pt idx="664">
                  <c:v>32.180999999999997</c:v>
                </c:pt>
                <c:pt idx="665">
                  <c:v>2.9741666666666666</c:v>
                </c:pt>
                <c:pt idx="666">
                  <c:v>16.269666666666666</c:v>
                </c:pt>
                <c:pt idx="667">
                  <c:v>34.834333333333333</c:v>
                </c:pt>
                <c:pt idx="668">
                  <c:v>29.877333333333333</c:v>
                </c:pt>
                <c:pt idx="669">
                  <c:v>15.174666666666667</c:v>
                </c:pt>
                <c:pt idx="670">
                  <c:v>14.419666666666666</c:v>
                </c:pt>
                <c:pt idx="671">
                  <c:v>25.632166666666667</c:v>
                </c:pt>
                <c:pt idx="672">
                  <c:v>21.293500000000002</c:v>
                </c:pt>
                <c:pt idx="673">
                  <c:v>24.541499999999999</c:v>
                </c:pt>
                <c:pt idx="674">
                  <c:v>11.836833333333333</c:v>
                </c:pt>
                <c:pt idx="675">
                  <c:v>28.919</c:v>
                </c:pt>
                <c:pt idx="676">
                  <c:v>23.727</c:v>
                </c:pt>
                <c:pt idx="677">
                  <c:v>4.442166666666667</c:v>
                </c:pt>
                <c:pt idx="678">
                  <c:v>58.356166666666667</c:v>
                </c:pt>
                <c:pt idx="679">
                  <c:v>19.111833333333333</c:v>
                </c:pt>
                <c:pt idx="680">
                  <c:v>79.361166666666662</c:v>
                </c:pt>
                <c:pt idx="681">
                  <c:v>45.091166666666666</c:v>
                </c:pt>
                <c:pt idx="682">
                  <c:v>19.870166666666666</c:v>
                </c:pt>
                <c:pt idx="683">
                  <c:v>30.994666666666667</c:v>
                </c:pt>
                <c:pt idx="684">
                  <c:v>11.682833333333333</c:v>
                </c:pt>
                <c:pt idx="685">
                  <c:v>58.462333333333333</c:v>
                </c:pt>
                <c:pt idx="686">
                  <c:v>28.836500000000001</c:v>
                </c:pt>
                <c:pt idx="687">
                  <c:v>2.7073333333333331</c:v>
                </c:pt>
                <c:pt idx="688">
                  <c:v>48.097666666666669</c:v>
                </c:pt>
                <c:pt idx="689">
                  <c:v>33.172166666666669</c:v>
                </c:pt>
                <c:pt idx="690">
                  <c:v>25.189166666666665</c:v>
                </c:pt>
                <c:pt idx="691">
                  <c:v>23.908833333333334</c:v>
                </c:pt>
                <c:pt idx="692">
                  <c:v>44.811166666666665</c:v>
                </c:pt>
                <c:pt idx="693">
                  <c:v>64.889833333333328</c:v>
                </c:pt>
                <c:pt idx="694">
                  <c:v>77.602500000000006</c:v>
                </c:pt>
                <c:pt idx="695">
                  <c:v>24.192499999999999</c:v>
                </c:pt>
                <c:pt idx="696">
                  <c:v>21.393833333333333</c:v>
                </c:pt>
                <c:pt idx="697">
                  <c:v>37.813499999999998</c:v>
                </c:pt>
                <c:pt idx="698">
                  <c:v>16.232833333333332</c:v>
                </c:pt>
                <c:pt idx="699">
                  <c:v>54.703499999999998</c:v>
                </c:pt>
                <c:pt idx="700">
                  <c:v>9.3763333333333332</c:v>
                </c:pt>
                <c:pt idx="701">
                  <c:v>69.224999999999994</c:v>
                </c:pt>
                <c:pt idx="702">
                  <c:v>79.467333333333329</c:v>
                </c:pt>
                <c:pt idx="703">
                  <c:v>30.119499999999999</c:v>
                </c:pt>
                <c:pt idx="704">
                  <c:v>21.113499999999998</c:v>
                </c:pt>
                <c:pt idx="705">
                  <c:v>28.905999999999999</c:v>
                </c:pt>
                <c:pt idx="706">
                  <c:v>89.551500000000004</c:v>
                </c:pt>
                <c:pt idx="707">
                  <c:v>31.478333333333332</c:v>
                </c:pt>
                <c:pt idx="708">
                  <c:v>7.6191666666666666</c:v>
                </c:pt>
                <c:pt idx="709">
                  <c:v>21.279499999999999</c:v>
                </c:pt>
                <c:pt idx="710">
                  <c:v>73.313000000000002</c:v>
                </c:pt>
                <c:pt idx="711">
                  <c:v>23.013666666666666</c:v>
                </c:pt>
                <c:pt idx="712">
                  <c:v>43.735666666666667</c:v>
                </c:pt>
                <c:pt idx="713">
                  <c:v>27.5685</c:v>
                </c:pt>
                <c:pt idx="714">
                  <c:v>35.082333333333331</c:v>
                </c:pt>
                <c:pt idx="715">
                  <c:v>9.85</c:v>
                </c:pt>
                <c:pt idx="716">
                  <c:v>13.085000000000001</c:v>
                </c:pt>
                <c:pt idx="717">
                  <c:v>94.665499999999994</c:v>
                </c:pt>
                <c:pt idx="718">
                  <c:v>21.351166666666668</c:v>
                </c:pt>
                <c:pt idx="719">
                  <c:v>34.599833333333336</c:v>
                </c:pt>
                <c:pt idx="720">
                  <c:v>48.466333333333331</c:v>
                </c:pt>
                <c:pt idx="721">
                  <c:v>32.918833333333332</c:v>
                </c:pt>
                <c:pt idx="722">
                  <c:v>34.570666666666668</c:v>
                </c:pt>
                <c:pt idx="723">
                  <c:v>48.32</c:v>
                </c:pt>
                <c:pt idx="724">
                  <c:v>10.922833333333333</c:v>
                </c:pt>
                <c:pt idx="725">
                  <c:v>46.080833333333331</c:v>
                </c:pt>
                <c:pt idx="726">
                  <c:v>20.819500000000001</c:v>
                </c:pt>
                <c:pt idx="727">
                  <c:v>41.699166666666663</c:v>
                </c:pt>
                <c:pt idx="728">
                  <c:v>20.885666666666665</c:v>
                </c:pt>
                <c:pt idx="729">
                  <c:v>27.926666666666666</c:v>
                </c:pt>
                <c:pt idx="730">
                  <c:v>16.882166666666667</c:v>
                </c:pt>
                <c:pt idx="731">
                  <c:v>47.242666666666665</c:v>
                </c:pt>
                <c:pt idx="732">
                  <c:v>19.340166666666665</c:v>
                </c:pt>
                <c:pt idx="733">
                  <c:v>35.700166666666668</c:v>
                </c:pt>
                <c:pt idx="734">
                  <c:v>70.386833333333328</c:v>
                </c:pt>
                <c:pt idx="735">
                  <c:v>78.550166666666669</c:v>
                </c:pt>
                <c:pt idx="736">
                  <c:v>24.424833333333332</c:v>
                </c:pt>
                <c:pt idx="737">
                  <c:v>35.219000000000001</c:v>
                </c:pt>
                <c:pt idx="738">
                  <c:v>23.277999999999999</c:v>
                </c:pt>
                <c:pt idx="739">
                  <c:v>25.668500000000002</c:v>
                </c:pt>
                <c:pt idx="740">
                  <c:v>8.5449999999999999</c:v>
                </c:pt>
                <c:pt idx="741">
                  <c:v>21.818000000000001</c:v>
                </c:pt>
                <c:pt idx="742">
                  <c:v>18.121833333333335</c:v>
                </c:pt>
                <c:pt idx="743">
                  <c:v>59.461666666666666</c:v>
                </c:pt>
                <c:pt idx="744">
                  <c:v>19.307833333333335</c:v>
                </c:pt>
                <c:pt idx="745">
                  <c:v>15.127333333333333</c:v>
                </c:pt>
                <c:pt idx="746">
                  <c:v>23.503833333333333</c:v>
                </c:pt>
                <c:pt idx="747">
                  <c:v>2.6448333333333331</c:v>
                </c:pt>
                <c:pt idx="748">
                  <c:v>48.727333333333334</c:v>
                </c:pt>
                <c:pt idx="749">
                  <c:v>29.259666666666668</c:v>
                </c:pt>
                <c:pt idx="750">
                  <c:v>26.661000000000001</c:v>
                </c:pt>
                <c:pt idx="751">
                  <c:v>36.977166666666669</c:v>
                </c:pt>
                <c:pt idx="752">
                  <c:v>17.597666666666665</c:v>
                </c:pt>
                <c:pt idx="753">
                  <c:v>18.324333333333332</c:v>
                </c:pt>
                <c:pt idx="754">
                  <c:v>16.437999999999999</c:v>
                </c:pt>
                <c:pt idx="755">
                  <c:v>46.542666666666669</c:v>
                </c:pt>
                <c:pt idx="756">
                  <c:v>84.68983333333334</c:v>
                </c:pt>
                <c:pt idx="757">
                  <c:v>9.7466666666666661</c:v>
                </c:pt>
                <c:pt idx="758">
                  <c:v>23.393833333333333</c:v>
                </c:pt>
                <c:pt idx="759">
                  <c:v>7.2538333333333336</c:v>
                </c:pt>
                <c:pt idx="760">
                  <c:v>27.101666666666667</c:v>
                </c:pt>
                <c:pt idx="761">
                  <c:v>15.151999999999999</c:v>
                </c:pt>
                <c:pt idx="762">
                  <c:v>23.876333333333335</c:v>
                </c:pt>
                <c:pt idx="763">
                  <c:v>25.457666666666668</c:v>
                </c:pt>
                <c:pt idx="764">
                  <c:v>30.167833333333334</c:v>
                </c:pt>
                <c:pt idx="765">
                  <c:v>19.959</c:v>
                </c:pt>
                <c:pt idx="766">
                  <c:v>54.848333333333336</c:v>
                </c:pt>
                <c:pt idx="767">
                  <c:v>5.1375000000000002</c:v>
                </c:pt>
                <c:pt idx="768">
                  <c:v>52.11783333333333</c:v>
                </c:pt>
                <c:pt idx="769">
                  <c:v>28.434833333333334</c:v>
                </c:pt>
                <c:pt idx="770">
                  <c:v>85.695499999999996</c:v>
                </c:pt>
                <c:pt idx="771">
                  <c:v>22.199333333333332</c:v>
                </c:pt>
                <c:pt idx="772">
                  <c:v>18.825500000000002</c:v>
                </c:pt>
                <c:pt idx="773">
                  <c:v>20.896833333333333</c:v>
                </c:pt>
                <c:pt idx="774">
                  <c:v>39.940666666666665</c:v>
                </c:pt>
                <c:pt idx="775">
                  <c:v>41.414499999999997</c:v>
                </c:pt>
                <c:pt idx="776">
                  <c:v>20.763000000000002</c:v>
                </c:pt>
                <c:pt idx="777">
                  <c:v>21.505833333333332</c:v>
                </c:pt>
                <c:pt idx="778">
                  <c:v>30.935666666666666</c:v>
                </c:pt>
                <c:pt idx="779">
                  <c:v>27.173833333333334</c:v>
                </c:pt>
                <c:pt idx="780">
                  <c:v>12.467166666666667</c:v>
                </c:pt>
                <c:pt idx="781">
                  <c:v>94.844833333333327</c:v>
                </c:pt>
                <c:pt idx="782">
                  <c:v>85.405166666666673</c:v>
                </c:pt>
                <c:pt idx="783">
                  <c:v>79.325333333333333</c:v>
                </c:pt>
                <c:pt idx="784">
                  <c:v>14.319000000000001</c:v>
                </c:pt>
                <c:pt idx="785">
                  <c:v>37.951000000000001</c:v>
                </c:pt>
                <c:pt idx="786">
                  <c:v>23.957000000000001</c:v>
                </c:pt>
                <c:pt idx="787">
                  <c:v>37.906166666666664</c:v>
                </c:pt>
                <c:pt idx="788">
                  <c:v>31.763833333333334</c:v>
                </c:pt>
                <c:pt idx="789">
                  <c:v>34.0625</c:v>
                </c:pt>
                <c:pt idx="790">
                  <c:v>22.137666666666668</c:v>
                </c:pt>
                <c:pt idx="791">
                  <c:v>17.603166666666667</c:v>
                </c:pt>
                <c:pt idx="792">
                  <c:v>17.213166666666666</c:v>
                </c:pt>
                <c:pt idx="793">
                  <c:v>13.035166666666667</c:v>
                </c:pt>
                <c:pt idx="794">
                  <c:v>14.7165</c:v>
                </c:pt>
                <c:pt idx="795">
                  <c:v>30.048500000000001</c:v>
                </c:pt>
                <c:pt idx="796">
                  <c:v>18.534500000000001</c:v>
                </c:pt>
                <c:pt idx="797">
                  <c:v>33.039833333333334</c:v>
                </c:pt>
                <c:pt idx="798">
                  <c:v>21.327000000000002</c:v>
                </c:pt>
                <c:pt idx="799">
                  <c:v>57.1905</c:v>
                </c:pt>
                <c:pt idx="800">
                  <c:v>15.650833333333333</c:v>
                </c:pt>
                <c:pt idx="801">
                  <c:v>41.06133333333333</c:v>
                </c:pt>
                <c:pt idx="802">
                  <c:v>79.464166666666671</c:v>
                </c:pt>
                <c:pt idx="803">
                  <c:v>34.986833333333337</c:v>
                </c:pt>
                <c:pt idx="804">
                  <c:v>65.340166666666661</c:v>
                </c:pt>
                <c:pt idx="805">
                  <c:v>19.692333333333334</c:v>
                </c:pt>
                <c:pt idx="806">
                  <c:v>10.448833333333333</c:v>
                </c:pt>
                <c:pt idx="807">
                  <c:v>14.555999999999999</c:v>
                </c:pt>
                <c:pt idx="808">
                  <c:v>38.837499999999999</c:v>
                </c:pt>
                <c:pt idx="809">
                  <c:v>39.832999999999998</c:v>
                </c:pt>
                <c:pt idx="810">
                  <c:v>18.740500000000001</c:v>
                </c:pt>
                <c:pt idx="811">
                  <c:v>55.517499999999998</c:v>
                </c:pt>
                <c:pt idx="812">
                  <c:v>26.862333333333332</c:v>
                </c:pt>
                <c:pt idx="813">
                  <c:v>46.405500000000004</c:v>
                </c:pt>
                <c:pt idx="814">
                  <c:v>22.371166666666667</c:v>
                </c:pt>
                <c:pt idx="815">
                  <c:v>25.685500000000001</c:v>
                </c:pt>
                <c:pt idx="816">
                  <c:v>34.698833333333333</c:v>
                </c:pt>
                <c:pt idx="817">
                  <c:v>5.3826666666666663</c:v>
                </c:pt>
                <c:pt idx="818">
                  <c:v>32.132333333333335</c:v>
                </c:pt>
                <c:pt idx="819">
                  <c:v>16.655833333333334</c:v>
                </c:pt>
                <c:pt idx="820">
                  <c:v>48.668833333333332</c:v>
                </c:pt>
                <c:pt idx="821">
                  <c:v>18.823333333333334</c:v>
                </c:pt>
                <c:pt idx="822">
                  <c:v>20.873666666666665</c:v>
                </c:pt>
                <c:pt idx="823">
                  <c:v>35.105833333333337</c:v>
                </c:pt>
                <c:pt idx="824">
                  <c:v>20.269833333333334</c:v>
                </c:pt>
                <c:pt idx="825">
                  <c:v>29.043666666666667</c:v>
                </c:pt>
                <c:pt idx="826">
                  <c:v>57.549500000000002</c:v>
                </c:pt>
                <c:pt idx="827">
                  <c:v>41.692166666666665</c:v>
                </c:pt>
                <c:pt idx="828">
                  <c:v>8.7123333333333335</c:v>
                </c:pt>
                <c:pt idx="829">
                  <c:v>61.540666666666667</c:v>
                </c:pt>
                <c:pt idx="830">
                  <c:v>121.96466666666667</c:v>
                </c:pt>
                <c:pt idx="831">
                  <c:v>65.841333333333338</c:v>
                </c:pt>
                <c:pt idx="832">
                  <c:v>71.268500000000003</c:v>
                </c:pt>
                <c:pt idx="833">
                  <c:v>9.7816666666666663</c:v>
                </c:pt>
                <c:pt idx="834">
                  <c:v>80.288166666666669</c:v>
                </c:pt>
                <c:pt idx="835">
                  <c:v>49.007333333333335</c:v>
                </c:pt>
                <c:pt idx="836">
                  <c:v>86.908500000000004</c:v>
                </c:pt>
                <c:pt idx="837">
                  <c:v>16.659833333333335</c:v>
                </c:pt>
                <c:pt idx="838">
                  <c:v>31.806000000000001</c:v>
                </c:pt>
                <c:pt idx="839">
                  <c:v>15.670833333333333</c:v>
                </c:pt>
                <c:pt idx="840">
                  <c:v>66.081500000000005</c:v>
                </c:pt>
                <c:pt idx="841">
                  <c:v>11.708</c:v>
                </c:pt>
                <c:pt idx="842">
                  <c:v>56.956666666666663</c:v>
                </c:pt>
                <c:pt idx="843">
                  <c:v>39.956666666666663</c:v>
                </c:pt>
                <c:pt idx="844">
                  <c:v>16.8965</c:v>
                </c:pt>
                <c:pt idx="845">
                  <c:v>16.843833333333333</c:v>
                </c:pt>
                <c:pt idx="846">
                  <c:v>6.4805000000000001</c:v>
                </c:pt>
                <c:pt idx="847">
                  <c:v>24.864000000000001</c:v>
                </c:pt>
                <c:pt idx="848">
                  <c:v>13.191000000000001</c:v>
                </c:pt>
                <c:pt idx="849">
                  <c:v>35.175833333333337</c:v>
                </c:pt>
                <c:pt idx="850">
                  <c:v>26.107666666666667</c:v>
                </c:pt>
                <c:pt idx="851">
                  <c:v>20.946833333333334</c:v>
                </c:pt>
                <c:pt idx="852">
                  <c:v>34.033166666666666</c:v>
                </c:pt>
                <c:pt idx="853">
                  <c:v>20.698333333333334</c:v>
                </c:pt>
                <c:pt idx="854">
                  <c:v>27.564</c:v>
                </c:pt>
                <c:pt idx="855">
                  <c:v>20.8415</c:v>
                </c:pt>
                <c:pt idx="856">
                  <c:v>81.132666666666665</c:v>
                </c:pt>
                <c:pt idx="857">
                  <c:v>28.245333333333335</c:v>
                </c:pt>
                <c:pt idx="858">
                  <c:v>24.735499999999998</c:v>
                </c:pt>
                <c:pt idx="859">
                  <c:v>64.587500000000006</c:v>
                </c:pt>
                <c:pt idx="860">
                  <c:v>28.430166666666668</c:v>
                </c:pt>
                <c:pt idx="861">
                  <c:v>27.2315</c:v>
                </c:pt>
                <c:pt idx="862">
                  <c:v>42.116500000000002</c:v>
                </c:pt>
                <c:pt idx="863">
                  <c:v>17.261166666666668</c:v>
                </c:pt>
                <c:pt idx="864">
                  <c:v>21.028166666666667</c:v>
                </c:pt>
                <c:pt idx="865">
                  <c:v>40.001333333333335</c:v>
                </c:pt>
                <c:pt idx="866">
                  <c:v>4.003166666666667</c:v>
                </c:pt>
                <c:pt idx="867">
                  <c:v>20.968333333333334</c:v>
                </c:pt>
                <c:pt idx="868">
                  <c:v>27.942166666666665</c:v>
                </c:pt>
                <c:pt idx="869">
                  <c:v>19.961833333333335</c:v>
                </c:pt>
                <c:pt idx="870">
                  <c:v>54.375666666666667</c:v>
                </c:pt>
                <c:pt idx="871">
                  <c:v>16.335833333333333</c:v>
                </c:pt>
                <c:pt idx="872">
                  <c:v>15.662833333333333</c:v>
                </c:pt>
                <c:pt idx="873">
                  <c:v>6.5616666666666665</c:v>
                </c:pt>
                <c:pt idx="874">
                  <c:v>16.895499999999998</c:v>
                </c:pt>
                <c:pt idx="875">
                  <c:v>13.802333333333333</c:v>
                </c:pt>
                <c:pt idx="876">
                  <c:v>9.7810000000000006</c:v>
                </c:pt>
                <c:pt idx="877">
                  <c:v>19.799166666666668</c:v>
                </c:pt>
                <c:pt idx="878">
                  <c:v>29.16</c:v>
                </c:pt>
                <c:pt idx="879">
                  <c:v>63.390166666666666</c:v>
                </c:pt>
                <c:pt idx="880">
                  <c:v>13.433166666666667</c:v>
                </c:pt>
                <c:pt idx="881">
                  <c:v>10.532</c:v>
                </c:pt>
                <c:pt idx="882">
                  <c:v>11.966166666666666</c:v>
                </c:pt>
                <c:pt idx="883">
                  <c:v>14.077</c:v>
                </c:pt>
                <c:pt idx="884">
                  <c:v>15.282500000000001</c:v>
                </c:pt>
                <c:pt idx="885">
                  <c:v>56.724333333333334</c:v>
                </c:pt>
                <c:pt idx="886">
                  <c:v>35.55683333333333</c:v>
                </c:pt>
                <c:pt idx="887">
                  <c:v>17.213833333333334</c:v>
                </c:pt>
                <c:pt idx="888">
                  <c:v>11.068166666666666</c:v>
                </c:pt>
                <c:pt idx="889">
                  <c:v>23.659333333333333</c:v>
                </c:pt>
                <c:pt idx="890">
                  <c:v>15.592000000000001</c:v>
                </c:pt>
                <c:pt idx="891">
                  <c:v>28.732833333333332</c:v>
                </c:pt>
                <c:pt idx="892">
                  <c:v>3.8413333333333335</c:v>
                </c:pt>
                <c:pt idx="893">
                  <c:v>22.820166666666665</c:v>
                </c:pt>
                <c:pt idx="894">
                  <c:v>6.7838333333333329</c:v>
                </c:pt>
                <c:pt idx="895">
                  <c:v>28.214333333333332</c:v>
                </c:pt>
                <c:pt idx="896">
                  <c:v>27.795833333333334</c:v>
                </c:pt>
                <c:pt idx="897">
                  <c:v>22.071833333333334</c:v>
                </c:pt>
                <c:pt idx="898">
                  <c:v>26.382666666666665</c:v>
                </c:pt>
                <c:pt idx="899">
                  <c:v>31.344999999999999</c:v>
                </c:pt>
                <c:pt idx="900">
                  <c:v>72.127166666666668</c:v>
                </c:pt>
                <c:pt idx="901">
                  <c:v>41.394666666666666</c:v>
                </c:pt>
                <c:pt idx="902">
                  <c:v>66.845666666666673</c:v>
                </c:pt>
                <c:pt idx="903">
                  <c:v>25.384666666666668</c:v>
                </c:pt>
                <c:pt idx="904">
                  <c:v>82.984833333333327</c:v>
                </c:pt>
                <c:pt idx="905">
                  <c:v>5.9695</c:v>
                </c:pt>
                <c:pt idx="906">
                  <c:v>64.291666666666671</c:v>
                </c:pt>
                <c:pt idx="907">
                  <c:v>35.38133333333333</c:v>
                </c:pt>
                <c:pt idx="908">
                  <c:v>10.833333333333334</c:v>
                </c:pt>
                <c:pt idx="909">
                  <c:v>86.043499999999995</c:v>
                </c:pt>
                <c:pt idx="910">
                  <c:v>28.271666666666668</c:v>
                </c:pt>
                <c:pt idx="911">
                  <c:v>65.598333333333329</c:v>
                </c:pt>
                <c:pt idx="912">
                  <c:v>4.8501666666666665</c:v>
                </c:pt>
                <c:pt idx="913">
                  <c:v>23.466000000000001</c:v>
                </c:pt>
                <c:pt idx="914">
                  <c:v>14.113333333333333</c:v>
                </c:pt>
                <c:pt idx="915">
                  <c:v>34.421833333333332</c:v>
                </c:pt>
                <c:pt idx="916">
                  <c:v>46.955666666666666</c:v>
                </c:pt>
                <c:pt idx="917">
                  <c:v>28.263000000000002</c:v>
                </c:pt>
                <c:pt idx="918">
                  <c:v>18.048666666666666</c:v>
                </c:pt>
                <c:pt idx="919">
                  <c:v>38.80833333333333</c:v>
                </c:pt>
                <c:pt idx="920">
                  <c:v>148.07833333333335</c:v>
                </c:pt>
                <c:pt idx="921">
                  <c:v>43.834166666666668</c:v>
                </c:pt>
                <c:pt idx="922">
                  <c:v>90.694000000000003</c:v>
                </c:pt>
                <c:pt idx="923">
                  <c:v>25.507833333333334</c:v>
                </c:pt>
                <c:pt idx="924">
                  <c:v>47.045666666666669</c:v>
                </c:pt>
                <c:pt idx="925">
                  <c:v>84.847833333333327</c:v>
                </c:pt>
                <c:pt idx="926">
                  <c:v>36.115000000000002</c:v>
                </c:pt>
                <c:pt idx="927">
                  <c:v>32.035666666666664</c:v>
                </c:pt>
                <c:pt idx="928">
                  <c:v>19.13</c:v>
                </c:pt>
                <c:pt idx="929">
                  <c:v>28.2685</c:v>
                </c:pt>
                <c:pt idx="930">
                  <c:v>8.8943333333333339</c:v>
                </c:pt>
                <c:pt idx="931">
                  <c:v>82.017833333333328</c:v>
                </c:pt>
                <c:pt idx="932">
                  <c:v>31.405333333333335</c:v>
                </c:pt>
                <c:pt idx="933">
                  <c:v>46.183999999999997</c:v>
                </c:pt>
                <c:pt idx="934">
                  <c:v>19.003333333333334</c:v>
                </c:pt>
                <c:pt idx="935">
                  <c:v>32.774333333333331</c:v>
                </c:pt>
                <c:pt idx="936">
                  <c:v>48.236666666666665</c:v>
                </c:pt>
                <c:pt idx="937">
                  <c:v>28.172999999999998</c:v>
                </c:pt>
                <c:pt idx="938">
                  <c:v>8.3948333333333327</c:v>
                </c:pt>
                <c:pt idx="939">
                  <c:v>17.497333333333334</c:v>
                </c:pt>
                <c:pt idx="940">
                  <c:v>37.451999999999998</c:v>
                </c:pt>
                <c:pt idx="941">
                  <c:v>21.230333333333334</c:v>
                </c:pt>
                <c:pt idx="942">
                  <c:v>26.038166666666665</c:v>
                </c:pt>
                <c:pt idx="943">
                  <c:v>22.624166666666667</c:v>
                </c:pt>
                <c:pt idx="944">
                  <c:v>26.270166666666668</c:v>
                </c:pt>
                <c:pt idx="945">
                  <c:v>25.337333333333333</c:v>
                </c:pt>
                <c:pt idx="946">
                  <c:v>23.901833333333332</c:v>
                </c:pt>
                <c:pt idx="947">
                  <c:v>85.280833333333334</c:v>
                </c:pt>
                <c:pt idx="948">
                  <c:v>19.701000000000001</c:v>
                </c:pt>
                <c:pt idx="949">
                  <c:v>3.1139999999999999</c:v>
                </c:pt>
                <c:pt idx="950">
                  <c:v>143.4795</c:v>
                </c:pt>
                <c:pt idx="951">
                  <c:v>41.234333333333332</c:v>
                </c:pt>
                <c:pt idx="952">
                  <c:v>44.92733333333333</c:v>
                </c:pt>
                <c:pt idx="953">
                  <c:v>73.07416666666667</c:v>
                </c:pt>
                <c:pt idx="954">
                  <c:v>24.206666666666667</c:v>
                </c:pt>
                <c:pt idx="955">
                  <c:v>24.742000000000001</c:v>
                </c:pt>
                <c:pt idx="956">
                  <c:v>25.544666666666668</c:v>
                </c:pt>
                <c:pt idx="957">
                  <c:v>7.5140000000000002</c:v>
                </c:pt>
                <c:pt idx="958">
                  <c:v>35.415833333333332</c:v>
                </c:pt>
                <c:pt idx="959">
                  <c:v>25.259</c:v>
                </c:pt>
                <c:pt idx="960">
                  <c:v>32.973500000000001</c:v>
                </c:pt>
                <c:pt idx="961">
                  <c:v>72.670833333333334</c:v>
                </c:pt>
                <c:pt idx="962">
                  <c:v>45.605166666666669</c:v>
                </c:pt>
                <c:pt idx="963">
                  <c:v>6.0921666666666665</c:v>
                </c:pt>
                <c:pt idx="964">
                  <c:v>25.759499999999999</c:v>
                </c:pt>
                <c:pt idx="965">
                  <c:v>5.8153333333333332</c:v>
                </c:pt>
                <c:pt idx="966">
                  <c:v>42.5</c:v>
                </c:pt>
                <c:pt idx="967">
                  <c:v>21.271000000000001</c:v>
                </c:pt>
                <c:pt idx="968">
                  <c:v>13.428833333333333</c:v>
                </c:pt>
                <c:pt idx="969">
                  <c:v>90.416833333333329</c:v>
                </c:pt>
                <c:pt idx="970">
                  <c:v>32.552166666666665</c:v>
                </c:pt>
                <c:pt idx="971">
                  <c:v>22.445833333333333</c:v>
                </c:pt>
                <c:pt idx="972">
                  <c:v>24.094833333333334</c:v>
                </c:pt>
                <c:pt idx="973">
                  <c:v>36.502499999999998</c:v>
                </c:pt>
                <c:pt idx="974">
                  <c:v>98.804500000000004</c:v>
                </c:pt>
                <c:pt idx="975">
                  <c:v>39.213333333333331</c:v>
                </c:pt>
                <c:pt idx="976">
                  <c:v>75.771166666666673</c:v>
                </c:pt>
                <c:pt idx="977">
                  <c:v>16.605</c:v>
                </c:pt>
                <c:pt idx="978">
                  <c:v>74.72966666666666</c:v>
                </c:pt>
                <c:pt idx="979">
                  <c:v>36.339333333333336</c:v>
                </c:pt>
                <c:pt idx="980">
                  <c:v>25.976833333333332</c:v>
                </c:pt>
                <c:pt idx="981">
                  <c:v>19.619</c:v>
                </c:pt>
                <c:pt idx="982">
                  <c:v>51.019666666666666</c:v>
                </c:pt>
                <c:pt idx="983">
                  <c:v>33.4255</c:v>
                </c:pt>
                <c:pt idx="984">
                  <c:v>30.954666666666668</c:v>
                </c:pt>
                <c:pt idx="985">
                  <c:v>12.297333333333333</c:v>
                </c:pt>
                <c:pt idx="986">
                  <c:v>19.646999999999998</c:v>
                </c:pt>
                <c:pt idx="987">
                  <c:v>11.486666666666666</c:v>
                </c:pt>
                <c:pt idx="988">
                  <c:v>20.553333333333335</c:v>
                </c:pt>
                <c:pt idx="989">
                  <c:v>36.089333333333336</c:v>
                </c:pt>
                <c:pt idx="990">
                  <c:v>5.0709999999999997</c:v>
                </c:pt>
                <c:pt idx="991">
                  <c:v>11.683999999999999</c:v>
                </c:pt>
                <c:pt idx="992">
                  <c:v>28.918166666666668</c:v>
                </c:pt>
                <c:pt idx="993">
                  <c:v>28.366666666666667</c:v>
                </c:pt>
                <c:pt idx="994">
                  <c:v>35.493000000000002</c:v>
                </c:pt>
                <c:pt idx="995">
                  <c:v>19.939833333333333</c:v>
                </c:pt>
                <c:pt idx="996">
                  <c:v>36.74816666666667</c:v>
                </c:pt>
                <c:pt idx="997">
                  <c:v>20.492833333333333</c:v>
                </c:pt>
                <c:pt idx="998">
                  <c:v>63.025833333333331</c:v>
                </c:pt>
                <c:pt idx="999">
                  <c:v>44.262999999999998</c:v>
                </c:pt>
                <c:pt idx="1000">
                  <c:v>16.624500000000001</c:v>
                </c:pt>
                <c:pt idx="1001">
                  <c:v>24.07</c:v>
                </c:pt>
                <c:pt idx="1002">
                  <c:v>46.708166666666664</c:v>
                </c:pt>
                <c:pt idx="1003">
                  <c:v>15.363</c:v>
                </c:pt>
                <c:pt idx="1004">
                  <c:v>39.295666666666669</c:v>
                </c:pt>
                <c:pt idx="1005">
                  <c:v>28.722000000000001</c:v>
                </c:pt>
                <c:pt idx="1006">
                  <c:v>71.891333333333336</c:v>
                </c:pt>
                <c:pt idx="1007">
                  <c:v>46.128166666666665</c:v>
                </c:pt>
                <c:pt idx="1008">
                  <c:v>11.000333333333334</c:v>
                </c:pt>
                <c:pt idx="1009">
                  <c:v>44.289499999999997</c:v>
                </c:pt>
                <c:pt idx="1010">
                  <c:v>42.997166666666665</c:v>
                </c:pt>
                <c:pt idx="1011">
                  <c:v>21.270166666666668</c:v>
                </c:pt>
                <c:pt idx="1012">
                  <c:v>27.250499999999999</c:v>
                </c:pt>
                <c:pt idx="1013">
                  <c:v>6.3446666666666669</c:v>
                </c:pt>
                <c:pt idx="1014">
                  <c:v>27.324666666666666</c:v>
                </c:pt>
                <c:pt idx="1015">
                  <c:v>23.831</c:v>
                </c:pt>
                <c:pt idx="1016">
                  <c:v>23.878333333333334</c:v>
                </c:pt>
                <c:pt idx="1017">
                  <c:v>6.8243333333333336</c:v>
                </c:pt>
                <c:pt idx="1018">
                  <c:v>22.908000000000001</c:v>
                </c:pt>
                <c:pt idx="1019">
                  <c:v>17.634333333333334</c:v>
                </c:pt>
                <c:pt idx="1020">
                  <c:v>25.296666666666667</c:v>
                </c:pt>
                <c:pt idx="1021">
                  <c:v>53.18483333333333</c:v>
                </c:pt>
                <c:pt idx="1022">
                  <c:v>35.8065</c:v>
                </c:pt>
                <c:pt idx="1023">
                  <c:v>25.305666666666667</c:v>
                </c:pt>
                <c:pt idx="1024">
                  <c:v>86.990499999999997</c:v>
                </c:pt>
                <c:pt idx="1025">
                  <c:v>32.567999999999998</c:v>
                </c:pt>
                <c:pt idx="1026">
                  <c:v>29.851166666666668</c:v>
                </c:pt>
                <c:pt idx="1027">
                  <c:v>22.869333333333334</c:v>
                </c:pt>
                <c:pt idx="1028">
                  <c:v>9.7408333333333328</c:v>
                </c:pt>
                <c:pt idx="1029">
                  <c:v>25.287333333333333</c:v>
                </c:pt>
                <c:pt idx="1030">
                  <c:v>9.0054999999999996</c:v>
                </c:pt>
                <c:pt idx="1031">
                  <c:v>85.407666666666671</c:v>
                </c:pt>
                <c:pt idx="1032">
                  <c:v>16.337499999999999</c:v>
                </c:pt>
                <c:pt idx="1033">
                  <c:v>63.979166666666664</c:v>
                </c:pt>
                <c:pt idx="1034">
                  <c:v>24.569666666666667</c:v>
                </c:pt>
                <c:pt idx="1035">
                  <c:v>30.574999999999999</c:v>
                </c:pt>
                <c:pt idx="1036">
                  <c:v>20.195833333333333</c:v>
                </c:pt>
                <c:pt idx="1037">
                  <c:v>75.796166666666664</c:v>
                </c:pt>
                <c:pt idx="1038">
                  <c:v>14.239833333333333</c:v>
                </c:pt>
                <c:pt idx="1039">
                  <c:v>32.442666666666668</c:v>
                </c:pt>
                <c:pt idx="1040">
                  <c:v>21.290500000000002</c:v>
                </c:pt>
                <c:pt idx="1041">
                  <c:v>26.365666666666666</c:v>
                </c:pt>
                <c:pt idx="1042">
                  <c:v>19.428333333333335</c:v>
                </c:pt>
                <c:pt idx="1043">
                  <c:v>21.355666666666668</c:v>
                </c:pt>
                <c:pt idx="1044">
                  <c:v>24.885833333333334</c:v>
                </c:pt>
                <c:pt idx="1045">
                  <c:v>31.672166666666666</c:v>
                </c:pt>
                <c:pt idx="1046">
                  <c:v>30.200333333333333</c:v>
                </c:pt>
                <c:pt idx="1047">
                  <c:v>21.233166666666666</c:v>
                </c:pt>
                <c:pt idx="1048">
                  <c:v>11.414833333333334</c:v>
                </c:pt>
                <c:pt idx="1049">
                  <c:v>35.989333333333335</c:v>
                </c:pt>
                <c:pt idx="1050">
                  <c:v>78.850166666666667</c:v>
                </c:pt>
                <c:pt idx="1051">
                  <c:v>8.4383333333333326</c:v>
                </c:pt>
                <c:pt idx="1052">
                  <c:v>15.274166666666666</c:v>
                </c:pt>
                <c:pt idx="1053">
                  <c:v>24.200500000000002</c:v>
                </c:pt>
                <c:pt idx="1054">
                  <c:v>25.0745</c:v>
                </c:pt>
                <c:pt idx="1055">
                  <c:v>4.3705138833333335</c:v>
                </c:pt>
                <c:pt idx="1056">
                  <c:v>20.8675</c:v>
                </c:pt>
                <c:pt idx="1057">
                  <c:v>27.951666666666668</c:v>
                </c:pt>
                <c:pt idx="1058">
                  <c:v>20.086166666666667</c:v>
                </c:pt>
                <c:pt idx="1059">
                  <c:v>13.488666666666667</c:v>
                </c:pt>
                <c:pt idx="1060">
                  <c:v>65.925333333333327</c:v>
                </c:pt>
                <c:pt idx="1061">
                  <c:v>4.5721666666666669</c:v>
                </c:pt>
                <c:pt idx="1062">
                  <c:v>25.331833333333332</c:v>
                </c:pt>
                <c:pt idx="1063">
                  <c:v>22.567666666666668</c:v>
                </c:pt>
                <c:pt idx="1064">
                  <c:v>20.090166666666665</c:v>
                </c:pt>
                <c:pt idx="1065">
                  <c:v>16.442</c:v>
                </c:pt>
                <c:pt idx="1066">
                  <c:v>8.3383333333333329</c:v>
                </c:pt>
                <c:pt idx="1067">
                  <c:v>36.356166666666667</c:v>
                </c:pt>
                <c:pt idx="1068">
                  <c:v>7.8753333333333337</c:v>
                </c:pt>
                <c:pt idx="1069">
                  <c:v>16.242000000000001</c:v>
                </c:pt>
                <c:pt idx="1070">
                  <c:v>20.330500000000001</c:v>
                </c:pt>
                <c:pt idx="1071">
                  <c:v>5.5056666666666665</c:v>
                </c:pt>
                <c:pt idx="1072">
                  <c:v>13.632833333333334</c:v>
                </c:pt>
                <c:pt idx="1073">
                  <c:v>40.805833333333332</c:v>
                </c:pt>
                <c:pt idx="1074">
                  <c:v>26.898166666666668</c:v>
                </c:pt>
                <c:pt idx="1075">
                  <c:v>16.977499999999999</c:v>
                </c:pt>
                <c:pt idx="1076">
                  <c:v>76.938000000000002</c:v>
                </c:pt>
                <c:pt idx="1077">
                  <c:v>28.359833333333334</c:v>
                </c:pt>
                <c:pt idx="1078">
                  <c:v>10.8515</c:v>
                </c:pt>
                <c:pt idx="1079">
                  <c:v>35.666833333333336</c:v>
                </c:pt>
                <c:pt idx="1080">
                  <c:v>8.8628333333333327</c:v>
                </c:pt>
                <c:pt idx="1081">
                  <c:v>34.852666666666664</c:v>
                </c:pt>
                <c:pt idx="1082">
                  <c:v>37.944166666666668</c:v>
                </c:pt>
                <c:pt idx="1083">
                  <c:v>85.215666666666664</c:v>
                </c:pt>
                <c:pt idx="1084">
                  <c:v>25.378333333333334</c:v>
                </c:pt>
                <c:pt idx="1085">
                  <c:v>37.67</c:v>
                </c:pt>
                <c:pt idx="1086">
                  <c:v>30.908999999999999</c:v>
                </c:pt>
                <c:pt idx="1087">
                  <c:v>18.517166666666668</c:v>
                </c:pt>
                <c:pt idx="1088">
                  <c:v>20.970333333333333</c:v>
                </c:pt>
                <c:pt idx="1089">
                  <c:v>12.303833333333333</c:v>
                </c:pt>
                <c:pt idx="1090">
                  <c:v>31.956499999999998</c:v>
                </c:pt>
                <c:pt idx="1091">
                  <c:v>36.471833333333336</c:v>
                </c:pt>
                <c:pt idx="1092">
                  <c:v>20.704666666666668</c:v>
                </c:pt>
                <c:pt idx="1093">
                  <c:v>17.377166666666668</c:v>
                </c:pt>
                <c:pt idx="1094">
                  <c:v>18.044333333333334</c:v>
                </c:pt>
                <c:pt idx="1095">
                  <c:v>80.953500000000005</c:v>
                </c:pt>
                <c:pt idx="1096">
                  <c:v>47.166499999999999</c:v>
                </c:pt>
                <c:pt idx="1097">
                  <c:v>18.736000000000001</c:v>
                </c:pt>
                <c:pt idx="1098">
                  <c:v>29.469833333333334</c:v>
                </c:pt>
                <c:pt idx="1099">
                  <c:v>25.929500000000001</c:v>
                </c:pt>
                <c:pt idx="1100">
                  <c:v>15.558666666666667</c:v>
                </c:pt>
                <c:pt idx="1101">
                  <c:v>21.654666666666667</c:v>
                </c:pt>
                <c:pt idx="1102">
                  <c:v>29.232666666666667</c:v>
                </c:pt>
                <c:pt idx="1103">
                  <c:v>28.1465</c:v>
                </c:pt>
                <c:pt idx="1104">
                  <c:v>65.028999999999996</c:v>
                </c:pt>
                <c:pt idx="1105">
                  <c:v>17.848500000000001</c:v>
                </c:pt>
                <c:pt idx="1106">
                  <c:v>56.651333333333334</c:v>
                </c:pt>
                <c:pt idx="1107">
                  <c:v>10.931333333333333</c:v>
                </c:pt>
                <c:pt idx="1108">
                  <c:v>36.724833333333336</c:v>
                </c:pt>
                <c:pt idx="1109">
                  <c:v>34.967166666666664</c:v>
                </c:pt>
                <c:pt idx="1110">
                  <c:v>43.862499999999997</c:v>
                </c:pt>
                <c:pt idx="1111">
                  <c:v>16.681999999999999</c:v>
                </c:pt>
                <c:pt idx="1112">
                  <c:v>38.132333333333335</c:v>
                </c:pt>
                <c:pt idx="1113">
                  <c:v>13.532166666666667</c:v>
                </c:pt>
                <c:pt idx="1114">
                  <c:v>60.048666666666669</c:v>
                </c:pt>
                <c:pt idx="1115">
                  <c:v>28.387333333333334</c:v>
                </c:pt>
                <c:pt idx="1116">
                  <c:v>20.013999999999999</c:v>
                </c:pt>
                <c:pt idx="1117">
                  <c:v>33.683999999999997</c:v>
                </c:pt>
                <c:pt idx="1118">
                  <c:v>19.380666666666666</c:v>
                </c:pt>
                <c:pt idx="1119">
                  <c:v>20.887333333333334</c:v>
                </c:pt>
                <c:pt idx="1120">
                  <c:v>68.183333333333337</c:v>
                </c:pt>
                <c:pt idx="1121">
                  <c:v>36.813499999999998</c:v>
                </c:pt>
                <c:pt idx="1122">
                  <c:v>55.092833333333331</c:v>
                </c:pt>
                <c:pt idx="1123">
                  <c:v>9.788333333333334</c:v>
                </c:pt>
                <c:pt idx="1124">
                  <c:v>17.799333333333333</c:v>
                </c:pt>
                <c:pt idx="1125">
                  <c:v>14.786</c:v>
                </c:pt>
                <c:pt idx="1126">
                  <c:v>48.683500000000002</c:v>
                </c:pt>
                <c:pt idx="1127">
                  <c:v>65.335666666666668</c:v>
                </c:pt>
                <c:pt idx="1128">
                  <c:v>71.849166666666662</c:v>
                </c:pt>
                <c:pt idx="1129">
                  <c:v>54.142000000000003</c:v>
                </c:pt>
                <c:pt idx="1130">
                  <c:v>47.06366666666667</c:v>
                </c:pt>
                <c:pt idx="1131">
                  <c:v>38.610999999999997</c:v>
                </c:pt>
                <c:pt idx="1132">
                  <c:v>79.861166666666662</c:v>
                </c:pt>
                <c:pt idx="1133">
                  <c:v>47.863833333333332</c:v>
                </c:pt>
                <c:pt idx="1134">
                  <c:v>27.786000000000001</c:v>
                </c:pt>
                <c:pt idx="1135">
                  <c:v>84.589333333333329</c:v>
                </c:pt>
                <c:pt idx="1136">
                  <c:v>48.191833333333335</c:v>
                </c:pt>
                <c:pt idx="1137">
                  <c:v>51.735666666666667</c:v>
                </c:pt>
                <c:pt idx="1138">
                  <c:v>83.138666666666666</c:v>
                </c:pt>
                <c:pt idx="1139">
                  <c:v>42.309333333333335</c:v>
                </c:pt>
                <c:pt idx="1140">
                  <c:v>16.035666666666668</c:v>
                </c:pt>
                <c:pt idx="1141">
                  <c:v>85.995999999999995</c:v>
                </c:pt>
                <c:pt idx="1142">
                  <c:v>4.4466666666666663</c:v>
                </c:pt>
                <c:pt idx="1143">
                  <c:v>57.875</c:v>
                </c:pt>
                <c:pt idx="1144">
                  <c:v>35.787333333333336</c:v>
                </c:pt>
                <c:pt idx="1145">
                  <c:v>28.351166666666668</c:v>
                </c:pt>
                <c:pt idx="1146">
                  <c:v>58.367666666666665</c:v>
                </c:pt>
                <c:pt idx="1147">
                  <c:v>23.306000000000001</c:v>
                </c:pt>
                <c:pt idx="1148">
                  <c:v>46.383166666666668</c:v>
                </c:pt>
                <c:pt idx="1149">
                  <c:v>39.43566666666667</c:v>
                </c:pt>
                <c:pt idx="1150">
                  <c:v>26.825166666666668</c:v>
                </c:pt>
                <c:pt idx="1151">
                  <c:v>3.8570000000000002</c:v>
                </c:pt>
                <c:pt idx="1152">
                  <c:v>29.945166666666665</c:v>
                </c:pt>
                <c:pt idx="1153">
                  <c:v>23.305333333333333</c:v>
                </c:pt>
                <c:pt idx="1154">
                  <c:v>17.236833333333333</c:v>
                </c:pt>
                <c:pt idx="1155">
                  <c:v>27.959833333333332</c:v>
                </c:pt>
                <c:pt idx="1156">
                  <c:v>71.10766666666666</c:v>
                </c:pt>
                <c:pt idx="1157">
                  <c:v>28.792166666666667</c:v>
                </c:pt>
                <c:pt idx="1158">
                  <c:v>26.856333333333332</c:v>
                </c:pt>
                <c:pt idx="1159">
                  <c:v>22.361666666666668</c:v>
                </c:pt>
                <c:pt idx="1160">
                  <c:v>18.806666666666668</c:v>
                </c:pt>
                <c:pt idx="1161">
                  <c:v>19.292833333333334</c:v>
                </c:pt>
                <c:pt idx="1162">
                  <c:v>8.25</c:v>
                </c:pt>
                <c:pt idx="1163">
                  <c:v>26.100333333333332</c:v>
                </c:pt>
                <c:pt idx="1164">
                  <c:v>35.770333333333333</c:v>
                </c:pt>
                <c:pt idx="1165">
                  <c:v>45.344499999999996</c:v>
                </c:pt>
                <c:pt idx="1166">
                  <c:v>19.068000000000001</c:v>
                </c:pt>
                <c:pt idx="1167">
                  <c:v>53.008333333333333</c:v>
                </c:pt>
                <c:pt idx="1168">
                  <c:v>45.058999999999997</c:v>
                </c:pt>
                <c:pt idx="1169">
                  <c:v>49.072333333333333</c:v>
                </c:pt>
                <c:pt idx="1170">
                  <c:v>6.2794999999999996</c:v>
                </c:pt>
                <c:pt idx="1171">
                  <c:v>84.602999999999994</c:v>
                </c:pt>
                <c:pt idx="1172">
                  <c:v>5.0603333333333333</c:v>
                </c:pt>
                <c:pt idx="1173">
                  <c:v>16.944166666666668</c:v>
                </c:pt>
                <c:pt idx="1174">
                  <c:v>3.9061666666666666</c:v>
                </c:pt>
                <c:pt idx="1175">
                  <c:v>20.454833333333333</c:v>
                </c:pt>
                <c:pt idx="1176">
                  <c:v>35.478000000000002</c:v>
                </c:pt>
                <c:pt idx="1177">
                  <c:v>39.997999999999998</c:v>
                </c:pt>
                <c:pt idx="1178">
                  <c:v>57.408999999999999</c:v>
                </c:pt>
                <c:pt idx="1179">
                  <c:v>53.979833333333332</c:v>
                </c:pt>
                <c:pt idx="1180">
                  <c:v>29.062000000000001</c:v>
                </c:pt>
                <c:pt idx="1181">
                  <c:v>17.572166666666668</c:v>
                </c:pt>
                <c:pt idx="1182">
                  <c:v>13.998333333333333</c:v>
                </c:pt>
                <c:pt idx="1183">
                  <c:v>26.041333333333334</c:v>
                </c:pt>
                <c:pt idx="1184">
                  <c:v>79.983666666666664</c:v>
                </c:pt>
                <c:pt idx="1185">
                  <c:v>47.391833333333331</c:v>
                </c:pt>
                <c:pt idx="1186">
                  <c:v>14.773</c:v>
                </c:pt>
                <c:pt idx="1187">
                  <c:v>34.139333333333333</c:v>
                </c:pt>
                <c:pt idx="1188">
                  <c:v>12.942500000000001</c:v>
                </c:pt>
                <c:pt idx="1189">
                  <c:v>9.2569999999999997</c:v>
                </c:pt>
                <c:pt idx="1190">
                  <c:v>20.884833333333333</c:v>
                </c:pt>
                <c:pt idx="1191">
                  <c:v>27.061666666666667</c:v>
                </c:pt>
                <c:pt idx="1192">
                  <c:v>3.601</c:v>
                </c:pt>
                <c:pt idx="1193">
                  <c:v>45.991166666666665</c:v>
                </c:pt>
                <c:pt idx="1194">
                  <c:v>22.088333333333335</c:v>
                </c:pt>
                <c:pt idx="1195">
                  <c:v>92.22966666666666</c:v>
                </c:pt>
                <c:pt idx="1196">
                  <c:v>24.303999999999998</c:v>
                </c:pt>
                <c:pt idx="1197">
                  <c:v>6.4258333333333333</c:v>
                </c:pt>
                <c:pt idx="1198">
                  <c:v>15.5725</c:v>
                </c:pt>
                <c:pt idx="1199">
                  <c:v>38.854333333333336</c:v>
                </c:pt>
                <c:pt idx="1200">
                  <c:v>30.699166666666667</c:v>
                </c:pt>
                <c:pt idx="1201">
                  <c:v>28.125</c:v>
                </c:pt>
                <c:pt idx="1202">
                  <c:v>25.308666666666667</c:v>
                </c:pt>
                <c:pt idx="1203">
                  <c:v>29.479833333333332</c:v>
                </c:pt>
                <c:pt idx="1204">
                  <c:v>66.329666666666668</c:v>
                </c:pt>
                <c:pt idx="1205">
                  <c:v>34.280500000000004</c:v>
                </c:pt>
                <c:pt idx="1206">
                  <c:v>41.356833333333334</c:v>
                </c:pt>
                <c:pt idx="1207">
                  <c:v>12.824999999999999</c:v>
                </c:pt>
                <c:pt idx="1208">
                  <c:v>37.690333333333335</c:v>
                </c:pt>
                <c:pt idx="1209">
                  <c:v>16.918166666666668</c:v>
                </c:pt>
                <c:pt idx="1210">
                  <c:v>42.012166666666666</c:v>
                </c:pt>
                <c:pt idx="1211">
                  <c:v>6.5285000000000002</c:v>
                </c:pt>
                <c:pt idx="1212">
                  <c:v>9.2378333333333327</c:v>
                </c:pt>
                <c:pt idx="1213">
                  <c:v>15.104166666666666</c:v>
                </c:pt>
                <c:pt idx="1214">
                  <c:v>99.423666666666662</c:v>
                </c:pt>
                <c:pt idx="1215">
                  <c:v>11.976166666666666</c:v>
                </c:pt>
                <c:pt idx="1216">
                  <c:v>9.3496666666666659</c:v>
                </c:pt>
                <c:pt idx="1217">
                  <c:v>34.403833333333331</c:v>
                </c:pt>
                <c:pt idx="1218">
                  <c:v>37.738500000000002</c:v>
                </c:pt>
                <c:pt idx="1219">
                  <c:v>30.669833333333333</c:v>
                </c:pt>
                <c:pt idx="1220">
                  <c:v>36.575833333333335</c:v>
                </c:pt>
                <c:pt idx="1221">
                  <c:v>26.931166666666666</c:v>
                </c:pt>
                <c:pt idx="1222">
                  <c:v>12.353833333333334</c:v>
                </c:pt>
                <c:pt idx="1223">
                  <c:v>49.097999999999999</c:v>
                </c:pt>
                <c:pt idx="1224">
                  <c:v>28.759666666666668</c:v>
                </c:pt>
                <c:pt idx="1225">
                  <c:v>30.583333333333332</c:v>
                </c:pt>
                <c:pt idx="1226">
                  <c:v>28.828833333333332</c:v>
                </c:pt>
                <c:pt idx="1227">
                  <c:v>15.372666666666667</c:v>
                </c:pt>
                <c:pt idx="1228">
                  <c:v>8.7616666666666667</c:v>
                </c:pt>
                <c:pt idx="1229">
                  <c:v>49.622833333333332</c:v>
                </c:pt>
                <c:pt idx="1230">
                  <c:v>76.140833333333333</c:v>
                </c:pt>
                <c:pt idx="1231">
                  <c:v>31.169499999999999</c:v>
                </c:pt>
                <c:pt idx="1232">
                  <c:v>13.8125</c:v>
                </c:pt>
                <c:pt idx="1233">
                  <c:v>27.139666666666667</c:v>
                </c:pt>
                <c:pt idx="1234">
                  <c:v>63.137833333333333</c:v>
                </c:pt>
                <c:pt idx="1235">
                  <c:v>38.099166666666669</c:v>
                </c:pt>
                <c:pt idx="1236">
                  <c:v>14.469666666666667</c:v>
                </c:pt>
                <c:pt idx="1237">
                  <c:v>41.704500000000003</c:v>
                </c:pt>
                <c:pt idx="1238">
                  <c:v>68.278333333333336</c:v>
                </c:pt>
                <c:pt idx="1239">
                  <c:v>13.200333333333333</c:v>
                </c:pt>
                <c:pt idx="1240">
                  <c:v>36.728499999999997</c:v>
                </c:pt>
                <c:pt idx="1241">
                  <c:v>61.219666666666669</c:v>
                </c:pt>
                <c:pt idx="1242">
                  <c:v>8.9934999999999992</c:v>
                </c:pt>
                <c:pt idx="1243">
                  <c:v>50.9955</c:v>
                </c:pt>
                <c:pt idx="1244">
                  <c:v>113.83616666666667</c:v>
                </c:pt>
                <c:pt idx="1245">
                  <c:v>35.466500000000003</c:v>
                </c:pt>
                <c:pt idx="1246">
                  <c:v>24.944666666666667</c:v>
                </c:pt>
                <c:pt idx="1247">
                  <c:v>35.31816666666667</c:v>
                </c:pt>
                <c:pt idx="1248">
                  <c:v>7.3551666666666664</c:v>
                </c:pt>
                <c:pt idx="1249">
                  <c:v>15.299333333333333</c:v>
                </c:pt>
                <c:pt idx="1250">
                  <c:v>13.387833333333333</c:v>
                </c:pt>
                <c:pt idx="1251">
                  <c:v>27.692666666666668</c:v>
                </c:pt>
                <c:pt idx="1252">
                  <c:v>67.397000000000006</c:v>
                </c:pt>
                <c:pt idx="1253">
                  <c:v>81.8245</c:v>
                </c:pt>
                <c:pt idx="1254">
                  <c:v>35.730166666666669</c:v>
                </c:pt>
                <c:pt idx="1255">
                  <c:v>24.927</c:v>
                </c:pt>
                <c:pt idx="1256">
                  <c:v>13.963833333333334</c:v>
                </c:pt>
                <c:pt idx="1257">
                  <c:v>23.254000000000001</c:v>
                </c:pt>
                <c:pt idx="1258">
                  <c:v>16.304500000000001</c:v>
                </c:pt>
                <c:pt idx="1259">
                  <c:v>30.835666666666668</c:v>
                </c:pt>
                <c:pt idx="1260">
                  <c:v>15.313166666666667</c:v>
                </c:pt>
                <c:pt idx="1261">
                  <c:v>52.481000000000002</c:v>
                </c:pt>
                <c:pt idx="1262">
                  <c:v>22.445833333333333</c:v>
                </c:pt>
                <c:pt idx="1263">
                  <c:v>58.152166666666666</c:v>
                </c:pt>
                <c:pt idx="1264">
                  <c:v>26.795333333333332</c:v>
                </c:pt>
                <c:pt idx="1265">
                  <c:v>86.751999999999995</c:v>
                </c:pt>
                <c:pt idx="1266">
                  <c:v>77.799666666666667</c:v>
                </c:pt>
                <c:pt idx="1267">
                  <c:v>106.41266666666667</c:v>
                </c:pt>
                <c:pt idx="1268">
                  <c:v>30.359666666666666</c:v>
                </c:pt>
                <c:pt idx="1269">
                  <c:v>33.301333333333332</c:v>
                </c:pt>
                <c:pt idx="1270">
                  <c:v>80.863166666666672</c:v>
                </c:pt>
                <c:pt idx="1271">
                  <c:v>67.745833333333337</c:v>
                </c:pt>
                <c:pt idx="1272">
                  <c:v>20.622666666666667</c:v>
                </c:pt>
                <c:pt idx="1273">
                  <c:v>19.928000000000001</c:v>
                </c:pt>
                <c:pt idx="1274">
                  <c:v>14.935666666666666</c:v>
                </c:pt>
                <c:pt idx="1275">
                  <c:v>26.508166666666668</c:v>
                </c:pt>
                <c:pt idx="1276">
                  <c:v>21.201833333333333</c:v>
                </c:pt>
                <c:pt idx="1277">
                  <c:v>53.423499999999997</c:v>
                </c:pt>
                <c:pt idx="1278">
                  <c:v>16.750666666666667</c:v>
                </c:pt>
                <c:pt idx="1279">
                  <c:v>84.99633333333334</c:v>
                </c:pt>
                <c:pt idx="1280">
                  <c:v>24.247333333333334</c:v>
                </c:pt>
                <c:pt idx="1281">
                  <c:v>46.944333333333333</c:v>
                </c:pt>
                <c:pt idx="1282">
                  <c:v>19.988833333333332</c:v>
                </c:pt>
                <c:pt idx="1283">
                  <c:v>21.518333333333334</c:v>
                </c:pt>
                <c:pt idx="1284">
                  <c:v>37.773666666666664</c:v>
                </c:pt>
                <c:pt idx="1285">
                  <c:v>27.435500000000001</c:v>
                </c:pt>
                <c:pt idx="1286">
                  <c:v>21.494499999999999</c:v>
                </c:pt>
                <c:pt idx="1287">
                  <c:v>8.9381666666666675</c:v>
                </c:pt>
                <c:pt idx="1288">
                  <c:v>10.336</c:v>
                </c:pt>
                <c:pt idx="1289">
                  <c:v>38.369</c:v>
                </c:pt>
                <c:pt idx="1290">
                  <c:v>22.334833333333332</c:v>
                </c:pt>
                <c:pt idx="1291">
                  <c:v>23.656833333333335</c:v>
                </c:pt>
                <c:pt idx="1292">
                  <c:v>18.1675</c:v>
                </c:pt>
                <c:pt idx="1293">
                  <c:v>34.749333333333333</c:v>
                </c:pt>
                <c:pt idx="1294">
                  <c:v>29.717166666666667</c:v>
                </c:pt>
                <c:pt idx="1295">
                  <c:v>60.848666666666666</c:v>
                </c:pt>
                <c:pt idx="1296">
                  <c:v>24.356666666666666</c:v>
                </c:pt>
                <c:pt idx="1297">
                  <c:v>38.784166666666664</c:v>
                </c:pt>
                <c:pt idx="1298">
                  <c:v>40.716999999999999</c:v>
                </c:pt>
                <c:pt idx="1299">
                  <c:v>33.613500000000002</c:v>
                </c:pt>
                <c:pt idx="1300">
                  <c:v>11.535833333333333</c:v>
                </c:pt>
                <c:pt idx="1301">
                  <c:v>21.078166666666668</c:v>
                </c:pt>
                <c:pt idx="1302">
                  <c:v>23.866666666666667</c:v>
                </c:pt>
                <c:pt idx="1303">
                  <c:v>17.015333333333334</c:v>
                </c:pt>
                <c:pt idx="1304">
                  <c:v>53.760666666666665</c:v>
                </c:pt>
                <c:pt idx="1305">
                  <c:v>25.105</c:v>
                </c:pt>
                <c:pt idx="1306">
                  <c:v>41.589833333333331</c:v>
                </c:pt>
                <c:pt idx="1307">
                  <c:v>59.999499999999998</c:v>
                </c:pt>
                <c:pt idx="1308">
                  <c:v>41.764166666666668</c:v>
                </c:pt>
                <c:pt idx="1309">
                  <c:v>24.805166666666668</c:v>
                </c:pt>
                <c:pt idx="1310">
                  <c:v>7.3743333333333334</c:v>
                </c:pt>
                <c:pt idx="1311">
                  <c:v>57.564833333333333</c:v>
                </c:pt>
                <c:pt idx="1312">
                  <c:v>55.156666666666666</c:v>
                </c:pt>
                <c:pt idx="1313">
                  <c:v>48.631833333333333</c:v>
                </c:pt>
                <c:pt idx="1314">
                  <c:v>59.670999999999999</c:v>
                </c:pt>
                <c:pt idx="1315">
                  <c:v>19.553833333333333</c:v>
                </c:pt>
                <c:pt idx="1316">
                  <c:v>50.069166666666668</c:v>
                </c:pt>
                <c:pt idx="1317">
                  <c:v>24.482666666666667</c:v>
                </c:pt>
                <c:pt idx="1318">
                  <c:v>56.736833333333337</c:v>
                </c:pt>
                <c:pt idx="1319">
                  <c:v>62.464833333333331</c:v>
                </c:pt>
                <c:pt idx="1320">
                  <c:v>10.103666666666667</c:v>
                </c:pt>
                <c:pt idx="1321">
                  <c:v>55.476666666666667</c:v>
                </c:pt>
                <c:pt idx="1322">
                  <c:v>32.356999999999999</c:v>
                </c:pt>
                <c:pt idx="1323">
                  <c:v>91.786833333333334</c:v>
                </c:pt>
                <c:pt idx="1324">
                  <c:v>71.915999999999997</c:v>
                </c:pt>
                <c:pt idx="1325">
                  <c:v>58.564166666666665</c:v>
                </c:pt>
                <c:pt idx="1326">
                  <c:v>29.881166666666665</c:v>
                </c:pt>
                <c:pt idx="1327">
                  <c:v>7.1326666666666663</c:v>
                </c:pt>
                <c:pt idx="1328">
                  <c:v>13.396000000000001</c:v>
                </c:pt>
                <c:pt idx="1329">
                  <c:v>53.674166666666665</c:v>
                </c:pt>
                <c:pt idx="1330">
                  <c:v>77.631666666666661</c:v>
                </c:pt>
                <c:pt idx="1331">
                  <c:v>45.861499999999999</c:v>
                </c:pt>
                <c:pt idx="1332">
                  <c:v>60.769666666666666</c:v>
                </c:pt>
                <c:pt idx="1333">
                  <c:v>26.724166666666665</c:v>
                </c:pt>
                <c:pt idx="1334">
                  <c:v>35.245666666666665</c:v>
                </c:pt>
                <c:pt idx="1335">
                  <c:v>18.383666666666667</c:v>
                </c:pt>
                <c:pt idx="1336">
                  <c:v>40.013166666666663</c:v>
                </c:pt>
                <c:pt idx="1337">
                  <c:v>36.243333333333332</c:v>
                </c:pt>
                <c:pt idx="1338">
                  <c:v>8.2035</c:v>
                </c:pt>
                <c:pt idx="1339">
                  <c:v>31.453166666666668</c:v>
                </c:pt>
                <c:pt idx="1340">
                  <c:v>13.559666666666667</c:v>
                </c:pt>
                <c:pt idx="1341">
                  <c:v>8.0868333333333329</c:v>
                </c:pt>
                <c:pt idx="1342">
                  <c:v>58.154333333333334</c:v>
                </c:pt>
                <c:pt idx="1343">
                  <c:v>10.004333333333333</c:v>
                </c:pt>
                <c:pt idx="1344">
                  <c:v>37.608666666666664</c:v>
                </c:pt>
                <c:pt idx="1345">
                  <c:v>78.706666666666663</c:v>
                </c:pt>
                <c:pt idx="1346">
                  <c:v>23.208500000000001</c:v>
                </c:pt>
                <c:pt idx="1347">
                  <c:v>47.850499999999997</c:v>
                </c:pt>
                <c:pt idx="1348">
                  <c:v>28.353666666666665</c:v>
                </c:pt>
                <c:pt idx="1349">
                  <c:v>21.640166666666666</c:v>
                </c:pt>
                <c:pt idx="1350">
                  <c:v>39.771333333333331</c:v>
                </c:pt>
                <c:pt idx="1351">
                  <c:v>6.3283333333333331</c:v>
                </c:pt>
                <c:pt idx="1352">
                  <c:v>34.669333333333334</c:v>
                </c:pt>
                <c:pt idx="1353">
                  <c:v>25.736666666666668</c:v>
                </c:pt>
                <c:pt idx="1354">
                  <c:v>44.971499999999999</c:v>
                </c:pt>
                <c:pt idx="1355">
                  <c:v>33.935166666666667</c:v>
                </c:pt>
                <c:pt idx="1356">
                  <c:v>36.74283333333333</c:v>
                </c:pt>
                <c:pt idx="1357">
                  <c:v>9.1813333333333329</c:v>
                </c:pt>
                <c:pt idx="1358">
                  <c:v>6.0311666666666666</c:v>
                </c:pt>
                <c:pt idx="1359">
                  <c:v>24.672833333333333</c:v>
                </c:pt>
                <c:pt idx="1360">
                  <c:v>16.967833333333335</c:v>
                </c:pt>
                <c:pt idx="1361">
                  <c:v>24.315333333333335</c:v>
                </c:pt>
                <c:pt idx="1362">
                  <c:v>10.578666666666667</c:v>
                </c:pt>
                <c:pt idx="1363">
                  <c:v>44.136499999999998</c:v>
                </c:pt>
                <c:pt idx="1364">
                  <c:v>16.419166666666666</c:v>
                </c:pt>
                <c:pt idx="1365">
                  <c:v>16.460666666666668</c:v>
                </c:pt>
                <c:pt idx="1366">
                  <c:v>33.247166666666665</c:v>
                </c:pt>
                <c:pt idx="1367">
                  <c:v>42.146999999999998</c:v>
                </c:pt>
                <c:pt idx="1368">
                  <c:v>28.035333333333334</c:v>
                </c:pt>
                <c:pt idx="1369">
                  <c:v>37.0625</c:v>
                </c:pt>
                <c:pt idx="1370">
                  <c:v>9.5001666666666669</c:v>
                </c:pt>
                <c:pt idx="1371">
                  <c:v>116.37216666666667</c:v>
                </c:pt>
                <c:pt idx="1372">
                  <c:v>11.468666666666667</c:v>
                </c:pt>
                <c:pt idx="1373">
                  <c:v>5.3096666666666668</c:v>
                </c:pt>
                <c:pt idx="1374">
                  <c:v>13.309666666666667</c:v>
                </c:pt>
                <c:pt idx="1375">
                  <c:v>8.5346666666666664</c:v>
                </c:pt>
                <c:pt idx="1376">
                  <c:v>23.2715</c:v>
                </c:pt>
                <c:pt idx="1377">
                  <c:v>31.425999999999998</c:v>
                </c:pt>
                <c:pt idx="1378">
                  <c:v>26.558833333333332</c:v>
                </c:pt>
                <c:pt idx="1379">
                  <c:v>14.969833333333334</c:v>
                </c:pt>
                <c:pt idx="1380">
                  <c:v>24.731166666666667</c:v>
                </c:pt>
                <c:pt idx="1381">
                  <c:v>20.445</c:v>
                </c:pt>
                <c:pt idx="1382">
                  <c:v>71.341333333333338</c:v>
                </c:pt>
                <c:pt idx="1383">
                  <c:v>43.570666666666668</c:v>
                </c:pt>
                <c:pt idx="1384">
                  <c:v>36.336500000000001</c:v>
                </c:pt>
                <c:pt idx="1385">
                  <c:v>26.630833333333332</c:v>
                </c:pt>
                <c:pt idx="1386">
                  <c:v>27.835999999999999</c:v>
                </c:pt>
                <c:pt idx="1387">
                  <c:v>42.197000000000003</c:v>
                </c:pt>
                <c:pt idx="1388">
                  <c:v>16.264500000000002</c:v>
                </c:pt>
                <c:pt idx="1389">
                  <c:v>22.541333333333334</c:v>
                </c:pt>
                <c:pt idx="1390">
                  <c:v>32.199666666666666</c:v>
                </c:pt>
                <c:pt idx="1391">
                  <c:v>19.020833333333332</c:v>
                </c:pt>
                <c:pt idx="1392">
                  <c:v>47.841833333333334</c:v>
                </c:pt>
                <c:pt idx="1393">
                  <c:v>18.449666666666666</c:v>
                </c:pt>
                <c:pt idx="1394">
                  <c:v>18.779166666666665</c:v>
                </c:pt>
                <c:pt idx="1395">
                  <c:v>6.0176666666666669</c:v>
                </c:pt>
                <c:pt idx="1396">
                  <c:v>42.242333333333335</c:v>
                </c:pt>
                <c:pt idx="1397">
                  <c:v>28.050666666666668</c:v>
                </c:pt>
                <c:pt idx="1398">
                  <c:v>30.093333333333334</c:v>
                </c:pt>
                <c:pt idx="1399">
                  <c:v>66.453166666666661</c:v>
                </c:pt>
                <c:pt idx="1400">
                  <c:v>10.8515</c:v>
                </c:pt>
                <c:pt idx="1401">
                  <c:v>43.965499999999999</c:v>
                </c:pt>
                <c:pt idx="1402">
                  <c:v>49.695666666666668</c:v>
                </c:pt>
                <c:pt idx="1403">
                  <c:v>16.624500000000001</c:v>
                </c:pt>
                <c:pt idx="1404">
                  <c:v>32.169833333333337</c:v>
                </c:pt>
                <c:pt idx="1405">
                  <c:v>20.572333333333333</c:v>
                </c:pt>
                <c:pt idx="1406">
                  <c:v>22.762</c:v>
                </c:pt>
                <c:pt idx="1407">
                  <c:v>17.822333333333333</c:v>
                </c:pt>
                <c:pt idx="1408">
                  <c:v>49.219666666666669</c:v>
                </c:pt>
                <c:pt idx="1409">
                  <c:v>60.332666666666668</c:v>
                </c:pt>
                <c:pt idx="1410">
                  <c:v>12.398999999999999</c:v>
                </c:pt>
                <c:pt idx="1411">
                  <c:v>66.435833333333335</c:v>
                </c:pt>
                <c:pt idx="1412">
                  <c:v>31.810166666666667</c:v>
                </c:pt>
                <c:pt idx="1413">
                  <c:v>21.431666666666668</c:v>
                </c:pt>
                <c:pt idx="1414">
                  <c:v>43.881166666666665</c:v>
                </c:pt>
                <c:pt idx="1415">
                  <c:v>10.203166666666666</c:v>
                </c:pt>
                <c:pt idx="1416">
                  <c:v>25.022666666666666</c:v>
                </c:pt>
                <c:pt idx="1417">
                  <c:v>31.903666666666666</c:v>
                </c:pt>
                <c:pt idx="1418">
                  <c:v>36.653166666666664</c:v>
                </c:pt>
                <c:pt idx="1419">
                  <c:v>25.335999999999999</c:v>
                </c:pt>
                <c:pt idx="1420">
                  <c:v>52.336833333333331</c:v>
                </c:pt>
                <c:pt idx="1421">
                  <c:v>37.357333333333337</c:v>
                </c:pt>
                <c:pt idx="1422">
                  <c:v>25.971</c:v>
                </c:pt>
                <c:pt idx="1423">
                  <c:v>32.047333333333334</c:v>
                </c:pt>
                <c:pt idx="1424">
                  <c:v>53.232166666666664</c:v>
                </c:pt>
                <c:pt idx="1425">
                  <c:v>8.1620000000000008</c:v>
                </c:pt>
                <c:pt idx="1426">
                  <c:v>106.31583333333333</c:v>
                </c:pt>
                <c:pt idx="1427">
                  <c:v>33.636666666666663</c:v>
                </c:pt>
                <c:pt idx="1428">
                  <c:v>24.224833333333333</c:v>
                </c:pt>
                <c:pt idx="1429">
                  <c:v>19.931833333333334</c:v>
                </c:pt>
                <c:pt idx="1430">
                  <c:v>41.738166666666665</c:v>
                </c:pt>
                <c:pt idx="1431">
                  <c:v>17.198666666666668</c:v>
                </c:pt>
                <c:pt idx="1432">
                  <c:v>29.047000000000001</c:v>
                </c:pt>
                <c:pt idx="1433">
                  <c:v>49.783000000000001</c:v>
                </c:pt>
                <c:pt idx="1434">
                  <c:v>20.414166666666667</c:v>
                </c:pt>
                <c:pt idx="1435">
                  <c:v>15.156000000000001</c:v>
                </c:pt>
                <c:pt idx="1436">
                  <c:v>7.4473333333333329</c:v>
                </c:pt>
                <c:pt idx="1437">
                  <c:v>33.026499999999999</c:v>
                </c:pt>
                <c:pt idx="1438">
                  <c:v>25.044833333333333</c:v>
                </c:pt>
                <c:pt idx="1439">
                  <c:v>28.6995</c:v>
                </c:pt>
                <c:pt idx="1440">
                  <c:v>22.382833333333334</c:v>
                </c:pt>
                <c:pt idx="1441">
                  <c:v>16.286000000000001</c:v>
                </c:pt>
                <c:pt idx="1442">
                  <c:v>8.6526666666666667</c:v>
                </c:pt>
                <c:pt idx="1443">
                  <c:v>19.516166666666667</c:v>
                </c:pt>
                <c:pt idx="1444">
                  <c:v>20.171833333333332</c:v>
                </c:pt>
                <c:pt idx="1445">
                  <c:v>35.186999999999998</c:v>
                </c:pt>
                <c:pt idx="1446">
                  <c:v>91.613500000000002</c:v>
                </c:pt>
                <c:pt idx="1447">
                  <c:v>22.820499999999999</c:v>
                </c:pt>
                <c:pt idx="1448">
                  <c:v>15.588833333333334</c:v>
                </c:pt>
                <c:pt idx="1449">
                  <c:v>8.3719999999999999</c:v>
                </c:pt>
                <c:pt idx="1450">
                  <c:v>74.890500000000003</c:v>
                </c:pt>
                <c:pt idx="1451">
                  <c:v>25.555499999999999</c:v>
                </c:pt>
                <c:pt idx="1452">
                  <c:v>40.649333333333331</c:v>
                </c:pt>
                <c:pt idx="1453">
                  <c:v>20.981833333333334</c:v>
                </c:pt>
                <c:pt idx="1454">
                  <c:v>32.360333333333337</c:v>
                </c:pt>
                <c:pt idx="1455">
                  <c:v>22.786333333333335</c:v>
                </c:pt>
                <c:pt idx="1456">
                  <c:v>13.318</c:v>
                </c:pt>
                <c:pt idx="1457">
                  <c:v>24.842333333333332</c:v>
                </c:pt>
                <c:pt idx="1458">
                  <c:v>15.7645</c:v>
                </c:pt>
                <c:pt idx="1459">
                  <c:v>53.941000000000003</c:v>
                </c:pt>
                <c:pt idx="1460">
                  <c:v>34.043833333333332</c:v>
                </c:pt>
                <c:pt idx="1461">
                  <c:v>25.585166666666666</c:v>
                </c:pt>
                <c:pt idx="1462">
                  <c:v>67.726500000000001</c:v>
                </c:pt>
                <c:pt idx="1463">
                  <c:v>11.020166666666666</c:v>
                </c:pt>
                <c:pt idx="1464">
                  <c:v>19.029666666666667</c:v>
                </c:pt>
                <c:pt idx="1465">
                  <c:v>24.905333333333335</c:v>
                </c:pt>
                <c:pt idx="1466">
                  <c:v>23.082166666666666</c:v>
                </c:pt>
                <c:pt idx="1467">
                  <c:v>27.903833333333335</c:v>
                </c:pt>
                <c:pt idx="1468">
                  <c:v>16.010999999999999</c:v>
                </c:pt>
                <c:pt idx="1469">
                  <c:v>11.913666666666666</c:v>
                </c:pt>
                <c:pt idx="1470">
                  <c:v>83.341999999999999</c:v>
                </c:pt>
                <c:pt idx="1471">
                  <c:v>58.594666666666669</c:v>
                </c:pt>
                <c:pt idx="1472">
                  <c:v>33.789666666666669</c:v>
                </c:pt>
                <c:pt idx="1473">
                  <c:v>108.41616666666667</c:v>
                </c:pt>
                <c:pt idx="1474">
                  <c:v>31.414666666666665</c:v>
                </c:pt>
                <c:pt idx="1475">
                  <c:v>25.824666666666666</c:v>
                </c:pt>
                <c:pt idx="1476">
                  <c:v>9.5250000000000004</c:v>
                </c:pt>
                <c:pt idx="1477">
                  <c:v>21.923999999999999</c:v>
                </c:pt>
                <c:pt idx="1478">
                  <c:v>39.686666666666667</c:v>
                </c:pt>
                <c:pt idx="1479">
                  <c:v>20.341666666666665</c:v>
                </c:pt>
                <c:pt idx="1480">
                  <c:v>26.275833333333335</c:v>
                </c:pt>
                <c:pt idx="1481">
                  <c:v>78.87433333333334</c:v>
                </c:pt>
                <c:pt idx="1482">
                  <c:v>47.809333333333335</c:v>
                </c:pt>
                <c:pt idx="1483">
                  <c:v>20.784833333333335</c:v>
                </c:pt>
                <c:pt idx="1484">
                  <c:v>2.3031666666666668</c:v>
                </c:pt>
                <c:pt idx="1485">
                  <c:v>49.592500000000001</c:v>
                </c:pt>
                <c:pt idx="1486">
                  <c:v>37.221666666666664</c:v>
                </c:pt>
                <c:pt idx="1487">
                  <c:v>113.49516666666666</c:v>
                </c:pt>
                <c:pt idx="1488">
                  <c:v>2.9119999999999999</c:v>
                </c:pt>
                <c:pt idx="1489">
                  <c:v>25.896999999999998</c:v>
                </c:pt>
                <c:pt idx="1490">
                  <c:v>20.152333333333335</c:v>
                </c:pt>
                <c:pt idx="1491">
                  <c:v>25.106999999999999</c:v>
                </c:pt>
                <c:pt idx="1492">
                  <c:v>44.24966666666667</c:v>
                </c:pt>
                <c:pt idx="1493">
                  <c:v>4.3226666666666667</c:v>
                </c:pt>
                <c:pt idx="1494">
                  <c:v>37.743000000000002</c:v>
                </c:pt>
                <c:pt idx="1495">
                  <c:v>55.36</c:v>
                </c:pt>
                <c:pt idx="1496">
                  <c:v>69.463499999999996</c:v>
                </c:pt>
                <c:pt idx="1497">
                  <c:v>12.103166666666667</c:v>
                </c:pt>
                <c:pt idx="1498">
                  <c:v>68.570666666666668</c:v>
                </c:pt>
                <c:pt idx="1499">
                  <c:v>22.383333333333333</c:v>
                </c:pt>
                <c:pt idx="1500">
                  <c:v>37.416666666666664</c:v>
                </c:pt>
                <c:pt idx="1501">
                  <c:v>20.404833333333332</c:v>
                </c:pt>
                <c:pt idx="1502">
                  <c:v>41.43716666666667</c:v>
                </c:pt>
                <c:pt idx="1503">
                  <c:v>27.452000000000002</c:v>
                </c:pt>
                <c:pt idx="1504">
                  <c:v>24.1965</c:v>
                </c:pt>
                <c:pt idx="1505">
                  <c:v>34.49433333333333</c:v>
                </c:pt>
                <c:pt idx="1506">
                  <c:v>16.657</c:v>
                </c:pt>
                <c:pt idx="1507">
                  <c:v>54.039666666666669</c:v>
                </c:pt>
                <c:pt idx="1508">
                  <c:v>24.419333333333334</c:v>
                </c:pt>
                <c:pt idx="1509">
                  <c:v>44.750666666666667</c:v>
                </c:pt>
                <c:pt idx="1510">
                  <c:v>29.366499999999998</c:v>
                </c:pt>
                <c:pt idx="1511">
                  <c:v>27.850999999999999</c:v>
                </c:pt>
                <c:pt idx="1512">
                  <c:v>23.926833333333335</c:v>
                </c:pt>
                <c:pt idx="1513">
                  <c:v>17.3535</c:v>
                </c:pt>
                <c:pt idx="1514">
                  <c:v>5.3001666666666667</c:v>
                </c:pt>
                <c:pt idx="1515">
                  <c:v>53.337666666666664</c:v>
                </c:pt>
                <c:pt idx="1516">
                  <c:v>19.645</c:v>
                </c:pt>
                <c:pt idx="1517">
                  <c:v>41.398499999999999</c:v>
                </c:pt>
                <c:pt idx="1518">
                  <c:v>15.494999999999999</c:v>
                </c:pt>
                <c:pt idx="1519">
                  <c:v>30.211833333333335</c:v>
                </c:pt>
                <c:pt idx="1520">
                  <c:v>13.417666666666667</c:v>
                </c:pt>
                <c:pt idx="1521">
                  <c:v>69.648666666666671</c:v>
                </c:pt>
                <c:pt idx="1522">
                  <c:v>19.880666666666666</c:v>
                </c:pt>
                <c:pt idx="1523">
                  <c:v>51.50483333333333</c:v>
                </c:pt>
                <c:pt idx="1524">
                  <c:v>82.327666666666673</c:v>
                </c:pt>
                <c:pt idx="1525">
                  <c:v>22.807166666666667</c:v>
                </c:pt>
                <c:pt idx="1526">
                  <c:v>8.4593333333333334</c:v>
                </c:pt>
                <c:pt idx="1527">
                  <c:v>60.079166666666666</c:v>
                </c:pt>
                <c:pt idx="1528">
                  <c:v>57.923333333333332</c:v>
                </c:pt>
                <c:pt idx="1529">
                  <c:v>123.2235</c:v>
                </c:pt>
                <c:pt idx="1530">
                  <c:v>10.954166666666667</c:v>
                </c:pt>
                <c:pt idx="1531">
                  <c:v>9.8306666666666676</c:v>
                </c:pt>
                <c:pt idx="1532">
                  <c:v>23.908000000000001</c:v>
                </c:pt>
                <c:pt idx="1533">
                  <c:v>47.909833333333331</c:v>
                </c:pt>
                <c:pt idx="1534">
                  <c:v>44.453833333333336</c:v>
                </c:pt>
                <c:pt idx="1535">
                  <c:v>31.39</c:v>
                </c:pt>
                <c:pt idx="1536">
                  <c:v>2.044</c:v>
                </c:pt>
                <c:pt idx="1537">
                  <c:v>22.529499999999999</c:v>
                </c:pt>
                <c:pt idx="1538">
                  <c:v>31.563666666666666</c:v>
                </c:pt>
                <c:pt idx="1539">
                  <c:v>30.041666666666668</c:v>
                </c:pt>
                <c:pt idx="1540">
                  <c:v>18.984000000000002</c:v>
                </c:pt>
                <c:pt idx="1541">
                  <c:v>19.748833333333334</c:v>
                </c:pt>
                <c:pt idx="1542">
                  <c:v>24.652333333333335</c:v>
                </c:pt>
                <c:pt idx="1543">
                  <c:v>36.650666666666666</c:v>
                </c:pt>
                <c:pt idx="1544">
                  <c:v>26.704499999999999</c:v>
                </c:pt>
                <c:pt idx="1545">
                  <c:v>58.511333333333333</c:v>
                </c:pt>
                <c:pt idx="1546">
                  <c:v>20.138166666666667</c:v>
                </c:pt>
                <c:pt idx="1547">
                  <c:v>21.782833333333333</c:v>
                </c:pt>
                <c:pt idx="1548">
                  <c:v>24.493833333333335</c:v>
                </c:pt>
                <c:pt idx="1549">
                  <c:v>23.431833333333334</c:v>
                </c:pt>
                <c:pt idx="1550">
                  <c:v>61.072499999999998</c:v>
                </c:pt>
                <c:pt idx="1551">
                  <c:v>5.9286666666666665</c:v>
                </c:pt>
                <c:pt idx="1552">
                  <c:v>24.803166666666666</c:v>
                </c:pt>
                <c:pt idx="1553">
                  <c:v>29.696333333333332</c:v>
                </c:pt>
                <c:pt idx="1554">
                  <c:v>14.520833333333334</c:v>
                </c:pt>
                <c:pt idx="1555">
                  <c:v>25.888500000000001</c:v>
                </c:pt>
                <c:pt idx="1556">
                  <c:v>12.917999999999999</c:v>
                </c:pt>
                <c:pt idx="1557">
                  <c:v>26.842833333333335</c:v>
                </c:pt>
                <c:pt idx="1558">
                  <c:v>26.596833333333333</c:v>
                </c:pt>
                <c:pt idx="1559">
                  <c:v>39.363500000000002</c:v>
                </c:pt>
                <c:pt idx="1560">
                  <c:v>8.7673333333333332</c:v>
                </c:pt>
                <c:pt idx="1561">
                  <c:v>4.9889999999999999</c:v>
                </c:pt>
                <c:pt idx="1562">
                  <c:v>17.980666666666668</c:v>
                </c:pt>
                <c:pt idx="1563">
                  <c:v>18.766166666666667</c:v>
                </c:pt>
                <c:pt idx="1564">
                  <c:v>21.860499999999998</c:v>
                </c:pt>
                <c:pt idx="1565">
                  <c:v>63.302500000000002</c:v>
                </c:pt>
                <c:pt idx="1566">
                  <c:v>48.869166666666665</c:v>
                </c:pt>
                <c:pt idx="1567">
                  <c:v>21.302666666666667</c:v>
                </c:pt>
                <c:pt idx="1568">
                  <c:v>55.251333333333335</c:v>
                </c:pt>
                <c:pt idx="1569">
                  <c:v>11.678166666666666</c:v>
                </c:pt>
                <c:pt idx="1570">
                  <c:v>33.308</c:v>
                </c:pt>
                <c:pt idx="1571">
                  <c:v>22.599166666666665</c:v>
                </c:pt>
                <c:pt idx="1572">
                  <c:v>39.174833333333332</c:v>
                </c:pt>
                <c:pt idx="1573">
                  <c:v>38.8125</c:v>
                </c:pt>
                <c:pt idx="1574">
                  <c:v>12.228166666666667</c:v>
                </c:pt>
                <c:pt idx="1575">
                  <c:v>5.6269999999999998</c:v>
                </c:pt>
                <c:pt idx="1576">
                  <c:v>11.435</c:v>
                </c:pt>
                <c:pt idx="1577">
                  <c:v>14.271666666666667</c:v>
                </c:pt>
                <c:pt idx="1578">
                  <c:v>11.811166666666667</c:v>
                </c:pt>
                <c:pt idx="1579">
                  <c:v>18.015999999999998</c:v>
                </c:pt>
                <c:pt idx="1580">
                  <c:v>32.328833333333336</c:v>
                </c:pt>
                <c:pt idx="1581">
                  <c:v>20.345666666666666</c:v>
                </c:pt>
                <c:pt idx="1582">
                  <c:v>7.6456666666666671</c:v>
                </c:pt>
                <c:pt idx="1583">
                  <c:v>22.406833333333335</c:v>
                </c:pt>
                <c:pt idx="1584">
                  <c:v>33.819000000000003</c:v>
                </c:pt>
                <c:pt idx="1585">
                  <c:v>10.276999999999999</c:v>
                </c:pt>
                <c:pt idx="1586">
                  <c:v>46.96</c:v>
                </c:pt>
                <c:pt idx="1587">
                  <c:v>14.447166666666666</c:v>
                </c:pt>
                <c:pt idx="1588">
                  <c:v>27.269333333333332</c:v>
                </c:pt>
                <c:pt idx="1589">
                  <c:v>20.187000000000001</c:v>
                </c:pt>
                <c:pt idx="1590">
                  <c:v>31.032833333333333</c:v>
                </c:pt>
                <c:pt idx="1591">
                  <c:v>17.331333333333333</c:v>
                </c:pt>
                <c:pt idx="1592">
                  <c:v>13.709166666666667</c:v>
                </c:pt>
                <c:pt idx="1593">
                  <c:v>19.890833333333333</c:v>
                </c:pt>
                <c:pt idx="1594">
                  <c:v>20.032666666666668</c:v>
                </c:pt>
                <c:pt idx="1595">
                  <c:v>49.849499999999999</c:v>
                </c:pt>
                <c:pt idx="1596">
                  <c:v>30.462666666666667</c:v>
                </c:pt>
                <c:pt idx="1597">
                  <c:v>36.153833333333331</c:v>
                </c:pt>
                <c:pt idx="1598">
                  <c:v>26.094166666666666</c:v>
                </c:pt>
                <c:pt idx="1599">
                  <c:v>25.827833333333334</c:v>
                </c:pt>
                <c:pt idx="1600">
                  <c:v>12.451833333333333</c:v>
                </c:pt>
                <c:pt idx="1601">
                  <c:v>10.639166666666666</c:v>
                </c:pt>
                <c:pt idx="1602">
                  <c:v>23.797833333333333</c:v>
                </c:pt>
                <c:pt idx="1603">
                  <c:v>10.791333333333334</c:v>
                </c:pt>
                <c:pt idx="1604">
                  <c:v>27.742833333333333</c:v>
                </c:pt>
                <c:pt idx="1605">
                  <c:v>80.57383333333334</c:v>
                </c:pt>
                <c:pt idx="1606">
                  <c:v>39.497833333333332</c:v>
                </c:pt>
                <c:pt idx="1607">
                  <c:v>11.696</c:v>
                </c:pt>
                <c:pt idx="1608">
                  <c:v>9.1038333333333341</c:v>
                </c:pt>
                <c:pt idx="1609">
                  <c:v>36.475166666666667</c:v>
                </c:pt>
                <c:pt idx="1610">
                  <c:v>50.167333333333332</c:v>
                </c:pt>
                <c:pt idx="1611">
                  <c:v>28.319833333333332</c:v>
                </c:pt>
                <c:pt idx="1612">
                  <c:v>20.357833333333332</c:v>
                </c:pt>
                <c:pt idx="1613">
                  <c:v>42.345833333333331</c:v>
                </c:pt>
                <c:pt idx="1614">
                  <c:v>56.017000000000003</c:v>
                </c:pt>
                <c:pt idx="1615">
                  <c:v>40.166166666666669</c:v>
                </c:pt>
                <c:pt idx="1616">
                  <c:v>23.869499999999999</c:v>
                </c:pt>
                <c:pt idx="1617">
                  <c:v>4.04</c:v>
                </c:pt>
                <c:pt idx="1618">
                  <c:v>19.531333333333333</c:v>
                </c:pt>
                <c:pt idx="1619">
                  <c:v>7.894333333333333</c:v>
                </c:pt>
                <c:pt idx="1620">
                  <c:v>8.6686666666666667</c:v>
                </c:pt>
                <c:pt idx="1621">
                  <c:v>29.020499999999998</c:v>
                </c:pt>
                <c:pt idx="1622">
                  <c:v>5.3408333333333333</c:v>
                </c:pt>
                <c:pt idx="1623">
                  <c:v>40.863666666666667</c:v>
                </c:pt>
                <c:pt idx="1624">
                  <c:v>35.813833333333335</c:v>
                </c:pt>
                <c:pt idx="1625">
                  <c:v>4.3661666666666665</c:v>
                </c:pt>
                <c:pt idx="1626">
                  <c:v>64.215166666666661</c:v>
                </c:pt>
                <c:pt idx="1627">
                  <c:v>16.549499999999998</c:v>
                </c:pt>
                <c:pt idx="1628">
                  <c:v>70.16983333333333</c:v>
                </c:pt>
                <c:pt idx="1629">
                  <c:v>23.907166666666665</c:v>
                </c:pt>
                <c:pt idx="1630">
                  <c:v>25.0045</c:v>
                </c:pt>
                <c:pt idx="1631">
                  <c:v>21.521833333333333</c:v>
                </c:pt>
                <c:pt idx="1632">
                  <c:v>5.3734999999999999</c:v>
                </c:pt>
                <c:pt idx="1633">
                  <c:v>59.33</c:v>
                </c:pt>
                <c:pt idx="1634">
                  <c:v>47.928333333333335</c:v>
                </c:pt>
                <c:pt idx="1635">
                  <c:v>7.527166666666667</c:v>
                </c:pt>
                <c:pt idx="1636">
                  <c:v>21.1495</c:v>
                </c:pt>
                <c:pt idx="1637">
                  <c:v>10.933833333333334</c:v>
                </c:pt>
                <c:pt idx="1638">
                  <c:v>47.508333333333333</c:v>
                </c:pt>
                <c:pt idx="1639">
                  <c:v>53.941000000000003</c:v>
                </c:pt>
                <c:pt idx="1640">
                  <c:v>14.9735</c:v>
                </c:pt>
                <c:pt idx="1641">
                  <c:v>30.439833333333333</c:v>
                </c:pt>
                <c:pt idx="1642">
                  <c:v>11.286333333333333</c:v>
                </c:pt>
                <c:pt idx="1643">
                  <c:v>20.314499999999999</c:v>
                </c:pt>
                <c:pt idx="1644">
                  <c:v>36.180166666666665</c:v>
                </c:pt>
                <c:pt idx="1645">
                  <c:v>30.501833333333334</c:v>
                </c:pt>
                <c:pt idx="1646">
                  <c:v>13.970166666666668</c:v>
                </c:pt>
                <c:pt idx="1647">
                  <c:v>11.068833333333334</c:v>
                </c:pt>
                <c:pt idx="1648">
                  <c:v>16.972999999999999</c:v>
                </c:pt>
                <c:pt idx="1649">
                  <c:v>15.257</c:v>
                </c:pt>
                <c:pt idx="1650">
                  <c:v>28.526166666666665</c:v>
                </c:pt>
                <c:pt idx="1651">
                  <c:v>43.850166666666667</c:v>
                </c:pt>
                <c:pt idx="1652">
                  <c:v>11.718</c:v>
                </c:pt>
                <c:pt idx="1653">
                  <c:v>30.838000000000001</c:v>
                </c:pt>
                <c:pt idx="1654">
                  <c:v>8.1541666666666668</c:v>
                </c:pt>
                <c:pt idx="1655">
                  <c:v>36.921833333333332</c:v>
                </c:pt>
                <c:pt idx="1656">
                  <c:v>27.0185</c:v>
                </c:pt>
                <c:pt idx="1657">
                  <c:v>6.3354999999999997</c:v>
                </c:pt>
                <c:pt idx="1658">
                  <c:v>21.680833333333332</c:v>
                </c:pt>
                <c:pt idx="1659">
                  <c:v>50.339666666666666</c:v>
                </c:pt>
                <c:pt idx="1660">
                  <c:v>55.312333333333335</c:v>
                </c:pt>
                <c:pt idx="1661">
                  <c:v>17.9575</c:v>
                </c:pt>
                <c:pt idx="1662">
                  <c:v>20.176500000000001</c:v>
                </c:pt>
                <c:pt idx="1663">
                  <c:v>18.479666666666667</c:v>
                </c:pt>
                <c:pt idx="1664">
                  <c:v>57.389333333333333</c:v>
                </c:pt>
                <c:pt idx="1665">
                  <c:v>13.970499999999999</c:v>
                </c:pt>
                <c:pt idx="1666">
                  <c:v>17.516333333333332</c:v>
                </c:pt>
                <c:pt idx="1667">
                  <c:v>27.458500000000001</c:v>
                </c:pt>
                <c:pt idx="1668">
                  <c:v>17.023</c:v>
                </c:pt>
                <c:pt idx="1669">
                  <c:v>23.875833333333333</c:v>
                </c:pt>
                <c:pt idx="1670">
                  <c:v>21.088833333333334</c:v>
                </c:pt>
                <c:pt idx="1671">
                  <c:v>35.099166666666669</c:v>
                </c:pt>
                <c:pt idx="1672">
                  <c:v>17.726666666666667</c:v>
                </c:pt>
                <c:pt idx="1673">
                  <c:v>27.421833333333332</c:v>
                </c:pt>
                <c:pt idx="1674">
                  <c:v>29.667333333333332</c:v>
                </c:pt>
                <c:pt idx="1675">
                  <c:v>22.923833333333334</c:v>
                </c:pt>
                <c:pt idx="1676">
                  <c:v>13.824666666666667</c:v>
                </c:pt>
                <c:pt idx="1677">
                  <c:v>27.321333333333332</c:v>
                </c:pt>
                <c:pt idx="1678">
                  <c:v>23.192333333333334</c:v>
                </c:pt>
                <c:pt idx="1679">
                  <c:v>33.837833333333336</c:v>
                </c:pt>
                <c:pt idx="1680">
                  <c:v>54.638333333333335</c:v>
                </c:pt>
                <c:pt idx="1681">
                  <c:v>85.519166666666663</c:v>
                </c:pt>
                <c:pt idx="1682">
                  <c:v>20.355499999999999</c:v>
                </c:pt>
                <c:pt idx="1683">
                  <c:v>8.0571666666666673</c:v>
                </c:pt>
                <c:pt idx="1684">
                  <c:v>16.4025</c:v>
                </c:pt>
                <c:pt idx="1685">
                  <c:v>14.554500000000001</c:v>
                </c:pt>
                <c:pt idx="1686">
                  <c:v>25.691333333333333</c:v>
                </c:pt>
                <c:pt idx="1687">
                  <c:v>23.068999999999999</c:v>
                </c:pt>
                <c:pt idx="1688">
                  <c:v>59.508000000000003</c:v>
                </c:pt>
                <c:pt idx="1689">
                  <c:v>22.544499999999999</c:v>
                </c:pt>
                <c:pt idx="1690">
                  <c:v>38.199166666666663</c:v>
                </c:pt>
                <c:pt idx="1691">
                  <c:v>6.0886666666666667</c:v>
                </c:pt>
                <c:pt idx="1692">
                  <c:v>29.863333333333333</c:v>
                </c:pt>
                <c:pt idx="1693">
                  <c:v>79.694999999999993</c:v>
                </c:pt>
                <c:pt idx="1694">
                  <c:v>123.86450000000001</c:v>
                </c:pt>
                <c:pt idx="1695">
                  <c:v>58.505833333333335</c:v>
                </c:pt>
                <c:pt idx="1696">
                  <c:v>50.383333333333333</c:v>
                </c:pt>
                <c:pt idx="1697">
                  <c:v>35.503500000000003</c:v>
                </c:pt>
                <c:pt idx="1698">
                  <c:v>20.553333333333335</c:v>
                </c:pt>
                <c:pt idx="1699">
                  <c:v>86.525833333333338</c:v>
                </c:pt>
                <c:pt idx="1700">
                  <c:v>44.577833333333331</c:v>
                </c:pt>
                <c:pt idx="1701">
                  <c:v>17.394166666666667</c:v>
                </c:pt>
                <c:pt idx="1702">
                  <c:v>9.4793333333333329</c:v>
                </c:pt>
                <c:pt idx="1703">
                  <c:v>27.589333333333332</c:v>
                </c:pt>
                <c:pt idx="1704">
                  <c:v>19.4345</c:v>
                </c:pt>
                <c:pt idx="1705">
                  <c:v>6.6386666666666665</c:v>
                </c:pt>
                <c:pt idx="1706">
                  <c:v>44.417499999999997</c:v>
                </c:pt>
                <c:pt idx="1707">
                  <c:v>6.1716666666666669</c:v>
                </c:pt>
                <c:pt idx="1708">
                  <c:v>9.5549999999999997</c:v>
                </c:pt>
                <c:pt idx="1709">
                  <c:v>27.733333333333334</c:v>
                </c:pt>
                <c:pt idx="1710">
                  <c:v>24.356333333333332</c:v>
                </c:pt>
                <c:pt idx="1711">
                  <c:v>16.838666666666665</c:v>
                </c:pt>
                <c:pt idx="1712">
                  <c:v>38.052999999999997</c:v>
                </c:pt>
                <c:pt idx="1713">
                  <c:v>19.515499999999999</c:v>
                </c:pt>
                <c:pt idx="1714">
                  <c:v>11.551666666666666</c:v>
                </c:pt>
                <c:pt idx="1715">
                  <c:v>17.982666666666667</c:v>
                </c:pt>
                <c:pt idx="1716">
                  <c:v>35.948333333333331</c:v>
                </c:pt>
                <c:pt idx="1717">
                  <c:v>88.036500000000004</c:v>
                </c:pt>
                <c:pt idx="1718">
                  <c:v>13.616333333333333</c:v>
                </c:pt>
                <c:pt idx="1719">
                  <c:v>15.754666666666667</c:v>
                </c:pt>
                <c:pt idx="1720">
                  <c:v>8.9118333333333339</c:v>
                </c:pt>
                <c:pt idx="1721">
                  <c:v>34.937666666666665</c:v>
                </c:pt>
                <c:pt idx="1722">
                  <c:v>22.946166666666667</c:v>
                </c:pt>
                <c:pt idx="1723">
                  <c:v>8.1221666666666668</c:v>
                </c:pt>
                <c:pt idx="1724">
                  <c:v>43.540333333333336</c:v>
                </c:pt>
                <c:pt idx="1725">
                  <c:v>30.620333333333335</c:v>
                </c:pt>
                <c:pt idx="1726">
                  <c:v>37.540166666666664</c:v>
                </c:pt>
                <c:pt idx="1727">
                  <c:v>21.8385</c:v>
                </c:pt>
                <c:pt idx="1728">
                  <c:v>33.482166666666664</c:v>
                </c:pt>
                <c:pt idx="1729">
                  <c:v>12.775666666666666</c:v>
                </c:pt>
                <c:pt idx="1730">
                  <c:v>62.256999999999998</c:v>
                </c:pt>
                <c:pt idx="1731">
                  <c:v>40.085999999999999</c:v>
                </c:pt>
                <c:pt idx="1732">
                  <c:v>20.091166666666666</c:v>
                </c:pt>
                <c:pt idx="1733">
                  <c:v>48.00416666666667</c:v>
                </c:pt>
                <c:pt idx="1734">
                  <c:v>14.802666666666667</c:v>
                </c:pt>
                <c:pt idx="1735">
                  <c:v>32.363999999999997</c:v>
                </c:pt>
                <c:pt idx="1736">
                  <c:v>15.428833333333333</c:v>
                </c:pt>
                <c:pt idx="1737">
                  <c:v>18.840833333333332</c:v>
                </c:pt>
                <c:pt idx="1738">
                  <c:v>12.272666666666666</c:v>
                </c:pt>
                <c:pt idx="1739">
                  <c:v>9.3328333333333333</c:v>
                </c:pt>
                <c:pt idx="1740">
                  <c:v>23.052666666666667</c:v>
                </c:pt>
                <c:pt idx="1741">
                  <c:v>20.258833333333332</c:v>
                </c:pt>
                <c:pt idx="1742">
                  <c:v>15.862333333333334</c:v>
                </c:pt>
                <c:pt idx="1743">
                  <c:v>15.311833333333333</c:v>
                </c:pt>
                <c:pt idx="1744">
                  <c:v>5.8056666666666663</c:v>
                </c:pt>
                <c:pt idx="1745">
                  <c:v>69.185666666666663</c:v>
                </c:pt>
                <c:pt idx="1746">
                  <c:v>15.5725</c:v>
                </c:pt>
                <c:pt idx="1747">
                  <c:v>31.431000000000001</c:v>
                </c:pt>
                <c:pt idx="1748">
                  <c:v>22.228833333333334</c:v>
                </c:pt>
                <c:pt idx="1749">
                  <c:v>18.518166666666666</c:v>
                </c:pt>
                <c:pt idx="1750">
                  <c:v>19.610666666666667</c:v>
                </c:pt>
                <c:pt idx="1751">
                  <c:v>4.5666666666666664</c:v>
                </c:pt>
                <c:pt idx="1752">
                  <c:v>25.86</c:v>
                </c:pt>
                <c:pt idx="1753">
                  <c:v>10.463166666666666</c:v>
                </c:pt>
                <c:pt idx="1754">
                  <c:v>61.776499999999999</c:v>
                </c:pt>
                <c:pt idx="1755">
                  <c:v>32.140833333333333</c:v>
                </c:pt>
                <c:pt idx="1756">
                  <c:v>22.037333333333333</c:v>
                </c:pt>
                <c:pt idx="1757">
                  <c:v>18.062666666666665</c:v>
                </c:pt>
                <c:pt idx="1758">
                  <c:v>46.406333333333336</c:v>
                </c:pt>
                <c:pt idx="1759">
                  <c:v>23.275833333333335</c:v>
                </c:pt>
                <c:pt idx="1760">
                  <c:v>30.982833333333332</c:v>
                </c:pt>
                <c:pt idx="1761">
                  <c:v>26.388999999999999</c:v>
                </c:pt>
                <c:pt idx="1762">
                  <c:v>17.213166666666666</c:v>
                </c:pt>
                <c:pt idx="1763">
                  <c:v>14.7735</c:v>
                </c:pt>
                <c:pt idx="1764">
                  <c:v>15.410833333333333</c:v>
                </c:pt>
                <c:pt idx="1765">
                  <c:v>60.415166666666664</c:v>
                </c:pt>
                <c:pt idx="1766">
                  <c:v>70.707166666666666</c:v>
                </c:pt>
                <c:pt idx="1767">
                  <c:v>24.503333333333334</c:v>
                </c:pt>
                <c:pt idx="1768">
                  <c:v>25.100333333333332</c:v>
                </c:pt>
                <c:pt idx="1769">
                  <c:v>37.465666666666664</c:v>
                </c:pt>
                <c:pt idx="1770">
                  <c:v>59.694000000000003</c:v>
                </c:pt>
                <c:pt idx="1771">
                  <c:v>16.233000000000001</c:v>
                </c:pt>
                <c:pt idx="1772">
                  <c:v>44.574666666666666</c:v>
                </c:pt>
                <c:pt idx="1773">
                  <c:v>43.348833333333332</c:v>
                </c:pt>
                <c:pt idx="1774">
                  <c:v>12.299833333333334</c:v>
                </c:pt>
                <c:pt idx="1775">
                  <c:v>3.3553333333333333</c:v>
                </c:pt>
                <c:pt idx="1776">
                  <c:v>58.281999999999996</c:v>
                </c:pt>
                <c:pt idx="1777">
                  <c:v>21.053666666666668</c:v>
                </c:pt>
                <c:pt idx="1778">
                  <c:v>27.902833333333334</c:v>
                </c:pt>
                <c:pt idx="1779">
                  <c:v>28.796333333333333</c:v>
                </c:pt>
                <c:pt idx="1780">
                  <c:v>25.241166666666668</c:v>
                </c:pt>
                <c:pt idx="1781">
                  <c:v>49.489166666666669</c:v>
                </c:pt>
                <c:pt idx="1782">
                  <c:v>40.0745</c:v>
                </c:pt>
                <c:pt idx="1783">
                  <c:v>17.679666666666666</c:v>
                </c:pt>
                <c:pt idx="1784">
                  <c:v>24.634499999999999</c:v>
                </c:pt>
                <c:pt idx="1785">
                  <c:v>35.454999999999998</c:v>
                </c:pt>
                <c:pt idx="1786">
                  <c:v>76.361833333333337</c:v>
                </c:pt>
                <c:pt idx="1787">
                  <c:v>11.687333333333333</c:v>
                </c:pt>
                <c:pt idx="1788">
                  <c:v>12.170833333333333</c:v>
                </c:pt>
                <c:pt idx="1789">
                  <c:v>27.664666666666665</c:v>
                </c:pt>
                <c:pt idx="1790">
                  <c:v>24.967666666666666</c:v>
                </c:pt>
                <c:pt idx="1791">
                  <c:v>3.1273333333333335</c:v>
                </c:pt>
                <c:pt idx="1792">
                  <c:v>22.797833333333333</c:v>
                </c:pt>
                <c:pt idx="1793">
                  <c:v>62.42733333333333</c:v>
                </c:pt>
                <c:pt idx="1794">
                  <c:v>43.019500000000001</c:v>
                </c:pt>
                <c:pt idx="1795">
                  <c:v>12.489000000000001</c:v>
                </c:pt>
                <c:pt idx="1796">
                  <c:v>18.163833333333333</c:v>
                </c:pt>
                <c:pt idx="1797">
                  <c:v>55.812666666666665</c:v>
                </c:pt>
                <c:pt idx="1798">
                  <c:v>5.1550000000000002</c:v>
                </c:pt>
                <c:pt idx="1799">
                  <c:v>28.153333333333332</c:v>
                </c:pt>
                <c:pt idx="1800">
                  <c:v>8.1829999999999998</c:v>
                </c:pt>
                <c:pt idx="1801">
                  <c:v>19.623166666666666</c:v>
                </c:pt>
                <c:pt idx="1802">
                  <c:v>23.812833333333334</c:v>
                </c:pt>
                <c:pt idx="1803">
                  <c:v>25.432666666666666</c:v>
                </c:pt>
                <c:pt idx="1804">
                  <c:v>45.767333333333333</c:v>
                </c:pt>
                <c:pt idx="1805">
                  <c:v>21.072333333333333</c:v>
                </c:pt>
                <c:pt idx="1806">
                  <c:v>8.2855000000000008</c:v>
                </c:pt>
                <c:pt idx="1807">
                  <c:v>19.739666666666668</c:v>
                </c:pt>
                <c:pt idx="1808">
                  <c:v>26.867333333333335</c:v>
                </c:pt>
                <c:pt idx="1809">
                  <c:v>12.098000000000001</c:v>
                </c:pt>
                <c:pt idx="1810">
                  <c:v>64.658000000000001</c:v>
                </c:pt>
                <c:pt idx="1811">
                  <c:v>11.4985</c:v>
                </c:pt>
                <c:pt idx="1812">
                  <c:v>26.346333333333334</c:v>
                </c:pt>
                <c:pt idx="1813">
                  <c:v>6.2803333333333331</c:v>
                </c:pt>
                <c:pt idx="1814">
                  <c:v>18.833333333333332</c:v>
                </c:pt>
                <c:pt idx="1815">
                  <c:v>28.971666666666668</c:v>
                </c:pt>
                <c:pt idx="1816">
                  <c:v>18.311166666666665</c:v>
                </c:pt>
                <c:pt idx="1817">
                  <c:v>21.518833333333333</c:v>
                </c:pt>
                <c:pt idx="1818">
                  <c:v>38.624833333333335</c:v>
                </c:pt>
                <c:pt idx="1819">
                  <c:v>8.3898333333333337</c:v>
                </c:pt>
                <c:pt idx="1820">
                  <c:v>61.591999999999999</c:v>
                </c:pt>
                <c:pt idx="1821">
                  <c:v>31.223833333333335</c:v>
                </c:pt>
                <c:pt idx="1822">
                  <c:v>47.453000000000003</c:v>
                </c:pt>
                <c:pt idx="1823">
                  <c:v>10.060166666666667</c:v>
                </c:pt>
                <c:pt idx="1824">
                  <c:v>74.691500000000005</c:v>
                </c:pt>
                <c:pt idx="1825">
                  <c:v>7.0766666666666671</c:v>
                </c:pt>
                <c:pt idx="1826">
                  <c:v>43.807833333333335</c:v>
                </c:pt>
                <c:pt idx="1827">
                  <c:v>17.038333333333334</c:v>
                </c:pt>
                <c:pt idx="1828">
                  <c:v>15.047833333333333</c:v>
                </c:pt>
                <c:pt idx="1829">
                  <c:v>27.437333333333335</c:v>
                </c:pt>
                <c:pt idx="1830">
                  <c:v>26.366499999999998</c:v>
                </c:pt>
                <c:pt idx="1831">
                  <c:v>21.452000000000002</c:v>
                </c:pt>
                <c:pt idx="1832">
                  <c:v>33.411833333333334</c:v>
                </c:pt>
                <c:pt idx="1833">
                  <c:v>15.165666666666667</c:v>
                </c:pt>
                <c:pt idx="1834">
                  <c:v>64.898666666666671</c:v>
                </c:pt>
                <c:pt idx="1835">
                  <c:v>34.658499999999997</c:v>
                </c:pt>
                <c:pt idx="1836">
                  <c:v>17.3475</c:v>
                </c:pt>
                <c:pt idx="1837">
                  <c:v>43.442166666666665</c:v>
                </c:pt>
                <c:pt idx="1838">
                  <c:v>35.997666666666667</c:v>
                </c:pt>
                <c:pt idx="1839">
                  <c:v>23.624166666666667</c:v>
                </c:pt>
                <c:pt idx="1840">
                  <c:v>37.542666666666669</c:v>
                </c:pt>
                <c:pt idx="1841">
                  <c:v>53.329500000000003</c:v>
                </c:pt>
                <c:pt idx="1842">
                  <c:v>17.791499999999999</c:v>
                </c:pt>
                <c:pt idx="1843">
                  <c:v>29.227</c:v>
                </c:pt>
                <c:pt idx="1844">
                  <c:v>32.832333333333331</c:v>
                </c:pt>
                <c:pt idx="1845">
                  <c:v>38.527000000000001</c:v>
                </c:pt>
                <c:pt idx="1846">
                  <c:v>7.4524999999999997</c:v>
                </c:pt>
                <c:pt idx="1847">
                  <c:v>29.197666666666667</c:v>
                </c:pt>
                <c:pt idx="1848">
                  <c:v>73.83016666666667</c:v>
                </c:pt>
                <c:pt idx="1849">
                  <c:v>39.327666666666666</c:v>
                </c:pt>
                <c:pt idx="1850">
                  <c:v>48.31733333333333</c:v>
                </c:pt>
                <c:pt idx="1851">
                  <c:v>8.8633333333333333</c:v>
                </c:pt>
                <c:pt idx="1852">
                  <c:v>18.364666666666668</c:v>
                </c:pt>
                <c:pt idx="1853">
                  <c:v>33.087499999999999</c:v>
                </c:pt>
                <c:pt idx="1854">
                  <c:v>30.945833333333333</c:v>
                </c:pt>
                <c:pt idx="1855">
                  <c:v>27.861666666666668</c:v>
                </c:pt>
                <c:pt idx="1856">
                  <c:v>22.157833333333333</c:v>
                </c:pt>
                <c:pt idx="1857">
                  <c:v>72.996166666666667</c:v>
                </c:pt>
                <c:pt idx="1858">
                  <c:v>13.631500000000001</c:v>
                </c:pt>
                <c:pt idx="1859">
                  <c:v>12.976666666666667</c:v>
                </c:pt>
                <c:pt idx="1860">
                  <c:v>24.250166666666665</c:v>
                </c:pt>
                <c:pt idx="1861">
                  <c:v>18.218333333333334</c:v>
                </c:pt>
                <c:pt idx="1862">
                  <c:v>21.772166666666667</c:v>
                </c:pt>
                <c:pt idx="1863">
                  <c:v>25.509166666666665</c:v>
                </c:pt>
                <c:pt idx="1864">
                  <c:v>73.867833333333337</c:v>
                </c:pt>
                <c:pt idx="1865">
                  <c:v>19.284833333333335</c:v>
                </c:pt>
                <c:pt idx="1866">
                  <c:v>43.896333333333331</c:v>
                </c:pt>
                <c:pt idx="1867">
                  <c:v>40.477833333333336</c:v>
                </c:pt>
                <c:pt idx="1868">
                  <c:v>7.7859999999999996</c:v>
                </c:pt>
                <c:pt idx="1869">
                  <c:v>36.281333333333336</c:v>
                </c:pt>
                <c:pt idx="1870">
                  <c:v>3.6183333333333332</c:v>
                </c:pt>
                <c:pt idx="1871">
                  <c:v>28.105666666666668</c:v>
                </c:pt>
                <c:pt idx="1872">
                  <c:v>5.6261666666666663</c:v>
                </c:pt>
                <c:pt idx="1873">
                  <c:v>83.412000000000006</c:v>
                </c:pt>
                <c:pt idx="1874">
                  <c:v>72.023666666666671</c:v>
                </c:pt>
                <c:pt idx="1875">
                  <c:v>13.106333333333334</c:v>
                </c:pt>
                <c:pt idx="1876">
                  <c:v>17.887333333333334</c:v>
                </c:pt>
                <c:pt idx="1877">
                  <c:v>8.975833333333334</c:v>
                </c:pt>
                <c:pt idx="1878">
                  <c:v>22.800833333333333</c:v>
                </c:pt>
                <c:pt idx="1879">
                  <c:v>16.970166666666668</c:v>
                </c:pt>
                <c:pt idx="1880">
                  <c:v>19.280833333333334</c:v>
                </c:pt>
                <c:pt idx="1881">
                  <c:v>20.413166666666665</c:v>
                </c:pt>
                <c:pt idx="1882">
                  <c:v>20.920166666666667</c:v>
                </c:pt>
                <c:pt idx="1883">
                  <c:v>10.3505</c:v>
                </c:pt>
                <c:pt idx="1884">
                  <c:v>27.610833333333332</c:v>
                </c:pt>
                <c:pt idx="1885">
                  <c:v>19.095833333333335</c:v>
                </c:pt>
                <c:pt idx="1886">
                  <c:v>9.9324999999999992</c:v>
                </c:pt>
                <c:pt idx="1887">
                  <c:v>77.569000000000003</c:v>
                </c:pt>
                <c:pt idx="1888">
                  <c:v>12.192</c:v>
                </c:pt>
                <c:pt idx="1889">
                  <c:v>77.724166666666662</c:v>
                </c:pt>
                <c:pt idx="1890">
                  <c:v>38.055500000000002</c:v>
                </c:pt>
                <c:pt idx="1891">
                  <c:v>24.042166666666667</c:v>
                </c:pt>
                <c:pt idx="1892">
                  <c:v>10.868833333333333</c:v>
                </c:pt>
                <c:pt idx="1893">
                  <c:v>38.372500000000002</c:v>
                </c:pt>
                <c:pt idx="1894">
                  <c:v>27.354500000000002</c:v>
                </c:pt>
                <c:pt idx="1895">
                  <c:v>52.81283333333333</c:v>
                </c:pt>
                <c:pt idx="1896">
                  <c:v>20.649000000000001</c:v>
                </c:pt>
                <c:pt idx="1897">
                  <c:v>26.101666666666667</c:v>
                </c:pt>
                <c:pt idx="1898">
                  <c:v>85.884166666666673</c:v>
                </c:pt>
                <c:pt idx="1899">
                  <c:v>16.182166666666667</c:v>
                </c:pt>
                <c:pt idx="1900">
                  <c:v>48.816000000000003</c:v>
                </c:pt>
                <c:pt idx="1901">
                  <c:v>7.8948333333333336</c:v>
                </c:pt>
                <c:pt idx="1902">
                  <c:v>14.120333333333333</c:v>
                </c:pt>
                <c:pt idx="1903">
                  <c:v>36.308500000000002</c:v>
                </c:pt>
                <c:pt idx="1904">
                  <c:v>19.365166666666667</c:v>
                </c:pt>
                <c:pt idx="1905">
                  <c:v>34.535833333333336</c:v>
                </c:pt>
                <c:pt idx="1906">
                  <c:v>24.615333333333332</c:v>
                </c:pt>
                <c:pt idx="1907">
                  <c:v>22.756333333333334</c:v>
                </c:pt>
                <c:pt idx="1908">
                  <c:v>75.512166666666673</c:v>
                </c:pt>
                <c:pt idx="1909">
                  <c:v>7.3464999999999998</c:v>
                </c:pt>
                <c:pt idx="1910">
                  <c:v>59.120666666666665</c:v>
                </c:pt>
                <c:pt idx="1911">
                  <c:v>11.946833333333334</c:v>
                </c:pt>
                <c:pt idx="1912">
                  <c:v>31.1205</c:v>
                </c:pt>
                <c:pt idx="1913">
                  <c:v>11.360833333333334</c:v>
                </c:pt>
                <c:pt idx="1914">
                  <c:v>23.433166666666665</c:v>
                </c:pt>
                <c:pt idx="1915">
                  <c:v>80.276666666666671</c:v>
                </c:pt>
                <c:pt idx="1916">
                  <c:v>1.6351666666666667</c:v>
                </c:pt>
                <c:pt idx="1917">
                  <c:v>5.1851666666666665</c:v>
                </c:pt>
                <c:pt idx="1918">
                  <c:v>29.651</c:v>
                </c:pt>
                <c:pt idx="1919">
                  <c:v>49.090333333333334</c:v>
                </c:pt>
                <c:pt idx="1920">
                  <c:v>46.702166666666663</c:v>
                </c:pt>
                <c:pt idx="1921">
                  <c:v>29.551666666666666</c:v>
                </c:pt>
                <c:pt idx="1922">
                  <c:v>32.776166666666668</c:v>
                </c:pt>
                <c:pt idx="1923">
                  <c:v>66.748500000000007</c:v>
                </c:pt>
                <c:pt idx="1924">
                  <c:v>95.747500000000002</c:v>
                </c:pt>
                <c:pt idx="1925">
                  <c:v>27.039833333333334</c:v>
                </c:pt>
                <c:pt idx="1926">
                  <c:v>22.443166666666666</c:v>
                </c:pt>
                <c:pt idx="1927">
                  <c:v>10.395</c:v>
                </c:pt>
                <c:pt idx="1928">
                  <c:v>58.294666666666664</c:v>
                </c:pt>
                <c:pt idx="1929">
                  <c:v>19.599499999999999</c:v>
                </c:pt>
                <c:pt idx="1930">
                  <c:v>25.358333333333334</c:v>
                </c:pt>
                <c:pt idx="1931">
                  <c:v>36.042166666666667</c:v>
                </c:pt>
                <c:pt idx="1932">
                  <c:v>27.478166666666667</c:v>
                </c:pt>
                <c:pt idx="1933">
                  <c:v>23.783999999999999</c:v>
                </c:pt>
                <c:pt idx="1934">
                  <c:v>37.43183333333333</c:v>
                </c:pt>
                <c:pt idx="1935">
                  <c:v>24.800666666666668</c:v>
                </c:pt>
                <c:pt idx="1936">
                  <c:v>63.155000000000001</c:v>
                </c:pt>
                <c:pt idx="1937">
                  <c:v>6.8668333333333331</c:v>
                </c:pt>
                <c:pt idx="1938">
                  <c:v>24.986666666666668</c:v>
                </c:pt>
                <c:pt idx="1939">
                  <c:v>20.499500000000001</c:v>
                </c:pt>
                <c:pt idx="1940">
                  <c:v>16.857333333333333</c:v>
                </c:pt>
                <c:pt idx="1941">
                  <c:v>29.506333333333334</c:v>
                </c:pt>
                <c:pt idx="1942">
                  <c:v>32.974666666666664</c:v>
                </c:pt>
                <c:pt idx="1943">
                  <c:v>35.75266666666667</c:v>
                </c:pt>
                <c:pt idx="1944">
                  <c:v>16.113499999999998</c:v>
                </c:pt>
                <c:pt idx="1945">
                  <c:v>25.135333333333332</c:v>
                </c:pt>
                <c:pt idx="1946">
                  <c:v>26.035333333333334</c:v>
                </c:pt>
                <c:pt idx="1947">
                  <c:v>17.034333333333333</c:v>
                </c:pt>
                <c:pt idx="1948">
                  <c:v>26.508166666666668</c:v>
                </c:pt>
                <c:pt idx="1949">
                  <c:v>26.726666666666667</c:v>
                </c:pt>
                <c:pt idx="1950">
                  <c:v>30.635000000000002</c:v>
                </c:pt>
                <c:pt idx="1951">
                  <c:v>32.518166666666666</c:v>
                </c:pt>
                <c:pt idx="1952">
                  <c:v>64.541666666666671</c:v>
                </c:pt>
                <c:pt idx="1953">
                  <c:v>14.7165</c:v>
                </c:pt>
                <c:pt idx="1954">
                  <c:v>10.694333333333333</c:v>
                </c:pt>
                <c:pt idx="1955">
                  <c:v>15.747666666666667</c:v>
                </c:pt>
                <c:pt idx="1956">
                  <c:v>31.103166666666667</c:v>
                </c:pt>
                <c:pt idx="1957">
                  <c:v>65.356666666666669</c:v>
                </c:pt>
                <c:pt idx="1958">
                  <c:v>17.764500000000002</c:v>
                </c:pt>
                <c:pt idx="1959">
                  <c:v>21.316666666666666</c:v>
                </c:pt>
                <c:pt idx="1960">
                  <c:v>5.9006666666666669</c:v>
                </c:pt>
                <c:pt idx="1961">
                  <c:v>14.205500000000001</c:v>
                </c:pt>
                <c:pt idx="1962">
                  <c:v>21.965666666666667</c:v>
                </c:pt>
                <c:pt idx="1963">
                  <c:v>52.271666666666668</c:v>
                </c:pt>
                <c:pt idx="1964">
                  <c:v>38.300333333333334</c:v>
                </c:pt>
                <c:pt idx="1965">
                  <c:v>7.3503333333333334</c:v>
                </c:pt>
                <c:pt idx="1966">
                  <c:v>24.997</c:v>
                </c:pt>
                <c:pt idx="1967">
                  <c:v>29.775833333333335</c:v>
                </c:pt>
                <c:pt idx="1968">
                  <c:v>4.6398333333333337</c:v>
                </c:pt>
                <c:pt idx="1969">
                  <c:v>17.479500000000002</c:v>
                </c:pt>
                <c:pt idx="1970">
                  <c:v>28.163166666666665</c:v>
                </c:pt>
                <c:pt idx="1971">
                  <c:v>29.972333333333335</c:v>
                </c:pt>
                <c:pt idx="1972">
                  <c:v>11.8795</c:v>
                </c:pt>
                <c:pt idx="1973">
                  <c:v>27.408000000000001</c:v>
                </c:pt>
                <c:pt idx="1974">
                  <c:v>55.040999999999997</c:v>
                </c:pt>
                <c:pt idx="1975">
                  <c:v>86.781999999999996</c:v>
                </c:pt>
                <c:pt idx="1976">
                  <c:v>71.618499999999997</c:v>
                </c:pt>
                <c:pt idx="1977">
                  <c:v>54.581166666666668</c:v>
                </c:pt>
                <c:pt idx="1978">
                  <c:v>15.786333333333333</c:v>
                </c:pt>
                <c:pt idx="1979">
                  <c:v>16.975833333333334</c:v>
                </c:pt>
                <c:pt idx="1980">
                  <c:v>72.43416666666667</c:v>
                </c:pt>
                <c:pt idx="1981">
                  <c:v>28.551166666666667</c:v>
                </c:pt>
                <c:pt idx="1982">
                  <c:v>13.4025</c:v>
                </c:pt>
                <c:pt idx="1983">
                  <c:v>31.824333333333332</c:v>
                </c:pt>
                <c:pt idx="1984">
                  <c:v>13.995166666666666</c:v>
                </c:pt>
                <c:pt idx="1985">
                  <c:v>82.029666666666671</c:v>
                </c:pt>
                <c:pt idx="1986">
                  <c:v>68.351500000000001</c:v>
                </c:pt>
                <c:pt idx="1987">
                  <c:v>36.00483333333333</c:v>
                </c:pt>
                <c:pt idx="1988">
                  <c:v>13.777333333333333</c:v>
                </c:pt>
                <c:pt idx="1989">
                  <c:v>34.263833333333331</c:v>
                </c:pt>
                <c:pt idx="1990">
                  <c:v>31.854833333333332</c:v>
                </c:pt>
                <c:pt idx="1991">
                  <c:v>39.2455</c:v>
                </c:pt>
                <c:pt idx="1992">
                  <c:v>32.941000000000003</c:v>
                </c:pt>
                <c:pt idx="1993">
                  <c:v>25.321333333333332</c:v>
                </c:pt>
                <c:pt idx="1994">
                  <c:v>44.605166666666669</c:v>
                </c:pt>
                <c:pt idx="1995">
                  <c:v>13.314333333333334</c:v>
                </c:pt>
                <c:pt idx="1996">
                  <c:v>15.1395</c:v>
                </c:pt>
                <c:pt idx="1997">
                  <c:v>69.998333333333335</c:v>
                </c:pt>
                <c:pt idx="1998">
                  <c:v>29.654333333333334</c:v>
                </c:pt>
                <c:pt idx="1999">
                  <c:v>21.937166666666666</c:v>
                </c:pt>
                <c:pt idx="2000">
                  <c:v>63.499833333333335</c:v>
                </c:pt>
                <c:pt idx="2001">
                  <c:v>20.497166666666665</c:v>
                </c:pt>
                <c:pt idx="2002">
                  <c:v>13.180833333333334</c:v>
                </c:pt>
                <c:pt idx="2003">
                  <c:v>36.198500000000003</c:v>
                </c:pt>
                <c:pt idx="2004">
                  <c:v>15.701000000000001</c:v>
                </c:pt>
                <c:pt idx="2005">
                  <c:v>32.762333333333331</c:v>
                </c:pt>
                <c:pt idx="2006">
                  <c:v>49.600666666666669</c:v>
                </c:pt>
                <c:pt idx="2007">
                  <c:v>18.556333333333335</c:v>
                </c:pt>
                <c:pt idx="2008">
                  <c:v>12.886166666666666</c:v>
                </c:pt>
                <c:pt idx="2009">
                  <c:v>35.756833333333333</c:v>
                </c:pt>
                <c:pt idx="2010">
                  <c:v>21.619333333333334</c:v>
                </c:pt>
                <c:pt idx="2011">
                  <c:v>26.202000000000002</c:v>
                </c:pt>
                <c:pt idx="2012">
                  <c:v>50.219333333333331</c:v>
                </c:pt>
                <c:pt idx="2013">
                  <c:v>52.294666666666664</c:v>
                </c:pt>
                <c:pt idx="2014">
                  <c:v>47.254333333333335</c:v>
                </c:pt>
                <c:pt idx="2015">
                  <c:v>31.065000000000001</c:v>
                </c:pt>
                <c:pt idx="2016">
                  <c:v>67.379833333333337</c:v>
                </c:pt>
                <c:pt idx="2017">
                  <c:v>29.070333333333334</c:v>
                </c:pt>
                <c:pt idx="2018">
                  <c:v>28.3705</c:v>
                </c:pt>
                <c:pt idx="2019">
                  <c:v>40.417333333333332</c:v>
                </c:pt>
                <c:pt idx="2020">
                  <c:v>41.418833333333332</c:v>
                </c:pt>
                <c:pt idx="2021">
                  <c:v>35.251333333333335</c:v>
                </c:pt>
                <c:pt idx="2022">
                  <c:v>6.1156666666666668</c:v>
                </c:pt>
                <c:pt idx="2023">
                  <c:v>9.1046666666666667</c:v>
                </c:pt>
                <c:pt idx="2024">
                  <c:v>3.5536666666666665</c:v>
                </c:pt>
                <c:pt idx="2025">
                  <c:v>18.8645</c:v>
                </c:pt>
                <c:pt idx="2026">
                  <c:v>61.628</c:v>
                </c:pt>
                <c:pt idx="2027">
                  <c:v>63.202333333333335</c:v>
                </c:pt>
                <c:pt idx="2028">
                  <c:v>16.655666666666665</c:v>
                </c:pt>
                <c:pt idx="2029">
                  <c:v>38.835666666666668</c:v>
                </c:pt>
                <c:pt idx="2030">
                  <c:v>16.771833333333333</c:v>
                </c:pt>
                <c:pt idx="2031">
                  <c:v>69.228833333333327</c:v>
                </c:pt>
                <c:pt idx="2032">
                  <c:v>30.147333333333332</c:v>
                </c:pt>
                <c:pt idx="2033">
                  <c:v>36.904666666666664</c:v>
                </c:pt>
                <c:pt idx="2034">
                  <c:v>18.484833333333334</c:v>
                </c:pt>
                <c:pt idx="2035">
                  <c:v>73.75233333333334</c:v>
                </c:pt>
                <c:pt idx="2036">
                  <c:v>14.618499999999999</c:v>
                </c:pt>
                <c:pt idx="2037">
                  <c:v>18.196833333333334</c:v>
                </c:pt>
                <c:pt idx="2038">
                  <c:v>27.5595</c:v>
                </c:pt>
                <c:pt idx="2039">
                  <c:v>27.884</c:v>
                </c:pt>
                <c:pt idx="2040">
                  <c:v>32.296333333333337</c:v>
                </c:pt>
                <c:pt idx="2041">
                  <c:v>38.550333333333334</c:v>
                </c:pt>
                <c:pt idx="2042">
                  <c:v>52.445500000000003</c:v>
                </c:pt>
                <c:pt idx="2043">
                  <c:v>46.523666666666664</c:v>
                </c:pt>
                <c:pt idx="2044">
                  <c:v>13.533833333333334</c:v>
                </c:pt>
                <c:pt idx="2045">
                  <c:v>16.332666666666668</c:v>
                </c:pt>
                <c:pt idx="2046">
                  <c:v>21.183666666666667</c:v>
                </c:pt>
                <c:pt idx="2047">
                  <c:v>13.390666666666666</c:v>
                </c:pt>
                <c:pt idx="2048">
                  <c:v>13.3645</c:v>
                </c:pt>
                <c:pt idx="2049">
                  <c:v>18.843333333333334</c:v>
                </c:pt>
                <c:pt idx="2050">
                  <c:v>58.314666666666668</c:v>
                </c:pt>
                <c:pt idx="2051">
                  <c:v>8.8288333333333338</c:v>
                </c:pt>
                <c:pt idx="2052">
                  <c:v>20.900833333333335</c:v>
                </c:pt>
                <c:pt idx="2053">
                  <c:v>54.036166666666666</c:v>
                </c:pt>
                <c:pt idx="2054">
                  <c:v>76.800666666666672</c:v>
                </c:pt>
                <c:pt idx="2055">
                  <c:v>29.365500000000001</c:v>
                </c:pt>
                <c:pt idx="2056">
                  <c:v>11.366333333333333</c:v>
                </c:pt>
                <c:pt idx="2057">
                  <c:v>14.750166666666667</c:v>
                </c:pt>
                <c:pt idx="2058">
                  <c:v>28.992333333333335</c:v>
                </c:pt>
                <c:pt idx="2059">
                  <c:v>10.761666666666667</c:v>
                </c:pt>
                <c:pt idx="2060">
                  <c:v>6.6718333333333337</c:v>
                </c:pt>
                <c:pt idx="2061">
                  <c:v>23.180166666666668</c:v>
                </c:pt>
                <c:pt idx="2062">
                  <c:v>36.904166666666669</c:v>
                </c:pt>
                <c:pt idx="2063">
                  <c:v>38.053333333333335</c:v>
                </c:pt>
                <c:pt idx="2064">
                  <c:v>46.595166666666664</c:v>
                </c:pt>
                <c:pt idx="2065">
                  <c:v>20.948166666666665</c:v>
                </c:pt>
                <c:pt idx="2066">
                  <c:v>40.388500000000001</c:v>
                </c:pt>
                <c:pt idx="2067">
                  <c:v>31.158333333333335</c:v>
                </c:pt>
                <c:pt idx="2068">
                  <c:v>9.3608333333333338</c:v>
                </c:pt>
                <c:pt idx="2069">
                  <c:v>9.1675000000000004</c:v>
                </c:pt>
                <c:pt idx="2070">
                  <c:v>28.313833333333335</c:v>
                </c:pt>
                <c:pt idx="2071">
                  <c:v>29.132666666666665</c:v>
                </c:pt>
                <c:pt idx="2072">
                  <c:v>35.208833333333331</c:v>
                </c:pt>
                <c:pt idx="2073">
                  <c:v>33.241500000000002</c:v>
                </c:pt>
                <c:pt idx="2074">
                  <c:v>43.6175</c:v>
                </c:pt>
                <c:pt idx="2075">
                  <c:v>26.303833333333333</c:v>
                </c:pt>
                <c:pt idx="2076">
                  <c:v>23.202999999999999</c:v>
                </c:pt>
                <c:pt idx="2077">
                  <c:v>35.786166666666666</c:v>
                </c:pt>
                <c:pt idx="2078">
                  <c:v>23.173166666666667</c:v>
                </c:pt>
                <c:pt idx="2079">
                  <c:v>73.5685</c:v>
                </c:pt>
                <c:pt idx="2080">
                  <c:v>26.241666666666667</c:v>
                </c:pt>
                <c:pt idx="2081">
                  <c:v>9.293333333333333</c:v>
                </c:pt>
                <c:pt idx="2082">
                  <c:v>18.8125</c:v>
                </c:pt>
                <c:pt idx="2083">
                  <c:v>43.386166666666668</c:v>
                </c:pt>
                <c:pt idx="2084">
                  <c:v>74.123666666666665</c:v>
                </c:pt>
                <c:pt idx="2085">
                  <c:v>28.471</c:v>
                </c:pt>
                <c:pt idx="2086">
                  <c:v>22.728000000000002</c:v>
                </c:pt>
                <c:pt idx="2087">
                  <c:v>16.505166666666668</c:v>
                </c:pt>
                <c:pt idx="2088">
                  <c:v>20.038</c:v>
                </c:pt>
                <c:pt idx="2089">
                  <c:v>26.825166666666668</c:v>
                </c:pt>
                <c:pt idx="2090">
                  <c:v>39.313833333333335</c:v>
                </c:pt>
                <c:pt idx="2091">
                  <c:v>15.349500000000001</c:v>
                </c:pt>
                <c:pt idx="2092">
                  <c:v>8.3488333333333333</c:v>
                </c:pt>
                <c:pt idx="2093">
                  <c:v>49.010666666666665</c:v>
                </c:pt>
                <c:pt idx="2094">
                  <c:v>11.317833333333333</c:v>
                </c:pt>
                <c:pt idx="2095">
                  <c:v>22.14</c:v>
                </c:pt>
                <c:pt idx="2096">
                  <c:v>58.327833333333331</c:v>
                </c:pt>
                <c:pt idx="2097">
                  <c:v>14.241166666666667</c:v>
                </c:pt>
                <c:pt idx="2098">
                  <c:v>47.919833333333337</c:v>
                </c:pt>
                <c:pt idx="2099">
                  <c:v>21.405166666666666</c:v>
                </c:pt>
                <c:pt idx="2100">
                  <c:v>31.643999999999998</c:v>
                </c:pt>
                <c:pt idx="2101">
                  <c:v>34.688833333333335</c:v>
                </c:pt>
                <c:pt idx="2102">
                  <c:v>43.869</c:v>
                </c:pt>
                <c:pt idx="2103">
                  <c:v>12.279333333333334</c:v>
                </c:pt>
                <c:pt idx="2104">
                  <c:v>11.075333333333333</c:v>
                </c:pt>
                <c:pt idx="2105">
                  <c:v>21.911333333333335</c:v>
                </c:pt>
                <c:pt idx="2106">
                  <c:v>30.247666666666667</c:v>
                </c:pt>
                <c:pt idx="2107">
                  <c:v>107.9</c:v>
                </c:pt>
                <c:pt idx="2108">
                  <c:v>27.983333333333334</c:v>
                </c:pt>
                <c:pt idx="2109">
                  <c:v>25.185166666666667</c:v>
                </c:pt>
                <c:pt idx="2110">
                  <c:v>10.0915</c:v>
                </c:pt>
                <c:pt idx="2111">
                  <c:v>52.767000000000003</c:v>
                </c:pt>
                <c:pt idx="2112">
                  <c:v>27.634833333333333</c:v>
                </c:pt>
                <c:pt idx="2113">
                  <c:v>15.301500000000001</c:v>
                </c:pt>
                <c:pt idx="2114">
                  <c:v>36.05683333333333</c:v>
                </c:pt>
                <c:pt idx="2115">
                  <c:v>5.394166666666667</c:v>
                </c:pt>
                <c:pt idx="2116">
                  <c:v>71.44283333333334</c:v>
                </c:pt>
                <c:pt idx="2117">
                  <c:v>41.842333333333336</c:v>
                </c:pt>
                <c:pt idx="2118">
                  <c:v>19.4695</c:v>
                </c:pt>
                <c:pt idx="2119">
                  <c:v>11.705833333333333</c:v>
                </c:pt>
                <c:pt idx="2120">
                  <c:v>66.083166666666671</c:v>
                </c:pt>
                <c:pt idx="2121">
                  <c:v>8.1106666666666669</c:v>
                </c:pt>
                <c:pt idx="2122">
                  <c:v>23.121666666666666</c:v>
                </c:pt>
                <c:pt idx="2123">
                  <c:v>6.9906666666666668</c:v>
                </c:pt>
                <c:pt idx="2124">
                  <c:v>45.011499999999998</c:v>
                </c:pt>
                <c:pt idx="2125">
                  <c:v>73.783833333333334</c:v>
                </c:pt>
                <c:pt idx="2126">
                  <c:v>16.273499999999999</c:v>
                </c:pt>
                <c:pt idx="2127">
                  <c:v>22.006833333333333</c:v>
                </c:pt>
                <c:pt idx="2128">
                  <c:v>59.429166666666667</c:v>
                </c:pt>
                <c:pt idx="2129">
                  <c:v>72.890833333333333</c:v>
                </c:pt>
                <c:pt idx="2130">
                  <c:v>16.674833333333332</c:v>
                </c:pt>
                <c:pt idx="2131">
                  <c:v>22.553666666666668</c:v>
                </c:pt>
                <c:pt idx="2132">
                  <c:v>49.305999999999997</c:v>
                </c:pt>
                <c:pt idx="2133">
                  <c:v>56.033166666666666</c:v>
                </c:pt>
                <c:pt idx="2134">
                  <c:v>32.152666666666669</c:v>
                </c:pt>
                <c:pt idx="2135">
                  <c:v>19.521000000000001</c:v>
                </c:pt>
                <c:pt idx="2136">
                  <c:v>22.271833333333333</c:v>
                </c:pt>
                <c:pt idx="2137">
                  <c:v>12.488166666666666</c:v>
                </c:pt>
                <c:pt idx="2138">
                  <c:v>32.153500000000001</c:v>
                </c:pt>
                <c:pt idx="2139">
                  <c:v>77.543499999999995</c:v>
                </c:pt>
                <c:pt idx="2140">
                  <c:v>11.1485</c:v>
                </c:pt>
                <c:pt idx="2141">
                  <c:v>74.512500000000003</c:v>
                </c:pt>
                <c:pt idx="2142">
                  <c:v>27.583833333333335</c:v>
                </c:pt>
                <c:pt idx="2143">
                  <c:v>21.984500000000001</c:v>
                </c:pt>
                <c:pt idx="2144">
                  <c:v>15.970666666666666</c:v>
                </c:pt>
                <c:pt idx="2145">
                  <c:v>14.603</c:v>
                </c:pt>
                <c:pt idx="2146">
                  <c:v>28.013333333333332</c:v>
                </c:pt>
                <c:pt idx="2147">
                  <c:v>15.550833333333333</c:v>
                </c:pt>
                <c:pt idx="2148">
                  <c:v>22.946166666666667</c:v>
                </c:pt>
                <c:pt idx="2149">
                  <c:v>16.142499999999998</c:v>
                </c:pt>
                <c:pt idx="2150">
                  <c:v>23.077666666666666</c:v>
                </c:pt>
                <c:pt idx="2151">
                  <c:v>40.57033333333333</c:v>
                </c:pt>
                <c:pt idx="2152">
                  <c:v>73.62866666666666</c:v>
                </c:pt>
                <c:pt idx="2153">
                  <c:v>27.780666666666665</c:v>
                </c:pt>
                <c:pt idx="2154">
                  <c:v>21.980333333333334</c:v>
                </c:pt>
                <c:pt idx="2155">
                  <c:v>31.904499999999999</c:v>
                </c:pt>
                <c:pt idx="2156">
                  <c:v>2.4388333333333332</c:v>
                </c:pt>
                <c:pt idx="2157">
                  <c:v>13.834833333333334</c:v>
                </c:pt>
                <c:pt idx="2158">
                  <c:v>22.989166666666666</c:v>
                </c:pt>
                <c:pt idx="2159">
                  <c:v>37.951666666666668</c:v>
                </c:pt>
                <c:pt idx="2160">
                  <c:v>37.266666666666666</c:v>
                </c:pt>
                <c:pt idx="2161">
                  <c:v>17.618666666666666</c:v>
                </c:pt>
                <c:pt idx="2162">
                  <c:v>20.792999999999999</c:v>
                </c:pt>
                <c:pt idx="2163">
                  <c:v>22.661666666666665</c:v>
                </c:pt>
                <c:pt idx="2164">
                  <c:v>11.280666666666667</c:v>
                </c:pt>
                <c:pt idx="2165">
                  <c:v>70.608666666666664</c:v>
                </c:pt>
                <c:pt idx="2166">
                  <c:v>37.537666666666667</c:v>
                </c:pt>
                <c:pt idx="2167">
                  <c:v>43.201166666666666</c:v>
                </c:pt>
                <c:pt idx="2168">
                  <c:v>97.760666666666665</c:v>
                </c:pt>
                <c:pt idx="2169">
                  <c:v>13.1835</c:v>
                </c:pt>
                <c:pt idx="2170">
                  <c:v>11.326166666666667</c:v>
                </c:pt>
                <c:pt idx="2171">
                  <c:v>96.432666666666663</c:v>
                </c:pt>
                <c:pt idx="2172">
                  <c:v>41.143000000000001</c:v>
                </c:pt>
                <c:pt idx="2173">
                  <c:v>53.232666666666667</c:v>
                </c:pt>
                <c:pt idx="2174">
                  <c:v>14.411166666666666</c:v>
                </c:pt>
                <c:pt idx="2175">
                  <c:v>64.446333333333328</c:v>
                </c:pt>
                <c:pt idx="2176">
                  <c:v>15.708500000000001</c:v>
                </c:pt>
                <c:pt idx="2177">
                  <c:v>90.801833333333335</c:v>
                </c:pt>
                <c:pt idx="2178">
                  <c:v>24.338333333333335</c:v>
                </c:pt>
                <c:pt idx="2179">
                  <c:v>42.148666666666664</c:v>
                </c:pt>
                <c:pt idx="2180">
                  <c:v>9.0545000000000009</c:v>
                </c:pt>
                <c:pt idx="2181">
                  <c:v>28.730499999999999</c:v>
                </c:pt>
                <c:pt idx="2182">
                  <c:v>37.411166666666666</c:v>
                </c:pt>
                <c:pt idx="2183">
                  <c:v>35.224833333333336</c:v>
                </c:pt>
                <c:pt idx="2184">
                  <c:v>0.90730555000000002</c:v>
                </c:pt>
                <c:pt idx="2185">
                  <c:v>76.189499999999995</c:v>
                </c:pt>
                <c:pt idx="2186">
                  <c:v>18.490166666666667</c:v>
                </c:pt>
                <c:pt idx="2187">
                  <c:v>36.581000000000003</c:v>
                </c:pt>
                <c:pt idx="2188">
                  <c:v>47.766166666666663</c:v>
                </c:pt>
                <c:pt idx="2189">
                  <c:v>110.60299999999999</c:v>
                </c:pt>
                <c:pt idx="2190">
                  <c:v>94.64266666666667</c:v>
                </c:pt>
                <c:pt idx="2191">
                  <c:v>54.040666666666667</c:v>
                </c:pt>
                <c:pt idx="2192">
                  <c:v>22.228166666666667</c:v>
                </c:pt>
                <c:pt idx="2193">
                  <c:v>19.358166666666666</c:v>
                </c:pt>
                <c:pt idx="2194">
                  <c:v>31.281333333333333</c:v>
                </c:pt>
                <c:pt idx="2195">
                  <c:v>80.932333333333332</c:v>
                </c:pt>
                <c:pt idx="2196">
                  <c:v>26.632333333333332</c:v>
                </c:pt>
                <c:pt idx="2197">
                  <c:v>15.000666666666667</c:v>
                </c:pt>
                <c:pt idx="2198">
                  <c:v>17.585833333333333</c:v>
                </c:pt>
                <c:pt idx="2199">
                  <c:v>154.39216666666667</c:v>
                </c:pt>
                <c:pt idx="2200">
                  <c:v>5.9178333333333333</c:v>
                </c:pt>
                <c:pt idx="2201">
                  <c:v>70.37866666666666</c:v>
                </c:pt>
                <c:pt idx="2202">
                  <c:v>6.9141666666666666</c:v>
                </c:pt>
                <c:pt idx="2203">
                  <c:v>80.063999999999993</c:v>
                </c:pt>
                <c:pt idx="2204">
                  <c:v>25.701000000000001</c:v>
                </c:pt>
                <c:pt idx="2205">
                  <c:v>29.842833333333335</c:v>
                </c:pt>
                <c:pt idx="2206">
                  <c:v>62.511166666666668</c:v>
                </c:pt>
                <c:pt idx="2207">
                  <c:v>23.414833333333334</c:v>
                </c:pt>
                <c:pt idx="2208">
                  <c:v>100.93683333333334</c:v>
                </c:pt>
                <c:pt idx="2209">
                  <c:v>23.328166666666668</c:v>
                </c:pt>
                <c:pt idx="2210">
                  <c:v>66.94116666666666</c:v>
                </c:pt>
                <c:pt idx="2211">
                  <c:v>52.234999999999999</c:v>
                </c:pt>
                <c:pt idx="2212">
                  <c:v>21.032499999999999</c:v>
                </c:pt>
                <c:pt idx="2213">
                  <c:v>20.213333333333335</c:v>
                </c:pt>
                <c:pt idx="2214">
                  <c:v>10.431833333333334</c:v>
                </c:pt>
                <c:pt idx="2215">
                  <c:v>5.2629999999999999</c:v>
                </c:pt>
                <c:pt idx="2216">
                  <c:v>27.515499999999999</c:v>
                </c:pt>
                <c:pt idx="2217">
                  <c:v>12.322666666666667</c:v>
                </c:pt>
                <c:pt idx="2218">
                  <c:v>65.844666666666669</c:v>
                </c:pt>
                <c:pt idx="2219">
                  <c:v>12.281499999999999</c:v>
                </c:pt>
                <c:pt idx="2220">
                  <c:v>2.6804999999999999</c:v>
                </c:pt>
                <c:pt idx="2221">
                  <c:v>53.821333333333335</c:v>
                </c:pt>
                <c:pt idx="2222">
                  <c:v>11.610166666666666</c:v>
                </c:pt>
                <c:pt idx="2223">
                  <c:v>21.905333333333335</c:v>
                </c:pt>
                <c:pt idx="2224">
                  <c:v>25.405666666666665</c:v>
                </c:pt>
                <c:pt idx="2225">
                  <c:v>49.109666666666669</c:v>
                </c:pt>
                <c:pt idx="2226">
                  <c:v>10.037333333333333</c:v>
                </c:pt>
                <c:pt idx="2227">
                  <c:v>11.154999999999999</c:v>
                </c:pt>
                <c:pt idx="2228">
                  <c:v>36.093000000000004</c:v>
                </c:pt>
                <c:pt idx="2229">
                  <c:v>34.839500000000001</c:v>
                </c:pt>
                <c:pt idx="2230">
                  <c:v>43.93266666666667</c:v>
                </c:pt>
                <c:pt idx="2231">
                  <c:v>19.891166666666667</c:v>
                </c:pt>
                <c:pt idx="2232">
                  <c:v>66.564499999999995</c:v>
                </c:pt>
                <c:pt idx="2233">
                  <c:v>38.006166666666665</c:v>
                </c:pt>
                <c:pt idx="2234">
                  <c:v>17.392833333333332</c:v>
                </c:pt>
                <c:pt idx="2235">
                  <c:v>28.47</c:v>
                </c:pt>
                <c:pt idx="2236">
                  <c:v>23.074666666666666</c:v>
                </c:pt>
                <c:pt idx="2237">
                  <c:v>12.635833333333334</c:v>
                </c:pt>
                <c:pt idx="2238">
                  <c:v>22.194666666666667</c:v>
                </c:pt>
                <c:pt idx="2239">
                  <c:v>3.1926666666666668</c:v>
                </c:pt>
                <c:pt idx="2240">
                  <c:v>44.359000000000002</c:v>
                </c:pt>
                <c:pt idx="2241">
                  <c:v>87.333333333333329</c:v>
                </c:pt>
                <c:pt idx="2242">
                  <c:v>32.020000000000003</c:v>
                </c:pt>
                <c:pt idx="2243">
                  <c:v>13.548</c:v>
                </c:pt>
                <c:pt idx="2244">
                  <c:v>6.8886666666666665</c:v>
                </c:pt>
                <c:pt idx="2245">
                  <c:v>39.8245</c:v>
                </c:pt>
                <c:pt idx="2246">
                  <c:v>37.459666666666664</c:v>
                </c:pt>
                <c:pt idx="2247">
                  <c:v>18.137666666666668</c:v>
                </c:pt>
                <c:pt idx="2248">
                  <c:v>15.493833333333333</c:v>
                </c:pt>
                <c:pt idx="2249">
                  <c:v>27.996666666666666</c:v>
                </c:pt>
                <c:pt idx="2250">
                  <c:v>11.1655</c:v>
                </c:pt>
                <c:pt idx="2251">
                  <c:v>12.581</c:v>
                </c:pt>
                <c:pt idx="2252">
                  <c:v>34.265000000000001</c:v>
                </c:pt>
                <c:pt idx="2253">
                  <c:v>31.985499999999998</c:v>
                </c:pt>
                <c:pt idx="2254">
                  <c:v>7.827</c:v>
                </c:pt>
                <c:pt idx="2255">
                  <c:v>22.884</c:v>
                </c:pt>
                <c:pt idx="2256">
                  <c:v>78.538833333333329</c:v>
                </c:pt>
                <c:pt idx="2257">
                  <c:v>21.702833333333334</c:v>
                </c:pt>
                <c:pt idx="2258">
                  <c:v>67.48233333333333</c:v>
                </c:pt>
                <c:pt idx="2259">
                  <c:v>51.326166666666666</c:v>
                </c:pt>
                <c:pt idx="2260">
                  <c:v>8.9596666666666671</c:v>
                </c:pt>
                <c:pt idx="2261">
                  <c:v>16.690666666666665</c:v>
                </c:pt>
                <c:pt idx="2262">
                  <c:v>34.553166666666669</c:v>
                </c:pt>
                <c:pt idx="2263">
                  <c:v>34.837833333333336</c:v>
                </c:pt>
                <c:pt idx="2264">
                  <c:v>4.0635000000000003</c:v>
                </c:pt>
                <c:pt idx="2265">
                  <c:v>55.281666666666666</c:v>
                </c:pt>
                <c:pt idx="2266">
                  <c:v>15.913666666666666</c:v>
                </c:pt>
                <c:pt idx="2267">
                  <c:v>21.796166666666668</c:v>
                </c:pt>
                <c:pt idx="2268">
                  <c:v>23.3065</c:v>
                </c:pt>
                <c:pt idx="2269">
                  <c:v>31.398333333333333</c:v>
                </c:pt>
                <c:pt idx="2270">
                  <c:v>17.728000000000002</c:v>
                </c:pt>
                <c:pt idx="2271">
                  <c:v>69.405166666666673</c:v>
                </c:pt>
                <c:pt idx="2272">
                  <c:v>20.285833333333333</c:v>
                </c:pt>
                <c:pt idx="2273">
                  <c:v>58.167999999999999</c:v>
                </c:pt>
                <c:pt idx="2274">
                  <c:v>16.2135</c:v>
                </c:pt>
                <c:pt idx="2275">
                  <c:v>23.413166666666665</c:v>
                </c:pt>
                <c:pt idx="2276">
                  <c:v>70.030833333333334</c:v>
                </c:pt>
                <c:pt idx="2277">
                  <c:v>8.9381666666666675</c:v>
                </c:pt>
                <c:pt idx="2278">
                  <c:v>22.997166666666665</c:v>
                </c:pt>
                <c:pt idx="2279">
                  <c:v>15.468500000000001</c:v>
                </c:pt>
                <c:pt idx="2280">
                  <c:v>6.5786666666666669</c:v>
                </c:pt>
                <c:pt idx="2281">
                  <c:v>24.123333333333335</c:v>
                </c:pt>
                <c:pt idx="2282">
                  <c:v>12.974833333333333</c:v>
                </c:pt>
                <c:pt idx="2283">
                  <c:v>25.018166666666666</c:v>
                </c:pt>
                <c:pt idx="2284">
                  <c:v>38.112333333333332</c:v>
                </c:pt>
                <c:pt idx="2285">
                  <c:v>11.799166666666666</c:v>
                </c:pt>
                <c:pt idx="2286">
                  <c:v>30.829666666666668</c:v>
                </c:pt>
                <c:pt idx="2287">
                  <c:v>4.0831666666666671</c:v>
                </c:pt>
                <c:pt idx="2288">
                  <c:v>19.842666666666666</c:v>
                </c:pt>
                <c:pt idx="2289">
                  <c:v>11.3985</c:v>
                </c:pt>
                <c:pt idx="2290">
                  <c:v>26.234000000000002</c:v>
                </c:pt>
                <c:pt idx="2291">
                  <c:v>9.3015000000000008</c:v>
                </c:pt>
                <c:pt idx="2292">
                  <c:v>21.866833333333332</c:v>
                </c:pt>
                <c:pt idx="2293">
                  <c:v>21.686666666666667</c:v>
                </c:pt>
                <c:pt idx="2294">
                  <c:v>80.481166666666667</c:v>
                </c:pt>
                <c:pt idx="2295">
                  <c:v>18.219833333333334</c:v>
                </c:pt>
                <c:pt idx="2296">
                  <c:v>10.474166666666667</c:v>
                </c:pt>
                <c:pt idx="2297">
                  <c:v>25.982833333333332</c:v>
                </c:pt>
                <c:pt idx="2298">
                  <c:v>21.047499999999999</c:v>
                </c:pt>
                <c:pt idx="2299">
                  <c:v>23.897500000000001</c:v>
                </c:pt>
                <c:pt idx="2300">
                  <c:v>113.35316666666667</c:v>
                </c:pt>
                <c:pt idx="2301">
                  <c:v>22.908833333333334</c:v>
                </c:pt>
                <c:pt idx="2302">
                  <c:v>32.862666666666669</c:v>
                </c:pt>
                <c:pt idx="2303">
                  <c:v>11.231</c:v>
                </c:pt>
                <c:pt idx="2304">
                  <c:v>18.829499999999999</c:v>
                </c:pt>
                <c:pt idx="2305">
                  <c:v>16.662500000000001</c:v>
                </c:pt>
                <c:pt idx="2306">
                  <c:v>51.933666666666667</c:v>
                </c:pt>
                <c:pt idx="2307">
                  <c:v>2.7131666666666665</c:v>
                </c:pt>
                <c:pt idx="2308">
                  <c:v>48.905333333333331</c:v>
                </c:pt>
                <c:pt idx="2309">
                  <c:v>13.469666666666667</c:v>
                </c:pt>
                <c:pt idx="2310">
                  <c:v>19.714666666666666</c:v>
                </c:pt>
                <c:pt idx="2311">
                  <c:v>8.8256666666666668</c:v>
                </c:pt>
                <c:pt idx="2312">
                  <c:v>35.999166666666667</c:v>
                </c:pt>
                <c:pt idx="2313">
                  <c:v>39.015999999999998</c:v>
                </c:pt>
                <c:pt idx="2314">
                  <c:v>10.532833333333333</c:v>
                </c:pt>
                <c:pt idx="2315">
                  <c:v>32.200000000000003</c:v>
                </c:pt>
                <c:pt idx="2316">
                  <c:v>26.741</c:v>
                </c:pt>
                <c:pt idx="2317">
                  <c:v>8.2333333333333325</c:v>
                </c:pt>
                <c:pt idx="2318">
                  <c:v>43.391500000000001</c:v>
                </c:pt>
                <c:pt idx="2319">
                  <c:v>47.884833333333333</c:v>
                </c:pt>
                <c:pt idx="2320">
                  <c:v>20.288166666666665</c:v>
                </c:pt>
                <c:pt idx="2321">
                  <c:v>5.8871666666666664</c:v>
                </c:pt>
                <c:pt idx="2322">
                  <c:v>35.488166666666665</c:v>
                </c:pt>
                <c:pt idx="2323">
                  <c:v>34.245333333333335</c:v>
                </c:pt>
                <c:pt idx="2324">
                  <c:v>21.234833333333334</c:v>
                </c:pt>
                <c:pt idx="2325">
                  <c:v>27.168500000000002</c:v>
                </c:pt>
                <c:pt idx="2326">
                  <c:v>12.042333333333334</c:v>
                </c:pt>
                <c:pt idx="2327">
                  <c:v>64.606333333333339</c:v>
                </c:pt>
                <c:pt idx="2328">
                  <c:v>46.330500000000001</c:v>
                </c:pt>
                <c:pt idx="2329">
                  <c:v>32.18033333333333</c:v>
                </c:pt>
                <c:pt idx="2330">
                  <c:v>12.751166666666666</c:v>
                </c:pt>
                <c:pt idx="2331">
                  <c:v>131.82283333333334</c:v>
                </c:pt>
                <c:pt idx="2332">
                  <c:v>30.632666666666665</c:v>
                </c:pt>
                <c:pt idx="2333">
                  <c:v>30.794</c:v>
                </c:pt>
                <c:pt idx="2334">
                  <c:v>24.555499999999999</c:v>
                </c:pt>
                <c:pt idx="2335">
                  <c:v>21.068666666666665</c:v>
                </c:pt>
                <c:pt idx="2336">
                  <c:v>11.123166666666666</c:v>
                </c:pt>
                <c:pt idx="2337">
                  <c:v>31.971666666666668</c:v>
                </c:pt>
                <c:pt idx="2338">
                  <c:v>28.964333333333332</c:v>
                </c:pt>
                <c:pt idx="2339">
                  <c:v>43.186</c:v>
                </c:pt>
                <c:pt idx="2340">
                  <c:v>24.811</c:v>
                </c:pt>
                <c:pt idx="2341">
                  <c:v>30.465499999999999</c:v>
                </c:pt>
                <c:pt idx="2342">
                  <c:v>147.47366666666667</c:v>
                </c:pt>
                <c:pt idx="2343">
                  <c:v>24.066666666666666</c:v>
                </c:pt>
                <c:pt idx="2344">
                  <c:v>88.495833333333337</c:v>
                </c:pt>
                <c:pt idx="2345">
                  <c:v>18.646666666666668</c:v>
                </c:pt>
                <c:pt idx="2346">
                  <c:v>35.392166666666668</c:v>
                </c:pt>
                <c:pt idx="2347">
                  <c:v>43.495666666666665</c:v>
                </c:pt>
                <c:pt idx="2348">
                  <c:v>19.783999999999999</c:v>
                </c:pt>
                <c:pt idx="2349">
                  <c:v>25.124833333333335</c:v>
                </c:pt>
                <c:pt idx="2350">
                  <c:v>27.081166666666668</c:v>
                </c:pt>
                <c:pt idx="2351">
                  <c:v>35.14</c:v>
                </c:pt>
                <c:pt idx="2352">
                  <c:v>82.20783333333334</c:v>
                </c:pt>
                <c:pt idx="2353">
                  <c:v>28.565166666666666</c:v>
                </c:pt>
                <c:pt idx="2354">
                  <c:v>20.076666666666668</c:v>
                </c:pt>
                <c:pt idx="2355">
                  <c:v>13.4285</c:v>
                </c:pt>
                <c:pt idx="2356">
                  <c:v>14.582333333333333</c:v>
                </c:pt>
                <c:pt idx="2357">
                  <c:v>21.524666666666668</c:v>
                </c:pt>
                <c:pt idx="2358">
                  <c:v>32.304499999999997</c:v>
                </c:pt>
                <c:pt idx="2359">
                  <c:v>34.098666666666666</c:v>
                </c:pt>
                <c:pt idx="2360">
                  <c:v>43.461333333333336</c:v>
                </c:pt>
                <c:pt idx="2361">
                  <c:v>38.365333333333332</c:v>
                </c:pt>
                <c:pt idx="2362">
                  <c:v>26.418333333333333</c:v>
                </c:pt>
                <c:pt idx="2363">
                  <c:v>15.468999999999999</c:v>
                </c:pt>
                <c:pt idx="2364">
                  <c:v>43.829833333333333</c:v>
                </c:pt>
                <c:pt idx="2365">
                  <c:v>125.011</c:v>
                </c:pt>
                <c:pt idx="2366">
                  <c:v>25.441666666666666</c:v>
                </c:pt>
                <c:pt idx="2367">
                  <c:v>30.007166666666667</c:v>
                </c:pt>
                <c:pt idx="2368">
                  <c:v>14.225333333333333</c:v>
                </c:pt>
                <c:pt idx="2369">
                  <c:v>9.4179999999999993</c:v>
                </c:pt>
                <c:pt idx="2370">
                  <c:v>56.655999999999999</c:v>
                </c:pt>
                <c:pt idx="2371">
                  <c:v>15.814333333333334</c:v>
                </c:pt>
                <c:pt idx="2372">
                  <c:v>53.113999999999997</c:v>
                </c:pt>
                <c:pt idx="2373">
                  <c:v>31.249833333333335</c:v>
                </c:pt>
                <c:pt idx="2374">
                  <c:v>17.191833333333335</c:v>
                </c:pt>
                <c:pt idx="2375">
                  <c:v>51.438166666666667</c:v>
                </c:pt>
                <c:pt idx="2376">
                  <c:v>10.427833333333334</c:v>
                </c:pt>
                <c:pt idx="2377">
                  <c:v>23.543333333333333</c:v>
                </c:pt>
                <c:pt idx="2378">
                  <c:v>22.783166666666666</c:v>
                </c:pt>
                <c:pt idx="2379">
                  <c:v>4.8458333333333332</c:v>
                </c:pt>
                <c:pt idx="2380">
                  <c:v>29.692</c:v>
                </c:pt>
                <c:pt idx="2381">
                  <c:v>56.410666666666664</c:v>
                </c:pt>
                <c:pt idx="2382">
                  <c:v>43.577500000000001</c:v>
                </c:pt>
                <c:pt idx="2383">
                  <c:v>27.108499999999999</c:v>
                </c:pt>
                <c:pt idx="2384">
                  <c:v>33.383166666666668</c:v>
                </c:pt>
                <c:pt idx="2385">
                  <c:v>13.803000000000001</c:v>
                </c:pt>
                <c:pt idx="2386">
                  <c:v>46.506666666666668</c:v>
                </c:pt>
                <c:pt idx="2387">
                  <c:v>14.124833333333333</c:v>
                </c:pt>
                <c:pt idx="2388">
                  <c:v>81.846833333333336</c:v>
                </c:pt>
                <c:pt idx="2389">
                  <c:v>26.172166666666666</c:v>
                </c:pt>
                <c:pt idx="2390">
                  <c:v>42.717166666666664</c:v>
                </c:pt>
                <c:pt idx="2391">
                  <c:v>29.692666666666668</c:v>
                </c:pt>
                <c:pt idx="2392">
                  <c:v>28.564499999999999</c:v>
                </c:pt>
                <c:pt idx="2393">
                  <c:v>46.19083333333333</c:v>
                </c:pt>
                <c:pt idx="2394">
                  <c:v>27.245166666666666</c:v>
                </c:pt>
                <c:pt idx="2395">
                  <c:v>2.7001666666666666</c:v>
                </c:pt>
                <c:pt idx="2396">
                  <c:v>21.955166666666667</c:v>
                </c:pt>
                <c:pt idx="2397">
                  <c:v>56.382666666666665</c:v>
                </c:pt>
                <c:pt idx="2398">
                  <c:v>28.490666666666666</c:v>
                </c:pt>
                <c:pt idx="2399">
                  <c:v>78.373166666666663</c:v>
                </c:pt>
                <c:pt idx="2400">
                  <c:v>46.345833333333331</c:v>
                </c:pt>
                <c:pt idx="2401">
                  <c:v>2.9428333333333332</c:v>
                </c:pt>
                <c:pt idx="2402">
                  <c:v>5.6743333333333332</c:v>
                </c:pt>
                <c:pt idx="2403">
                  <c:v>31.342500000000001</c:v>
                </c:pt>
                <c:pt idx="2404">
                  <c:v>13.498333333333333</c:v>
                </c:pt>
                <c:pt idx="2405">
                  <c:v>28.093166666666665</c:v>
                </c:pt>
                <c:pt idx="2406">
                  <c:v>25.235666666666667</c:v>
                </c:pt>
                <c:pt idx="2407">
                  <c:v>30.245999999999999</c:v>
                </c:pt>
                <c:pt idx="2408">
                  <c:v>60.921333333333337</c:v>
                </c:pt>
                <c:pt idx="2409">
                  <c:v>31.743333333333332</c:v>
                </c:pt>
                <c:pt idx="2410">
                  <c:v>6.8743333333333334</c:v>
                </c:pt>
                <c:pt idx="2411">
                  <c:v>5.6478333333333337</c:v>
                </c:pt>
                <c:pt idx="2412">
                  <c:v>33.043833333333332</c:v>
                </c:pt>
                <c:pt idx="2413">
                  <c:v>28.998999999999999</c:v>
                </c:pt>
                <c:pt idx="2414">
                  <c:v>66.51433333333334</c:v>
                </c:pt>
                <c:pt idx="2415">
                  <c:v>28.156666666666666</c:v>
                </c:pt>
                <c:pt idx="2416">
                  <c:v>3.6175000000000002</c:v>
                </c:pt>
                <c:pt idx="2417">
                  <c:v>24.324000000000002</c:v>
                </c:pt>
                <c:pt idx="2418">
                  <c:v>19.2685</c:v>
                </c:pt>
                <c:pt idx="2419">
                  <c:v>36.640333333333331</c:v>
                </c:pt>
                <c:pt idx="2420">
                  <c:v>69.197500000000005</c:v>
                </c:pt>
                <c:pt idx="2421">
                  <c:v>27.538833333333333</c:v>
                </c:pt>
                <c:pt idx="2422">
                  <c:v>39.333666666666666</c:v>
                </c:pt>
                <c:pt idx="2423">
                  <c:v>24.421833333333332</c:v>
                </c:pt>
                <c:pt idx="2424">
                  <c:v>28.677666666666667</c:v>
                </c:pt>
                <c:pt idx="2425">
                  <c:v>11.291666666666666</c:v>
                </c:pt>
                <c:pt idx="2426">
                  <c:v>4.4273333333333333</c:v>
                </c:pt>
                <c:pt idx="2427">
                  <c:v>43.977499999999999</c:v>
                </c:pt>
                <c:pt idx="2428">
                  <c:v>12.967166666666667</c:v>
                </c:pt>
                <c:pt idx="2429">
                  <c:v>24.160499999999999</c:v>
                </c:pt>
                <c:pt idx="2430">
                  <c:v>17.472333333333335</c:v>
                </c:pt>
                <c:pt idx="2431">
                  <c:v>56.533999999999999</c:v>
                </c:pt>
                <c:pt idx="2432">
                  <c:v>9.1506666666666661</c:v>
                </c:pt>
                <c:pt idx="2433">
                  <c:v>14.597333333333333</c:v>
                </c:pt>
                <c:pt idx="2434">
                  <c:v>27.759499999999999</c:v>
                </c:pt>
                <c:pt idx="2435">
                  <c:v>10.355166666666667</c:v>
                </c:pt>
                <c:pt idx="2436">
                  <c:v>11.813000000000001</c:v>
                </c:pt>
                <c:pt idx="2437">
                  <c:v>27.254999999999999</c:v>
                </c:pt>
                <c:pt idx="2438">
                  <c:v>124.526</c:v>
                </c:pt>
                <c:pt idx="2439">
                  <c:v>18.587833333333332</c:v>
                </c:pt>
                <c:pt idx="2440">
                  <c:v>17.444166666666668</c:v>
                </c:pt>
                <c:pt idx="2441">
                  <c:v>34.650833333333331</c:v>
                </c:pt>
                <c:pt idx="2442">
                  <c:v>17.679833333333335</c:v>
                </c:pt>
                <c:pt idx="2443">
                  <c:v>60.327666666666666</c:v>
                </c:pt>
                <c:pt idx="2444">
                  <c:v>13.801500000000001</c:v>
                </c:pt>
                <c:pt idx="2445">
                  <c:v>6.5053333333333336</c:v>
                </c:pt>
                <c:pt idx="2446">
                  <c:v>43.460666666666668</c:v>
                </c:pt>
                <c:pt idx="2447">
                  <c:v>53.817166666666665</c:v>
                </c:pt>
                <c:pt idx="2448">
                  <c:v>18.879833333333334</c:v>
                </c:pt>
                <c:pt idx="2449">
                  <c:v>101.68216666666666</c:v>
                </c:pt>
                <c:pt idx="2450">
                  <c:v>9.6319999999999997</c:v>
                </c:pt>
                <c:pt idx="2451">
                  <c:v>16.173333333333332</c:v>
                </c:pt>
                <c:pt idx="2452">
                  <c:v>26.292833333333334</c:v>
                </c:pt>
                <c:pt idx="2453">
                  <c:v>43.204333333333331</c:v>
                </c:pt>
                <c:pt idx="2454">
                  <c:v>43.786000000000001</c:v>
                </c:pt>
                <c:pt idx="2455">
                  <c:v>33.054833333333335</c:v>
                </c:pt>
                <c:pt idx="2456">
                  <c:v>45.182499999999997</c:v>
                </c:pt>
                <c:pt idx="2457">
                  <c:v>28.082333333333334</c:v>
                </c:pt>
                <c:pt idx="2458">
                  <c:v>34.103166666666667</c:v>
                </c:pt>
                <c:pt idx="2459">
                  <c:v>78.725666666666669</c:v>
                </c:pt>
                <c:pt idx="2460">
                  <c:v>16.187166666666666</c:v>
                </c:pt>
                <c:pt idx="2461">
                  <c:v>17.869666666666667</c:v>
                </c:pt>
                <c:pt idx="2462">
                  <c:v>20.505333333333333</c:v>
                </c:pt>
                <c:pt idx="2463">
                  <c:v>18.910499999999999</c:v>
                </c:pt>
                <c:pt idx="2464">
                  <c:v>131.66716666666667</c:v>
                </c:pt>
                <c:pt idx="2465">
                  <c:v>34.456000000000003</c:v>
                </c:pt>
                <c:pt idx="2466">
                  <c:v>11.1685</c:v>
                </c:pt>
                <c:pt idx="2467">
                  <c:v>19.336833333333335</c:v>
                </c:pt>
                <c:pt idx="2468">
                  <c:v>32.149333333333331</c:v>
                </c:pt>
                <c:pt idx="2469">
                  <c:v>46.2545</c:v>
                </c:pt>
                <c:pt idx="2470">
                  <c:v>13.756</c:v>
                </c:pt>
                <c:pt idx="2471">
                  <c:v>54.0045</c:v>
                </c:pt>
                <c:pt idx="2472">
                  <c:v>13.346833333333333</c:v>
                </c:pt>
                <c:pt idx="2473">
                  <c:v>9.7771666666666661</c:v>
                </c:pt>
                <c:pt idx="2474">
                  <c:v>27.862666666666666</c:v>
                </c:pt>
                <c:pt idx="2475">
                  <c:v>5.0598333333333336</c:v>
                </c:pt>
                <c:pt idx="2476">
                  <c:v>25.355</c:v>
                </c:pt>
                <c:pt idx="2477">
                  <c:v>6.3029999999999999</c:v>
                </c:pt>
                <c:pt idx="2478">
                  <c:v>36.075666666666663</c:v>
                </c:pt>
                <c:pt idx="2479">
                  <c:v>3.7905000000000002</c:v>
                </c:pt>
                <c:pt idx="2480">
                  <c:v>83.445333333333338</c:v>
                </c:pt>
                <c:pt idx="2481">
                  <c:v>19.809166666666666</c:v>
                </c:pt>
                <c:pt idx="2482">
                  <c:v>14.0115</c:v>
                </c:pt>
                <c:pt idx="2483">
                  <c:v>82.017833333333328</c:v>
                </c:pt>
                <c:pt idx="2484">
                  <c:v>33.654499999999999</c:v>
                </c:pt>
                <c:pt idx="2485">
                  <c:v>10.494999999999999</c:v>
                </c:pt>
                <c:pt idx="2486">
                  <c:v>14.342000000000001</c:v>
                </c:pt>
                <c:pt idx="2487">
                  <c:v>23.466666666666665</c:v>
                </c:pt>
                <c:pt idx="2488">
                  <c:v>44.25333333333333</c:v>
                </c:pt>
                <c:pt idx="2489">
                  <c:v>21.968</c:v>
                </c:pt>
                <c:pt idx="2490">
                  <c:v>15.545333333333334</c:v>
                </c:pt>
                <c:pt idx="2491">
                  <c:v>29.285833333333333</c:v>
                </c:pt>
                <c:pt idx="2492">
                  <c:v>26.810500000000001</c:v>
                </c:pt>
                <c:pt idx="2493">
                  <c:v>4.4428333333333336</c:v>
                </c:pt>
                <c:pt idx="2494">
                  <c:v>10.173166666666667</c:v>
                </c:pt>
                <c:pt idx="2495">
                  <c:v>49.414833333333334</c:v>
                </c:pt>
                <c:pt idx="2496">
                  <c:v>41.219666666666669</c:v>
                </c:pt>
                <c:pt idx="2497">
                  <c:v>27.3245</c:v>
                </c:pt>
                <c:pt idx="2498">
                  <c:v>34.284333333333336</c:v>
                </c:pt>
                <c:pt idx="2499">
                  <c:v>89.731499999999997</c:v>
                </c:pt>
                <c:pt idx="2500">
                  <c:v>13.5845</c:v>
                </c:pt>
                <c:pt idx="2501">
                  <c:v>33.173166666666667</c:v>
                </c:pt>
                <c:pt idx="2502">
                  <c:v>27.841999999999999</c:v>
                </c:pt>
                <c:pt idx="2503">
                  <c:v>13.045333333333334</c:v>
                </c:pt>
                <c:pt idx="2504">
                  <c:v>31.779166666666665</c:v>
                </c:pt>
                <c:pt idx="2505">
                  <c:v>15.096666666666666</c:v>
                </c:pt>
                <c:pt idx="2506">
                  <c:v>24.367333333333335</c:v>
                </c:pt>
                <c:pt idx="2507">
                  <c:v>17.387833333333333</c:v>
                </c:pt>
                <c:pt idx="2508">
                  <c:v>22.763500000000001</c:v>
                </c:pt>
                <c:pt idx="2509">
                  <c:v>15.863666666666667</c:v>
                </c:pt>
                <c:pt idx="2510">
                  <c:v>24.036333333333335</c:v>
                </c:pt>
                <c:pt idx="2511">
                  <c:v>30.993833333333335</c:v>
                </c:pt>
                <c:pt idx="2512">
                  <c:v>60.812333333333335</c:v>
                </c:pt>
                <c:pt idx="2513">
                  <c:v>87.13333333333334</c:v>
                </c:pt>
                <c:pt idx="2514">
                  <c:v>31.575833333333332</c:v>
                </c:pt>
                <c:pt idx="2515">
                  <c:v>14.292999999999999</c:v>
                </c:pt>
                <c:pt idx="2516">
                  <c:v>61.618833333333335</c:v>
                </c:pt>
                <c:pt idx="2517">
                  <c:v>16.049666666666667</c:v>
                </c:pt>
                <c:pt idx="2518">
                  <c:v>17.287166666666668</c:v>
                </c:pt>
                <c:pt idx="2519">
                  <c:v>60.901333333333334</c:v>
                </c:pt>
                <c:pt idx="2520">
                  <c:v>37.777500000000003</c:v>
                </c:pt>
                <c:pt idx="2521">
                  <c:v>67.61933333333333</c:v>
                </c:pt>
                <c:pt idx="2522">
                  <c:v>54.618166666666667</c:v>
                </c:pt>
                <c:pt idx="2523">
                  <c:v>15.236833333333333</c:v>
                </c:pt>
                <c:pt idx="2524">
                  <c:v>16.881</c:v>
                </c:pt>
                <c:pt idx="2525">
                  <c:v>32.167999999999999</c:v>
                </c:pt>
                <c:pt idx="2526">
                  <c:v>11.599166666666667</c:v>
                </c:pt>
                <c:pt idx="2527">
                  <c:v>10.131833333333333</c:v>
                </c:pt>
                <c:pt idx="2528">
                  <c:v>47.608833333333337</c:v>
                </c:pt>
                <c:pt idx="2529">
                  <c:v>17.740166666666667</c:v>
                </c:pt>
                <c:pt idx="2530">
                  <c:v>13.061666666666667</c:v>
                </c:pt>
                <c:pt idx="2531">
                  <c:v>60.526166666666668</c:v>
                </c:pt>
                <c:pt idx="2532">
                  <c:v>56.262333333333331</c:v>
                </c:pt>
                <c:pt idx="2533">
                  <c:v>57.328333333333333</c:v>
                </c:pt>
                <c:pt idx="2534">
                  <c:v>70.0565</c:v>
                </c:pt>
                <c:pt idx="2535">
                  <c:v>73.992000000000004</c:v>
                </c:pt>
                <c:pt idx="2536">
                  <c:v>22.4955</c:v>
                </c:pt>
                <c:pt idx="2537">
                  <c:v>39.516833333333331</c:v>
                </c:pt>
                <c:pt idx="2538">
                  <c:v>29.072333333333333</c:v>
                </c:pt>
                <c:pt idx="2539">
                  <c:v>49.294333333333334</c:v>
                </c:pt>
                <c:pt idx="2540">
                  <c:v>21.661166666666666</c:v>
                </c:pt>
                <c:pt idx="2541">
                  <c:v>72.80116666666666</c:v>
                </c:pt>
                <c:pt idx="2542">
                  <c:v>31.013166666666667</c:v>
                </c:pt>
                <c:pt idx="2543">
                  <c:v>18.435833333333335</c:v>
                </c:pt>
                <c:pt idx="2544">
                  <c:v>15.782999999999999</c:v>
                </c:pt>
                <c:pt idx="2545">
                  <c:v>37.533000000000001</c:v>
                </c:pt>
                <c:pt idx="2546">
                  <c:v>37.933</c:v>
                </c:pt>
                <c:pt idx="2547">
                  <c:v>31.838999999999999</c:v>
                </c:pt>
                <c:pt idx="2548">
                  <c:v>22.803166666666666</c:v>
                </c:pt>
                <c:pt idx="2549">
                  <c:v>31.244666666666667</c:v>
                </c:pt>
                <c:pt idx="2550">
                  <c:v>26.708166666666667</c:v>
                </c:pt>
                <c:pt idx="2551">
                  <c:v>37.551166666666667</c:v>
                </c:pt>
                <c:pt idx="2552">
                  <c:v>25.045999999999999</c:v>
                </c:pt>
                <c:pt idx="2553">
                  <c:v>11.351166666666666</c:v>
                </c:pt>
                <c:pt idx="2554">
                  <c:v>36.1295</c:v>
                </c:pt>
                <c:pt idx="2555">
                  <c:v>27.293166666666668</c:v>
                </c:pt>
                <c:pt idx="2556">
                  <c:v>18.830500000000001</c:v>
                </c:pt>
                <c:pt idx="2557">
                  <c:v>43.924666666666667</c:v>
                </c:pt>
                <c:pt idx="2558">
                  <c:v>7.886333333333333</c:v>
                </c:pt>
                <c:pt idx="2559">
                  <c:v>13.727499999999999</c:v>
                </c:pt>
                <c:pt idx="2560">
                  <c:v>27.867166666666666</c:v>
                </c:pt>
                <c:pt idx="2561">
                  <c:v>60.299666666666667</c:v>
                </c:pt>
                <c:pt idx="2562">
                  <c:v>10.363833333333334</c:v>
                </c:pt>
                <c:pt idx="2563">
                  <c:v>63.835500000000003</c:v>
                </c:pt>
                <c:pt idx="2564">
                  <c:v>65.974500000000006</c:v>
                </c:pt>
                <c:pt idx="2565">
                  <c:v>9.2711666666666659</c:v>
                </c:pt>
                <c:pt idx="2566">
                  <c:v>28.9635</c:v>
                </c:pt>
                <c:pt idx="2567">
                  <c:v>29.778500000000001</c:v>
                </c:pt>
                <c:pt idx="2568">
                  <c:v>12.765333333333333</c:v>
                </c:pt>
                <c:pt idx="2569">
                  <c:v>63.370666666666665</c:v>
                </c:pt>
                <c:pt idx="2570">
                  <c:v>17.352166666666665</c:v>
                </c:pt>
                <c:pt idx="2571">
                  <c:v>13.118333333333334</c:v>
                </c:pt>
                <c:pt idx="2572">
                  <c:v>10.571</c:v>
                </c:pt>
                <c:pt idx="2573">
                  <c:v>17.087499999999999</c:v>
                </c:pt>
                <c:pt idx="2574">
                  <c:v>42.8795</c:v>
                </c:pt>
                <c:pt idx="2575">
                  <c:v>31.290833333333332</c:v>
                </c:pt>
                <c:pt idx="2576">
                  <c:v>36.547333333333334</c:v>
                </c:pt>
                <c:pt idx="2577">
                  <c:v>54.609333333333332</c:v>
                </c:pt>
                <c:pt idx="2578">
                  <c:v>93.760999999999996</c:v>
                </c:pt>
                <c:pt idx="2579">
                  <c:v>5.1555</c:v>
                </c:pt>
                <c:pt idx="2580">
                  <c:v>20.721499999999999</c:v>
                </c:pt>
                <c:pt idx="2581">
                  <c:v>8.0121666666666673</c:v>
                </c:pt>
                <c:pt idx="2582">
                  <c:v>47.968666666666664</c:v>
                </c:pt>
                <c:pt idx="2583">
                  <c:v>73.227000000000004</c:v>
                </c:pt>
                <c:pt idx="2584">
                  <c:v>22.056666666666668</c:v>
                </c:pt>
                <c:pt idx="2585">
                  <c:v>26.977166666666665</c:v>
                </c:pt>
                <c:pt idx="2586">
                  <c:v>37.635833333333331</c:v>
                </c:pt>
                <c:pt idx="2587">
                  <c:v>10.920166666666667</c:v>
                </c:pt>
                <c:pt idx="2588">
                  <c:v>18.256499999999999</c:v>
                </c:pt>
                <c:pt idx="2589">
                  <c:v>104.52233333333334</c:v>
                </c:pt>
                <c:pt idx="2590">
                  <c:v>10.035166666666667</c:v>
                </c:pt>
                <c:pt idx="2591">
                  <c:v>21.481000000000002</c:v>
                </c:pt>
                <c:pt idx="2592">
                  <c:v>4.5328333333333335</c:v>
                </c:pt>
                <c:pt idx="2593">
                  <c:v>31.587166666666668</c:v>
                </c:pt>
                <c:pt idx="2594">
                  <c:v>27.699333333333332</c:v>
                </c:pt>
                <c:pt idx="2595">
                  <c:v>21.752500000000001</c:v>
                </c:pt>
                <c:pt idx="2596">
                  <c:v>30.652666666666665</c:v>
                </c:pt>
                <c:pt idx="2597">
                  <c:v>4.6470000000000002</c:v>
                </c:pt>
                <c:pt idx="2598">
                  <c:v>27.622</c:v>
                </c:pt>
                <c:pt idx="2599">
                  <c:v>35.332666666666668</c:v>
                </c:pt>
                <c:pt idx="2600">
                  <c:v>22.844333333333335</c:v>
                </c:pt>
                <c:pt idx="2601">
                  <c:v>26.077666666666666</c:v>
                </c:pt>
                <c:pt idx="2602">
                  <c:v>28.360333333333333</c:v>
                </c:pt>
                <c:pt idx="2603">
                  <c:v>16.964500000000001</c:v>
                </c:pt>
                <c:pt idx="2604">
                  <c:v>12.561999999999999</c:v>
                </c:pt>
                <c:pt idx="2605">
                  <c:v>33.231499999999997</c:v>
                </c:pt>
                <c:pt idx="2606">
                  <c:v>25.076666666666668</c:v>
                </c:pt>
                <c:pt idx="2607">
                  <c:v>9.5781666666666663</c:v>
                </c:pt>
                <c:pt idx="2608">
                  <c:v>34.407499999999999</c:v>
                </c:pt>
                <c:pt idx="2609">
                  <c:v>10.774833333333333</c:v>
                </c:pt>
                <c:pt idx="2610">
                  <c:v>30.226333333333333</c:v>
                </c:pt>
                <c:pt idx="2611">
                  <c:v>19.041166666666665</c:v>
                </c:pt>
                <c:pt idx="2612">
                  <c:v>16.547499999999999</c:v>
                </c:pt>
                <c:pt idx="2613">
                  <c:v>21.989833333333333</c:v>
                </c:pt>
                <c:pt idx="2614">
                  <c:v>27.529166666666665</c:v>
                </c:pt>
                <c:pt idx="2615">
                  <c:v>12.127000000000001</c:v>
                </c:pt>
                <c:pt idx="2616">
                  <c:v>8.8576666666666668</c:v>
                </c:pt>
                <c:pt idx="2617">
                  <c:v>39.670333333333332</c:v>
                </c:pt>
                <c:pt idx="2618">
                  <c:v>83.361333333333334</c:v>
                </c:pt>
                <c:pt idx="2619">
                  <c:v>13.279166666666667</c:v>
                </c:pt>
                <c:pt idx="2620">
                  <c:v>33.889000000000003</c:v>
                </c:pt>
                <c:pt idx="2621">
                  <c:v>25.150166666666667</c:v>
                </c:pt>
                <c:pt idx="2622">
                  <c:v>7.2158333333333333</c:v>
                </c:pt>
                <c:pt idx="2623">
                  <c:v>3.2685</c:v>
                </c:pt>
                <c:pt idx="2624">
                  <c:v>21.36</c:v>
                </c:pt>
                <c:pt idx="2625">
                  <c:v>78.753</c:v>
                </c:pt>
                <c:pt idx="2626">
                  <c:v>9.7799999999999994</c:v>
                </c:pt>
                <c:pt idx="2627">
                  <c:v>26.931000000000001</c:v>
                </c:pt>
                <c:pt idx="2628">
                  <c:v>15.628833333333333</c:v>
                </c:pt>
                <c:pt idx="2629">
                  <c:v>18.888833333333334</c:v>
                </c:pt>
                <c:pt idx="2630">
                  <c:v>19.687000000000001</c:v>
                </c:pt>
                <c:pt idx="2631">
                  <c:v>30.018333333333334</c:v>
                </c:pt>
                <c:pt idx="2632">
                  <c:v>44.81516666666667</c:v>
                </c:pt>
                <c:pt idx="2633">
                  <c:v>15.028</c:v>
                </c:pt>
                <c:pt idx="2634">
                  <c:v>30.631499999999999</c:v>
                </c:pt>
                <c:pt idx="2635">
                  <c:v>82.345666666666673</c:v>
                </c:pt>
                <c:pt idx="2636">
                  <c:v>27.771666666666668</c:v>
                </c:pt>
                <c:pt idx="2637">
                  <c:v>65.047166666666669</c:v>
                </c:pt>
                <c:pt idx="2638">
                  <c:v>47.609499999999997</c:v>
                </c:pt>
                <c:pt idx="2639">
                  <c:v>135.667</c:v>
                </c:pt>
                <c:pt idx="2640">
                  <c:v>73.442666666666668</c:v>
                </c:pt>
                <c:pt idx="2641">
                  <c:v>53.30533333333333</c:v>
                </c:pt>
                <c:pt idx="2642">
                  <c:v>65.652666666666661</c:v>
                </c:pt>
                <c:pt idx="2643">
                  <c:v>45.822833333333335</c:v>
                </c:pt>
                <c:pt idx="2644">
                  <c:v>42.919333333333334</c:v>
                </c:pt>
                <c:pt idx="2645">
                  <c:v>25.774999999999999</c:v>
                </c:pt>
                <c:pt idx="2646">
                  <c:v>57.000999999999998</c:v>
                </c:pt>
                <c:pt idx="2647">
                  <c:v>14.023333333333333</c:v>
                </c:pt>
                <c:pt idx="2648">
                  <c:v>2.0058333333333334</c:v>
                </c:pt>
                <c:pt idx="2649">
                  <c:v>13.035666666666666</c:v>
                </c:pt>
                <c:pt idx="2650">
                  <c:v>23.841000000000001</c:v>
                </c:pt>
                <c:pt idx="2651">
                  <c:v>54.049166666666665</c:v>
                </c:pt>
                <c:pt idx="2652">
                  <c:v>54.014666666666663</c:v>
                </c:pt>
                <c:pt idx="2653">
                  <c:v>14.807166666666667</c:v>
                </c:pt>
                <c:pt idx="2654">
                  <c:v>45.633333333333333</c:v>
                </c:pt>
                <c:pt idx="2655">
                  <c:v>24.844666666666665</c:v>
                </c:pt>
                <c:pt idx="2656">
                  <c:v>67.283833333333334</c:v>
                </c:pt>
                <c:pt idx="2657">
                  <c:v>74.231999999999999</c:v>
                </c:pt>
                <c:pt idx="2658">
                  <c:v>15.985666666666667</c:v>
                </c:pt>
                <c:pt idx="2659">
                  <c:v>11.260666666666667</c:v>
                </c:pt>
                <c:pt idx="2660">
                  <c:v>43.223999999999997</c:v>
                </c:pt>
                <c:pt idx="2661">
                  <c:v>45.780500000000004</c:v>
                </c:pt>
                <c:pt idx="2662">
                  <c:v>32.087333333333333</c:v>
                </c:pt>
                <c:pt idx="2663">
                  <c:v>9.8245000000000005</c:v>
                </c:pt>
                <c:pt idx="2664">
                  <c:v>10.363833333333334</c:v>
                </c:pt>
                <c:pt idx="2665">
                  <c:v>40.679333333333332</c:v>
                </c:pt>
                <c:pt idx="2666">
                  <c:v>22.4665</c:v>
                </c:pt>
                <c:pt idx="2667">
                  <c:v>30.724833333333333</c:v>
                </c:pt>
                <c:pt idx="2668">
                  <c:v>41.664666666666669</c:v>
                </c:pt>
                <c:pt idx="2669">
                  <c:v>18.231999999999999</c:v>
                </c:pt>
                <c:pt idx="2670">
                  <c:v>15.5555</c:v>
                </c:pt>
                <c:pt idx="2671">
                  <c:v>23.467833333333335</c:v>
                </c:pt>
                <c:pt idx="2672">
                  <c:v>20.683166666666665</c:v>
                </c:pt>
                <c:pt idx="2673">
                  <c:v>12.807666666666666</c:v>
                </c:pt>
                <c:pt idx="2674">
                  <c:v>31.167166666666667</c:v>
                </c:pt>
                <c:pt idx="2675">
                  <c:v>31.186166666666665</c:v>
                </c:pt>
                <c:pt idx="2676">
                  <c:v>55.844999999999999</c:v>
                </c:pt>
                <c:pt idx="2677">
                  <c:v>12.905333333333333</c:v>
                </c:pt>
                <c:pt idx="2678">
                  <c:v>15.760999999999999</c:v>
                </c:pt>
                <c:pt idx="2679">
                  <c:v>17.110666666666667</c:v>
                </c:pt>
                <c:pt idx="2680">
                  <c:v>57.062333333333335</c:v>
                </c:pt>
                <c:pt idx="2681">
                  <c:v>93.116166666666672</c:v>
                </c:pt>
                <c:pt idx="2682">
                  <c:v>34.698833333333333</c:v>
                </c:pt>
                <c:pt idx="2683">
                  <c:v>28.051500000000001</c:v>
                </c:pt>
                <c:pt idx="2684">
                  <c:v>21.927166666666668</c:v>
                </c:pt>
                <c:pt idx="2685">
                  <c:v>49.913666666666664</c:v>
                </c:pt>
                <c:pt idx="2686">
                  <c:v>38.780333333333331</c:v>
                </c:pt>
                <c:pt idx="2687">
                  <c:v>83.794666666666672</c:v>
                </c:pt>
                <c:pt idx="2688">
                  <c:v>20.704333333333334</c:v>
                </c:pt>
                <c:pt idx="2689">
                  <c:v>94.245166666666663</c:v>
                </c:pt>
                <c:pt idx="2690">
                  <c:v>8.7618333333333336</c:v>
                </c:pt>
                <c:pt idx="2691">
                  <c:v>88.51433333333334</c:v>
                </c:pt>
                <c:pt idx="2692">
                  <c:v>7.5620000000000003</c:v>
                </c:pt>
                <c:pt idx="2693">
                  <c:v>17.017833333333332</c:v>
                </c:pt>
                <c:pt idx="2694">
                  <c:v>71.842333333333329</c:v>
                </c:pt>
                <c:pt idx="2695">
                  <c:v>22.729666666666667</c:v>
                </c:pt>
                <c:pt idx="2696">
                  <c:v>20.161833333333334</c:v>
                </c:pt>
                <c:pt idx="2697">
                  <c:v>14.044666666666666</c:v>
                </c:pt>
                <c:pt idx="2698">
                  <c:v>80.455666666666673</c:v>
                </c:pt>
                <c:pt idx="2699">
                  <c:v>14.294666666666666</c:v>
                </c:pt>
                <c:pt idx="2700">
                  <c:v>19.823333333333334</c:v>
                </c:pt>
                <c:pt idx="2701">
                  <c:v>8.3426666666666662</c:v>
                </c:pt>
                <c:pt idx="2702">
                  <c:v>16.860499999999998</c:v>
                </c:pt>
                <c:pt idx="2703">
                  <c:v>21.065666666666665</c:v>
                </c:pt>
                <c:pt idx="2704">
                  <c:v>24.642333333333333</c:v>
                </c:pt>
                <c:pt idx="2705">
                  <c:v>41.614666666666665</c:v>
                </c:pt>
                <c:pt idx="2706">
                  <c:v>27.799666666666667</c:v>
                </c:pt>
                <c:pt idx="2707">
                  <c:v>24.6615</c:v>
                </c:pt>
                <c:pt idx="2708">
                  <c:v>38.723166666666664</c:v>
                </c:pt>
                <c:pt idx="2709">
                  <c:v>3.9436666666666667</c:v>
                </c:pt>
                <c:pt idx="2710">
                  <c:v>99.540666666666667</c:v>
                </c:pt>
                <c:pt idx="2711">
                  <c:v>10.690166666666666</c:v>
                </c:pt>
                <c:pt idx="2712">
                  <c:v>97.495999999999995</c:v>
                </c:pt>
                <c:pt idx="2713">
                  <c:v>32.844000000000001</c:v>
                </c:pt>
                <c:pt idx="2714">
                  <c:v>22.762833333333333</c:v>
                </c:pt>
                <c:pt idx="2715">
                  <c:v>41.891333333333336</c:v>
                </c:pt>
                <c:pt idx="2716">
                  <c:v>86.879833333333337</c:v>
                </c:pt>
                <c:pt idx="2717">
                  <c:v>6.7193333333333332</c:v>
                </c:pt>
                <c:pt idx="2718">
                  <c:v>18.100166666666667</c:v>
                </c:pt>
                <c:pt idx="2719">
                  <c:v>22.521000000000001</c:v>
                </c:pt>
                <c:pt idx="2720">
                  <c:v>37.667166666666667</c:v>
                </c:pt>
                <c:pt idx="2721">
                  <c:v>20.771666666666668</c:v>
                </c:pt>
                <c:pt idx="2722">
                  <c:v>48.239333333333335</c:v>
                </c:pt>
                <c:pt idx="2723">
                  <c:v>85.826999999999998</c:v>
                </c:pt>
                <c:pt idx="2724">
                  <c:v>42.419166666666669</c:v>
                </c:pt>
                <c:pt idx="2725">
                  <c:v>13.425000000000001</c:v>
                </c:pt>
                <c:pt idx="2726">
                  <c:v>34.196666666666665</c:v>
                </c:pt>
                <c:pt idx="2727">
                  <c:v>13.727499999999999</c:v>
                </c:pt>
                <c:pt idx="2728">
                  <c:v>44.171333333333337</c:v>
                </c:pt>
                <c:pt idx="2729">
                  <c:v>116.83883333333333</c:v>
                </c:pt>
                <c:pt idx="2730">
                  <c:v>34.569166666666668</c:v>
                </c:pt>
                <c:pt idx="2731">
                  <c:v>15.184333333333333</c:v>
                </c:pt>
                <c:pt idx="2732">
                  <c:v>89.18383333333334</c:v>
                </c:pt>
                <c:pt idx="2733">
                  <c:v>20.007999999999999</c:v>
                </c:pt>
                <c:pt idx="2734">
                  <c:v>4.5488333333333335</c:v>
                </c:pt>
                <c:pt idx="2735">
                  <c:v>15.327999999999999</c:v>
                </c:pt>
                <c:pt idx="2736">
                  <c:v>25.573166666666665</c:v>
                </c:pt>
                <c:pt idx="2737">
                  <c:v>12.950666666666667</c:v>
                </c:pt>
                <c:pt idx="2738">
                  <c:v>34.981666666666669</c:v>
                </c:pt>
                <c:pt idx="2739">
                  <c:v>58.097666666666669</c:v>
                </c:pt>
                <c:pt idx="2740">
                  <c:v>34.297166666666669</c:v>
                </c:pt>
                <c:pt idx="2741">
                  <c:v>57.894333333333336</c:v>
                </c:pt>
                <c:pt idx="2742">
                  <c:v>45.772166666666664</c:v>
                </c:pt>
                <c:pt idx="2743">
                  <c:v>56.74733333333333</c:v>
                </c:pt>
                <c:pt idx="2744">
                  <c:v>68.343166666666662</c:v>
                </c:pt>
                <c:pt idx="2745">
                  <c:v>34.8095</c:v>
                </c:pt>
                <c:pt idx="2746">
                  <c:v>16.632166666666667</c:v>
                </c:pt>
                <c:pt idx="2747">
                  <c:v>26.456333333333333</c:v>
                </c:pt>
                <c:pt idx="2748">
                  <c:v>14.2865</c:v>
                </c:pt>
                <c:pt idx="2749">
                  <c:v>31.581166666666668</c:v>
                </c:pt>
                <c:pt idx="2750">
                  <c:v>14.945833333333333</c:v>
                </c:pt>
                <c:pt idx="2751">
                  <c:v>150.131</c:v>
                </c:pt>
                <c:pt idx="2752">
                  <c:v>14.05</c:v>
                </c:pt>
                <c:pt idx="2753">
                  <c:v>13.254333333333333</c:v>
                </c:pt>
                <c:pt idx="2754">
                  <c:v>1.9501666666666666</c:v>
                </c:pt>
                <c:pt idx="2755">
                  <c:v>31.061833333333333</c:v>
                </c:pt>
                <c:pt idx="2756">
                  <c:v>48.548166666666667</c:v>
                </c:pt>
                <c:pt idx="2757">
                  <c:v>33.289833333333334</c:v>
                </c:pt>
                <c:pt idx="2758">
                  <c:v>13.369166666666667</c:v>
                </c:pt>
                <c:pt idx="2759">
                  <c:v>33.220500000000001</c:v>
                </c:pt>
                <c:pt idx="2760">
                  <c:v>32.390833333333333</c:v>
                </c:pt>
                <c:pt idx="2761">
                  <c:v>22.337666666666667</c:v>
                </c:pt>
                <c:pt idx="2762">
                  <c:v>59.691833333333335</c:v>
                </c:pt>
                <c:pt idx="2763">
                  <c:v>16.375666666666667</c:v>
                </c:pt>
                <c:pt idx="2764">
                  <c:v>26.990166666666667</c:v>
                </c:pt>
                <c:pt idx="2765">
                  <c:v>33.235666666666667</c:v>
                </c:pt>
                <c:pt idx="2766">
                  <c:v>20.537333333333333</c:v>
                </c:pt>
                <c:pt idx="2767">
                  <c:v>56.893000000000001</c:v>
                </c:pt>
                <c:pt idx="2768">
                  <c:v>57.418500000000002</c:v>
                </c:pt>
                <c:pt idx="2769">
                  <c:v>37.455666666666666</c:v>
                </c:pt>
                <c:pt idx="2770">
                  <c:v>14.064</c:v>
                </c:pt>
                <c:pt idx="2771">
                  <c:v>15.496833333333333</c:v>
                </c:pt>
                <c:pt idx="2772">
                  <c:v>28.893000000000001</c:v>
                </c:pt>
                <c:pt idx="2773">
                  <c:v>14.542666666666667</c:v>
                </c:pt>
                <c:pt idx="2774">
                  <c:v>19.528666666666666</c:v>
                </c:pt>
                <c:pt idx="2775">
                  <c:v>19.721</c:v>
                </c:pt>
                <c:pt idx="2776">
                  <c:v>10.149666666666667</c:v>
                </c:pt>
                <c:pt idx="2777">
                  <c:v>42.469166666666666</c:v>
                </c:pt>
                <c:pt idx="2778">
                  <c:v>18.273666666666667</c:v>
                </c:pt>
                <c:pt idx="2779">
                  <c:v>49.956000000000003</c:v>
                </c:pt>
                <c:pt idx="2780">
                  <c:v>11.378333333333334</c:v>
                </c:pt>
                <c:pt idx="2781">
                  <c:v>39.756833333333333</c:v>
                </c:pt>
                <c:pt idx="2782">
                  <c:v>29.927666666666667</c:v>
                </c:pt>
                <c:pt idx="2783">
                  <c:v>27.252166666666668</c:v>
                </c:pt>
                <c:pt idx="2784">
                  <c:v>25.830500000000001</c:v>
                </c:pt>
                <c:pt idx="2785">
                  <c:v>23.355499999999999</c:v>
                </c:pt>
                <c:pt idx="2786">
                  <c:v>14.615500000000001</c:v>
                </c:pt>
                <c:pt idx="2787">
                  <c:v>60.94316666666667</c:v>
                </c:pt>
                <c:pt idx="2788">
                  <c:v>6.3673333333333337</c:v>
                </c:pt>
                <c:pt idx="2789">
                  <c:v>4.2285000000000004</c:v>
                </c:pt>
                <c:pt idx="2790">
                  <c:v>19.284166666666668</c:v>
                </c:pt>
                <c:pt idx="2791">
                  <c:v>29.773166666666668</c:v>
                </c:pt>
                <c:pt idx="2792">
                  <c:v>54.466666666666669</c:v>
                </c:pt>
                <c:pt idx="2793">
                  <c:v>13.110666666666667</c:v>
                </c:pt>
                <c:pt idx="2794">
                  <c:v>16.417999999999999</c:v>
                </c:pt>
                <c:pt idx="2795">
                  <c:v>33.460333333333331</c:v>
                </c:pt>
                <c:pt idx="2796">
                  <c:v>22.175000000000001</c:v>
                </c:pt>
                <c:pt idx="2797">
                  <c:v>32.160333333333334</c:v>
                </c:pt>
                <c:pt idx="2798">
                  <c:v>33.163166666666669</c:v>
                </c:pt>
                <c:pt idx="2799">
                  <c:v>27.457999999999998</c:v>
                </c:pt>
                <c:pt idx="2800">
                  <c:v>22.198499999999999</c:v>
                </c:pt>
                <c:pt idx="2801">
                  <c:v>12.706333333333333</c:v>
                </c:pt>
                <c:pt idx="2802">
                  <c:v>43.816166666666668</c:v>
                </c:pt>
                <c:pt idx="2803">
                  <c:v>9.6848333333333336</c:v>
                </c:pt>
                <c:pt idx="2804">
                  <c:v>58.527500000000003</c:v>
                </c:pt>
                <c:pt idx="2805">
                  <c:v>31.024999999999999</c:v>
                </c:pt>
                <c:pt idx="2806">
                  <c:v>72.429000000000002</c:v>
                </c:pt>
                <c:pt idx="2807">
                  <c:v>39.550833333333337</c:v>
                </c:pt>
                <c:pt idx="2808">
                  <c:v>14.278666666666666</c:v>
                </c:pt>
                <c:pt idx="2809">
                  <c:v>36.018500000000003</c:v>
                </c:pt>
                <c:pt idx="2810">
                  <c:v>43.220999999999997</c:v>
                </c:pt>
                <c:pt idx="2811">
                  <c:v>3.4980000000000002</c:v>
                </c:pt>
                <c:pt idx="2812">
                  <c:v>73.237166666666667</c:v>
                </c:pt>
                <c:pt idx="2813">
                  <c:v>58.798499999999997</c:v>
                </c:pt>
                <c:pt idx="2814">
                  <c:v>7.7661666666666669</c:v>
                </c:pt>
                <c:pt idx="2815">
                  <c:v>28.365666666666666</c:v>
                </c:pt>
                <c:pt idx="2816">
                  <c:v>34.885833333333331</c:v>
                </c:pt>
                <c:pt idx="2817">
                  <c:v>23.692166666666665</c:v>
                </c:pt>
                <c:pt idx="2818">
                  <c:v>24.530333333333335</c:v>
                </c:pt>
                <c:pt idx="2819">
                  <c:v>71.024166666666673</c:v>
                </c:pt>
                <c:pt idx="2820">
                  <c:v>34.81133333333333</c:v>
                </c:pt>
                <c:pt idx="2821">
                  <c:v>29.5625</c:v>
                </c:pt>
                <c:pt idx="2822">
                  <c:v>23.251999999999999</c:v>
                </c:pt>
                <c:pt idx="2823">
                  <c:v>72.186999999999998</c:v>
                </c:pt>
                <c:pt idx="2824">
                  <c:v>63.848833333333332</c:v>
                </c:pt>
                <c:pt idx="2825">
                  <c:v>11.762333333333334</c:v>
                </c:pt>
                <c:pt idx="2826">
                  <c:v>25.245999999999999</c:v>
                </c:pt>
                <c:pt idx="2827">
                  <c:v>12.846500000000001</c:v>
                </c:pt>
                <c:pt idx="2828">
                  <c:v>15.723166666666666</c:v>
                </c:pt>
                <c:pt idx="2829">
                  <c:v>25.635166666666667</c:v>
                </c:pt>
                <c:pt idx="2830">
                  <c:v>5.395833333333333</c:v>
                </c:pt>
                <c:pt idx="2831">
                  <c:v>34.939500000000002</c:v>
                </c:pt>
                <c:pt idx="2832">
                  <c:v>17.130833333333332</c:v>
                </c:pt>
                <c:pt idx="2833">
                  <c:v>36.866833333333332</c:v>
                </c:pt>
                <c:pt idx="2834">
                  <c:v>53.426833333333335</c:v>
                </c:pt>
                <c:pt idx="2835">
                  <c:v>17.846499999999999</c:v>
                </c:pt>
                <c:pt idx="2836">
                  <c:v>29.388999999999999</c:v>
                </c:pt>
                <c:pt idx="2837">
                  <c:v>7.9446666666666665</c:v>
                </c:pt>
                <c:pt idx="2838">
                  <c:v>71.590833333333336</c:v>
                </c:pt>
                <c:pt idx="2839">
                  <c:v>30.238333333333333</c:v>
                </c:pt>
                <c:pt idx="2840">
                  <c:v>43.852666666666664</c:v>
                </c:pt>
                <c:pt idx="2841">
                  <c:v>22.1065</c:v>
                </c:pt>
                <c:pt idx="2842">
                  <c:v>14.408833333333334</c:v>
                </c:pt>
                <c:pt idx="2843">
                  <c:v>15.837</c:v>
                </c:pt>
                <c:pt idx="2844">
                  <c:v>16.217333333333332</c:v>
                </c:pt>
                <c:pt idx="2845">
                  <c:v>37.883833333333335</c:v>
                </c:pt>
                <c:pt idx="2846">
                  <c:v>81.581500000000005</c:v>
                </c:pt>
                <c:pt idx="2847">
                  <c:v>19.782166666666665</c:v>
                </c:pt>
                <c:pt idx="2848">
                  <c:v>39.420833333333334</c:v>
                </c:pt>
                <c:pt idx="2849">
                  <c:v>63.413499999999999</c:v>
                </c:pt>
                <c:pt idx="2850">
                  <c:v>35.309666666666665</c:v>
                </c:pt>
                <c:pt idx="2851">
                  <c:v>12.372666666666667</c:v>
                </c:pt>
                <c:pt idx="2852">
                  <c:v>51.558</c:v>
                </c:pt>
                <c:pt idx="2853">
                  <c:v>14.015666666666666</c:v>
                </c:pt>
                <c:pt idx="2854">
                  <c:v>23.869333333333334</c:v>
                </c:pt>
                <c:pt idx="2855">
                  <c:v>59.787333333333336</c:v>
                </c:pt>
                <c:pt idx="2856">
                  <c:v>20.990666666666666</c:v>
                </c:pt>
                <c:pt idx="2857">
                  <c:v>27.224499999999999</c:v>
                </c:pt>
                <c:pt idx="2858">
                  <c:v>17.868166666666667</c:v>
                </c:pt>
                <c:pt idx="2859">
                  <c:v>94.123333333333335</c:v>
                </c:pt>
                <c:pt idx="2860">
                  <c:v>51.49816666666667</c:v>
                </c:pt>
                <c:pt idx="2861">
                  <c:v>44.362166666666667</c:v>
                </c:pt>
                <c:pt idx="2862">
                  <c:v>62.407499999999999</c:v>
                </c:pt>
                <c:pt idx="2863">
                  <c:v>30.1295</c:v>
                </c:pt>
                <c:pt idx="2864">
                  <c:v>14.351833333333333</c:v>
                </c:pt>
                <c:pt idx="2865">
                  <c:v>14.019666666666666</c:v>
                </c:pt>
                <c:pt idx="2866">
                  <c:v>12.630833333333333</c:v>
                </c:pt>
                <c:pt idx="2867">
                  <c:v>18.566166666666668</c:v>
                </c:pt>
                <c:pt idx="2868">
                  <c:v>26.0565</c:v>
                </c:pt>
                <c:pt idx="2869">
                  <c:v>46.467833333333331</c:v>
                </c:pt>
                <c:pt idx="2870">
                  <c:v>50.958666666666666</c:v>
                </c:pt>
                <c:pt idx="2871">
                  <c:v>27.307166666666667</c:v>
                </c:pt>
                <c:pt idx="2872">
                  <c:v>19.874666666666666</c:v>
                </c:pt>
                <c:pt idx="2873">
                  <c:v>38.454999999999998</c:v>
                </c:pt>
                <c:pt idx="2874">
                  <c:v>18.992666666666668</c:v>
                </c:pt>
                <c:pt idx="2875">
                  <c:v>9.2433333333333341</c:v>
                </c:pt>
                <c:pt idx="2876">
                  <c:v>81.459166666666661</c:v>
                </c:pt>
                <c:pt idx="2877">
                  <c:v>44.81216666666667</c:v>
                </c:pt>
                <c:pt idx="2878">
                  <c:v>18.020166666666668</c:v>
                </c:pt>
                <c:pt idx="2879">
                  <c:v>29.006833333333333</c:v>
                </c:pt>
                <c:pt idx="2880">
                  <c:v>25.705500000000001</c:v>
                </c:pt>
                <c:pt idx="2881">
                  <c:v>8.7123333333333335</c:v>
                </c:pt>
                <c:pt idx="2882">
                  <c:v>27.1325</c:v>
                </c:pt>
                <c:pt idx="2883">
                  <c:v>22.058666666666667</c:v>
                </c:pt>
                <c:pt idx="2884">
                  <c:v>52.358499999999999</c:v>
                </c:pt>
                <c:pt idx="2885">
                  <c:v>26.361833333333333</c:v>
                </c:pt>
                <c:pt idx="2886">
                  <c:v>24.413666666666668</c:v>
                </c:pt>
                <c:pt idx="2887">
                  <c:v>23.871500000000001</c:v>
                </c:pt>
                <c:pt idx="2888">
                  <c:v>38.495666666666665</c:v>
                </c:pt>
                <c:pt idx="2889">
                  <c:v>45.036333333333332</c:v>
                </c:pt>
                <c:pt idx="2890">
                  <c:v>15.855333333333334</c:v>
                </c:pt>
                <c:pt idx="2891">
                  <c:v>59.439</c:v>
                </c:pt>
                <c:pt idx="2892">
                  <c:v>63.198833333333333</c:v>
                </c:pt>
                <c:pt idx="2893">
                  <c:v>22.219333333333335</c:v>
                </c:pt>
                <c:pt idx="2894">
                  <c:v>12.654666666666667</c:v>
                </c:pt>
                <c:pt idx="2895">
                  <c:v>5.5121666666666664</c:v>
                </c:pt>
                <c:pt idx="2896">
                  <c:v>10.732333333333333</c:v>
                </c:pt>
                <c:pt idx="2897">
                  <c:v>81.405166666666673</c:v>
                </c:pt>
                <c:pt idx="2898">
                  <c:v>33.574333333333335</c:v>
                </c:pt>
                <c:pt idx="2899">
                  <c:v>59.151833333333336</c:v>
                </c:pt>
                <c:pt idx="2900">
                  <c:v>21.765333333333334</c:v>
                </c:pt>
                <c:pt idx="2901">
                  <c:v>26.142333333333333</c:v>
                </c:pt>
                <c:pt idx="2902">
                  <c:v>22.363333333333333</c:v>
                </c:pt>
                <c:pt idx="2903">
                  <c:v>32.114333333333335</c:v>
                </c:pt>
                <c:pt idx="2904">
                  <c:v>17.281833333333335</c:v>
                </c:pt>
                <c:pt idx="2905">
                  <c:v>42.527000000000001</c:v>
                </c:pt>
                <c:pt idx="2906">
                  <c:v>30.202999999999999</c:v>
                </c:pt>
                <c:pt idx="2907">
                  <c:v>12.766166666666667</c:v>
                </c:pt>
                <c:pt idx="2908">
                  <c:v>18.176166666666667</c:v>
                </c:pt>
                <c:pt idx="2909">
                  <c:v>14.5555</c:v>
                </c:pt>
                <c:pt idx="2910">
                  <c:v>56.277999999999999</c:v>
                </c:pt>
                <c:pt idx="2911">
                  <c:v>27.6265</c:v>
                </c:pt>
                <c:pt idx="2912">
                  <c:v>14.722833333333334</c:v>
                </c:pt>
                <c:pt idx="2913">
                  <c:v>30.710833333333333</c:v>
                </c:pt>
                <c:pt idx="2914">
                  <c:v>13.4665</c:v>
                </c:pt>
                <c:pt idx="2915">
                  <c:v>13.038500000000001</c:v>
                </c:pt>
                <c:pt idx="2916">
                  <c:v>21.324166666666667</c:v>
                </c:pt>
                <c:pt idx="2917">
                  <c:v>33.464333333333336</c:v>
                </c:pt>
                <c:pt idx="2918">
                  <c:v>42.795000000000002</c:v>
                </c:pt>
                <c:pt idx="2919">
                  <c:v>61.768999999999998</c:v>
                </c:pt>
                <c:pt idx="2920">
                  <c:v>13.168833333333334</c:v>
                </c:pt>
                <c:pt idx="2921">
                  <c:v>28.662166666666668</c:v>
                </c:pt>
                <c:pt idx="2922">
                  <c:v>23.154499999999999</c:v>
                </c:pt>
                <c:pt idx="2923">
                  <c:v>38.152000000000001</c:v>
                </c:pt>
                <c:pt idx="2924">
                  <c:v>33.582666666666668</c:v>
                </c:pt>
                <c:pt idx="2925">
                  <c:v>51.87683333333333</c:v>
                </c:pt>
                <c:pt idx="2926">
                  <c:v>31.246166666666667</c:v>
                </c:pt>
                <c:pt idx="2927">
                  <c:v>33.276833333333336</c:v>
                </c:pt>
                <c:pt idx="2928">
                  <c:v>32.217333333333336</c:v>
                </c:pt>
                <c:pt idx="2929">
                  <c:v>41.62383333333333</c:v>
                </c:pt>
                <c:pt idx="2930">
                  <c:v>2.1873333333333331</c:v>
                </c:pt>
                <c:pt idx="2931">
                  <c:v>8.0325000000000006</c:v>
                </c:pt>
                <c:pt idx="2932">
                  <c:v>61.628833333333333</c:v>
                </c:pt>
                <c:pt idx="2933">
                  <c:v>6.6541666666666668</c:v>
                </c:pt>
                <c:pt idx="2934">
                  <c:v>22.0885</c:v>
                </c:pt>
                <c:pt idx="2935">
                  <c:v>95.933166666666665</c:v>
                </c:pt>
                <c:pt idx="2936">
                  <c:v>11.431666666666667</c:v>
                </c:pt>
                <c:pt idx="2937">
                  <c:v>21.369166666666668</c:v>
                </c:pt>
                <c:pt idx="2938">
                  <c:v>73.934333333333328</c:v>
                </c:pt>
                <c:pt idx="2939">
                  <c:v>23.966666666666665</c:v>
                </c:pt>
                <c:pt idx="2940">
                  <c:v>10.400666666666666</c:v>
                </c:pt>
                <c:pt idx="2941">
                  <c:v>34.00783333333333</c:v>
                </c:pt>
                <c:pt idx="2942">
                  <c:v>21.998333333333335</c:v>
                </c:pt>
                <c:pt idx="2943">
                  <c:v>25.387333333333334</c:v>
                </c:pt>
                <c:pt idx="2944">
                  <c:v>52.000999999999998</c:v>
                </c:pt>
                <c:pt idx="2945">
                  <c:v>24.939833333333333</c:v>
                </c:pt>
                <c:pt idx="2946">
                  <c:v>18.507000000000001</c:v>
                </c:pt>
                <c:pt idx="2947">
                  <c:v>53.094999999999999</c:v>
                </c:pt>
                <c:pt idx="2948">
                  <c:v>38.534166666666664</c:v>
                </c:pt>
                <c:pt idx="2949">
                  <c:v>27.803333333333335</c:v>
                </c:pt>
                <c:pt idx="2950">
                  <c:v>53.545999999999999</c:v>
                </c:pt>
                <c:pt idx="2951">
                  <c:v>11.4175</c:v>
                </c:pt>
                <c:pt idx="2952">
                  <c:v>92.247500000000002</c:v>
                </c:pt>
                <c:pt idx="2953">
                  <c:v>48.456499999999998</c:v>
                </c:pt>
                <c:pt idx="2954">
                  <c:v>7.4035000000000002</c:v>
                </c:pt>
                <c:pt idx="2955">
                  <c:v>39.064</c:v>
                </c:pt>
                <c:pt idx="2956">
                  <c:v>40.83</c:v>
                </c:pt>
                <c:pt idx="2957">
                  <c:v>3.343</c:v>
                </c:pt>
                <c:pt idx="2958">
                  <c:v>28.924333333333333</c:v>
                </c:pt>
                <c:pt idx="2959">
                  <c:v>40.911166666666666</c:v>
                </c:pt>
                <c:pt idx="2960">
                  <c:v>31.368333333333332</c:v>
                </c:pt>
                <c:pt idx="2961">
                  <c:v>7.8324999999999996</c:v>
                </c:pt>
                <c:pt idx="2962">
                  <c:v>31.111833333333333</c:v>
                </c:pt>
                <c:pt idx="2963">
                  <c:v>34.145000000000003</c:v>
                </c:pt>
                <c:pt idx="2964">
                  <c:v>28.540666666666667</c:v>
                </c:pt>
                <c:pt idx="2965">
                  <c:v>19.417666666666666</c:v>
                </c:pt>
                <c:pt idx="2966">
                  <c:v>46.767499999999998</c:v>
                </c:pt>
                <c:pt idx="2967">
                  <c:v>20.6845</c:v>
                </c:pt>
                <c:pt idx="2968">
                  <c:v>23.184833333333334</c:v>
                </c:pt>
                <c:pt idx="2969">
                  <c:v>26.600333333333332</c:v>
                </c:pt>
                <c:pt idx="2970">
                  <c:v>30.720166666666668</c:v>
                </c:pt>
                <c:pt idx="2971">
                  <c:v>16.491499999999998</c:v>
                </c:pt>
                <c:pt idx="2972">
                  <c:v>41.673999999999999</c:v>
                </c:pt>
                <c:pt idx="2973">
                  <c:v>28.967666666666666</c:v>
                </c:pt>
                <c:pt idx="2974">
                  <c:v>22.611000000000001</c:v>
                </c:pt>
                <c:pt idx="2975">
                  <c:v>30.740666666666666</c:v>
                </c:pt>
                <c:pt idx="2976">
                  <c:v>43.295999999999999</c:v>
                </c:pt>
                <c:pt idx="2977">
                  <c:v>2.0933333333333333</c:v>
                </c:pt>
                <c:pt idx="2978">
                  <c:v>20.580666666666666</c:v>
                </c:pt>
                <c:pt idx="2979">
                  <c:v>31.965</c:v>
                </c:pt>
                <c:pt idx="2980">
                  <c:v>49.070500000000003</c:v>
                </c:pt>
                <c:pt idx="2981">
                  <c:v>49.833333333333336</c:v>
                </c:pt>
                <c:pt idx="2982">
                  <c:v>24.916</c:v>
                </c:pt>
                <c:pt idx="2983">
                  <c:v>16.682333333333332</c:v>
                </c:pt>
                <c:pt idx="2984">
                  <c:v>31.396833333333333</c:v>
                </c:pt>
                <c:pt idx="2985">
                  <c:v>5.8021666666666665</c:v>
                </c:pt>
                <c:pt idx="2986">
                  <c:v>23.690333333333335</c:v>
                </c:pt>
                <c:pt idx="2987">
                  <c:v>11.921166666666666</c:v>
                </c:pt>
                <c:pt idx="2988">
                  <c:v>13.055166666666667</c:v>
                </c:pt>
                <c:pt idx="2989">
                  <c:v>29.411833333333334</c:v>
                </c:pt>
                <c:pt idx="2990">
                  <c:v>53.389499999999998</c:v>
                </c:pt>
                <c:pt idx="2991">
                  <c:v>30.980666666666668</c:v>
                </c:pt>
                <c:pt idx="2992">
                  <c:v>28.427</c:v>
                </c:pt>
                <c:pt idx="2993">
                  <c:v>11.133166666666666</c:v>
                </c:pt>
                <c:pt idx="2994">
                  <c:v>18.706499999999998</c:v>
                </c:pt>
                <c:pt idx="2995">
                  <c:v>23.143999999999998</c:v>
                </c:pt>
                <c:pt idx="2996">
                  <c:v>48.86633333333333</c:v>
                </c:pt>
                <c:pt idx="2997">
                  <c:v>18.797333333333334</c:v>
                </c:pt>
                <c:pt idx="2998">
                  <c:v>15.023833333333334</c:v>
                </c:pt>
                <c:pt idx="2999">
                  <c:v>24.032833333333333</c:v>
                </c:pt>
                <c:pt idx="3000">
                  <c:v>24.608833333333333</c:v>
                </c:pt>
                <c:pt idx="3001">
                  <c:v>34.496000000000002</c:v>
                </c:pt>
                <c:pt idx="3002">
                  <c:v>36.716333333333331</c:v>
                </c:pt>
                <c:pt idx="3003">
                  <c:v>15.649833333333333</c:v>
                </c:pt>
                <c:pt idx="3004">
                  <c:v>33.085500000000003</c:v>
                </c:pt>
                <c:pt idx="3005">
                  <c:v>20.314833333333333</c:v>
                </c:pt>
                <c:pt idx="3006">
                  <c:v>101.28333333333333</c:v>
                </c:pt>
                <c:pt idx="3007">
                  <c:v>46.710333333333331</c:v>
                </c:pt>
                <c:pt idx="3008">
                  <c:v>17.058</c:v>
                </c:pt>
                <c:pt idx="3009">
                  <c:v>10.727499999999999</c:v>
                </c:pt>
                <c:pt idx="3010">
                  <c:v>41.958833333333331</c:v>
                </c:pt>
                <c:pt idx="3011">
                  <c:v>29.343166666666665</c:v>
                </c:pt>
                <c:pt idx="3012">
                  <c:v>11.941000000000001</c:v>
                </c:pt>
                <c:pt idx="3013">
                  <c:v>21.185166666666667</c:v>
                </c:pt>
                <c:pt idx="3014">
                  <c:v>19.884499999999999</c:v>
                </c:pt>
                <c:pt idx="3015">
                  <c:v>59.295999999999999</c:v>
                </c:pt>
                <c:pt idx="3016">
                  <c:v>33.754666666666665</c:v>
                </c:pt>
                <c:pt idx="3017">
                  <c:v>4.282</c:v>
                </c:pt>
                <c:pt idx="3018">
                  <c:v>36.28</c:v>
                </c:pt>
                <c:pt idx="3019">
                  <c:v>36.582333333333331</c:v>
                </c:pt>
                <c:pt idx="3020">
                  <c:v>31.4345</c:v>
                </c:pt>
                <c:pt idx="3021">
                  <c:v>38.856499999999997</c:v>
                </c:pt>
                <c:pt idx="3022">
                  <c:v>30.318999999999999</c:v>
                </c:pt>
                <c:pt idx="3023">
                  <c:v>89.9375</c:v>
                </c:pt>
                <c:pt idx="3024">
                  <c:v>8.0856666666666666</c:v>
                </c:pt>
                <c:pt idx="3025">
                  <c:v>10.501666666666667</c:v>
                </c:pt>
                <c:pt idx="3026">
                  <c:v>16.671333333333333</c:v>
                </c:pt>
                <c:pt idx="3027">
                  <c:v>47.679333333333332</c:v>
                </c:pt>
                <c:pt idx="3028">
                  <c:v>25.603833333333334</c:v>
                </c:pt>
                <c:pt idx="3029">
                  <c:v>49.181333333333335</c:v>
                </c:pt>
                <c:pt idx="3030">
                  <c:v>8.9834999999999994</c:v>
                </c:pt>
                <c:pt idx="3031">
                  <c:v>26.750333333333334</c:v>
                </c:pt>
                <c:pt idx="3032">
                  <c:v>19.790500000000002</c:v>
                </c:pt>
                <c:pt idx="3033">
                  <c:v>25.274833333333333</c:v>
                </c:pt>
                <c:pt idx="3034">
                  <c:v>83.414833333333334</c:v>
                </c:pt>
                <c:pt idx="3035">
                  <c:v>42.784333333333336</c:v>
                </c:pt>
                <c:pt idx="3036">
                  <c:v>62.441499999999998</c:v>
                </c:pt>
                <c:pt idx="3037">
                  <c:v>19.062166666666666</c:v>
                </c:pt>
                <c:pt idx="3038">
                  <c:v>73.387833333333333</c:v>
                </c:pt>
                <c:pt idx="3039">
                  <c:v>19.735166666666668</c:v>
                </c:pt>
                <c:pt idx="3040">
                  <c:v>14.686833333333333</c:v>
                </c:pt>
                <c:pt idx="3041">
                  <c:v>34.86633333333333</c:v>
                </c:pt>
                <c:pt idx="3042">
                  <c:v>7.4296666666666669</c:v>
                </c:pt>
                <c:pt idx="3043">
                  <c:v>25.201000000000001</c:v>
                </c:pt>
                <c:pt idx="3044">
                  <c:v>30.625166666666665</c:v>
                </c:pt>
                <c:pt idx="3045">
                  <c:v>26.874666666666666</c:v>
                </c:pt>
                <c:pt idx="3046">
                  <c:v>47.311666666666667</c:v>
                </c:pt>
                <c:pt idx="3047">
                  <c:v>2.6804999999999999</c:v>
                </c:pt>
                <c:pt idx="3048">
                  <c:v>56.198500000000003</c:v>
                </c:pt>
                <c:pt idx="3049">
                  <c:v>32.538499999999999</c:v>
                </c:pt>
                <c:pt idx="3050">
                  <c:v>32.587499999999999</c:v>
                </c:pt>
                <c:pt idx="3051">
                  <c:v>44.803666666666665</c:v>
                </c:pt>
                <c:pt idx="3052">
                  <c:v>86.803666666666672</c:v>
                </c:pt>
                <c:pt idx="3053">
                  <c:v>12.381500000000001</c:v>
                </c:pt>
                <c:pt idx="3054">
                  <c:v>6.8983333333333334</c:v>
                </c:pt>
                <c:pt idx="3055">
                  <c:v>39.82033333333333</c:v>
                </c:pt>
                <c:pt idx="3056">
                  <c:v>94.161166666666674</c:v>
                </c:pt>
                <c:pt idx="3057">
                  <c:v>30.306166666666666</c:v>
                </c:pt>
                <c:pt idx="3058">
                  <c:v>38.350499999999997</c:v>
                </c:pt>
                <c:pt idx="3059">
                  <c:v>23.202166666666667</c:v>
                </c:pt>
                <c:pt idx="3060">
                  <c:v>10.017833333333334</c:v>
                </c:pt>
                <c:pt idx="3061">
                  <c:v>17.922999999999998</c:v>
                </c:pt>
                <c:pt idx="3062">
                  <c:v>8.1671666666666667</c:v>
                </c:pt>
                <c:pt idx="3063">
                  <c:v>57.214666666666666</c:v>
                </c:pt>
                <c:pt idx="3064">
                  <c:v>23.580333333333332</c:v>
                </c:pt>
                <c:pt idx="3065">
                  <c:v>9.206666666666667</c:v>
                </c:pt>
                <c:pt idx="3066">
                  <c:v>90.162166666666664</c:v>
                </c:pt>
                <c:pt idx="3067">
                  <c:v>52.037333333333336</c:v>
                </c:pt>
                <c:pt idx="3068">
                  <c:v>25.243333333333332</c:v>
                </c:pt>
                <c:pt idx="3069">
                  <c:v>17.188666666666666</c:v>
                </c:pt>
                <c:pt idx="3070">
                  <c:v>26.730166666666666</c:v>
                </c:pt>
                <c:pt idx="3071">
                  <c:v>48.49283333333333</c:v>
                </c:pt>
                <c:pt idx="3072">
                  <c:v>42.608333333333334</c:v>
                </c:pt>
                <c:pt idx="3073">
                  <c:v>18.355</c:v>
                </c:pt>
                <c:pt idx="3074">
                  <c:v>31.968833333333333</c:v>
                </c:pt>
                <c:pt idx="3075">
                  <c:v>69.98</c:v>
                </c:pt>
                <c:pt idx="3076">
                  <c:v>11.788666666666666</c:v>
                </c:pt>
                <c:pt idx="3077">
                  <c:v>18.195666666666668</c:v>
                </c:pt>
                <c:pt idx="3078">
                  <c:v>39.354833333333332</c:v>
                </c:pt>
                <c:pt idx="3079">
                  <c:v>24.552666666666667</c:v>
                </c:pt>
                <c:pt idx="3080">
                  <c:v>24.47</c:v>
                </c:pt>
                <c:pt idx="3081">
                  <c:v>20.677333333333333</c:v>
                </c:pt>
                <c:pt idx="3082">
                  <c:v>21.919499999999999</c:v>
                </c:pt>
                <c:pt idx="3083">
                  <c:v>78.606999999999999</c:v>
                </c:pt>
                <c:pt idx="3084">
                  <c:v>21.941333333333333</c:v>
                </c:pt>
                <c:pt idx="3085">
                  <c:v>25.369499999999999</c:v>
                </c:pt>
                <c:pt idx="3086">
                  <c:v>20.140333333333334</c:v>
                </c:pt>
                <c:pt idx="3087">
                  <c:v>18.860166666666668</c:v>
                </c:pt>
                <c:pt idx="3088">
                  <c:v>47.747166666666665</c:v>
                </c:pt>
                <c:pt idx="3089">
                  <c:v>11.173166666666667</c:v>
                </c:pt>
                <c:pt idx="3090">
                  <c:v>17.468499999999999</c:v>
                </c:pt>
                <c:pt idx="3091">
                  <c:v>27.528500000000001</c:v>
                </c:pt>
                <c:pt idx="3092">
                  <c:v>15.450833333333334</c:v>
                </c:pt>
                <c:pt idx="3093">
                  <c:v>18.176166666666667</c:v>
                </c:pt>
                <c:pt idx="3094">
                  <c:v>1.419</c:v>
                </c:pt>
                <c:pt idx="3095">
                  <c:v>49.965833333333336</c:v>
                </c:pt>
                <c:pt idx="3096">
                  <c:v>17.058666666666667</c:v>
                </c:pt>
                <c:pt idx="3097">
                  <c:v>29.998833333333334</c:v>
                </c:pt>
                <c:pt idx="3098">
                  <c:v>18.4695</c:v>
                </c:pt>
                <c:pt idx="3099">
                  <c:v>5.589833333333333</c:v>
                </c:pt>
                <c:pt idx="3100">
                  <c:v>98.789333333333332</c:v>
                </c:pt>
                <c:pt idx="3101">
                  <c:v>32.121499999999997</c:v>
                </c:pt>
                <c:pt idx="3102">
                  <c:v>7.4373333333333331</c:v>
                </c:pt>
                <c:pt idx="3103">
                  <c:v>32.898499999999999</c:v>
                </c:pt>
                <c:pt idx="3104">
                  <c:v>47.759333333333331</c:v>
                </c:pt>
                <c:pt idx="3105">
                  <c:v>22.053666666666668</c:v>
                </c:pt>
                <c:pt idx="3106">
                  <c:v>52.849166666666669</c:v>
                </c:pt>
                <c:pt idx="3107">
                  <c:v>16.517833333333332</c:v>
                </c:pt>
                <c:pt idx="3108">
                  <c:v>9.9818333333333324</c:v>
                </c:pt>
                <c:pt idx="3109">
                  <c:v>29.157499999999999</c:v>
                </c:pt>
                <c:pt idx="3110">
                  <c:v>17.845833333333335</c:v>
                </c:pt>
                <c:pt idx="3111">
                  <c:v>55.6815</c:v>
                </c:pt>
                <c:pt idx="3112">
                  <c:v>9.221166666666667</c:v>
                </c:pt>
                <c:pt idx="3113">
                  <c:v>22.717500000000001</c:v>
                </c:pt>
                <c:pt idx="3114">
                  <c:v>5.8390000000000004</c:v>
                </c:pt>
                <c:pt idx="3115">
                  <c:v>17.749833333333335</c:v>
                </c:pt>
                <c:pt idx="3116">
                  <c:v>42.591333333333331</c:v>
                </c:pt>
                <c:pt idx="3117">
                  <c:v>14.358666666666666</c:v>
                </c:pt>
                <c:pt idx="3118">
                  <c:v>33.124333333333333</c:v>
                </c:pt>
                <c:pt idx="3119">
                  <c:v>13.297166666666667</c:v>
                </c:pt>
                <c:pt idx="3120">
                  <c:v>30.102</c:v>
                </c:pt>
                <c:pt idx="3121">
                  <c:v>6.3676666666666666</c:v>
                </c:pt>
                <c:pt idx="3122">
                  <c:v>67.348833333333332</c:v>
                </c:pt>
                <c:pt idx="3123">
                  <c:v>64.185000000000002</c:v>
                </c:pt>
                <c:pt idx="3124">
                  <c:v>36.735166666666665</c:v>
                </c:pt>
                <c:pt idx="3125">
                  <c:v>82.331166666666661</c:v>
                </c:pt>
                <c:pt idx="3126">
                  <c:v>57.36633333333333</c:v>
                </c:pt>
                <c:pt idx="3127">
                  <c:v>29.630833333333332</c:v>
                </c:pt>
                <c:pt idx="3128">
                  <c:v>33.557499999999997</c:v>
                </c:pt>
                <c:pt idx="3129">
                  <c:v>10.422499999999999</c:v>
                </c:pt>
                <c:pt idx="3130">
                  <c:v>19.847999999999999</c:v>
                </c:pt>
                <c:pt idx="3131">
                  <c:v>17.739666666666668</c:v>
                </c:pt>
                <c:pt idx="3132">
                  <c:v>42.418500000000002</c:v>
                </c:pt>
                <c:pt idx="3133">
                  <c:v>24.872666666666667</c:v>
                </c:pt>
                <c:pt idx="3134">
                  <c:v>9.1641666666666666</c:v>
                </c:pt>
                <c:pt idx="3135">
                  <c:v>14.948499999999999</c:v>
                </c:pt>
                <c:pt idx="3136">
                  <c:v>14.192333333333334</c:v>
                </c:pt>
                <c:pt idx="3137">
                  <c:v>32.503</c:v>
                </c:pt>
                <c:pt idx="3138">
                  <c:v>5.3633333333333333</c:v>
                </c:pt>
                <c:pt idx="3139">
                  <c:v>61.390833333333333</c:v>
                </c:pt>
                <c:pt idx="3140">
                  <c:v>7.6636666666666668</c:v>
                </c:pt>
                <c:pt idx="3141">
                  <c:v>22.870833333333334</c:v>
                </c:pt>
                <c:pt idx="3142">
                  <c:v>24.627333333333333</c:v>
                </c:pt>
                <c:pt idx="3143">
                  <c:v>9.2841666666666658</c:v>
                </c:pt>
                <c:pt idx="3144">
                  <c:v>12.486666666666666</c:v>
                </c:pt>
                <c:pt idx="3145">
                  <c:v>16.442333333333334</c:v>
                </c:pt>
                <c:pt idx="3146">
                  <c:v>34.403166666666664</c:v>
                </c:pt>
                <c:pt idx="3147">
                  <c:v>15.961166666666667</c:v>
                </c:pt>
                <c:pt idx="3148">
                  <c:v>26.663499999999999</c:v>
                </c:pt>
                <c:pt idx="3149">
                  <c:v>77.863833333333332</c:v>
                </c:pt>
                <c:pt idx="3150">
                  <c:v>3.9998333333333331</c:v>
                </c:pt>
                <c:pt idx="3151">
                  <c:v>9.0821666666666658</c:v>
                </c:pt>
                <c:pt idx="3152">
                  <c:v>11.568333333333333</c:v>
                </c:pt>
                <c:pt idx="3153">
                  <c:v>31.7395</c:v>
                </c:pt>
                <c:pt idx="3154">
                  <c:v>38.144666666666666</c:v>
                </c:pt>
                <c:pt idx="3155">
                  <c:v>3.3853333333333335</c:v>
                </c:pt>
                <c:pt idx="3156">
                  <c:v>14.300166666666666</c:v>
                </c:pt>
                <c:pt idx="3157">
                  <c:v>40.385833333333331</c:v>
                </c:pt>
                <c:pt idx="3158">
                  <c:v>25.821166666666667</c:v>
                </c:pt>
                <c:pt idx="3159">
                  <c:v>57.546333333333337</c:v>
                </c:pt>
                <c:pt idx="3160">
                  <c:v>26.860666666666667</c:v>
                </c:pt>
                <c:pt idx="3161">
                  <c:v>15.829833333333333</c:v>
                </c:pt>
                <c:pt idx="3162">
                  <c:v>14.223000000000001</c:v>
                </c:pt>
                <c:pt idx="3163">
                  <c:v>25.341333333333335</c:v>
                </c:pt>
                <c:pt idx="3164">
                  <c:v>33.37683333333333</c:v>
                </c:pt>
                <c:pt idx="3165">
                  <c:v>15.702500000000001</c:v>
                </c:pt>
                <c:pt idx="3166">
                  <c:v>51.705333333333336</c:v>
                </c:pt>
                <c:pt idx="3167">
                  <c:v>14.885666666666667</c:v>
                </c:pt>
                <c:pt idx="3168">
                  <c:v>43.508333333333333</c:v>
                </c:pt>
                <c:pt idx="3169">
                  <c:v>39.448</c:v>
                </c:pt>
                <c:pt idx="3170">
                  <c:v>85.031999999999996</c:v>
                </c:pt>
                <c:pt idx="3171">
                  <c:v>34.231666666666669</c:v>
                </c:pt>
                <c:pt idx="3172">
                  <c:v>28.956666666666667</c:v>
                </c:pt>
                <c:pt idx="3173">
                  <c:v>37.466166666666666</c:v>
                </c:pt>
                <c:pt idx="3174">
                  <c:v>15.489166666666666</c:v>
                </c:pt>
                <c:pt idx="3175">
                  <c:v>6.6898333333333335</c:v>
                </c:pt>
                <c:pt idx="3176">
                  <c:v>43.591833333333334</c:v>
                </c:pt>
                <c:pt idx="3177">
                  <c:v>62.235999999999997</c:v>
                </c:pt>
                <c:pt idx="3178">
                  <c:v>67.836333333333329</c:v>
                </c:pt>
                <c:pt idx="3179">
                  <c:v>62.533166666666666</c:v>
                </c:pt>
                <c:pt idx="3180">
                  <c:v>17.2775</c:v>
                </c:pt>
                <c:pt idx="3181">
                  <c:v>35.798000000000002</c:v>
                </c:pt>
                <c:pt idx="3182">
                  <c:v>11.493499999999999</c:v>
                </c:pt>
                <c:pt idx="3183">
                  <c:v>29.160833333333333</c:v>
                </c:pt>
                <c:pt idx="3184">
                  <c:v>77.805666666666667</c:v>
                </c:pt>
                <c:pt idx="3185">
                  <c:v>23.924333333333333</c:v>
                </c:pt>
                <c:pt idx="3186">
                  <c:v>19.642333333333333</c:v>
                </c:pt>
                <c:pt idx="3187">
                  <c:v>10.217333333333332</c:v>
                </c:pt>
                <c:pt idx="3188">
                  <c:v>55.428333333333335</c:v>
                </c:pt>
                <c:pt idx="3189">
                  <c:v>16.171666666666667</c:v>
                </c:pt>
                <c:pt idx="3190">
                  <c:v>36.459333333333333</c:v>
                </c:pt>
                <c:pt idx="3191">
                  <c:v>14.124499999999999</c:v>
                </c:pt>
                <c:pt idx="3192">
                  <c:v>18.575500000000002</c:v>
                </c:pt>
                <c:pt idx="3193">
                  <c:v>29.603333333333332</c:v>
                </c:pt>
                <c:pt idx="3194">
                  <c:v>21.936666666666667</c:v>
                </c:pt>
                <c:pt idx="3195">
                  <c:v>10.756333333333334</c:v>
                </c:pt>
                <c:pt idx="3196">
                  <c:v>52.336833333333331</c:v>
                </c:pt>
                <c:pt idx="3197">
                  <c:v>59.512</c:v>
                </c:pt>
                <c:pt idx="3198">
                  <c:v>29.181666666666668</c:v>
                </c:pt>
                <c:pt idx="3199">
                  <c:v>20.234999999999999</c:v>
                </c:pt>
                <c:pt idx="3200">
                  <c:v>35.06666666666667</c:v>
                </c:pt>
                <c:pt idx="3201">
                  <c:v>28.524000000000001</c:v>
                </c:pt>
                <c:pt idx="3202">
                  <c:v>34.761333333333333</c:v>
                </c:pt>
                <c:pt idx="3203">
                  <c:v>29.814166666666665</c:v>
                </c:pt>
                <c:pt idx="3204">
                  <c:v>19.656166666666667</c:v>
                </c:pt>
                <c:pt idx="3205">
                  <c:v>42.1935</c:v>
                </c:pt>
                <c:pt idx="3206">
                  <c:v>32.007333333333335</c:v>
                </c:pt>
                <c:pt idx="3207">
                  <c:v>44.033166666666666</c:v>
                </c:pt>
                <c:pt idx="3208">
                  <c:v>18.619333333333334</c:v>
                </c:pt>
                <c:pt idx="3209">
                  <c:v>18.018333333333334</c:v>
                </c:pt>
                <c:pt idx="3210">
                  <c:v>60.448833333333333</c:v>
                </c:pt>
                <c:pt idx="3211">
                  <c:v>46.018999999999998</c:v>
                </c:pt>
                <c:pt idx="3212">
                  <c:v>56.183666666666667</c:v>
                </c:pt>
                <c:pt idx="3213">
                  <c:v>38.349833333333336</c:v>
                </c:pt>
                <c:pt idx="3214">
                  <c:v>31.875</c:v>
                </c:pt>
                <c:pt idx="3215">
                  <c:v>71.643166666666673</c:v>
                </c:pt>
                <c:pt idx="3216">
                  <c:v>17.674666666666667</c:v>
                </c:pt>
                <c:pt idx="3217">
                  <c:v>54.867666666666665</c:v>
                </c:pt>
                <c:pt idx="3218">
                  <c:v>40.109666666666669</c:v>
                </c:pt>
                <c:pt idx="3219">
                  <c:v>35.121166666666667</c:v>
                </c:pt>
                <c:pt idx="3220">
                  <c:v>34.203833333333336</c:v>
                </c:pt>
                <c:pt idx="3221">
                  <c:v>12.212833333333334</c:v>
                </c:pt>
                <c:pt idx="3222">
                  <c:v>43.48983333333333</c:v>
                </c:pt>
                <c:pt idx="3223">
                  <c:v>63.977499999999999</c:v>
                </c:pt>
                <c:pt idx="3224">
                  <c:v>7.6224999999999996</c:v>
                </c:pt>
                <c:pt idx="3225">
                  <c:v>17.277166666666666</c:v>
                </c:pt>
                <c:pt idx="3226">
                  <c:v>16.849833333333333</c:v>
                </c:pt>
                <c:pt idx="3227">
                  <c:v>19.967500000000001</c:v>
                </c:pt>
                <c:pt idx="3228">
                  <c:v>121.52266666666667</c:v>
                </c:pt>
                <c:pt idx="3229">
                  <c:v>23.490666666666666</c:v>
                </c:pt>
                <c:pt idx="3230">
                  <c:v>27.912666666666667</c:v>
                </c:pt>
                <c:pt idx="3231">
                  <c:v>45.639499999999998</c:v>
                </c:pt>
                <c:pt idx="3232">
                  <c:v>9.570666666666666</c:v>
                </c:pt>
                <c:pt idx="3233">
                  <c:v>11.6555</c:v>
                </c:pt>
                <c:pt idx="3234">
                  <c:v>62.614666666666665</c:v>
                </c:pt>
                <c:pt idx="3235">
                  <c:v>22.1965</c:v>
                </c:pt>
                <c:pt idx="3236">
                  <c:v>86.498166666666663</c:v>
                </c:pt>
                <c:pt idx="3237">
                  <c:v>19.002166666666668</c:v>
                </c:pt>
                <c:pt idx="3238">
                  <c:v>19.729166666666668</c:v>
                </c:pt>
                <c:pt idx="3239">
                  <c:v>33.238833333333332</c:v>
                </c:pt>
                <c:pt idx="3240">
                  <c:v>36.085999999999999</c:v>
                </c:pt>
                <c:pt idx="3241">
                  <c:v>17.344000000000001</c:v>
                </c:pt>
                <c:pt idx="3242">
                  <c:v>14.934833333333334</c:v>
                </c:pt>
                <c:pt idx="3243">
                  <c:v>26.703333333333333</c:v>
                </c:pt>
                <c:pt idx="3244">
                  <c:v>66.172666666666672</c:v>
                </c:pt>
                <c:pt idx="3245">
                  <c:v>17.936499999999999</c:v>
                </c:pt>
                <c:pt idx="3246">
                  <c:v>33.744</c:v>
                </c:pt>
                <c:pt idx="3247">
                  <c:v>10.806166666666666</c:v>
                </c:pt>
                <c:pt idx="3248">
                  <c:v>52.846833333333336</c:v>
                </c:pt>
                <c:pt idx="3249">
                  <c:v>29.100833333333334</c:v>
                </c:pt>
                <c:pt idx="3250">
                  <c:v>46.606499999999997</c:v>
                </c:pt>
                <c:pt idx="3251">
                  <c:v>11.911</c:v>
                </c:pt>
                <c:pt idx="3252">
                  <c:v>11.5665</c:v>
                </c:pt>
                <c:pt idx="3253">
                  <c:v>23.537833333333332</c:v>
                </c:pt>
                <c:pt idx="3254">
                  <c:v>15.807333333333334</c:v>
                </c:pt>
                <c:pt idx="3255">
                  <c:v>24.767833333333332</c:v>
                </c:pt>
                <c:pt idx="3256">
                  <c:v>32.12616666666667</c:v>
                </c:pt>
                <c:pt idx="3257">
                  <c:v>70.503</c:v>
                </c:pt>
                <c:pt idx="3258">
                  <c:v>30.318999999999999</c:v>
                </c:pt>
                <c:pt idx="3259">
                  <c:v>25.007000000000001</c:v>
                </c:pt>
                <c:pt idx="3260">
                  <c:v>62.151166666666668</c:v>
                </c:pt>
                <c:pt idx="3261">
                  <c:v>20.303666666666668</c:v>
                </c:pt>
                <c:pt idx="3262">
                  <c:v>54.338666666666668</c:v>
                </c:pt>
                <c:pt idx="3263">
                  <c:v>31.283666666666665</c:v>
                </c:pt>
                <c:pt idx="3264">
                  <c:v>70.704499999999996</c:v>
                </c:pt>
                <c:pt idx="3265">
                  <c:v>28.735333333333333</c:v>
                </c:pt>
                <c:pt idx="3266">
                  <c:v>21.527999999999999</c:v>
                </c:pt>
                <c:pt idx="3267">
                  <c:v>45.9375</c:v>
                </c:pt>
                <c:pt idx="3268">
                  <c:v>74.335499999999996</c:v>
                </c:pt>
                <c:pt idx="3269">
                  <c:v>43.455833333333331</c:v>
                </c:pt>
                <c:pt idx="3270">
                  <c:v>26.892166666666668</c:v>
                </c:pt>
                <c:pt idx="3271">
                  <c:v>43.56133333333333</c:v>
                </c:pt>
                <c:pt idx="3272">
                  <c:v>11.990333333333334</c:v>
                </c:pt>
                <c:pt idx="3273">
                  <c:v>36.605833333333337</c:v>
                </c:pt>
                <c:pt idx="3274">
                  <c:v>37.473333333333336</c:v>
                </c:pt>
                <c:pt idx="3275">
                  <c:v>15.015833333333333</c:v>
                </c:pt>
                <c:pt idx="3276">
                  <c:v>6.9435000000000002</c:v>
                </c:pt>
                <c:pt idx="3277">
                  <c:v>12.7225</c:v>
                </c:pt>
                <c:pt idx="3278">
                  <c:v>26.9465</c:v>
                </c:pt>
                <c:pt idx="3279">
                  <c:v>4.6615000000000002</c:v>
                </c:pt>
                <c:pt idx="3280">
                  <c:v>69.345833333333331</c:v>
                </c:pt>
                <c:pt idx="3281">
                  <c:v>15.173166666666667</c:v>
                </c:pt>
                <c:pt idx="3282">
                  <c:v>26.119166666666668</c:v>
                </c:pt>
                <c:pt idx="3283">
                  <c:v>3.2083333333333335</c:v>
                </c:pt>
                <c:pt idx="3284">
                  <c:v>46.801333333333332</c:v>
                </c:pt>
                <c:pt idx="3285">
                  <c:v>22.431666666666668</c:v>
                </c:pt>
                <c:pt idx="3286">
                  <c:v>18.171500000000002</c:v>
                </c:pt>
                <c:pt idx="3287">
                  <c:v>27.347333333333335</c:v>
                </c:pt>
                <c:pt idx="3288">
                  <c:v>10.078333333333333</c:v>
                </c:pt>
                <c:pt idx="3289">
                  <c:v>16.515333333333334</c:v>
                </c:pt>
                <c:pt idx="3290">
                  <c:v>32.491</c:v>
                </c:pt>
                <c:pt idx="3291">
                  <c:v>17.329166666666666</c:v>
                </c:pt>
                <c:pt idx="3292">
                  <c:v>21.335833333333333</c:v>
                </c:pt>
                <c:pt idx="3293">
                  <c:v>14.903666666666666</c:v>
                </c:pt>
                <c:pt idx="3294">
                  <c:v>6.1738333333333335</c:v>
                </c:pt>
                <c:pt idx="3295">
                  <c:v>121.02916666666667</c:v>
                </c:pt>
                <c:pt idx="3296">
                  <c:v>125.89766666666667</c:v>
                </c:pt>
                <c:pt idx="3297">
                  <c:v>20.484166666666667</c:v>
                </c:pt>
                <c:pt idx="3298">
                  <c:v>66.105666666666664</c:v>
                </c:pt>
                <c:pt idx="3299">
                  <c:v>17.762</c:v>
                </c:pt>
                <c:pt idx="3300">
                  <c:v>32.602499999999999</c:v>
                </c:pt>
                <c:pt idx="3301">
                  <c:v>33.228666666666669</c:v>
                </c:pt>
                <c:pt idx="3302">
                  <c:v>28.912333333333333</c:v>
                </c:pt>
                <c:pt idx="3303">
                  <c:v>44.095333333333336</c:v>
                </c:pt>
                <c:pt idx="3304">
                  <c:v>16.8735</c:v>
                </c:pt>
                <c:pt idx="3305">
                  <c:v>53.502000000000002</c:v>
                </c:pt>
                <c:pt idx="3306">
                  <c:v>52.718333333333334</c:v>
                </c:pt>
                <c:pt idx="3307">
                  <c:v>19.4575</c:v>
                </c:pt>
                <c:pt idx="3308">
                  <c:v>4.76</c:v>
                </c:pt>
                <c:pt idx="3309">
                  <c:v>7.6825000000000001</c:v>
                </c:pt>
                <c:pt idx="3310">
                  <c:v>28.532166666666665</c:v>
                </c:pt>
                <c:pt idx="3311">
                  <c:v>7.8418333333333337</c:v>
                </c:pt>
                <c:pt idx="3312">
                  <c:v>25.013166666666667</c:v>
                </c:pt>
                <c:pt idx="3313">
                  <c:v>57.161999999999999</c:v>
                </c:pt>
                <c:pt idx="3314">
                  <c:v>16.924333333333333</c:v>
                </c:pt>
                <c:pt idx="3315">
                  <c:v>21.183666666666667</c:v>
                </c:pt>
                <c:pt idx="3316">
                  <c:v>18.296666666666667</c:v>
                </c:pt>
                <c:pt idx="3317">
                  <c:v>31.266166666666667</c:v>
                </c:pt>
                <c:pt idx="3318">
                  <c:v>34.909833333333331</c:v>
                </c:pt>
                <c:pt idx="3319">
                  <c:v>38.914999999999999</c:v>
                </c:pt>
                <c:pt idx="3320">
                  <c:v>17.0655</c:v>
                </c:pt>
                <c:pt idx="3321">
                  <c:v>30.869</c:v>
                </c:pt>
                <c:pt idx="3322">
                  <c:v>71.314666666666668</c:v>
                </c:pt>
                <c:pt idx="3323">
                  <c:v>13.734500000000001</c:v>
                </c:pt>
                <c:pt idx="3324">
                  <c:v>12.296333333333333</c:v>
                </c:pt>
                <c:pt idx="3325">
                  <c:v>31.355333333333334</c:v>
                </c:pt>
                <c:pt idx="3326">
                  <c:v>13.163</c:v>
                </c:pt>
                <c:pt idx="3327">
                  <c:v>42.583333333333336</c:v>
                </c:pt>
                <c:pt idx="3328">
                  <c:v>36.489666666666665</c:v>
                </c:pt>
                <c:pt idx="3329">
                  <c:v>39.272833333333331</c:v>
                </c:pt>
                <c:pt idx="3330">
                  <c:v>20.804666666666666</c:v>
                </c:pt>
                <c:pt idx="3331">
                  <c:v>44.646999999999998</c:v>
                </c:pt>
                <c:pt idx="3332">
                  <c:v>14.334833333333334</c:v>
                </c:pt>
                <c:pt idx="3333">
                  <c:v>13.563666666666666</c:v>
                </c:pt>
                <c:pt idx="3334">
                  <c:v>26.527166666666666</c:v>
                </c:pt>
                <c:pt idx="3335">
                  <c:v>23.638666666666666</c:v>
                </c:pt>
                <c:pt idx="3336">
                  <c:v>57.883000000000003</c:v>
                </c:pt>
                <c:pt idx="3337">
                  <c:v>11.839333333333334</c:v>
                </c:pt>
                <c:pt idx="3338">
                  <c:v>22.0915</c:v>
                </c:pt>
                <c:pt idx="3339">
                  <c:v>25.225666666666665</c:v>
                </c:pt>
                <c:pt idx="3340">
                  <c:v>46.471499999999999</c:v>
                </c:pt>
                <c:pt idx="3341">
                  <c:v>11.695333333333334</c:v>
                </c:pt>
                <c:pt idx="3342">
                  <c:v>22.249166666666667</c:v>
                </c:pt>
                <c:pt idx="3343">
                  <c:v>19.580833333333334</c:v>
                </c:pt>
                <c:pt idx="3344">
                  <c:v>32.49733333333333</c:v>
                </c:pt>
                <c:pt idx="3345">
                  <c:v>64.216333333333338</c:v>
                </c:pt>
                <c:pt idx="3346">
                  <c:v>31.829333333333334</c:v>
                </c:pt>
                <c:pt idx="3347">
                  <c:v>30.925999999999998</c:v>
                </c:pt>
                <c:pt idx="3348">
                  <c:v>119.312</c:v>
                </c:pt>
                <c:pt idx="3349">
                  <c:v>49.514833333333335</c:v>
                </c:pt>
                <c:pt idx="3350">
                  <c:v>3.1080000000000001</c:v>
                </c:pt>
                <c:pt idx="3351">
                  <c:v>62.542666666666669</c:v>
                </c:pt>
                <c:pt idx="3352">
                  <c:v>35.438833333333335</c:v>
                </c:pt>
                <c:pt idx="3353">
                  <c:v>27.525833333333335</c:v>
                </c:pt>
                <c:pt idx="3354">
                  <c:v>51.784833333333331</c:v>
                </c:pt>
                <c:pt idx="3355">
                  <c:v>40.207166666666666</c:v>
                </c:pt>
                <c:pt idx="3356">
                  <c:v>21.711833333333335</c:v>
                </c:pt>
                <c:pt idx="3357">
                  <c:v>35.841999999999999</c:v>
                </c:pt>
                <c:pt idx="3358">
                  <c:v>19.868166666666667</c:v>
                </c:pt>
                <c:pt idx="3359">
                  <c:v>12.851000000000001</c:v>
                </c:pt>
                <c:pt idx="3360">
                  <c:v>27.912500000000001</c:v>
                </c:pt>
                <c:pt idx="3361">
                  <c:v>18.189166666666665</c:v>
                </c:pt>
                <c:pt idx="3362">
                  <c:v>101.52283333333334</c:v>
                </c:pt>
                <c:pt idx="3363">
                  <c:v>38.969666666666669</c:v>
                </c:pt>
                <c:pt idx="3364">
                  <c:v>77.465999999999994</c:v>
                </c:pt>
                <c:pt idx="3365">
                  <c:v>24.860499999999998</c:v>
                </c:pt>
                <c:pt idx="3366">
                  <c:v>32.561</c:v>
                </c:pt>
                <c:pt idx="3367">
                  <c:v>81.790499999999994</c:v>
                </c:pt>
                <c:pt idx="3368">
                  <c:v>28.076666666666668</c:v>
                </c:pt>
                <c:pt idx="3369">
                  <c:v>49.971666666666664</c:v>
                </c:pt>
                <c:pt idx="3370">
                  <c:v>16.874666666666666</c:v>
                </c:pt>
                <c:pt idx="3371">
                  <c:v>5.5778333333333334</c:v>
                </c:pt>
                <c:pt idx="3372">
                  <c:v>18.544499999999999</c:v>
                </c:pt>
                <c:pt idx="3373">
                  <c:v>16.576499999999999</c:v>
                </c:pt>
                <c:pt idx="3374">
                  <c:v>59.738999999999997</c:v>
                </c:pt>
                <c:pt idx="3375">
                  <c:v>82.678166666666669</c:v>
                </c:pt>
                <c:pt idx="3376">
                  <c:v>5.9538333333333338</c:v>
                </c:pt>
                <c:pt idx="3377">
                  <c:v>4.0836666666666668</c:v>
                </c:pt>
                <c:pt idx="3378">
                  <c:v>23.179166666666667</c:v>
                </c:pt>
                <c:pt idx="3379">
                  <c:v>43.398000000000003</c:v>
                </c:pt>
                <c:pt idx="3380">
                  <c:v>17.317166666666665</c:v>
                </c:pt>
                <c:pt idx="3381">
                  <c:v>71.107166666666672</c:v>
                </c:pt>
                <c:pt idx="3382">
                  <c:v>15.083666666666666</c:v>
                </c:pt>
                <c:pt idx="3383">
                  <c:v>27.021999999999998</c:v>
                </c:pt>
                <c:pt idx="3384">
                  <c:v>64.016999999999996</c:v>
                </c:pt>
                <c:pt idx="3385">
                  <c:v>68.429000000000002</c:v>
                </c:pt>
                <c:pt idx="3386">
                  <c:v>6.0443333333333333</c:v>
                </c:pt>
                <c:pt idx="3387">
                  <c:v>39.018000000000001</c:v>
                </c:pt>
                <c:pt idx="3388">
                  <c:v>17.8005</c:v>
                </c:pt>
                <c:pt idx="3389">
                  <c:v>6.3851666666666667</c:v>
                </c:pt>
                <c:pt idx="3390">
                  <c:v>81.24166666666666</c:v>
                </c:pt>
                <c:pt idx="3391">
                  <c:v>19.644666666666666</c:v>
                </c:pt>
                <c:pt idx="3392">
                  <c:v>21.166333333333334</c:v>
                </c:pt>
                <c:pt idx="3393">
                  <c:v>36.297833333333337</c:v>
                </c:pt>
                <c:pt idx="3394">
                  <c:v>7.0590000000000002</c:v>
                </c:pt>
                <c:pt idx="3395">
                  <c:v>12.128</c:v>
                </c:pt>
                <c:pt idx="3396">
                  <c:v>30.045166666666667</c:v>
                </c:pt>
                <c:pt idx="3397">
                  <c:v>40.43866666666667</c:v>
                </c:pt>
                <c:pt idx="3398">
                  <c:v>50.802166666666665</c:v>
                </c:pt>
                <c:pt idx="3399">
                  <c:v>30.882333333333332</c:v>
                </c:pt>
                <c:pt idx="3400">
                  <c:v>12.663500000000001</c:v>
                </c:pt>
                <c:pt idx="3401">
                  <c:v>19.724</c:v>
                </c:pt>
                <c:pt idx="3402">
                  <c:v>20.992999999999999</c:v>
                </c:pt>
                <c:pt idx="3403">
                  <c:v>31.629333333333335</c:v>
                </c:pt>
                <c:pt idx="3404">
                  <c:v>81.64233333333334</c:v>
                </c:pt>
                <c:pt idx="3405">
                  <c:v>21.528500000000001</c:v>
                </c:pt>
                <c:pt idx="3406">
                  <c:v>13.431833333333334</c:v>
                </c:pt>
                <c:pt idx="3407">
                  <c:v>52.731999999999999</c:v>
                </c:pt>
                <c:pt idx="3408">
                  <c:v>30.21</c:v>
                </c:pt>
                <c:pt idx="3409">
                  <c:v>57.869666666666667</c:v>
                </c:pt>
                <c:pt idx="3410">
                  <c:v>1.1984999999999999</c:v>
                </c:pt>
                <c:pt idx="3411">
                  <c:v>35.650166666666664</c:v>
                </c:pt>
                <c:pt idx="3412">
                  <c:v>78.746833333333328</c:v>
                </c:pt>
                <c:pt idx="3413">
                  <c:v>12.5595</c:v>
                </c:pt>
                <c:pt idx="3414">
                  <c:v>17.012499999999999</c:v>
                </c:pt>
                <c:pt idx="3415">
                  <c:v>13.32</c:v>
                </c:pt>
                <c:pt idx="3416">
                  <c:v>16.757166666666667</c:v>
                </c:pt>
                <c:pt idx="3417">
                  <c:v>44.44</c:v>
                </c:pt>
                <c:pt idx="3418">
                  <c:v>36.636166666666668</c:v>
                </c:pt>
                <c:pt idx="3419">
                  <c:v>21.306666666666668</c:v>
                </c:pt>
                <c:pt idx="3420">
                  <c:v>9.3394999999999992</c:v>
                </c:pt>
                <c:pt idx="3421">
                  <c:v>12.577166666666667</c:v>
                </c:pt>
                <c:pt idx="3422">
                  <c:v>29.326000000000001</c:v>
                </c:pt>
                <c:pt idx="3423">
                  <c:v>39.574333333333335</c:v>
                </c:pt>
                <c:pt idx="3424">
                  <c:v>36.838166666666666</c:v>
                </c:pt>
                <c:pt idx="3425">
                  <c:v>35.936500000000002</c:v>
                </c:pt>
                <c:pt idx="3426">
                  <c:v>10.641333333333334</c:v>
                </c:pt>
                <c:pt idx="3427">
                  <c:v>79.462000000000003</c:v>
                </c:pt>
                <c:pt idx="3428">
                  <c:v>46.918833333333332</c:v>
                </c:pt>
                <c:pt idx="3429">
                  <c:v>16.585000000000001</c:v>
                </c:pt>
                <c:pt idx="3430">
                  <c:v>4.2966666666666669</c:v>
                </c:pt>
                <c:pt idx="3431">
                  <c:v>88.972666666666669</c:v>
                </c:pt>
                <c:pt idx="3432">
                  <c:v>36.265333333333331</c:v>
                </c:pt>
                <c:pt idx="3433">
                  <c:v>17.604333333333333</c:v>
                </c:pt>
                <c:pt idx="3434">
                  <c:v>46.954333333333331</c:v>
                </c:pt>
                <c:pt idx="3435">
                  <c:v>25.995666666666665</c:v>
                </c:pt>
                <c:pt idx="3436">
                  <c:v>22.766166666666667</c:v>
                </c:pt>
                <c:pt idx="3437">
                  <c:v>28.558</c:v>
                </c:pt>
                <c:pt idx="3438">
                  <c:v>32.924333333333337</c:v>
                </c:pt>
                <c:pt idx="3439">
                  <c:v>53.893500000000003</c:v>
                </c:pt>
                <c:pt idx="3440">
                  <c:v>59.734333333333332</c:v>
                </c:pt>
                <c:pt idx="3441">
                  <c:v>34.350666666666669</c:v>
                </c:pt>
                <c:pt idx="3442">
                  <c:v>19.614333333333335</c:v>
                </c:pt>
                <c:pt idx="3443">
                  <c:v>37.69166666666667</c:v>
                </c:pt>
                <c:pt idx="3444">
                  <c:v>33.461666666666666</c:v>
                </c:pt>
                <c:pt idx="3445">
                  <c:v>52.137999999999998</c:v>
                </c:pt>
                <c:pt idx="3446">
                  <c:v>6.4636666666666667</c:v>
                </c:pt>
                <c:pt idx="3447">
                  <c:v>21.780333333333335</c:v>
                </c:pt>
                <c:pt idx="3448">
                  <c:v>23.369833333333332</c:v>
                </c:pt>
                <c:pt idx="3449">
                  <c:v>10.580833333333333</c:v>
                </c:pt>
                <c:pt idx="3450">
                  <c:v>28.313333333333333</c:v>
                </c:pt>
                <c:pt idx="3451">
                  <c:v>7.0970000000000004</c:v>
                </c:pt>
                <c:pt idx="3452">
                  <c:v>25.712833333333332</c:v>
                </c:pt>
                <c:pt idx="3453">
                  <c:v>17.515499999999999</c:v>
                </c:pt>
                <c:pt idx="3454">
                  <c:v>46.802</c:v>
                </c:pt>
                <c:pt idx="3455">
                  <c:v>20.199333333333332</c:v>
                </c:pt>
                <c:pt idx="3456">
                  <c:v>12.431333333333333</c:v>
                </c:pt>
                <c:pt idx="3457">
                  <c:v>20.5915</c:v>
                </c:pt>
                <c:pt idx="3458">
                  <c:v>33.964333333333336</c:v>
                </c:pt>
                <c:pt idx="3459">
                  <c:v>9.9316666666666666</c:v>
                </c:pt>
                <c:pt idx="3460">
                  <c:v>21.928666666666668</c:v>
                </c:pt>
                <c:pt idx="3461">
                  <c:v>9.0751666666666662</c:v>
                </c:pt>
                <c:pt idx="3462">
                  <c:v>28.445499999999999</c:v>
                </c:pt>
                <c:pt idx="3463">
                  <c:v>39.823166666666665</c:v>
                </c:pt>
                <c:pt idx="3464">
                  <c:v>69.55</c:v>
                </c:pt>
                <c:pt idx="3465">
                  <c:v>29.655166666666666</c:v>
                </c:pt>
                <c:pt idx="3466">
                  <c:v>13.585833333333333</c:v>
                </c:pt>
                <c:pt idx="3467">
                  <c:v>31.2255</c:v>
                </c:pt>
                <c:pt idx="3468">
                  <c:v>27.603833333333334</c:v>
                </c:pt>
                <c:pt idx="3469">
                  <c:v>41.485999999999997</c:v>
                </c:pt>
                <c:pt idx="3470">
                  <c:v>25.381166666666665</c:v>
                </c:pt>
                <c:pt idx="3471">
                  <c:v>29.097333333333335</c:v>
                </c:pt>
                <c:pt idx="3472">
                  <c:v>17.670166666666667</c:v>
                </c:pt>
                <c:pt idx="3473">
                  <c:v>71.936999999999998</c:v>
                </c:pt>
                <c:pt idx="3474">
                  <c:v>24.552333333333333</c:v>
                </c:pt>
                <c:pt idx="3475">
                  <c:v>10.1175</c:v>
                </c:pt>
                <c:pt idx="3476">
                  <c:v>5.0263333333333335</c:v>
                </c:pt>
                <c:pt idx="3477">
                  <c:v>57.605666666666664</c:v>
                </c:pt>
                <c:pt idx="3478">
                  <c:v>21.151166666666665</c:v>
                </c:pt>
                <c:pt idx="3479">
                  <c:v>22.097999999999999</c:v>
                </c:pt>
                <c:pt idx="3480">
                  <c:v>26.846833333333333</c:v>
                </c:pt>
                <c:pt idx="3481">
                  <c:v>23.919833333333333</c:v>
                </c:pt>
                <c:pt idx="3482">
                  <c:v>19.540500000000002</c:v>
                </c:pt>
                <c:pt idx="3483">
                  <c:v>12.270666666666667</c:v>
                </c:pt>
                <c:pt idx="3484">
                  <c:v>37.680999999999997</c:v>
                </c:pt>
                <c:pt idx="3485">
                  <c:v>17.435833333333335</c:v>
                </c:pt>
                <c:pt idx="3486">
                  <c:v>26.635166666666667</c:v>
                </c:pt>
                <c:pt idx="3487">
                  <c:v>21.691166666666668</c:v>
                </c:pt>
                <c:pt idx="3488">
                  <c:v>56.530999999999999</c:v>
                </c:pt>
                <c:pt idx="3489">
                  <c:v>29.866333333333333</c:v>
                </c:pt>
                <c:pt idx="3490">
                  <c:v>39.635666666666665</c:v>
                </c:pt>
                <c:pt idx="3491">
                  <c:v>99.263499999999993</c:v>
                </c:pt>
                <c:pt idx="3492">
                  <c:v>25.010333333333332</c:v>
                </c:pt>
                <c:pt idx="3493">
                  <c:v>14.945499999999999</c:v>
                </c:pt>
                <c:pt idx="3494">
                  <c:v>17.230166666666666</c:v>
                </c:pt>
                <c:pt idx="3495">
                  <c:v>34.528333333333336</c:v>
                </c:pt>
                <c:pt idx="3496">
                  <c:v>7.3453333333333335</c:v>
                </c:pt>
                <c:pt idx="3497">
                  <c:v>21.071000000000002</c:v>
                </c:pt>
                <c:pt idx="3498">
                  <c:v>5.5388333333333337</c:v>
                </c:pt>
                <c:pt idx="3499">
                  <c:v>5.8021666666666665</c:v>
                </c:pt>
                <c:pt idx="3500">
                  <c:v>30.984666666666666</c:v>
                </c:pt>
                <c:pt idx="3501">
                  <c:v>21.000333333333334</c:v>
                </c:pt>
                <c:pt idx="3502">
                  <c:v>42.579500000000003</c:v>
                </c:pt>
                <c:pt idx="3503">
                  <c:v>10.967166666666667</c:v>
                </c:pt>
                <c:pt idx="3504">
                  <c:v>35.159166666666664</c:v>
                </c:pt>
                <c:pt idx="3505">
                  <c:v>14.925666666666666</c:v>
                </c:pt>
                <c:pt idx="3506">
                  <c:v>24.513333333333332</c:v>
                </c:pt>
                <c:pt idx="3507">
                  <c:v>25.653166666666667</c:v>
                </c:pt>
                <c:pt idx="3508">
                  <c:v>15.753333333333334</c:v>
                </c:pt>
                <c:pt idx="3509">
                  <c:v>29.000333333333334</c:v>
                </c:pt>
                <c:pt idx="3510">
                  <c:v>26.795000000000002</c:v>
                </c:pt>
                <c:pt idx="3511">
                  <c:v>23.263500000000001</c:v>
                </c:pt>
                <c:pt idx="3512">
                  <c:v>17.371833333333335</c:v>
                </c:pt>
                <c:pt idx="3513">
                  <c:v>21.167166666666667</c:v>
                </c:pt>
                <c:pt idx="3514">
                  <c:v>20.716166666666666</c:v>
                </c:pt>
                <c:pt idx="3515">
                  <c:v>24.945166666666665</c:v>
                </c:pt>
                <c:pt idx="3516">
                  <c:v>18.638000000000002</c:v>
                </c:pt>
                <c:pt idx="3517">
                  <c:v>7.262666666666667</c:v>
                </c:pt>
                <c:pt idx="3518">
                  <c:v>18.547999999999998</c:v>
                </c:pt>
                <c:pt idx="3519">
                  <c:v>18.255666666666666</c:v>
                </c:pt>
                <c:pt idx="3520">
                  <c:v>23.488166666666668</c:v>
                </c:pt>
                <c:pt idx="3521">
                  <c:v>36.585500000000003</c:v>
                </c:pt>
                <c:pt idx="3522">
                  <c:v>27.492666666666668</c:v>
                </c:pt>
                <c:pt idx="3523">
                  <c:v>6.9766666666666666</c:v>
                </c:pt>
                <c:pt idx="3524">
                  <c:v>4.8766666666666669</c:v>
                </c:pt>
                <c:pt idx="3525">
                  <c:v>22.632999999999999</c:v>
                </c:pt>
                <c:pt idx="3526">
                  <c:v>5.8128333333333337</c:v>
                </c:pt>
                <c:pt idx="3527">
                  <c:v>32.859333333333332</c:v>
                </c:pt>
                <c:pt idx="3528">
                  <c:v>26.710333333333335</c:v>
                </c:pt>
                <c:pt idx="3529">
                  <c:v>22.195333333333334</c:v>
                </c:pt>
                <c:pt idx="3530">
                  <c:v>15.8725</c:v>
                </c:pt>
                <c:pt idx="3531">
                  <c:v>90.884333333333331</c:v>
                </c:pt>
                <c:pt idx="3532">
                  <c:v>4.2584999999999997</c:v>
                </c:pt>
                <c:pt idx="3533">
                  <c:v>22.450500000000002</c:v>
                </c:pt>
                <c:pt idx="3534">
                  <c:v>47.42966666666667</c:v>
                </c:pt>
                <c:pt idx="3535">
                  <c:v>17.637</c:v>
                </c:pt>
                <c:pt idx="3536">
                  <c:v>35.932333333333332</c:v>
                </c:pt>
                <c:pt idx="3537">
                  <c:v>16.978833333333334</c:v>
                </c:pt>
                <c:pt idx="3538">
                  <c:v>15.372833333333332</c:v>
                </c:pt>
                <c:pt idx="3539">
                  <c:v>27.446333333333332</c:v>
                </c:pt>
                <c:pt idx="3540">
                  <c:v>13.782166666666667</c:v>
                </c:pt>
                <c:pt idx="3541">
                  <c:v>31.702999999999999</c:v>
                </c:pt>
                <c:pt idx="3542">
                  <c:v>39.293999999999997</c:v>
                </c:pt>
                <c:pt idx="3543">
                  <c:v>34.360166666666665</c:v>
                </c:pt>
                <c:pt idx="3544">
                  <c:v>92.300666666666672</c:v>
                </c:pt>
                <c:pt idx="3545">
                  <c:v>56.405999999999999</c:v>
                </c:pt>
                <c:pt idx="3546">
                  <c:v>60.889499999999998</c:v>
                </c:pt>
                <c:pt idx="3547">
                  <c:v>64.425666666666672</c:v>
                </c:pt>
                <c:pt idx="3548">
                  <c:v>36.880166666666668</c:v>
                </c:pt>
                <c:pt idx="3549">
                  <c:v>13.193166666666666</c:v>
                </c:pt>
                <c:pt idx="3550">
                  <c:v>4.8025000000000002</c:v>
                </c:pt>
                <c:pt idx="3551">
                  <c:v>7.9428333333333336</c:v>
                </c:pt>
                <c:pt idx="3552">
                  <c:v>29.387833333333333</c:v>
                </c:pt>
                <c:pt idx="3553">
                  <c:v>10.648833333333334</c:v>
                </c:pt>
                <c:pt idx="3554">
                  <c:v>27.490833333333335</c:v>
                </c:pt>
                <c:pt idx="3555">
                  <c:v>41.976833333333332</c:v>
                </c:pt>
                <c:pt idx="3556">
                  <c:v>59.416333333333334</c:v>
                </c:pt>
                <c:pt idx="3557">
                  <c:v>69.9315</c:v>
                </c:pt>
                <c:pt idx="3558">
                  <c:v>71.400000000000006</c:v>
                </c:pt>
                <c:pt idx="3559">
                  <c:v>24.991666666666667</c:v>
                </c:pt>
                <c:pt idx="3560">
                  <c:v>29.045166666666667</c:v>
                </c:pt>
                <c:pt idx="3561">
                  <c:v>27.356333333333332</c:v>
                </c:pt>
                <c:pt idx="3562">
                  <c:v>26.992166666666666</c:v>
                </c:pt>
                <c:pt idx="3563">
                  <c:v>66.112666666666669</c:v>
                </c:pt>
                <c:pt idx="3564">
                  <c:v>102.16083333333333</c:v>
                </c:pt>
                <c:pt idx="3565">
                  <c:v>27.39</c:v>
                </c:pt>
                <c:pt idx="3566">
                  <c:v>23.916</c:v>
                </c:pt>
                <c:pt idx="3567">
                  <c:v>30.029833333333332</c:v>
                </c:pt>
                <c:pt idx="3568">
                  <c:v>2.8083333333333331</c:v>
                </c:pt>
                <c:pt idx="3569">
                  <c:v>69.123833333333337</c:v>
                </c:pt>
                <c:pt idx="3570">
                  <c:v>36.258166666666668</c:v>
                </c:pt>
                <c:pt idx="3571">
                  <c:v>9.8213333333333335</c:v>
                </c:pt>
                <c:pt idx="3572">
                  <c:v>22.921500000000002</c:v>
                </c:pt>
                <c:pt idx="3573">
                  <c:v>31.197833333333332</c:v>
                </c:pt>
                <c:pt idx="3574">
                  <c:v>57.008000000000003</c:v>
                </c:pt>
                <c:pt idx="3575">
                  <c:v>35.399666666666668</c:v>
                </c:pt>
                <c:pt idx="3576">
                  <c:v>30.049333333333333</c:v>
                </c:pt>
                <c:pt idx="3577">
                  <c:v>35.197833333333335</c:v>
                </c:pt>
                <c:pt idx="3578">
                  <c:v>33.93333333333333</c:v>
                </c:pt>
                <c:pt idx="3579">
                  <c:v>48.466333333333331</c:v>
                </c:pt>
                <c:pt idx="3580">
                  <c:v>22.920999999999999</c:v>
                </c:pt>
                <c:pt idx="3581">
                  <c:v>16.329999999999998</c:v>
                </c:pt>
                <c:pt idx="3582">
                  <c:v>25.637166666666666</c:v>
                </c:pt>
                <c:pt idx="3583">
                  <c:v>12.531333333333333</c:v>
                </c:pt>
                <c:pt idx="3584">
                  <c:v>13.0755</c:v>
                </c:pt>
                <c:pt idx="3585">
                  <c:v>55.146833333333333</c:v>
                </c:pt>
                <c:pt idx="3586">
                  <c:v>28.090166666666665</c:v>
                </c:pt>
                <c:pt idx="3587">
                  <c:v>12.244833333333334</c:v>
                </c:pt>
                <c:pt idx="3588">
                  <c:v>42.714666666666666</c:v>
                </c:pt>
                <c:pt idx="3589">
                  <c:v>36.57033333333333</c:v>
                </c:pt>
                <c:pt idx="3590">
                  <c:v>26.807833333333335</c:v>
                </c:pt>
                <c:pt idx="3591">
                  <c:v>32.401499999999999</c:v>
                </c:pt>
                <c:pt idx="3592">
                  <c:v>111.37050000000001</c:v>
                </c:pt>
                <c:pt idx="3593">
                  <c:v>42.280166666666666</c:v>
                </c:pt>
                <c:pt idx="3594">
                  <c:v>26.159833333333335</c:v>
                </c:pt>
                <c:pt idx="3595">
                  <c:v>71.052999999999997</c:v>
                </c:pt>
                <c:pt idx="3596">
                  <c:v>19.826499999999999</c:v>
                </c:pt>
                <c:pt idx="3597">
                  <c:v>27.952166666666667</c:v>
                </c:pt>
                <c:pt idx="3598">
                  <c:v>20.679666666666666</c:v>
                </c:pt>
                <c:pt idx="3599">
                  <c:v>61.355833333333337</c:v>
                </c:pt>
                <c:pt idx="3600">
                  <c:v>12.866666666666667</c:v>
                </c:pt>
                <c:pt idx="3601">
                  <c:v>11.518166666666668</c:v>
                </c:pt>
                <c:pt idx="3602">
                  <c:v>30.643166666666666</c:v>
                </c:pt>
                <c:pt idx="3603">
                  <c:v>30.896333333333335</c:v>
                </c:pt>
                <c:pt idx="3604">
                  <c:v>8.4028333333333336</c:v>
                </c:pt>
                <c:pt idx="3605">
                  <c:v>73.702500000000001</c:v>
                </c:pt>
                <c:pt idx="3606">
                  <c:v>63.18933333333333</c:v>
                </c:pt>
                <c:pt idx="3607">
                  <c:v>28.204999999999998</c:v>
                </c:pt>
                <c:pt idx="3608">
                  <c:v>9.5414999999999992</c:v>
                </c:pt>
                <c:pt idx="3609">
                  <c:v>11.747833333333332</c:v>
                </c:pt>
                <c:pt idx="3610">
                  <c:v>1.3819722166666668</c:v>
                </c:pt>
                <c:pt idx="3611">
                  <c:v>76.442666666666668</c:v>
                </c:pt>
                <c:pt idx="3612">
                  <c:v>9.3463333333333338</c:v>
                </c:pt>
                <c:pt idx="3613">
                  <c:v>19.333833333333335</c:v>
                </c:pt>
                <c:pt idx="3614">
                  <c:v>17.401333333333334</c:v>
                </c:pt>
                <c:pt idx="3615">
                  <c:v>49.6355</c:v>
                </c:pt>
                <c:pt idx="3616">
                  <c:v>12.268166666666668</c:v>
                </c:pt>
                <c:pt idx="3617">
                  <c:v>11.536666666666667</c:v>
                </c:pt>
                <c:pt idx="3618">
                  <c:v>16.533999999999999</c:v>
                </c:pt>
                <c:pt idx="3619">
                  <c:v>24.901</c:v>
                </c:pt>
                <c:pt idx="3620">
                  <c:v>10.055666666666667</c:v>
                </c:pt>
                <c:pt idx="3621">
                  <c:v>74.580333333333328</c:v>
                </c:pt>
                <c:pt idx="3622">
                  <c:v>18.922999999999998</c:v>
                </c:pt>
                <c:pt idx="3623">
                  <c:v>68.681333333333328</c:v>
                </c:pt>
                <c:pt idx="3624">
                  <c:v>50.730833333333337</c:v>
                </c:pt>
                <c:pt idx="3625">
                  <c:v>43.646333333333331</c:v>
                </c:pt>
                <c:pt idx="3626">
                  <c:v>49.465833333333336</c:v>
                </c:pt>
                <c:pt idx="3627">
                  <c:v>28.586333333333332</c:v>
                </c:pt>
                <c:pt idx="3628">
                  <c:v>30.461666666666666</c:v>
                </c:pt>
                <c:pt idx="3629">
                  <c:v>34.792499999999997</c:v>
                </c:pt>
                <c:pt idx="3630">
                  <c:v>32.847499999999997</c:v>
                </c:pt>
                <c:pt idx="3631">
                  <c:v>78.1905</c:v>
                </c:pt>
                <c:pt idx="3632">
                  <c:v>29.206666666666667</c:v>
                </c:pt>
                <c:pt idx="3633">
                  <c:v>33.6</c:v>
                </c:pt>
                <c:pt idx="3634">
                  <c:v>82.628500000000003</c:v>
                </c:pt>
                <c:pt idx="3635">
                  <c:v>36.981666666666669</c:v>
                </c:pt>
                <c:pt idx="3636">
                  <c:v>19.689166666666665</c:v>
                </c:pt>
                <c:pt idx="3637">
                  <c:v>12.305</c:v>
                </c:pt>
                <c:pt idx="3638">
                  <c:v>38.283999999999999</c:v>
                </c:pt>
                <c:pt idx="3639">
                  <c:v>12.986166666666668</c:v>
                </c:pt>
                <c:pt idx="3640">
                  <c:v>13.339833333333333</c:v>
                </c:pt>
                <c:pt idx="3641">
                  <c:v>21.040166666666668</c:v>
                </c:pt>
                <c:pt idx="3642">
                  <c:v>14.922166666666667</c:v>
                </c:pt>
                <c:pt idx="3643">
                  <c:v>58.223333333333336</c:v>
                </c:pt>
                <c:pt idx="3644">
                  <c:v>26.110833333333332</c:v>
                </c:pt>
                <c:pt idx="3645">
                  <c:v>20.955166666666667</c:v>
                </c:pt>
                <c:pt idx="3646">
                  <c:v>31.326833333333333</c:v>
                </c:pt>
                <c:pt idx="3647">
                  <c:v>32.587666666666664</c:v>
                </c:pt>
                <c:pt idx="3648">
                  <c:v>5.0910000000000002</c:v>
                </c:pt>
                <c:pt idx="3649">
                  <c:v>37.300166666666669</c:v>
                </c:pt>
                <c:pt idx="3650">
                  <c:v>41.126666666666665</c:v>
                </c:pt>
                <c:pt idx="3651">
                  <c:v>38.856166666666667</c:v>
                </c:pt>
                <c:pt idx="3652">
                  <c:v>5.3073333333333332</c:v>
                </c:pt>
                <c:pt idx="3653">
                  <c:v>20.464833333333335</c:v>
                </c:pt>
                <c:pt idx="3654">
                  <c:v>30.718499999999999</c:v>
                </c:pt>
                <c:pt idx="3655">
                  <c:v>18.213333333333335</c:v>
                </c:pt>
                <c:pt idx="3656">
                  <c:v>27.699333333333332</c:v>
                </c:pt>
                <c:pt idx="3657">
                  <c:v>42.168666666666667</c:v>
                </c:pt>
                <c:pt idx="3658">
                  <c:v>5.8311666666666664</c:v>
                </c:pt>
                <c:pt idx="3659">
                  <c:v>27.051500000000001</c:v>
                </c:pt>
                <c:pt idx="3660">
                  <c:v>60.889499999999998</c:v>
                </c:pt>
                <c:pt idx="3661">
                  <c:v>37.798999999999999</c:v>
                </c:pt>
                <c:pt idx="3662">
                  <c:v>51.326166666666666</c:v>
                </c:pt>
                <c:pt idx="3663">
                  <c:v>42.044499999999999</c:v>
                </c:pt>
                <c:pt idx="3664">
                  <c:v>65.653999999999996</c:v>
                </c:pt>
                <c:pt idx="3665">
                  <c:v>18.471499999999999</c:v>
                </c:pt>
                <c:pt idx="3666">
                  <c:v>77.995500000000007</c:v>
                </c:pt>
                <c:pt idx="3667">
                  <c:v>18.956666666666667</c:v>
                </c:pt>
                <c:pt idx="3668">
                  <c:v>32.900500000000001</c:v>
                </c:pt>
                <c:pt idx="3669">
                  <c:v>30.457333333333334</c:v>
                </c:pt>
                <c:pt idx="3670">
                  <c:v>16.316333333333333</c:v>
                </c:pt>
                <c:pt idx="3671">
                  <c:v>31.030333333333335</c:v>
                </c:pt>
                <c:pt idx="3672">
                  <c:v>51.666333333333334</c:v>
                </c:pt>
                <c:pt idx="3673">
                  <c:v>29.208666666666666</c:v>
                </c:pt>
                <c:pt idx="3674">
                  <c:v>27.991</c:v>
                </c:pt>
                <c:pt idx="3675">
                  <c:v>34.445166666666665</c:v>
                </c:pt>
                <c:pt idx="3676">
                  <c:v>17.352333333333334</c:v>
                </c:pt>
                <c:pt idx="3677">
                  <c:v>32.726333333333336</c:v>
                </c:pt>
                <c:pt idx="3678">
                  <c:v>25.991666666666667</c:v>
                </c:pt>
                <c:pt idx="3679">
                  <c:v>21.218666666666667</c:v>
                </c:pt>
                <c:pt idx="3680">
                  <c:v>18.361666666666668</c:v>
                </c:pt>
                <c:pt idx="3681">
                  <c:v>17.390166666666666</c:v>
                </c:pt>
                <c:pt idx="3682">
                  <c:v>13.801666666666666</c:v>
                </c:pt>
                <c:pt idx="3683">
                  <c:v>36.146833333333333</c:v>
                </c:pt>
                <c:pt idx="3684">
                  <c:v>11.548500000000001</c:v>
                </c:pt>
                <c:pt idx="3685">
                  <c:v>75.42016666666666</c:v>
                </c:pt>
                <c:pt idx="3686">
                  <c:v>53.895166666666668</c:v>
                </c:pt>
                <c:pt idx="3687">
                  <c:v>81.70783333333334</c:v>
                </c:pt>
                <c:pt idx="3688">
                  <c:v>32.165666666666667</c:v>
                </c:pt>
                <c:pt idx="3689">
                  <c:v>18.685833333333335</c:v>
                </c:pt>
                <c:pt idx="3690">
                  <c:v>19.546833333333332</c:v>
                </c:pt>
                <c:pt idx="3691">
                  <c:v>60.598833333333332</c:v>
                </c:pt>
                <c:pt idx="3692">
                  <c:v>24.788833333333333</c:v>
                </c:pt>
                <c:pt idx="3693">
                  <c:v>33.103000000000002</c:v>
                </c:pt>
                <c:pt idx="3694">
                  <c:v>70.089166666666671</c:v>
                </c:pt>
                <c:pt idx="3695">
                  <c:v>59.853666666666669</c:v>
                </c:pt>
                <c:pt idx="3696">
                  <c:v>30.894666666666666</c:v>
                </c:pt>
                <c:pt idx="3697">
                  <c:v>17.008666666666667</c:v>
                </c:pt>
                <c:pt idx="3698">
                  <c:v>33.591833333333334</c:v>
                </c:pt>
                <c:pt idx="3699">
                  <c:v>35.171500000000002</c:v>
                </c:pt>
                <c:pt idx="3700">
                  <c:v>8.1436666666666664</c:v>
                </c:pt>
                <c:pt idx="3701">
                  <c:v>36.560166666666667</c:v>
                </c:pt>
                <c:pt idx="3702">
                  <c:v>20.591000000000001</c:v>
                </c:pt>
                <c:pt idx="3703">
                  <c:v>19.996500000000001</c:v>
                </c:pt>
                <c:pt idx="3704">
                  <c:v>1.6906666666666668</c:v>
                </c:pt>
                <c:pt idx="3705">
                  <c:v>18.776333333333334</c:v>
                </c:pt>
                <c:pt idx="3706">
                  <c:v>34.047833333333337</c:v>
                </c:pt>
                <c:pt idx="3707">
                  <c:v>12.497666666666667</c:v>
                </c:pt>
                <c:pt idx="3708">
                  <c:v>9.8338333333333328</c:v>
                </c:pt>
                <c:pt idx="3709">
                  <c:v>80.99366666666667</c:v>
                </c:pt>
                <c:pt idx="3710">
                  <c:v>42.836500000000001</c:v>
                </c:pt>
                <c:pt idx="3711">
                  <c:v>4.8205</c:v>
                </c:pt>
                <c:pt idx="3712">
                  <c:v>31.280999999999999</c:v>
                </c:pt>
                <c:pt idx="3713">
                  <c:v>28.997333333333334</c:v>
                </c:pt>
                <c:pt idx="3714">
                  <c:v>66.762333333333331</c:v>
                </c:pt>
                <c:pt idx="3715">
                  <c:v>50.922833333333337</c:v>
                </c:pt>
                <c:pt idx="3716">
                  <c:v>42.552999999999997</c:v>
                </c:pt>
                <c:pt idx="3717">
                  <c:v>23.950833333333332</c:v>
                </c:pt>
                <c:pt idx="3718">
                  <c:v>31.420500000000001</c:v>
                </c:pt>
                <c:pt idx="3719">
                  <c:v>54.216333333333331</c:v>
                </c:pt>
                <c:pt idx="3720">
                  <c:v>18.670333333333332</c:v>
                </c:pt>
                <c:pt idx="3721">
                  <c:v>10.789</c:v>
                </c:pt>
                <c:pt idx="3722">
                  <c:v>16.168833333333332</c:v>
                </c:pt>
                <c:pt idx="3723">
                  <c:v>59.433666666666667</c:v>
                </c:pt>
                <c:pt idx="3724">
                  <c:v>33.676833333333335</c:v>
                </c:pt>
                <c:pt idx="3725">
                  <c:v>21.658333333333335</c:v>
                </c:pt>
                <c:pt idx="3726">
                  <c:v>21.700333333333333</c:v>
                </c:pt>
                <c:pt idx="3727">
                  <c:v>28.020666666666667</c:v>
                </c:pt>
                <c:pt idx="3728">
                  <c:v>63.354666666666667</c:v>
                </c:pt>
                <c:pt idx="3729">
                  <c:v>26.367333333333335</c:v>
                </c:pt>
                <c:pt idx="3730">
                  <c:v>22.524333333333335</c:v>
                </c:pt>
                <c:pt idx="3731">
                  <c:v>19.424833333333332</c:v>
                </c:pt>
                <c:pt idx="3732">
                  <c:v>28.951666666666668</c:v>
                </c:pt>
                <c:pt idx="3733">
                  <c:v>84.55716666666666</c:v>
                </c:pt>
                <c:pt idx="3734">
                  <c:v>23.768666666666668</c:v>
                </c:pt>
                <c:pt idx="3735">
                  <c:v>18.147333333333332</c:v>
                </c:pt>
                <c:pt idx="3736">
                  <c:v>52.871499999999997</c:v>
                </c:pt>
                <c:pt idx="3737">
                  <c:v>40.626333333333335</c:v>
                </c:pt>
                <c:pt idx="3738">
                  <c:v>19.821166666666667</c:v>
                </c:pt>
                <c:pt idx="3739">
                  <c:v>5.6686666666666667</c:v>
                </c:pt>
                <c:pt idx="3740">
                  <c:v>20.520499999999998</c:v>
                </c:pt>
                <c:pt idx="3741">
                  <c:v>15.976333333333333</c:v>
                </c:pt>
                <c:pt idx="3742">
                  <c:v>24.44</c:v>
                </c:pt>
                <c:pt idx="3743">
                  <c:v>61.596499999999999</c:v>
                </c:pt>
                <c:pt idx="3744">
                  <c:v>52.006999999999998</c:v>
                </c:pt>
                <c:pt idx="3745">
                  <c:v>49.325833333333335</c:v>
                </c:pt>
                <c:pt idx="3746">
                  <c:v>25.113</c:v>
                </c:pt>
                <c:pt idx="3747">
                  <c:v>73.815666666666672</c:v>
                </c:pt>
                <c:pt idx="3748">
                  <c:v>48.503666666666668</c:v>
                </c:pt>
                <c:pt idx="3749">
                  <c:v>47.516833333333331</c:v>
                </c:pt>
                <c:pt idx="3750">
                  <c:v>27.396833333333333</c:v>
                </c:pt>
                <c:pt idx="3751">
                  <c:v>45.348833333333332</c:v>
                </c:pt>
                <c:pt idx="3752">
                  <c:v>48.830833333333331</c:v>
                </c:pt>
                <c:pt idx="3753">
                  <c:v>29.258166666666668</c:v>
                </c:pt>
                <c:pt idx="3754">
                  <c:v>11.086333333333334</c:v>
                </c:pt>
                <c:pt idx="3755">
                  <c:v>26.198333333333334</c:v>
                </c:pt>
                <c:pt idx="3756">
                  <c:v>36.535333333333334</c:v>
                </c:pt>
                <c:pt idx="3757">
                  <c:v>14.529833333333332</c:v>
                </c:pt>
                <c:pt idx="3758">
                  <c:v>21.678166666666666</c:v>
                </c:pt>
                <c:pt idx="3759">
                  <c:v>33.211333333333336</c:v>
                </c:pt>
                <c:pt idx="3760">
                  <c:v>29.125</c:v>
                </c:pt>
                <c:pt idx="3761">
                  <c:v>26.705333333333332</c:v>
                </c:pt>
                <c:pt idx="3762">
                  <c:v>16.820833333333333</c:v>
                </c:pt>
                <c:pt idx="3763">
                  <c:v>75.954999999999998</c:v>
                </c:pt>
                <c:pt idx="3764">
                  <c:v>22.108833333333333</c:v>
                </c:pt>
                <c:pt idx="3765">
                  <c:v>47.058666666666667</c:v>
                </c:pt>
                <c:pt idx="3766">
                  <c:v>25.452000000000002</c:v>
                </c:pt>
                <c:pt idx="3767">
                  <c:v>26.516166666666667</c:v>
                </c:pt>
                <c:pt idx="3768">
                  <c:v>51.099666666666664</c:v>
                </c:pt>
                <c:pt idx="3769">
                  <c:v>34.139333333333333</c:v>
                </c:pt>
                <c:pt idx="3770">
                  <c:v>22.376333333333335</c:v>
                </c:pt>
                <c:pt idx="3771">
                  <c:v>105.49550000000001</c:v>
                </c:pt>
                <c:pt idx="3772">
                  <c:v>7.8925000000000001</c:v>
                </c:pt>
                <c:pt idx="3773">
                  <c:v>10.842333333333332</c:v>
                </c:pt>
                <c:pt idx="3774">
                  <c:v>9.4725000000000001</c:v>
                </c:pt>
                <c:pt idx="3775">
                  <c:v>33.792999999999999</c:v>
                </c:pt>
                <c:pt idx="3776">
                  <c:v>34.1205</c:v>
                </c:pt>
                <c:pt idx="3777">
                  <c:v>20.106833333333334</c:v>
                </c:pt>
                <c:pt idx="3778">
                  <c:v>16.883833333333332</c:v>
                </c:pt>
                <c:pt idx="3779">
                  <c:v>24.622833333333332</c:v>
                </c:pt>
                <c:pt idx="3780">
                  <c:v>32.773666666666664</c:v>
                </c:pt>
                <c:pt idx="3781">
                  <c:v>34.194833333333335</c:v>
                </c:pt>
                <c:pt idx="3782">
                  <c:v>27.771333333333335</c:v>
                </c:pt>
                <c:pt idx="3783">
                  <c:v>18.225833333333334</c:v>
                </c:pt>
                <c:pt idx="3784">
                  <c:v>18.920333333333332</c:v>
                </c:pt>
                <c:pt idx="3785">
                  <c:v>66.196666666666673</c:v>
                </c:pt>
                <c:pt idx="3786">
                  <c:v>67.893500000000003</c:v>
                </c:pt>
                <c:pt idx="3787">
                  <c:v>11.265000000000001</c:v>
                </c:pt>
                <c:pt idx="3788">
                  <c:v>7.7871666666666668</c:v>
                </c:pt>
                <c:pt idx="3789">
                  <c:v>18.331499999999998</c:v>
                </c:pt>
                <c:pt idx="3790">
                  <c:v>9.6103333333333332</c:v>
                </c:pt>
                <c:pt idx="3791">
                  <c:v>28.791833333333333</c:v>
                </c:pt>
                <c:pt idx="3792">
                  <c:v>28.028500000000001</c:v>
                </c:pt>
                <c:pt idx="3793">
                  <c:v>25.762333333333334</c:v>
                </c:pt>
                <c:pt idx="3794">
                  <c:v>57.431333333333335</c:v>
                </c:pt>
                <c:pt idx="3795">
                  <c:v>48.035166666666669</c:v>
                </c:pt>
                <c:pt idx="3796">
                  <c:v>16.101833333333332</c:v>
                </c:pt>
                <c:pt idx="3797">
                  <c:v>26.170333333333332</c:v>
                </c:pt>
                <c:pt idx="3798">
                  <c:v>23.218333333333334</c:v>
                </c:pt>
                <c:pt idx="3799">
                  <c:v>9.1593333333333327</c:v>
                </c:pt>
                <c:pt idx="3800">
                  <c:v>70.442166666666665</c:v>
                </c:pt>
                <c:pt idx="3801">
                  <c:v>17.088166666666666</c:v>
                </c:pt>
                <c:pt idx="3802">
                  <c:v>33.477333333333334</c:v>
                </c:pt>
                <c:pt idx="3803">
                  <c:v>91.307000000000002</c:v>
                </c:pt>
                <c:pt idx="3804">
                  <c:v>46.384999999999998</c:v>
                </c:pt>
                <c:pt idx="3805">
                  <c:v>9.0325000000000006</c:v>
                </c:pt>
                <c:pt idx="3806">
                  <c:v>35.275500000000001</c:v>
                </c:pt>
                <c:pt idx="3807">
                  <c:v>26.187000000000001</c:v>
                </c:pt>
                <c:pt idx="3808">
                  <c:v>6.0998333333333337</c:v>
                </c:pt>
                <c:pt idx="3809">
                  <c:v>14.488333333333333</c:v>
                </c:pt>
                <c:pt idx="3810">
                  <c:v>34.775166666666664</c:v>
                </c:pt>
                <c:pt idx="3811">
                  <c:v>49.003833333333333</c:v>
                </c:pt>
                <c:pt idx="3812">
                  <c:v>13.761833333333334</c:v>
                </c:pt>
                <c:pt idx="3813">
                  <c:v>19.586666666666666</c:v>
                </c:pt>
                <c:pt idx="3814">
                  <c:v>34.646500000000003</c:v>
                </c:pt>
                <c:pt idx="3815">
                  <c:v>30.582999999999998</c:v>
                </c:pt>
                <c:pt idx="3816">
                  <c:v>19.149166666666666</c:v>
                </c:pt>
                <c:pt idx="3817">
                  <c:v>59.313833333333335</c:v>
                </c:pt>
                <c:pt idx="3818">
                  <c:v>96.384</c:v>
                </c:pt>
                <c:pt idx="3819">
                  <c:v>31.407</c:v>
                </c:pt>
                <c:pt idx="3820">
                  <c:v>21.773833333333332</c:v>
                </c:pt>
                <c:pt idx="3821">
                  <c:v>23.174666666666667</c:v>
                </c:pt>
                <c:pt idx="3822">
                  <c:v>15.773</c:v>
                </c:pt>
                <c:pt idx="3823">
                  <c:v>15.723166666666666</c:v>
                </c:pt>
                <c:pt idx="3824">
                  <c:v>73.456999999999994</c:v>
                </c:pt>
                <c:pt idx="3825">
                  <c:v>22.752166666666668</c:v>
                </c:pt>
                <c:pt idx="3826">
                  <c:v>5.2474999999999996</c:v>
                </c:pt>
                <c:pt idx="3827">
                  <c:v>14.498666666666667</c:v>
                </c:pt>
                <c:pt idx="3828">
                  <c:v>55.026666666666664</c:v>
                </c:pt>
                <c:pt idx="3829">
                  <c:v>35.457000000000001</c:v>
                </c:pt>
                <c:pt idx="3830">
                  <c:v>18.119166666666668</c:v>
                </c:pt>
                <c:pt idx="3831">
                  <c:v>7.2261666666666668</c:v>
                </c:pt>
                <c:pt idx="3832">
                  <c:v>60.176499999999997</c:v>
                </c:pt>
                <c:pt idx="3833">
                  <c:v>64.382333333333335</c:v>
                </c:pt>
                <c:pt idx="3834">
                  <c:v>19.027333333333335</c:v>
                </c:pt>
                <c:pt idx="3835">
                  <c:v>35.543833333333332</c:v>
                </c:pt>
                <c:pt idx="3836">
                  <c:v>25.670500000000001</c:v>
                </c:pt>
                <c:pt idx="3837">
                  <c:v>47.537833333333332</c:v>
                </c:pt>
                <c:pt idx="3838">
                  <c:v>44.403166666666664</c:v>
                </c:pt>
                <c:pt idx="3839">
                  <c:v>11.152166666666666</c:v>
                </c:pt>
                <c:pt idx="3840">
                  <c:v>4.7358333333333329</c:v>
                </c:pt>
                <c:pt idx="3841">
                  <c:v>77.05983333333333</c:v>
                </c:pt>
                <c:pt idx="3842">
                  <c:v>59.64</c:v>
                </c:pt>
                <c:pt idx="3843">
                  <c:v>19.699166666666667</c:v>
                </c:pt>
                <c:pt idx="3844">
                  <c:v>13.613833333333334</c:v>
                </c:pt>
                <c:pt idx="3845">
                  <c:v>79.992999999999995</c:v>
                </c:pt>
                <c:pt idx="3846">
                  <c:v>41.926833333333335</c:v>
                </c:pt>
                <c:pt idx="3847">
                  <c:v>26.807333333333332</c:v>
                </c:pt>
                <c:pt idx="3848">
                  <c:v>32.473833333333332</c:v>
                </c:pt>
                <c:pt idx="3849">
                  <c:v>26.682166666666667</c:v>
                </c:pt>
                <c:pt idx="3850">
                  <c:v>42</c:v>
                </c:pt>
                <c:pt idx="3851">
                  <c:v>80.68183333333333</c:v>
                </c:pt>
                <c:pt idx="3852">
                  <c:v>30.819333333333333</c:v>
                </c:pt>
                <c:pt idx="3853">
                  <c:v>9.7731666666666666</c:v>
                </c:pt>
                <c:pt idx="3854">
                  <c:v>14.472666666666667</c:v>
                </c:pt>
                <c:pt idx="3855">
                  <c:v>22.281666666666666</c:v>
                </c:pt>
                <c:pt idx="3856">
                  <c:v>78.865166666666667</c:v>
                </c:pt>
                <c:pt idx="3857">
                  <c:v>26.112166666666667</c:v>
                </c:pt>
                <c:pt idx="3858">
                  <c:v>6.091333333333333</c:v>
                </c:pt>
                <c:pt idx="3859">
                  <c:v>48.682333333333332</c:v>
                </c:pt>
                <c:pt idx="3860">
                  <c:v>24.888500000000001</c:v>
                </c:pt>
                <c:pt idx="3861">
                  <c:v>23.131833333333333</c:v>
                </c:pt>
                <c:pt idx="3862">
                  <c:v>30.836666666666666</c:v>
                </c:pt>
                <c:pt idx="3863">
                  <c:v>55.516500000000001</c:v>
                </c:pt>
                <c:pt idx="3864">
                  <c:v>18.806666666666668</c:v>
                </c:pt>
                <c:pt idx="3865">
                  <c:v>55.153666666666666</c:v>
                </c:pt>
                <c:pt idx="3866">
                  <c:v>10.902166666666666</c:v>
                </c:pt>
                <c:pt idx="3867">
                  <c:v>14.1935</c:v>
                </c:pt>
                <c:pt idx="3868">
                  <c:v>47.033000000000001</c:v>
                </c:pt>
                <c:pt idx="3869">
                  <c:v>29.89</c:v>
                </c:pt>
                <c:pt idx="3870">
                  <c:v>29.667333333333332</c:v>
                </c:pt>
                <c:pt idx="3871">
                  <c:v>30.586500000000001</c:v>
                </c:pt>
                <c:pt idx="3872">
                  <c:v>25.808833333333332</c:v>
                </c:pt>
                <c:pt idx="3873">
                  <c:v>48.682833333333335</c:v>
                </c:pt>
                <c:pt idx="3874">
                  <c:v>59.00483333333333</c:v>
                </c:pt>
                <c:pt idx="3875">
                  <c:v>52.261000000000003</c:v>
                </c:pt>
                <c:pt idx="3876">
                  <c:v>26.818333333333332</c:v>
                </c:pt>
                <c:pt idx="3877">
                  <c:v>40.221499999999999</c:v>
                </c:pt>
                <c:pt idx="3878">
                  <c:v>65.357166666666672</c:v>
                </c:pt>
                <c:pt idx="3879">
                  <c:v>21.344000000000001</c:v>
                </c:pt>
                <c:pt idx="3880">
                  <c:v>28.863499999999998</c:v>
                </c:pt>
                <c:pt idx="3881">
                  <c:v>43.289333333333332</c:v>
                </c:pt>
                <c:pt idx="3882">
                  <c:v>30.599166666666665</c:v>
                </c:pt>
                <c:pt idx="3883">
                  <c:v>11.476666666666667</c:v>
                </c:pt>
                <c:pt idx="3884">
                  <c:v>87.62866666666666</c:v>
                </c:pt>
                <c:pt idx="3885">
                  <c:v>8.2289999999999992</c:v>
                </c:pt>
                <c:pt idx="3886">
                  <c:v>22.729500000000002</c:v>
                </c:pt>
                <c:pt idx="3887">
                  <c:v>26.378166666666665</c:v>
                </c:pt>
                <c:pt idx="3888">
                  <c:v>31.057500000000001</c:v>
                </c:pt>
                <c:pt idx="3889">
                  <c:v>33.502499999999998</c:v>
                </c:pt>
                <c:pt idx="3890">
                  <c:v>18.954166666666666</c:v>
                </c:pt>
                <c:pt idx="3891">
                  <c:v>33.467666666666666</c:v>
                </c:pt>
                <c:pt idx="3892">
                  <c:v>18.083333333333332</c:v>
                </c:pt>
                <c:pt idx="3893">
                  <c:v>34.795999999999999</c:v>
                </c:pt>
                <c:pt idx="3894">
                  <c:v>51.94233333333333</c:v>
                </c:pt>
                <c:pt idx="3895">
                  <c:v>59.121499999999997</c:v>
                </c:pt>
                <c:pt idx="3896">
                  <c:v>10.870166666666666</c:v>
                </c:pt>
                <c:pt idx="3897">
                  <c:v>6.129666666666667</c:v>
                </c:pt>
                <c:pt idx="3898">
                  <c:v>3.4833333333333334</c:v>
                </c:pt>
                <c:pt idx="3899">
                  <c:v>16.513000000000002</c:v>
                </c:pt>
                <c:pt idx="3900">
                  <c:v>69.754499999999993</c:v>
                </c:pt>
                <c:pt idx="3901">
                  <c:v>16.205833333333334</c:v>
                </c:pt>
                <c:pt idx="3902">
                  <c:v>5.1491666666666669</c:v>
                </c:pt>
                <c:pt idx="3903">
                  <c:v>27.829333333333334</c:v>
                </c:pt>
                <c:pt idx="3904">
                  <c:v>43.069000000000003</c:v>
                </c:pt>
                <c:pt idx="3905">
                  <c:v>10.155166666666666</c:v>
                </c:pt>
                <c:pt idx="3906">
                  <c:v>15.4565</c:v>
                </c:pt>
                <c:pt idx="3907">
                  <c:v>48.261833333333335</c:v>
                </c:pt>
                <c:pt idx="3908">
                  <c:v>23.7715</c:v>
                </c:pt>
                <c:pt idx="3909">
                  <c:v>36.773166666666668</c:v>
                </c:pt>
                <c:pt idx="3910">
                  <c:v>83.061999999999998</c:v>
                </c:pt>
                <c:pt idx="3911">
                  <c:v>16.405333333333335</c:v>
                </c:pt>
                <c:pt idx="3912">
                  <c:v>9.8943333333333339</c:v>
                </c:pt>
                <c:pt idx="3913">
                  <c:v>9.8758333333333326</c:v>
                </c:pt>
                <c:pt idx="3914">
                  <c:v>24.193000000000001</c:v>
                </c:pt>
                <c:pt idx="3915">
                  <c:v>28.638500000000001</c:v>
                </c:pt>
                <c:pt idx="3916">
                  <c:v>42.393000000000001</c:v>
                </c:pt>
                <c:pt idx="3917">
                  <c:v>28.819333333333333</c:v>
                </c:pt>
                <c:pt idx="3918">
                  <c:v>36.416666666666664</c:v>
                </c:pt>
                <c:pt idx="3919">
                  <c:v>8.9716666666666658</c:v>
                </c:pt>
                <c:pt idx="3920">
                  <c:v>11.463333333333333</c:v>
                </c:pt>
                <c:pt idx="3921">
                  <c:v>44.605166666666669</c:v>
                </c:pt>
                <c:pt idx="3922">
                  <c:v>39.677</c:v>
                </c:pt>
                <c:pt idx="3923">
                  <c:v>7.3994999999999997</c:v>
                </c:pt>
                <c:pt idx="3924">
                  <c:v>15.509</c:v>
                </c:pt>
                <c:pt idx="3925">
                  <c:v>10.851000000000001</c:v>
                </c:pt>
                <c:pt idx="3926">
                  <c:v>15.255833333333333</c:v>
                </c:pt>
                <c:pt idx="3927">
                  <c:v>12.251833333333334</c:v>
                </c:pt>
                <c:pt idx="3928">
                  <c:v>27.853333333333332</c:v>
                </c:pt>
                <c:pt idx="3929">
                  <c:v>14.923666666666668</c:v>
                </c:pt>
                <c:pt idx="3930">
                  <c:v>17.470500000000001</c:v>
                </c:pt>
                <c:pt idx="3931">
                  <c:v>25.432166666666667</c:v>
                </c:pt>
                <c:pt idx="3932">
                  <c:v>20.103000000000002</c:v>
                </c:pt>
                <c:pt idx="3933">
                  <c:v>24.032499999999999</c:v>
                </c:pt>
                <c:pt idx="3934">
                  <c:v>21.2225</c:v>
                </c:pt>
                <c:pt idx="3935">
                  <c:v>29.995166666666666</c:v>
                </c:pt>
                <c:pt idx="3936">
                  <c:v>41.192500000000003</c:v>
                </c:pt>
                <c:pt idx="3937">
                  <c:v>13.662000000000001</c:v>
                </c:pt>
                <c:pt idx="3938">
                  <c:v>31.806999999999999</c:v>
                </c:pt>
                <c:pt idx="3939">
                  <c:v>38.312333333333335</c:v>
                </c:pt>
                <c:pt idx="3940">
                  <c:v>104.96983333333333</c:v>
                </c:pt>
                <c:pt idx="3941">
                  <c:v>35.0505</c:v>
                </c:pt>
                <c:pt idx="3942">
                  <c:v>31.3325</c:v>
                </c:pt>
                <c:pt idx="3943">
                  <c:v>33.584833333333336</c:v>
                </c:pt>
                <c:pt idx="3944">
                  <c:v>25.884333333333334</c:v>
                </c:pt>
                <c:pt idx="3945">
                  <c:v>21.954166666666666</c:v>
                </c:pt>
                <c:pt idx="3946">
                  <c:v>41.426499999999997</c:v>
                </c:pt>
                <c:pt idx="3947">
                  <c:v>29.952666666666666</c:v>
                </c:pt>
                <c:pt idx="3948">
                  <c:v>74.294333333333327</c:v>
                </c:pt>
                <c:pt idx="3949">
                  <c:v>37.699666666666666</c:v>
                </c:pt>
                <c:pt idx="3950">
                  <c:v>8.5501666666666658</c:v>
                </c:pt>
                <c:pt idx="3951">
                  <c:v>16.489666666666668</c:v>
                </c:pt>
                <c:pt idx="3952">
                  <c:v>24.827500000000001</c:v>
                </c:pt>
                <c:pt idx="3953">
                  <c:v>59.222333333333331</c:v>
                </c:pt>
                <c:pt idx="3954">
                  <c:v>22.705500000000001</c:v>
                </c:pt>
                <c:pt idx="3955">
                  <c:v>36.184333333333335</c:v>
                </c:pt>
                <c:pt idx="3956">
                  <c:v>14.629166666666666</c:v>
                </c:pt>
                <c:pt idx="3957">
                  <c:v>99.223666666666674</c:v>
                </c:pt>
                <c:pt idx="3958">
                  <c:v>103.57766666666667</c:v>
                </c:pt>
                <c:pt idx="3959">
                  <c:v>8.1434999999999995</c:v>
                </c:pt>
                <c:pt idx="3960">
                  <c:v>34.524500000000003</c:v>
                </c:pt>
                <c:pt idx="3961">
                  <c:v>34.642333333333333</c:v>
                </c:pt>
                <c:pt idx="3962">
                  <c:v>23.168666666666667</c:v>
                </c:pt>
                <c:pt idx="3963">
                  <c:v>26.946666666666665</c:v>
                </c:pt>
                <c:pt idx="3964">
                  <c:v>35.887999999999998</c:v>
                </c:pt>
                <c:pt idx="3965">
                  <c:v>58.519333333333336</c:v>
                </c:pt>
                <c:pt idx="3966">
                  <c:v>52.785166666666669</c:v>
                </c:pt>
                <c:pt idx="3967">
                  <c:v>79.047333333333327</c:v>
                </c:pt>
                <c:pt idx="3968">
                  <c:v>17.752833333333335</c:v>
                </c:pt>
                <c:pt idx="3969">
                  <c:v>10.648999999999999</c:v>
                </c:pt>
                <c:pt idx="3970">
                  <c:v>45.591000000000001</c:v>
                </c:pt>
                <c:pt idx="3971">
                  <c:v>32.079166666666666</c:v>
                </c:pt>
                <c:pt idx="3972">
                  <c:v>41.458333333333336</c:v>
                </c:pt>
                <c:pt idx="3973">
                  <c:v>22.2455</c:v>
                </c:pt>
                <c:pt idx="3974">
                  <c:v>11.259666666666666</c:v>
                </c:pt>
                <c:pt idx="3975">
                  <c:v>43.108833333333337</c:v>
                </c:pt>
                <c:pt idx="3976">
                  <c:v>72.498833333333337</c:v>
                </c:pt>
                <c:pt idx="3977">
                  <c:v>31.453833333333332</c:v>
                </c:pt>
                <c:pt idx="3978">
                  <c:v>50.707999999999998</c:v>
                </c:pt>
                <c:pt idx="3979">
                  <c:v>27.417166666666667</c:v>
                </c:pt>
                <c:pt idx="3980">
                  <c:v>61.688000000000002</c:v>
                </c:pt>
                <c:pt idx="3981">
                  <c:v>6.2060000000000004</c:v>
                </c:pt>
                <c:pt idx="3982">
                  <c:v>40.750833333333333</c:v>
                </c:pt>
                <c:pt idx="3983">
                  <c:v>8.38106945</c:v>
                </c:pt>
                <c:pt idx="3984">
                  <c:v>97.031833333333338</c:v>
                </c:pt>
                <c:pt idx="3985">
                  <c:v>49.807833333333335</c:v>
                </c:pt>
                <c:pt idx="3986">
                  <c:v>3.3861666666666665</c:v>
                </c:pt>
                <c:pt idx="3987">
                  <c:v>30.459499999999998</c:v>
                </c:pt>
                <c:pt idx="3988">
                  <c:v>56.032499999999999</c:v>
                </c:pt>
                <c:pt idx="3989">
                  <c:v>6.8708333333333336</c:v>
                </c:pt>
                <c:pt idx="3990">
                  <c:v>87.333333333333329</c:v>
                </c:pt>
                <c:pt idx="3991">
                  <c:v>25.878499999999999</c:v>
                </c:pt>
                <c:pt idx="3992">
                  <c:v>22.784833333333335</c:v>
                </c:pt>
                <c:pt idx="3993">
                  <c:v>11.420999999999999</c:v>
                </c:pt>
                <c:pt idx="3994">
                  <c:v>7.1665000000000001</c:v>
                </c:pt>
                <c:pt idx="3995">
                  <c:v>31.984333333333332</c:v>
                </c:pt>
                <c:pt idx="3996">
                  <c:v>25.857166666666668</c:v>
                </c:pt>
                <c:pt idx="3997">
                  <c:v>35.231000000000002</c:v>
                </c:pt>
                <c:pt idx="3998">
                  <c:v>65.399000000000001</c:v>
                </c:pt>
                <c:pt idx="3999">
                  <c:v>28.621833333333335</c:v>
                </c:pt>
              </c:numCache>
            </c:numRef>
          </c:yVal>
          <c:smooth val="0"/>
        </c:ser>
        <c:ser>
          <c:idx val="1"/>
          <c:order val="1"/>
          <c:tx>
            <c:strRef>
              <c:f>Sheet1!$E$3</c:f>
              <c:strCache>
                <c:ptCount val="1"/>
                <c:pt idx="0">
                  <c:v>RG 0.0012</c:v>
                </c:pt>
              </c:strCache>
            </c:strRef>
          </c:tx>
          <c:spPr>
            <a:ln w="28575">
              <a:noFill/>
            </a:ln>
          </c:spPr>
          <c:marker>
            <c:symbol val="plus"/>
            <c:size val="4"/>
            <c:spPr>
              <a:ln>
                <a:solidFill>
                  <a:schemeClr val="tx2"/>
                </a:solidFill>
              </a:ln>
            </c:spPr>
          </c:marker>
          <c:xVal>
            <c:numRef>
              <c:f>Sheet1!$C$4:$C$4003</c:f>
              <c:numCache>
                <c:formatCode>General</c:formatCode>
                <c:ptCount val="4000"/>
                <c:pt idx="0">
                  <c:v>34.394500000000001</c:v>
                </c:pt>
                <c:pt idx="1">
                  <c:v>30.605499999999999</c:v>
                </c:pt>
                <c:pt idx="2">
                  <c:v>17.504166666666666</c:v>
                </c:pt>
                <c:pt idx="3">
                  <c:v>48.414333333333332</c:v>
                </c:pt>
                <c:pt idx="4">
                  <c:v>40.74133333333333</c:v>
                </c:pt>
                <c:pt idx="5">
                  <c:v>14.112666666666666</c:v>
                </c:pt>
                <c:pt idx="6">
                  <c:v>70.962999999999994</c:v>
                </c:pt>
                <c:pt idx="7">
                  <c:v>87.461500000000001</c:v>
                </c:pt>
                <c:pt idx="8">
                  <c:v>56.729166666666664</c:v>
                </c:pt>
                <c:pt idx="9">
                  <c:v>21.733000000000001</c:v>
                </c:pt>
                <c:pt idx="10">
                  <c:v>24.751166666666666</c:v>
                </c:pt>
                <c:pt idx="11">
                  <c:v>18.148499999999999</c:v>
                </c:pt>
                <c:pt idx="12">
                  <c:v>66.060666666666663</c:v>
                </c:pt>
                <c:pt idx="13">
                  <c:v>11.349833333333333</c:v>
                </c:pt>
                <c:pt idx="14">
                  <c:v>18.781166666666667</c:v>
                </c:pt>
                <c:pt idx="15">
                  <c:v>22.07</c:v>
                </c:pt>
                <c:pt idx="16">
                  <c:v>6.8514999999999997</c:v>
                </c:pt>
                <c:pt idx="17">
                  <c:v>43.969833333333334</c:v>
                </c:pt>
                <c:pt idx="18">
                  <c:v>19.983666666666668</c:v>
                </c:pt>
                <c:pt idx="19">
                  <c:v>20.706666666666667</c:v>
                </c:pt>
                <c:pt idx="20">
                  <c:v>11.134</c:v>
                </c:pt>
                <c:pt idx="21">
                  <c:v>48.707666666666668</c:v>
                </c:pt>
                <c:pt idx="22">
                  <c:v>25.766166666666667</c:v>
                </c:pt>
                <c:pt idx="23">
                  <c:v>39.821833333333331</c:v>
                </c:pt>
                <c:pt idx="24">
                  <c:v>53.798666666666669</c:v>
                </c:pt>
                <c:pt idx="25">
                  <c:v>19.288499999999999</c:v>
                </c:pt>
                <c:pt idx="26">
                  <c:v>67.487833333333327</c:v>
                </c:pt>
                <c:pt idx="27">
                  <c:v>116.55783333333333</c:v>
                </c:pt>
                <c:pt idx="28">
                  <c:v>30.941583333333334</c:v>
                </c:pt>
                <c:pt idx="29">
                  <c:v>41.590499999999999</c:v>
                </c:pt>
                <c:pt idx="30">
                  <c:v>13.881500000000001</c:v>
                </c:pt>
                <c:pt idx="31">
                  <c:v>40.354166666666664</c:v>
                </c:pt>
                <c:pt idx="32">
                  <c:v>38.162999999999997</c:v>
                </c:pt>
                <c:pt idx="33">
                  <c:v>56.877499999999998</c:v>
                </c:pt>
                <c:pt idx="34">
                  <c:v>21.663499999999999</c:v>
                </c:pt>
                <c:pt idx="35">
                  <c:v>37.771500000000003</c:v>
                </c:pt>
                <c:pt idx="36">
                  <c:v>58.225000000000001</c:v>
                </c:pt>
                <c:pt idx="37">
                  <c:v>5.4904999999999999</c:v>
                </c:pt>
                <c:pt idx="38">
                  <c:v>11.139333333333333</c:v>
                </c:pt>
                <c:pt idx="39">
                  <c:v>17.125166666666665</c:v>
                </c:pt>
                <c:pt idx="40">
                  <c:v>75.984666666666669</c:v>
                </c:pt>
                <c:pt idx="41">
                  <c:v>25.942333333333334</c:v>
                </c:pt>
                <c:pt idx="42">
                  <c:v>32.097499999999997</c:v>
                </c:pt>
                <c:pt idx="43">
                  <c:v>10.8985</c:v>
                </c:pt>
                <c:pt idx="44">
                  <c:v>39.94233333333333</c:v>
                </c:pt>
                <c:pt idx="45">
                  <c:v>43.44083333333333</c:v>
                </c:pt>
                <c:pt idx="46">
                  <c:v>7.9498333333333333</c:v>
                </c:pt>
                <c:pt idx="47">
                  <c:v>106.539</c:v>
                </c:pt>
                <c:pt idx="48">
                  <c:v>96.20783333333334</c:v>
                </c:pt>
                <c:pt idx="49">
                  <c:v>8.07</c:v>
                </c:pt>
                <c:pt idx="50">
                  <c:v>66.713666666666668</c:v>
                </c:pt>
                <c:pt idx="51">
                  <c:v>32.450499999999998</c:v>
                </c:pt>
                <c:pt idx="52">
                  <c:v>19.484500000000001</c:v>
                </c:pt>
                <c:pt idx="53">
                  <c:v>37.9345</c:v>
                </c:pt>
                <c:pt idx="54">
                  <c:v>20.157333333333334</c:v>
                </c:pt>
                <c:pt idx="55">
                  <c:v>19.106833333333334</c:v>
                </c:pt>
                <c:pt idx="56">
                  <c:v>38.674500000000002</c:v>
                </c:pt>
                <c:pt idx="57">
                  <c:v>26.86</c:v>
                </c:pt>
                <c:pt idx="58">
                  <c:v>55.327333333333335</c:v>
                </c:pt>
                <c:pt idx="59">
                  <c:v>17.525833333333335</c:v>
                </c:pt>
                <c:pt idx="60">
                  <c:v>30.861000000000001</c:v>
                </c:pt>
                <c:pt idx="61">
                  <c:v>48.783333333333331</c:v>
                </c:pt>
                <c:pt idx="62">
                  <c:v>25.341833333333334</c:v>
                </c:pt>
                <c:pt idx="63">
                  <c:v>5.706833333333333</c:v>
                </c:pt>
                <c:pt idx="64">
                  <c:v>18.492376499999999</c:v>
                </c:pt>
                <c:pt idx="65">
                  <c:v>41.121833333333335</c:v>
                </c:pt>
                <c:pt idx="66">
                  <c:v>95.360166666666672</c:v>
                </c:pt>
                <c:pt idx="67">
                  <c:v>62.796833333333332</c:v>
                </c:pt>
                <c:pt idx="68">
                  <c:v>33.534666666666666</c:v>
                </c:pt>
                <c:pt idx="69">
                  <c:v>30.819333333333333</c:v>
                </c:pt>
                <c:pt idx="70">
                  <c:v>18.072833333333332</c:v>
                </c:pt>
                <c:pt idx="71">
                  <c:v>43.50266666666667</c:v>
                </c:pt>
                <c:pt idx="72">
                  <c:v>15.586499999999999</c:v>
                </c:pt>
                <c:pt idx="73">
                  <c:v>34.964833333333331</c:v>
                </c:pt>
                <c:pt idx="74">
                  <c:v>75.242999999999995</c:v>
                </c:pt>
                <c:pt idx="75">
                  <c:v>33.391666666666666</c:v>
                </c:pt>
                <c:pt idx="76">
                  <c:v>22.556166666666666</c:v>
                </c:pt>
                <c:pt idx="77">
                  <c:v>35.022500000000001</c:v>
                </c:pt>
                <c:pt idx="78">
                  <c:v>14.945833333333333</c:v>
                </c:pt>
                <c:pt idx="79">
                  <c:v>45.204999999999998</c:v>
                </c:pt>
                <c:pt idx="80">
                  <c:v>27.499333333333333</c:v>
                </c:pt>
                <c:pt idx="81">
                  <c:v>30.677333333333333</c:v>
                </c:pt>
                <c:pt idx="82">
                  <c:v>41.400166666666664</c:v>
                </c:pt>
                <c:pt idx="83">
                  <c:v>45.228999999999999</c:v>
                </c:pt>
                <c:pt idx="84">
                  <c:v>27.839500000000001</c:v>
                </c:pt>
                <c:pt idx="85">
                  <c:v>29.113583333333334</c:v>
                </c:pt>
                <c:pt idx="86">
                  <c:v>34.848833333333332</c:v>
                </c:pt>
                <c:pt idx="87">
                  <c:v>36.76</c:v>
                </c:pt>
                <c:pt idx="88">
                  <c:v>5.7188333333333334</c:v>
                </c:pt>
                <c:pt idx="89">
                  <c:v>10.713833333333334</c:v>
                </c:pt>
                <c:pt idx="90">
                  <c:v>41.151833333333336</c:v>
                </c:pt>
                <c:pt idx="91">
                  <c:v>18.825166666666668</c:v>
                </c:pt>
                <c:pt idx="92">
                  <c:v>25.255333333333333</c:v>
                </c:pt>
                <c:pt idx="93">
                  <c:v>28.724666666666668</c:v>
                </c:pt>
                <c:pt idx="94">
                  <c:v>27.152999999999999</c:v>
                </c:pt>
                <c:pt idx="95">
                  <c:v>33.237499999999997</c:v>
                </c:pt>
                <c:pt idx="96">
                  <c:v>11.093166666666667</c:v>
                </c:pt>
                <c:pt idx="97">
                  <c:v>27.022666666666666</c:v>
                </c:pt>
                <c:pt idx="98">
                  <c:v>24.29</c:v>
                </c:pt>
                <c:pt idx="99">
                  <c:v>36.789499999999997</c:v>
                </c:pt>
                <c:pt idx="100">
                  <c:v>9.9550000000000001</c:v>
                </c:pt>
                <c:pt idx="101">
                  <c:v>25.535499999999999</c:v>
                </c:pt>
                <c:pt idx="102">
                  <c:v>40.527333333333331</c:v>
                </c:pt>
                <c:pt idx="103">
                  <c:v>36.972166666666666</c:v>
                </c:pt>
                <c:pt idx="104">
                  <c:v>37.780500000000004</c:v>
                </c:pt>
                <c:pt idx="105">
                  <c:v>35.43033333333333</c:v>
                </c:pt>
                <c:pt idx="106">
                  <c:v>27.057333333333332</c:v>
                </c:pt>
                <c:pt idx="107">
                  <c:v>18.621833333333335</c:v>
                </c:pt>
                <c:pt idx="108">
                  <c:v>53.292333333333332</c:v>
                </c:pt>
                <c:pt idx="109">
                  <c:v>26.338833333333334</c:v>
                </c:pt>
                <c:pt idx="110">
                  <c:v>29.403333333333332</c:v>
                </c:pt>
                <c:pt idx="111">
                  <c:v>20.350999999999999</c:v>
                </c:pt>
                <c:pt idx="112">
                  <c:v>23.376166666666666</c:v>
                </c:pt>
                <c:pt idx="113">
                  <c:v>30.550333333333334</c:v>
                </c:pt>
                <c:pt idx="114">
                  <c:v>37.092166666666664</c:v>
                </c:pt>
                <c:pt idx="115">
                  <c:v>41.115333333333332</c:v>
                </c:pt>
                <c:pt idx="116">
                  <c:v>7.577</c:v>
                </c:pt>
                <c:pt idx="117">
                  <c:v>33.247</c:v>
                </c:pt>
                <c:pt idx="118">
                  <c:v>20.366499999999998</c:v>
                </c:pt>
                <c:pt idx="119">
                  <c:v>12.416166666666667</c:v>
                </c:pt>
                <c:pt idx="120">
                  <c:v>30.532333333333334</c:v>
                </c:pt>
                <c:pt idx="121">
                  <c:v>4.4104999999999999</c:v>
                </c:pt>
                <c:pt idx="122">
                  <c:v>12.568333333333333</c:v>
                </c:pt>
                <c:pt idx="123">
                  <c:v>71.123166666666663</c:v>
                </c:pt>
                <c:pt idx="124">
                  <c:v>24.695333333333334</c:v>
                </c:pt>
                <c:pt idx="125">
                  <c:v>76.938833333333335</c:v>
                </c:pt>
                <c:pt idx="126">
                  <c:v>48.585166666666666</c:v>
                </c:pt>
                <c:pt idx="127">
                  <c:v>27.725166666666667</c:v>
                </c:pt>
                <c:pt idx="128">
                  <c:v>33.67733333333333</c:v>
                </c:pt>
                <c:pt idx="129">
                  <c:v>6.0228333333333337</c:v>
                </c:pt>
                <c:pt idx="130">
                  <c:v>27.944333333333333</c:v>
                </c:pt>
                <c:pt idx="131">
                  <c:v>32.12316666666667</c:v>
                </c:pt>
                <c:pt idx="132">
                  <c:v>22.573833333333333</c:v>
                </c:pt>
                <c:pt idx="133">
                  <c:v>11.314666666666668</c:v>
                </c:pt>
                <c:pt idx="134">
                  <c:v>36.953499999999998</c:v>
                </c:pt>
                <c:pt idx="135">
                  <c:v>6.8339999999999996</c:v>
                </c:pt>
                <c:pt idx="136">
                  <c:v>92.021333333333331</c:v>
                </c:pt>
                <c:pt idx="137">
                  <c:v>21.897833333333335</c:v>
                </c:pt>
                <c:pt idx="138">
                  <c:v>12.529500000000001</c:v>
                </c:pt>
                <c:pt idx="139">
                  <c:v>34.008499999999998</c:v>
                </c:pt>
                <c:pt idx="140">
                  <c:v>2.8563333333333332</c:v>
                </c:pt>
                <c:pt idx="141">
                  <c:v>24.198833333333333</c:v>
                </c:pt>
                <c:pt idx="142">
                  <c:v>18.881666666666668</c:v>
                </c:pt>
                <c:pt idx="143">
                  <c:v>18.064833333333333</c:v>
                </c:pt>
                <c:pt idx="144">
                  <c:v>7.76</c:v>
                </c:pt>
                <c:pt idx="145">
                  <c:v>83.024000000000001</c:v>
                </c:pt>
                <c:pt idx="146">
                  <c:v>10.733166666666667</c:v>
                </c:pt>
                <c:pt idx="147">
                  <c:v>58.07116666666667</c:v>
                </c:pt>
                <c:pt idx="148">
                  <c:v>20.335666666666668</c:v>
                </c:pt>
                <c:pt idx="149">
                  <c:v>19.759666666666668</c:v>
                </c:pt>
                <c:pt idx="150">
                  <c:v>28.601500000000001</c:v>
                </c:pt>
                <c:pt idx="151">
                  <c:v>27.043166666666668</c:v>
                </c:pt>
                <c:pt idx="152">
                  <c:v>7.141</c:v>
                </c:pt>
                <c:pt idx="153">
                  <c:v>27.6645</c:v>
                </c:pt>
                <c:pt idx="154">
                  <c:v>29.362833333333334</c:v>
                </c:pt>
                <c:pt idx="155">
                  <c:v>47.739333333333335</c:v>
                </c:pt>
                <c:pt idx="156">
                  <c:v>24.643333333333334</c:v>
                </c:pt>
                <c:pt idx="157">
                  <c:v>9.5883333333333329</c:v>
                </c:pt>
                <c:pt idx="158">
                  <c:v>40.272833333333331</c:v>
                </c:pt>
                <c:pt idx="159">
                  <c:v>16.674666666666667</c:v>
                </c:pt>
                <c:pt idx="160">
                  <c:v>38.608666666666664</c:v>
                </c:pt>
                <c:pt idx="161">
                  <c:v>9.7876666666666665</c:v>
                </c:pt>
                <c:pt idx="162">
                  <c:v>12.966333333333333</c:v>
                </c:pt>
                <c:pt idx="163">
                  <c:v>17.716166666666666</c:v>
                </c:pt>
                <c:pt idx="164">
                  <c:v>11.8025</c:v>
                </c:pt>
                <c:pt idx="165">
                  <c:v>56.8245</c:v>
                </c:pt>
                <c:pt idx="166">
                  <c:v>63.052</c:v>
                </c:pt>
                <c:pt idx="167">
                  <c:v>26.437000000000001</c:v>
                </c:pt>
                <c:pt idx="168">
                  <c:v>62.991500000000002</c:v>
                </c:pt>
                <c:pt idx="169">
                  <c:v>24.892499999999998</c:v>
                </c:pt>
                <c:pt idx="170">
                  <c:v>21.264666666666667</c:v>
                </c:pt>
                <c:pt idx="171">
                  <c:v>31.635000000000002</c:v>
                </c:pt>
                <c:pt idx="172">
                  <c:v>43.975999999999999</c:v>
                </c:pt>
                <c:pt idx="173">
                  <c:v>38.51</c:v>
                </c:pt>
                <c:pt idx="174">
                  <c:v>26.798833333333334</c:v>
                </c:pt>
                <c:pt idx="175">
                  <c:v>31.749166666666667</c:v>
                </c:pt>
                <c:pt idx="176">
                  <c:v>35.013333333333335</c:v>
                </c:pt>
                <c:pt idx="177">
                  <c:v>25.956833333333332</c:v>
                </c:pt>
                <c:pt idx="178">
                  <c:v>5.8843333333333332</c:v>
                </c:pt>
                <c:pt idx="179">
                  <c:v>7.9163333333333332</c:v>
                </c:pt>
                <c:pt idx="180">
                  <c:v>19.230499999999999</c:v>
                </c:pt>
                <c:pt idx="181">
                  <c:v>33.281833333333331</c:v>
                </c:pt>
                <c:pt idx="182">
                  <c:v>77.082499999999996</c:v>
                </c:pt>
                <c:pt idx="183">
                  <c:v>21.113</c:v>
                </c:pt>
                <c:pt idx="184">
                  <c:v>49.472833333333334</c:v>
                </c:pt>
                <c:pt idx="185">
                  <c:v>13.511166666666666</c:v>
                </c:pt>
                <c:pt idx="186">
                  <c:v>81.144666666666666</c:v>
                </c:pt>
                <c:pt idx="187">
                  <c:v>30.925999999999998</c:v>
                </c:pt>
                <c:pt idx="188">
                  <c:v>13.116833333333334</c:v>
                </c:pt>
                <c:pt idx="189">
                  <c:v>59.575166666666668</c:v>
                </c:pt>
                <c:pt idx="190">
                  <c:v>12.223166666666666</c:v>
                </c:pt>
                <c:pt idx="191">
                  <c:v>18.726333333333333</c:v>
                </c:pt>
                <c:pt idx="192">
                  <c:v>3.2981666666666665</c:v>
                </c:pt>
                <c:pt idx="193">
                  <c:v>36.509333333333331</c:v>
                </c:pt>
                <c:pt idx="194">
                  <c:v>57.692166666666665</c:v>
                </c:pt>
                <c:pt idx="195">
                  <c:v>30.1265</c:v>
                </c:pt>
                <c:pt idx="196">
                  <c:v>62.465666666666664</c:v>
                </c:pt>
                <c:pt idx="197">
                  <c:v>11.085833333333333</c:v>
                </c:pt>
                <c:pt idx="198">
                  <c:v>23.208333333333332</c:v>
                </c:pt>
                <c:pt idx="199">
                  <c:v>6.3221666666666669</c:v>
                </c:pt>
                <c:pt idx="200">
                  <c:v>31.695666666666668</c:v>
                </c:pt>
                <c:pt idx="201">
                  <c:v>10.5435</c:v>
                </c:pt>
                <c:pt idx="202">
                  <c:v>43.274666666666668</c:v>
                </c:pt>
                <c:pt idx="203">
                  <c:v>23.706333333333333</c:v>
                </c:pt>
                <c:pt idx="204">
                  <c:v>60.708666666666666</c:v>
                </c:pt>
                <c:pt idx="205">
                  <c:v>2.6473333333333335</c:v>
                </c:pt>
                <c:pt idx="206">
                  <c:v>37.180666666666667</c:v>
                </c:pt>
                <c:pt idx="207">
                  <c:v>43.93333333333333</c:v>
                </c:pt>
                <c:pt idx="208">
                  <c:v>24.703833333333332</c:v>
                </c:pt>
                <c:pt idx="209">
                  <c:v>30.992999999999999</c:v>
                </c:pt>
                <c:pt idx="210">
                  <c:v>30.135666666666665</c:v>
                </c:pt>
                <c:pt idx="211">
                  <c:v>17.916833333333333</c:v>
                </c:pt>
                <c:pt idx="212">
                  <c:v>49.008166666666668</c:v>
                </c:pt>
                <c:pt idx="213">
                  <c:v>34.168500000000002</c:v>
                </c:pt>
                <c:pt idx="214">
                  <c:v>17.328833333333332</c:v>
                </c:pt>
                <c:pt idx="215">
                  <c:v>46.014333333333333</c:v>
                </c:pt>
                <c:pt idx="216">
                  <c:v>18.598333333333333</c:v>
                </c:pt>
                <c:pt idx="217">
                  <c:v>19.671666666666667</c:v>
                </c:pt>
                <c:pt idx="218">
                  <c:v>39.105833333333337</c:v>
                </c:pt>
                <c:pt idx="219">
                  <c:v>64.783333333333331</c:v>
                </c:pt>
                <c:pt idx="220">
                  <c:v>42.345666666666666</c:v>
                </c:pt>
                <c:pt idx="221">
                  <c:v>40.924833333333332</c:v>
                </c:pt>
                <c:pt idx="222">
                  <c:v>29.072666666666667</c:v>
                </c:pt>
                <c:pt idx="223">
                  <c:v>61.453499999999998</c:v>
                </c:pt>
                <c:pt idx="224">
                  <c:v>28.864833333333333</c:v>
                </c:pt>
                <c:pt idx="225">
                  <c:v>29.871833333333335</c:v>
                </c:pt>
                <c:pt idx="226">
                  <c:v>28.328666666666667</c:v>
                </c:pt>
                <c:pt idx="227">
                  <c:v>23.589500000000001</c:v>
                </c:pt>
                <c:pt idx="228">
                  <c:v>23.014666666666667</c:v>
                </c:pt>
                <c:pt idx="229">
                  <c:v>27.915333333333333</c:v>
                </c:pt>
                <c:pt idx="230">
                  <c:v>62.512666666666668</c:v>
                </c:pt>
                <c:pt idx="231">
                  <c:v>50.389833333333335</c:v>
                </c:pt>
                <c:pt idx="232">
                  <c:v>2.8748333333333331</c:v>
                </c:pt>
                <c:pt idx="233">
                  <c:v>18.235666666666667</c:v>
                </c:pt>
                <c:pt idx="234">
                  <c:v>19.910333333333334</c:v>
                </c:pt>
                <c:pt idx="235">
                  <c:v>24.639333333333333</c:v>
                </c:pt>
                <c:pt idx="236">
                  <c:v>9.0564999999999998</c:v>
                </c:pt>
                <c:pt idx="237">
                  <c:v>17.527166666666666</c:v>
                </c:pt>
                <c:pt idx="238">
                  <c:v>14.3215</c:v>
                </c:pt>
                <c:pt idx="239">
                  <c:v>7.149</c:v>
                </c:pt>
                <c:pt idx="240">
                  <c:v>18.544333333333334</c:v>
                </c:pt>
                <c:pt idx="241">
                  <c:v>88.363500000000002</c:v>
                </c:pt>
                <c:pt idx="242">
                  <c:v>12.03</c:v>
                </c:pt>
                <c:pt idx="243">
                  <c:v>81.846333333333334</c:v>
                </c:pt>
                <c:pt idx="244">
                  <c:v>7.9186666666666667</c:v>
                </c:pt>
                <c:pt idx="245">
                  <c:v>7.3330000000000002</c:v>
                </c:pt>
                <c:pt idx="246">
                  <c:v>79.023499999999999</c:v>
                </c:pt>
                <c:pt idx="247">
                  <c:v>18.274833333333333</c:v>
                </c:pt>
                <c:pt idx="248">
                  <c:v>17.266666666666666</c:v>
                </c:pt>
                <c:pt idx="249">
                  <c:v>100.25616666666667</c:v>
                </c:pt>
                <c:pt idx="250">
                  <c:v>88.743833333333328</c:v>
                </c:pt>
                <c:pt idx="251">
                  <c:v>18.889500000000002</c:v>
                </c:pt>
                <c:pt idx="252">
                  <c:v>17.393166666666666</c:v>
                </c:pt>
                <c:pt idx="253">
                  <c:v>56.089500000000001</c:v>
                </c:pt>
                <c:pt idx="254">
                  <c:v>27.849499999999999</c:v>
                </c:pt>
                <c:pt idx="255">
                  <c:v>55.896666666666668</c:v>
                </c:pt>
                <c:pt idx="256">
                  <c:v>30.132333333333332</c:v>
                </c:pt>
                <c:pt idx="257">
                  <c:v>12.5695</c:v>
                </c:pt>
                <c:pt idx="258">
                  <c:v>10.605833333333333</c:v>
                </c:pt>
                <c:pt idx="259">
                  <c:v>40.800166666666669</c:v>
                </c:pt>
                <c:pt idx="260">
                  <c:v>20.56175</c:v>
                </c:pt>
                <c:pt idx="261">
                  <c:v>19.204999999999998</c:v>
                </c:pt>
                <c:pt idx="262">
                  <c:v>24.266333333333332</c:v>
                </c:pt>
                <c:pt idx="263">
                  <c:v>14.244833333333334</c:v>
                </c:pt>
                <c:pt idx="264">
                  <c:v>52.188499999999998</c:v>
                </c:pt>
                <c:pt idx="265">
                  <c:v>72.085833333333326</c:v>
                </c:pt>
                <c:pt idx="266">
                  <c:v>26.571999999999999</c:v>
                </c:pt>
                <c:pt idx="267">
                  <c:v>26.334499999999998</c:v>
                </c:pt>
                <c:pt idx="268">
                  <c:v>21.456166666666668</c:v>
                </c:pt>
                <c:pt idx="269">
                  <c:v>14.246833333333333</c:v>
                </c:pt>
                <c:pt idx="270">
                  <c:v>9.4028333333333336</c:v>
                </c:pt>
                <c:pt idx="271">
                  <c:v>20.687333333333335</c:v>
                </c:pt>
                <c:pt idx="272">
                  <c:v>31.778500000000001</c:v>
                </c:pt>
                <c:pt idx="273">
                  <c:v>6.7438333333333329</c:v>
                </c:pt>
                <c:pt idx="274">
                  <c:v>26.236999999999998</c:v>
                </c:pt>
                <c:pt idx="275">
                  <c:v>8.5449999999999999</c:v>
                </c:pt>
                <c:pt idx="276">
                  <c:v>29.273166666666668</c:v>
                </c:pt>
                <c:pt idx="277">
                  <c:v>18.826166666666666</c:v>
                </c:pt>
                <c:pt idx="278">
                  <c:v>13.207833333333333</c:v>
                </c:pt>
                <c:pt idx="279">
                  <c:v>64.200666666666663</c:v>
                </c:pt>
                <c:pt idx="280">
                  <c:v>28.026250000000001</c:v>
                </c:pt>
                <c:pt idx="281">
                  <c:v>32.803333333333335</c:v>
                </c:pt>
                <c:pt idx="282">
                  <c:v>12.533833333333334</c:v>
                </c:pt>
                <c:pt idx="283">
                  <c:v>34.111666666666665</c:v>
                </c:pt>
                <c:pt idx="284">
                  <c:v>34.577166666666663</c:v>
                </c:pt>
                <c:pt idx="285">
                  <c:v>31.019500000000001</c:v>
                </c:pt>
                <c:pt idx="286">
                  <c:v>15.556166666666666</c:v>
                </c:pt>
                <c:pt idx="287">
                  <c:v>12.574166666666667</c:v>
                </c:pt>
                <c:pt idx="288">
                  <c:v>7.1211666666666664</c:v>
                </c:pt>
                <c:pt idx="289">
                  <c:v>6.0228333333333337</c:v>
                </c:pt>
                <c:pt idx="290">
                  <c:v>45.276833333333336</c:v>
                </c:pt>
                <c:pt idx="291">
                  <c:v>91.93783333333333</c:v>
                </c:pt>
                <c:pt idx="292">
                  <c:v>26.273666666666667</c:v>
                </c:pt>
                <c:pt idx="293">
                  <c:v>35.726999999999997</c:v>
                </c:pt>
                <c:pt idx="294">
                  <c:v>15.814333333333334</c:v>
                </c:pt>
                <c:pt idx="295">
                  <c:v>21.748000000000001</c:v>
                </c:pt>
                <c:pt idx="296">
                  <c:v>23.127833333333335</c:v>
                </c:pt>
                <c:pt idx="297">
                  <c:v>18.629666666666665</c:v>
                </c:pt>
                <c:pt idx="298">
                  <c:v>36.049166666666665</c:v>
                </c:pt>
                <c:pt idx="299">
                  <c:v>10.041333333333334</c:v>
                </c:pt>
                <c:pt idx="300">
                  <c:v>5.620333333333333</c:v>
                </c:pt>
                <c:pt idx="301">
                  <c:v>56.893166666666666</c:v>
                </c:pt>
                <c:pt idx="302">
                  <c:v>8.5323333333333338</c:v>
                </c:pt>
                <c:pt idx="303">
                  <c:v>27.553833333333333</c:v>
                </c:pt>
                <c:pt idx="304">
                  <c:v>24.891333333333332</c:v>
                </c:pt>
                <c:pt idx="305">
                  <c:v>10.930166666666667</c:v>
                </c:pt>
                <c:pt idx="306">
                  <c:v>70.651499999999999</c:v>
                </c:pt>
                <c:pt idx="307">
                  <c:v>44.4</c:v>
                </c:pt>
                <c:pt idx="308">
                  <c:v>40.889499999999998</c:v>
                </c:pt>
                <c:pt idx="309">
                  <c:v>46.349499999999999</c:v>
                </c:pt>
                <c:pt idx="310">
                  <c:v>25.485333333333333</c:v>
                </c:pt>
                <c:pt idx="311">
                  <c:v>20.282666666666668</c:v>
                </c:pt>
                <c:pt idx="312">
                  <c:v>41.844833333333334</c:v>
                </c:pt>
                <c:pt idx="313">
                  <c:v>15.535</c:v>
                </c:pt>
                <c:pt idx="314">
                  <c:v>32.202500000000001</c:v>
                </c:pt>
                <c:pt idx="315">
                  <c:v>19.655000000000001</c:v>
                </c:pt>
                <c:pt idx="316">
                  <c:v>35.651166666666668</c:v>
                </c:pt>
                <c:pt idx="317">
                  <c:v>11.585666666666667</c:v>
                </c:pt>
                <c:pt idx="318">
                  <c:v>19.4785</c:v>
                </c:pt>
                <c:pt idx="319">
                  <c:v>17.038833333333333</c:v>
                </c:pt>
                <c:pt idx="320">
                  <c:v>31.855666666666668</c:v>
                </c:pt>
                <c:pt idx="321">
                  <c:v>16.601333333333333</c:v>
                </c:pt>
                <c:pt idx="322">
                  <c:v>32.426333333333332</c:v>
                </c:pt>
                <c:pt idx="323">
                  <c:v>32.628666666666668</c:v>
                </c:pt>
                <c:pt idx="324">
                  <c:v>56.283833333333334</c:v>
                </c:pt>
                <c:pt idx="325">
                  <c:v>10.995166666666666</c:v>
                </c:pt>
                <c:pt idx="326">
                  <c:v>32.647333333333336</c:v>
                </c:pt>
                <c:pt idx="327">
                  <c:v>57.17966666666667</c:v>
                </c:pt>
                <c:pt idx="328">
                  <c:v>15.956166666666666</c:v>
                </c:pt>
                <c:pt idx="329">
                  <c:v>18.233333333333334</c:v>
                </c:pt>
                <c:pt idx="330">
                  <c:v>16.697166666666668</c:v>
                </c:pt>
                <c:pt idx="331">
                  <c:v>17.800166666666666</c:v>
                </c:pt>
                <c:pt idx="332">
                  <c:v>18.607500000000002</c:v>
                </c:pt>
                <c:pt idx="333">
                  <c:v>12.5185</c:v>
                </c:pt>
                <c:pt idx="334">
                  <c:v>11.105499999999999</c:v>
                </c:pt>
                <c:pt idx="335">
                  <c:v>15.4895</c:v>
                </c:pt>
                <c:pt idx="336">
                  <c:v>39.576000000000001</c:v>
                </c:pt>
                <c:pt idx="337">
                  <c:v>13.7415</c:v>
                </c:pt>
                <c:pt idx="338">
                  <c:v>21.650500000000001</c:v>
                </c:pt>
                <c:pt idx="339">
                  <c:v>18.271333333333335</c:v>
                </c:pt>
                <c:pt idx="340">
                  <c:v>34.272333333333336</c:v>
                </c:pt>
                <c:pt idx="341">
                  <c:v>41.018333333333331</c:v>
                </c:pt>
                <c:pt idx="342">
                  <c:v>10.6365</c:v>
                </c:pt>
                <c:pt idx="343">
                  <c:v>15.138666666666667</c:v>
                </c:pt>
                <c:pt idx="344">
                  <c:v>16.344000000000001</c:v>
                </c:pt>
                <c:pt idx="345">
                  <c:v>32.527166666666666</c:v>
                </c:pt>
                <c:pt idx="346">
                  <c:v>43.735166666666665</c:v>
                </c:pt>
                <c:pt idx="347">
                  <c:v>19.952166666666667</c:v>
                </c:pt>
                <c:pt idx="348">
                  <c:v>13.850333333333333</c:v>
                </c:pt>
                <c:pt idx="349">
                  <c:v>22.595333333333333</c:v>
                </c:pt>
                <c:pt idx="350">
                  <c:v>112.64400000000001</c:v>
                </c:pt>
                <c:pt idx="351">
                  <c:v>48.621166666666667</c:v>
                </c:pt>
                <c:pt idx="352">
                  <c:v>17.232500000000002</c:v>
                </c:pt>
                <c:pt idx="353">
                  <c:v>31.272833333333335</c:v>
                </c:pt>
                <c:pt idx="354">
                  <c:v>6.769166666666667</c:v>
                </c:pt>
                <c:pt idx="355">
                  <c:v>17.202000000000002</c:v>
                </c:pt>
                <c:pt idx="356">
                  <c:v>64.727000000000004</c:v>
                </c:pt>
                <c:pt idx="357">
                  <c:v>14.984166666666667</c:v>
                </c:pt>
                <c:pt idx="358">
                  <c:v>16.637250000000002</c:v>
                </c:pt>
                <c:pt idx="359">
                  <c:v>53.230833333333337</c:v>
                </c:pt>
                <c:pt idx="360">
                  <c:v>30.517499999999998</c:v>
                </c:pt>
                <c:pt idx="361">
                  <c:v>22.956</c:v>
                </c:pt>
                <c:pt idx="362">
                  <c:v>20.016333333333332</c:v>
                </c:pt>
                <c:pt idx="363">
                  <c:v>9.1968333333333341</c:v>
                </c:pt>
                <c:pt idx="364">
                  <c:v>8.7616666666666667</c:v>
                </c:pt>
                <c:pt idx="365">
                  <c:v>3.4593333333333334</c:v>
                </c:pt>
                <c:pt idx="366">
                  <c:v>8.39</c:v>
                </c:pt>
                <c:pt idx="367">
                  <c:v>41.657833333333336</c:v>
                </c:pt>
                <c:pt idx="368">
                  <c:v>2.9366666666666665</c:v>
                </c:pt>
                <c:pt idx="369">
                  <c:v>17.155000000000001</c:v>
                </c:pt>
                <c:pt idx="370">
                  <c:v>25.558499999999999</c:v>
                </c:pt>
                <c:pt idx="371">
                  <c:v>34.7485</c:v>
                </c:pt>
                <c:pt idx="372">
                  <c:v>24.204166666666666</c:v>
                </c:pt>
                <c:pt idx="373">
                  <c:v>38.116166666666665</c:v>
                </c:pt>
                <c:pt idx="374">
                  <c:v>15.7865</c:v>
                </c:pt>
                <c:pt idx="375">
                  <c:v>7.8418333333333337</c:v>
                </c:pt>
                <c:pt idx="376">
                  <c:v>22.454499999999999</c:v>
                </c:pt>
                <c:pt idx="377">
                  <c:v>21.675833333333333</c:v>
                </c:pt>
                <c:pt idx="378">
                  <c:v>21.873000000000001</c:v>
                </c:pt>
                <c:pt idx="379">
                  <c:v>38.322166666666668</c:v>
                </c:pt>
                <c:pt idx="380">
                  <c:v>25.588000000000001</c:v>
                </c:pt>
                <c:pt idx="381">
                  <c:v>39.391333333333336</c:v>
                </c:pt>
                <c:pt idx="382">
                  <c:v>45.86483333333333</c:v>
                </c:pt>
                <c:pt idx="383">
                  <c:v>85.441833333333335</c:v>
                </c:pt>
                <c:pt idx="384">
                  <c:v>27.6965</c:v>
                </c:pt>
                <c:pt idx="385">
                  <c:v>5.7024999999999997</c:v>
                </c:pt>
                <c:pt idx="386">
                  <c:v>103.9415</c:v>
                </c:pt>
                <c:pt idx="387">
                  <c:v>8.9118333333333339</c:v>
                </c:pt>
                <c:pt idx="388">
                  <c:v>101.43683333333334</c:v>
                </c:pt>
                <c:pt idx="389">
                  <c:v>25.077000000000002</c:v>
                </c:pt>
                <c:pt idx="390">
                  <c:v>25.7925</c:v>
                </c:pt>
                <c:pt idx="391">
                  <c:v>15.778499999999999</c:v>
                </c:pt>
                <c:pt idx="392">
                  <c:v>23.301333333333332</c:v>
                </c:pt>
                <c:pt idx="393">
                  <c:v>19.008833333333332</c:v>
                </c:pt>
                <c:pt idx="394">
                  <c:v>49.75866666666667</c:v>
                </c:pt>
                <c:pt idx="395">
                  <c:v>46.628999999999998</c:v>
                </c:pt>
                <c:pt idx="396">
                  <c:v>26.547833333333333</c:v>
                </c:pt>
                <c:pt idx="397">
                  <c:v>26.229666666666667</c:v>
                </c:pt>
                <c:pt idx="398">
                  <c:v>41.902999999999999</c:v>
                </c:pt>
                <c:pt idx="399">
                  <c:v>20.612333333333332</c:v>
                </c:pt>
                <c:pt idx="400">
                  <c:v>34.76016666666667</c:v>
                </c:pt>
                <c:pt idx="401">
                  <c:v>74.884833333333333</c:v>
                </c:pt>
                <c:pt idx="402">
                  <c:v>53.576500000000003</c:v>
                </c:pt>
                <c:pt idx="403">
                  <c:v>3.0720000000000001</c:v>
                </c:pt>
                <c:pt idx="404">
                  <c:v>3.6629999999999998</c:v>
                </c:pt>
                <c:pt idx="405">
                  <c:v>44.205333333333336</c:v>
                </c:pt>
                <c:pt idx="406">
                  <c:v>7.6368333333333336</c:v>
                </c:pt>
                <c:pt idx="407">
                  <c:v>29.684833333333334</c:v>
                </c:pt>
                <c:pt idx="408">
                  <c:v>12.740166666666667</c:v>
                </c:pt>
                <c:pt idx="409">
                  <c:v>42.621833333333335</c:v>
                </c:pt>
                <c:pt idx="410">
                  <c:v>29.466666666666665</c:v>
                </c:pt>
                <c:pt idx="411">
                  <c:v>10.795666666666667</c:v>
                </c:pt>
                <c:pt idx="412">
                  <c:v>36.000166666666665</c:v>
                </c:pt>
                <c:pt idx="413">
                  <c:v>38.836666666666666</c:v>
                </c:pt>
                <c:pt idx="414">
                  <c:v>16.269666666666666</c:v>
                </c:pt>
                <c:pt idx="415">
                  <c:v>12.019166666666667</c:v>
                </c:pt>
                <c:pt idx="416">
                  <c:v>32.582999999999998</c:v>
                </c:pt>
                <c:pt idx="417">
                  <c:v>22.622499999999999</c:v>
                </c:pt>
                <c:pt idx="418">
                  <c:v>30.169333333333334</c:v>
                </c:pt>
                <c:pt idx="419">
                  <c:v>15.907999999999999</c:v>
                </c:pt>
                <c:pt idx="420">
                  <c:v>14.972833333333334</c:v>
                </c:pt>
                <c:pt idx="421">
                  <c:v>23.4405</c:v>
                </c:pt>
                <c:pt idx="422">
                  <c:v>24.327666666666666</c:v>
                </c:pt>
                <c:pt idx="423">
                  <c:v>28.15</c:v>
                </c:pt>
                <c:pt idx="424">
                  <c:v>53.279000000000003</c:v>
                </c:pt>
                <c:pt idx="425">
                  <c:v>34.095833333333331</c:v>
                </c:pt>
                <c:pt idx="426">
                  <c:v>30.562000000000001</c:v>
                </c:pt>
                <c:pt idx="427">
                  <c:v>62.048499999999997</c:v>
                </c:pt>
                <c:pt idx="428">
                  <c:v>94.418999999999997</c:v>
                </c:pt>
                <c:pt idx="429">
                  <c:v>7.1304166666666671</c:v>
                </c:pt>
                <c:pt idx="430">
                  <c:v>12.824</c:v>
                </c:pt>
                <c:pt idx="431">
                  <c:v>30.289333333333332</c:v>
                </c:pt>
                <c:pt idx="432">
                  <c:v>49.837000000000003</c:v>
                </c:pt>
                <c:pt idx="433">
                  <c:v>29.065999999999999</c:v>
                </c:pt>
                <c:pt idx="434">
                  <c:v>13.423999999999999</c:v>
                </c:pt>
                <c:pt idx="435">
                  <c:v>28.346333333333334</c:v>
                </c:pt>
                <c:pt idx="436">
                  <c:v>17.404833333333332</c:v>
                </c:pt>
                <c:pt idx="437">
                  <c:v>47.854500000000002</c:v>
                </c:pt>
                <c:pt idx="438">
                  <c:v>14.577</c:v>
                </c:pt>
                <c:pt idx="439">
                  <c:v>22.610666666666667</c:v>
                </c:pt>
                <c:pt idx="440">
                  <c:v>17.793500000000002</c:v>
                </c:pt>
                <c:pt idx="441">
                  <c:v>19.136833333333332</c:v>
                </c:pt>
                <c:pt idx="442">
                  <c:v>22.578833333333332</c:v>
                </c:pt>
                <c:pt idx="443">
                  <c:v>61.216166666666666</c:v>
                </c:pt>
                <c:pt idx="444">
                  <c:v>45.710999999999999</c:v>
                </c:pt>
                <c:pt idx="445">
                  <c:v>57.153166666666664</c:v>
                </c:pt>
                <c:pt idx="446">
                  <c:v>10.553833333333333</c:v>
                </c:pt>
                <c:pt idx="447">
                  <c:v>119.67166666666667</c:v>
                </c:pt>
                <c:pt idx="448">
                  <c:v>14.5535</c:v>
                </c:pt>
                <c:pt idx="449">
                  <c:v>70.477666666666664</c:v>
                </c:pt>
                <c:pt idx="450">
                  <c:v>58.517833333333336</c:v>
                </c:pt>
                <c:pt idx="451">
                  <c:v>18.064833333333333</c:v>
                </c:pt>
                <c:pt idx="452">
                  <c:v>28.5045</c:v>
                </c:pt>
                <c:pt idx="453">
                  <c:v>43.892333333333333</c:v>
                </c:pt>
                <c:pt idx="454">
                  <c:v>83.79216666666666</c:v>
                </c:pt>
                <c:pt idx="455">
                  <c:v>35.900833333333331</c:v>
                </c:pt>
                <c:pt idx="456">
                  <c:v>10.366666666666667</c:v>
                </c:pt>
                <c:pt idx="457">
                  <c:v>67.172666666666672</c:v>
                </c:pt>
                <c:pt idx="458">
                  <c:v>14.693666666666667</c:v>
                </c:pt>
                <c:pt idx="459">
                  <c:v>27.679500000000001</c:v>
                </c:pt>
                <c:pt idx="460">
                  <c:v>54.788666666666664</c:v>
                </c:pt>
                <c:pt idx="461">
                  <c:v>15.986166666666668</c:v>
                </c:pt>
                <c:pt idx="462">
                  <c:v>17.43</c:v>
                </c:pt>
                <c:pt idx="463">
                  <c:v>14.861666666666666</c:v>
                </c:pt>
                <c:pt idx="464">
                  <c:v>65.326499999999996</c:v>
                </c:pt>
                <c:pt idx="465">
                  <c:v>37.140333333333331</c:v>
                </c:pt>
                <c:pt idx="466">
                  <c:v>13.553000000000001</c:v>
                </c:pt>
                <c:pt idx="467">
                  <c:v>19.883833333333332</c:v>
                </c:pt>
                <c:pt idx="468">
                  <c:v>20.842166666666667</c:v>
                </c:pt>
                <c:pt idx="469">
                  <c:v>85.652333333333331</c:v>
                </c:pt>
                <c:pt idx="470">
                  <c:v>19.565166666666666</c:v>
                </c:pt>
                <c:pt idx="471">
                  <c:v>12.754</c:v>
                </c:pt>
                <c:pt idx="472">
                  <c:v>43.286000000000001</c:v>
                </c:pt>
                <c:pt idx="473">
                  <c:v>26.809666666666665</c:v>
                </c:pt>
                <c:pt idx="474">
                  <c:v>11.499499999999999</c:v>
                </c:pt>
                <c:pt idx="475">
                  <c:v>19.861166666666666</c:v>
                </c:pt>
                <c:pt idx="476">
                  <c:v>16.106000000000002</c:v>
                </c:pt>
                <c:pt idx="477">
                  <c:v>48.6</c:v>
                </c:pt>
                <c:pt idx="478">
                  <c:v>28.916</c:v>
                </c:pt>
                <c:pt idx="479">
                  <c:v>34.218333333333334</c:v>
                </c:pt>
                <c:pt idx="480">
                  <c:v>12.024833333333333</c:v>
                </c:pt>
                <c:pt idx="481">
                  <c:v>32.0075</c:v>
                </c:pt>
                <c:pt idx="482">
                  <c:v>27.614000000000001</c:v>
                </c:pt>
                <c:pt idx="483">
                  <c:v>49.195166666666665</c:v>
                </c:pt>
                <c:pt idx="484">
                  <c:v>12.626833333333334</c:v>
                </c:pt>
                <c:pt idx="485">
                  <c:v>36.010333333333335</c:v>
                </c:pt>
                <c:pt idx="486">
                  <c:v>7.8446666666666669</c:v>
                </c:pt>
                <c:pt idx="487">
                  <c:v>11.0335</c:v>
                </c:pt>
                <c:pt idx="488">
                  <c:v>53.604999999999997</c:v>
                </c:pt>
                <c:pt idx="489">
                  <c:v>30.757833333333334</c:v>
                </c:pt>
                <c:pt idx="490">
                  <c:v>14.023999999999999</c:v>
                </c:pt>
                <c:pt idx="491">
                  <c:v>18.374833333333335</c:v>
                </c:pt>
                <c:pt idx="492">
                  <c:v>61.38366666666667</c:v>
                </c:pt>
                <c:pt idx="493">
                  <c:v>8.956666666666667</c:v>
                </c:pt>
                <c:pt idx="494">
                  <c:v>19.952166666666667</c:v>
                </c:pt>
                <c:pt idx="495">
                  <c:v>29.894333333333332</c:v>
                </c:pt>
                <c:pt idx="496">
                  <c:v>63.274833333333333</c:v>
                </c:pt>
                <c:pt idx="497">
                  <c:v>33.188333333333333</c:v>
                </c:pt>
                <c:pt idx="498">
                  <c:v>25.521666666666668</c:v>
                </c:pt>
                <c:pt idx="499">
                  <c:v>44.83</c:v>
                </c:pt>
                <c:pt idx="500">
                  <c:v>26.711333333333332</c:v>
                </c:pt>
                <c:pt idx="501">
                  <c:v>15.028166666666667</c:v>
                </c:pt>
                <c:pt idx="502">
                  <c:v>20.350999999999999</c:v>
                </c:pt>
                <c:pt idx="503">
                  <c:v>28.854500000000002</c:v>
                </c:pt>
                <c:pt idx="504">
                  <c:v>19.576000000000001</c:v>
                </c:pt>
                <c:pt idx="505">
                  <c:v>3.8411666666666666</c:v>
                </c:pt>
                <c:pt idx="506">
                  <c:v>8.8448333333333338</c:v>
                </c:pt>
                <c:pt idx="507">
                  <c:v>28.912166666666668</c:v>
                </c:pt>
                <c:pt idx="508">
                  <c:v>26.618166666666667</c:v>
                </c:pt>
                <c:pt idx="509">
                  <c:v>15.546833333333334</c:v>
                </c:pt>
                <c:pt idx="510">
                  <c:v>21.295999999999999</c:v>
                </c:pt>
                <c:pt idx="511">
                  <c:v>9.0060000000000002</c:v>
                </c:pt>
                <c:pt idx="512">
                  <c:v>21.315666666666665</c:v>
                </c:pt>
                <c:pt idx="513">
                  <c:v>48.04</c:v>
                </c:pt>
                <c:pt idx="514">
                  <c:v>23.236333333333334</c:v>
                </c:pt>
                <c:pt idx="515">
                  <c:v>71.140500000000003</c:v>
                </c:pt>
                <c:pt idx="516">
                  <c:v>20.623000000000001</c:v>
                </c:pt>
                <c:pt idx="517">
                  <c:v>24.275333333333332</c:v>
                </c:pt>
                <c:pt idx="518">
                  <c:v>10.193666666666667</c:v>
                </c:pt>
                <c:pt idx="519">
                  <c:v>10.824833333333334</c:v>
                </c:pt>
                <c:pt idx="520">
                  <c:v>20.1965</c:v>
                </c:pt>
                <c:pt idx="521">
                  <c:v>41.1905</c:v>
                </c:pt>
                <c:pt idx="522">
                  <c:v>26.787500000000001</c:v>
                </c:pt>
                <c:pt idx="523">
                  <c:v>69.129166666666663</c:v>
                </c:pt>
                <c:pt idx="524">
                  <c:v>120.4265</c:v>
                </c:pt>
                <c:pt idx="525">
                  <c:v>34.850166666666667</c:v>
                </c:pt>
                <c:pt idx="526">
                  <c:v>24.862666666666666</c:v>
                </c:pt>
                <c:pt idx="527">
                  <c:v>15.210333333333333</c:v>
                </c:pt>
                <c:pt idx="528">
                  <c:v>35.097833333333334</c:v>
                </c:pt>
                <c:pt idx="529">
                  <c:v>51.147333333333336</c:v>
                </c:pt>
                <c:pt idx="530">
                  <c:v>20.801666666666666</c:v>
                </c:pt>
                <c:pt idx="531">
                  <c:v>40.418999999999997</c:v>
                </c:pt>
                <c:pt idx="532">
                  <c:v>25.769500000000001</c:v>
                </c:pt>
                <c:pt idx="533">
                  <c:v>10.398833333333334</c:v>
                </c:pt>
                <c:pt idx="534">
                  <c:v>24.962166666666668</c:v>
                </c:pt>
                <c:pt idx="535">
                  <c:v>22.677</c:v>
                </c:pt>
                <c:pt idx="536">
                  <c:v>23.764500000000002</c:v>
                </c:pt>
                <c:pt idx="537">
                  <c:v>23.344000000000001</c:v>
                </c:pt>
                <c:pt idx="538">
                  <c:v>28.673999999999999</c:v>
                </c:pt>
                <c:pt idx="539">
                  <c:v>12.607666666666667</c:v>
                </c:pt>
                <c:pt idx="540">
                  <c:v>17.598333333333333</c:v>
                </c:pt>
                <c:pt idx="541">
                  <c:v>44.838500000000003</c:v>
                </c:pt>
                <c:pt idx="542">
                  <c:v>26.115666666666666</c:v>
                </c:pt>
                <c:pt idx="543">
                  <c:v>33.451666666666668</c:v>
                </c:pt>
                <c:pt idx="544">
                  <c:v>16.019333333333332</c:v>
                </c:pt>
                <c:pt idx="545">
                  <c:v>51.058500000000002</c:v>
                </c:pt>
                <c:pt idx="546">
                  <c:v>37.670499999999997</c:v>
                </c:pt>
                <c:pt idx="547">
                  <c:v>16.794666666666668</c:v>
                </c:pt>
                <c:pt idx="548">
                  <c:v>63.766333333333336</c:v>
                </c:pt>
                <c:pt idx="549">
                  <c:v>13.815166666666666</c:v>
                </c:pt>
                <c:pt idx="550">
                  <c:v>10.944666666666667</c:v>
                </c:pt>
                <c:pt idx="551">
                  <c:v>29.4255</c:v>
                </c:pt>
                <c:pt idx="552">
                  <c:v>77.966999999999999</c:v>
                </c:pt>
                <c:pt idx="553">
                  <c:v>28.7605</c:v>
                </c:pt>
                <c:pt idx="554">
                  <c:v>24.801833333333335</c:v>
                </c:pt>
                <c:pt idx="555">
                  <c:v>9.7041666666666675</c:v>
                </c:pt>
                <c:pt idx="556">
                  <c:v>31.727499999999999</c:v>
                </c:pt>
                <c:pt idx="557">
                  <c:v>5.7508333333333335</c:v>
                </c:pt>
                <c:pt idx="558">
                  <c:v>21.386333333333333</c:v>
                </c:pt>
                <c:pt idx="559">
                  <c:v>58.830333333333336</c:v>
                </c:pt>
                <c:pt idx="560">
                  <c:v>19.072666666666667</c:v>
                </c:pt>
                <c:pt idx="561">
                  <c:v>95.30983333333333</c:v>
                </c:pt>
                <c:pt idx="562">
                  <c:v>22.692499999999999</c:v>
                </c:pt>
                <c:pt idx="563">
                  <c:v>28.7775</c:v>
                </c:pt>
                <c:pt idx="564">
                  <c:v>67.367666666666665</c:v>
                </c:pt>
                <c:pt idx="565">
                  <c:v>38.846499999999999</c:v>
                </c:pt>
                <c:pt idx="566">
                  <c:v>71.92283333333333</c:v>
                </c:pt>
                <c:pt idx="567">
                  <c:v>32.452166666666663</c:v>
                </c:pt>
                <c:pt idx="568">
                  <c:v>18.123333333333335</c:v>
                </c:pt>
                <c:pt idx="569">
                  <c:v>33.804833333333335</c:v>
                </c:pt>
                <c:pt idx="570">
                  <c:v>46.143166666666666</c:v>
                </c:pt>
                <c:pt idx="571">
                  <c:v>46.025333333333336</c:v>
                </c:pt>
                <c:pt idx="572">
                  <c:v>12.302</c:v>
                </c:pt>
                <c:pt idx="573">
                  <c:v>31.230499999999999</c:v>
                </c:pt>
                <c:pt idx="574">
                  <c:v>7.2515000000000001</c:v>
                </c:pt>
                <c:pt idx="575">
                  <c:v>68.734666666666669</c:v>
                </c:pt>
                <c:pt idx="576">
                  <c:v>29.958166666666667</c:v>
                </c:pt>
                <c:pt idx="577">
                  <c:v>56.459499999999998</c:v>
                </c:pt>
                <c:pt idx="578">
                  <c:v>23.599</c:v>
                </c:pt>
                <c:pt idx="579">
                  <c:v>36.933166666666665</c:v>
                </c:pt>
                <c:pt idx="580">
                  <c:v>37.687666666666665</c:v>
                </c:pt>
                <c:pt idx="581">
                  <c:v>21.678833333333333</c:v>
                </c:pt>
                <c:pt idx="582">
                  <c:v>14.991166666666667</c:v>
                </c:pt>
                <c:pt idx="583">
                  <c:v>24.662500000000001</c:v>
                </c:pt>
                <c:pt idx="584">
                  <c:v>55.324833333333331</c:v>
                </c:pt>
                <c:pt idx="585">
                  <c:v>85.843999999999994</c:v>
                </c:pt>
                <c:pt idx="586">
                  <c:v>11.071833333333334</c:v>
                </c:pt>
                <c:pt idx="587">
                  <c:v>23.016999999999999</c:v>
                </c:pt>
                <c:pt idx="588">
                  <c:v>17.840833333333332</c:v>
                </c:pt>
                <c:pt idx="589">
                  <c:v>29.390333333333334</c:v>
                </c:pt>
                <c:pt idx="590">
                  <c:v>17.943833333333334</c:v>
                </c:pt>
                <c:pt idx="591">
                  <c:v>22.007833333333334</c:v>
                </c:pt>
                <c:pt idx="592">
                  <c:v>44.018999999999998</c:v>
                </c:pt>
                <c:pt idx="593">
                  <c:v>17.226500000000001</c:v>
                </c:pt>
                <c:pt idx="594">
                  <c:v>29.383666666666667</c:v>
                </c:pt>
                <c:pt idx="595">
                  <c:v>21.907833333333333</c:v>
                </c:pt>
                <c:pt idx="596">
                  <c:v>39.436999999999998</c:v>
                </c:pt>
                <c:pt idx="597">
                  <c:v>23.867916666666666</c:v>
                </c:pt>
                <c:pt idx="598">
                  <c:v>12.870166666666666</c:v>
                </c:pt>
                <c:pt idx="599">
                  <c:v>32.545333333333332</c:v>
                </c:pt>
                <c:pt idx="600">
                  <c:v>27.995666666666665</c:v>
                </c:pt>
                <c:pt idx="601">
                  <c:v>29.513500000000001</c:v>
                </c:pt>
                <c:pt idx="602">
                  <c:v>29.147166666666667</c:v>
                </c:pt>
                <c:pt idx="603">
                  <c:v>58.198</c:v>
                </c:pt>
                <c:pt idx="604">
                  <c:v>51.44</c:v>
                </c:pt>
                <c:pt idx="605">
                  <c:v>62.282333333333334</c:v>
                </c:pt>
                <c:pt idx="606">
                  <c:v>72.463999999999999</c:v>
                </c:pt>
                <c:pt idx="607">
                  <c:v>59.816499999999998</c:v>
                </c:pt>
                <c:pt idx="608">
                  <c:v>11.904166666666667</c:v>
                </c:pt>
                <c:pt idx="609">
                  <c:v>93.276833333333329</c:v>
                </c:pt>
                <c:pt idx="610">
                  <c:v>15.652166666666666</c:v>
                </c:pt>
                <c:pt idx="611">
                  <c:v>8.820333333333334</c:v>
                </c:pt>
                <c:pt idx="612">
                  <c:v>28.939499999999999</c:v>
                </c:pt>
                <c:pt idx="613">
                  <c:v>52.517166666666668</c:v>
                </c:pt>
                <c:pt idx="614">
                  <c:v>12.249166666666667</c:v>
                </c:pt>
                <c:pt idx="615">
                  <c:v>36.520000000000003</c:v>
                </c:pt>
                <c:pt idx="616">
                  <c:v>28.743666666666666</c:v>
                </c:pt>
                <c:pt idx="617">
                  <c:v>29.684833333333334</c:v>
                </c:pt>
                <c:pt idx="618">
                  <c:v>23.659833333333335</c:v>
                </c:pt>
                <c:pt idx="619">
                  <c:v>74.153166666666664</c:v>
                </c:pt>
                <c:pt idx="620">
                  <c:v>37.230499999999999</c:v>
                </c:pt>
                <c:pt idx="621">
                  <c:v>15.029</c:v>
                </c:pt>
                <c:pt idx="622">
                  <c:v>27.994916666666665</c:v>
                </c:pt>
                <c:pt idx="623">
                  <c:v>20.475999999999999</c:v>
                </c:pt>
                <c:pt idx="624">
                  <c:v>31.994333333333334</c:v>
                </c:pt>
                <c:pt idx="625">
                  <c:v>24.311833333333333</c:v>
                </c:pt>
                <c:pt idx="626">
                  <c:v>63.163499999999999</c:v>
                </c:pt>
                <c:pt idx="627">
                  <c:v>56.06883333333333</c:v>
                </c:pt>
                <c:pt idx="628">
                  <c:v>13.687666666666667</c:v>
                </c:pt>
                <c:pt idx="629">
                  <c:v>46.208666666666666</c:v>
                </c:pt>
                <c:pt idx="630">
                  <c:v>36.543666666666667</c:v>
                </c:pt>
                <c:pt idx="631">
                  <c:v>32.524000000000001</c:v>
                </c:pt>
                <c:pt idx="632">
                  <c:v>67.665666666666667</c:v>
                </c:pt>
                <c:pt idx="633">
                  <c:v>32.638166666666663</c:v>
                </c:pt>
                <c:pt idx="634">
                  <c:v>29.620999999999999</c:v>
                </c:pt>
                <c:pt idx="635">
                  <c:v>34.569000000000003</c:v>
                </c:pt>
                <c:pt idx="636">
                  <c:v>46.094666666666669</c:v>
                </c:pt>
                <c:pt idx="637">
                  <c:v>26.188833333333335</c:v>
                </c:pt>
                <c:pt idx="638">
                  <c:v>75.399333333333331</c:v>
                </c:pt>
                <c:pt idx="639">
                  <c:v>19.364333333333335</c:v>
                </c:pt>
                <c:pt idx="640">
                  <c:v>23.998833333333334</c:v>
                </c:pt>
                <c:pt idx="641">
                  <c:v>24.085000000000001</c:v>
                </c:pt>
                <c:pt idx="642">
                  <c:v>63.622166666666665</c:v>
                </c:pt>
                <c:pt idx="643">
                  <c:v>7.8181666666666665</c:v>
                </c:pt>
                <c:pt idx="644">
                  <c:v>23.442499999999999</c:v>
                </c:pt>
                <c:pt idx="645">
                  <c:v>35.561166666666665</c:v>
                </c:pt>
                <c:pt idx="646">
                  <c:v>22.716999999999999</c:v>
                </c:pt>
                <c:pt idx="647">
                  <c:v>23.539666666666665</c:v>
                </c:pt>
                <c:pt idx="648">
                  <c:v>26.397166666666667</c:v>
                </c:pt>
                <c:pt idx="649">
                  <c:v>76.334333333333333</c:v>
                </c:pt>
                <c:pt idx="650">
                  <c:v>27.778500000000001</c:v>
                </c:pt>
                <c:pt idx="651">
                  <c:v>34.153833333333331</c:v>
                </c:pt>
                <c:pt idx="652">
                  <c:v>27.415333333333333</c:v>
                </c:pt>
                <c:pt idx="653">
                  <c:v>7.1154999999999999</c:v>
                </c:pt>
                <c:pt idx="654">
                  <c:v>23.097833333333334</c:v>
                </c:pt>
                <c:pt idx="655">
                  <c:v>29.496166666666667</c:v>
                </c:pt>
                <c:pt idx="656">
                  <c:v>25.228666666666665</c:v>
                </c:pt>
                <c:pt idx="657">
                  <c:v>29.888333333333332</c:v>
                </c:pt>
                <c:pt idx="658">
                  <c:v>35.128666666666668</c:v>
                </c:pt>
                <c:pt idx="659">
                  <c:v>16.746333333333332</c:v>
                </c:pt>
                <c:pt idx="660">
                  <c:v>35.962833333333336</c:v>
                </c:pt>
                <c:pt idx="661">
                  <c:v>73.75533333333334</c:v>
                </c:pt>
                <c:pt idx="662">
                  <c:v>62.914499999999997</c:v>
                </c:pt>
                <c:pt idx="663">
                  <c:v>20.145</c:v>
                </c:pt>
                <c:pt idx="664">
                  <c:v>32.3215</c:v>
                </c:pt>
                <c:pt idx="665">
                  <c:v>3.0166666666666666</c:v>
                </c:pt>
                <c:pt idx="666">
                  <c:v>16.855833333333333</c:v>
                </c:pt>
                <c:pt idx="667">
                  <c:v>34.926166666666667</c:v>
                </c:pt>
                <c:pt idx="668">
                  <c:v>30.1845</c:v>
                </c:pt>
                <c:pt idx="669">
                  <c:v>15.115333333333334</c:v>
                </c:pt>
                <c:pt idx="670">
                  <c:v>14.646333333333333</c:v>
                </c:pt>
                <c:pt idx="671">
                  <c:v>26.063833333333335</c:v>
                </c:pt>
                <c:pt idx="672">
                  <c:v>21.258500000000002</c:v>
                </c:pt>
                <c:pt idx="673">
                  <c:v>24.455166666666667</c:v>
                </c:pt>
                <c:pt idx="674">
                  <c:v>12.064333333333334</c:v>
                </c:pt>
                <c:pt idx="675">
                  <c:v>29.217500000000001</c:v>
                </c:pt>
                <c:pt idx="676">
                  <c:v>23.698666666666668</c:v>
                </c:pt>
                <c:pt idx="677">
                  <c:v>4.4223333333333334</c:v>
                </c:pt>
                <c:pt idx="678">
                  <c:v>58.353166666666667</c:v>
                </c:pt>
                <c:pt idx="679">
                  <c:v>19.173166666666667</c:v>
                </c:pt>
                <c:pt idx="680">
                  <c:v>79.026833333333329</c:v>
                </c:pt>
                <c:pt idx="681">
                  <c:v>45.300833333333337</c:v>
                </c:pt>
                <c:pt idx="682">
                  <c:v>19.834666666666667</c:v>
                </c:pt>
                <c:pt idx="683">
                  <c:v>31.031083333333335</c:v>
                </c:pt>
                <c:pt idx="684">
                  <c:v>11.868166666666667</c:v>
                </c:pt>
                <c:pt idx="685">
                  <c:v>57.172333333333334</c:v>
                </c:pt>
                <c:pt idx="686">
                  <c:v>28.782</c:v>
                </c:pt>
                <c:pt idx="687">
                  <c:v>3.0626666666666669</c:v>
                </c:pt>
                <c:pt idx="688">
                  <c:v>48.313166666666667</c:v>
                </c:pt>
                <c:pt idx="689">
                  <c:v>33.06883333333333</c:v>
                </c:pt>
                <c:pt idx="690">
                  <c:v>25.065333333333335</c:v>
                </c:pt>
                <c:pt idx="691">
                  <c:v>24.271666666666668</c:v>
                </c:pt>
                <c:pt idx="692">
                  <c:v>45.441166666666668</c:v>
                </c:pt>
                <c:pt idx="693">
                  <c:v>65.039166666666674</c:v>
                </c:pt>
                <c:pt idx="694">
                  <c:v>77.489666666666665</c:v>
                </c:pt>
                <c:pt idx="695">
                  <c:v>24.301333333333332</c:v>
                </c:pt>
                <c:pt idx="696">
                  <c:v>21.613833333333332</c:v>
                </c:pt>
                <c:pt idx="697">
                  <c:v>37.997166666666665</c:v>
                </c:pt>
                <c:pt idx="698">
                  <c:v>16.124666666666666</c:v>
                </c:pt>
                <c:pt idx="699">
                  <c:v>54.238666666666667</c:v>
                </c:pt>
                <c:pt idx="700">
                  <c:v>9.4706666666666663</c:v>
                </c:pt>
                <c:pt idx="701">
                  <c:v>71.546666666666667</c:v>
                </c:pt>
                <c:pt idx="702">
                  <c:v>79.44083333333333</c:v>
                </c:pt>
                <c:pt idx="703">
                  <c:v>29.813666666666666</c:v>
                </c:pt>
                <c:pt idx="704">
                  <c:v>21.124333333333333</c:v>
                </c:pt>
                <c:pt idx="705">
                  <c:v>28.938166666666667</c:v>
                </c:pt>
                <c:pt idx="706">
                  <c:v>89.583500000000001</c:v>
                </c:pt>
                <c:pt idx="707">
                  <c:v>31.634333333333334</c:v>
                </c:pt>
                <c:pt idx="708">
                  <c:v>7.7439999999999998</c:v>
                </c:pt>
                <c:pt idx="709">
                  <c:v>21.422833333333333</c:v>
                </c:pt>
                <c:pt idx="710">
                  <c:v>73.33283333333334</c:v>
                </c:pt>
                <c:pt idx="711">
                  <c:v>23.026833333333332</c:v>
                </c:pt>
                <c:pt idx="712">
                  <c:v>43.757666666666665</c:v>
                </c:pt>
                <c:pt idx="713">
                  <c:v>28.0275</c:v>
                </c:pt>
                <c:pt idx="714">
                  <c:v>35.535166666666669</c:v>
                </c:pt>
                <c:pt idx="715">
                  <c:v>9.8563333333333336</c:v>
                </c:pt>
                <c:pt idx="716">
                  <c:v>13.0595</c:v>
                </c:pt>
                <c:pt idx="717">
                  <c:v>94.673666666666662</c:v>
                </c:pt>
                <c:pt idx="718">
                  <c:v>21.417833333333334</c:v>
                </c:pt>
                <c:pt idx="719">
                  <c:v>34.439500000000002</c:v>
                </c:pt>
                <c:pt idx="720">
                  <c:v>48.509</c:v>
                </c:pt>
                <c:pt idx="721">
                  <c:v>32.88133333333333</c:v>
                </c:pt>
                <c:pt idx="722">
                  <c:v>34.62533333333333</c:v>
                </c:pt>
                <c:pt idx="723">
                  <c:v>49.008499999999998</c:v>
                </c:pt>
                <c:pt idx="724">
                  <c:v>11.128500000000001</c:v>
                </c:pt>
                <c:pt idx="725">
                  <c:v>46.083666666666666</c:v>
                </c:pt>
                <c:pt idx="726">
                  <c:v>20.887166666666666</c:v>
                </c:pt>
                <c:pt idx="727">
                  <c:v>41.68183333333333</c:v>
                </c:pt>
                <c:pt idx="728">
                  <c:v>20.929333333333332</c:v>
                </c:pt>
                <c:pt idx="729">
                  <c:v>29.0425</c:v>
                </c:pt>
                <c:pt idx="730">
                  <c:v>16.937333333333335</c:v>
                </c:pt>
                <c:pt idx="731">
                  <c:v>47.752000000000002</c:v>
                </c:pt>
                <c:pt idx="732">
                  <c:v>19.431833333333334</c:v>
                </c:pt>
                <c:pt idx="733">
                  <c:v>35.701000000000001</c:v>
                </c:pt>
                <c:pt idx="734">
                  <c:v>70.359666666666669</c:v>
                </c:pt>
                <c:pt idx="735">
                  <c:v>78.611333333333334</c:v>
                </c:pt>
                <c:pt idx="736">
                  <c:v>24.546166666666668</c:v>
                </c:pt>
                <c:pt idx="737">
                  <c:v>35.372666666666667</c:v>
                </c:pt>
                <c:pt idx="738">
                  <c:v>23.462166666666668</c:v>
                </c:pt>
                <c:pt idx="739">
                  <c:v>25.952500000000001</c:v>
                </c:pt>
                <c:pt idx="740">
                  <c:v>8.7481666666666662</c:v>
                </c:pt>
                <c:pt idx="741">
                  <c:v>21.799499999999998</c:v>
                </c:pt>
                <c:pt idx="742">
                  <c:v>18.565666666666665</c:v>
                </c:pt>
                <c:pt idx="743">
                  <c:v>60.316833333333335</c:v>
                </c:pt>
                <c:pt idx="744">
                  <c:v>19.292666666666666</c:v>
                </c:pt>
                <c:pt idx="745">
                  <c:v>15.172833333333333</c:v>
                </c:pt>
                <c:pt idx="746">
                  <c:v>23.506166666666665</c:v>
                </c:pt>
                <c:pt idx="747">
                  <c:v>2.6884999999999999</c:v>
                </c:pt>
                <c:pt idx="748">
                  <c:v>48.580500000000001</c:v>
                </c:pt>
                <c:pt idx="749">
                  <c:v>29.363833333333332</c:v>
                </c:pt>
                <c:pt idx="750">
                  <c:v>26.892333333333333</c:v>
                </c:pt>
                <c:pt idx="751">
                  <c:v>37.527666666666669</c:v>
                </c:pt>
                <c:pt idx="752">
                  <c:v>17.811333333333334</c:v>
                </c:pt>
                <c:pt idx="753">
                  <c:v>18.489999999999998</c:v>
                </c:pt>
                <c:pt idx="754">
                  <c:v>16.673833333333334</c:v>
                </c:pt>
                <c:pt idx="755">
                  <c:v>47.05683333333333</c:v>
                </c:pt>
                <c:pt idx="756">
                  <c:v>84.816666666666663</c:v>
                </c:pt>
                <c:pt idx="757">
                  <c:v>9.8125</c:v>
                </c:pt>
                <c:pt idx="758">
                  <c:v>23.731999999999999</c:v>
                </c:pt>
                <c:pt idx="759">
                  <c:v>7.1716666666666669</c:v>
                </c:pt>
                <c:pt idx="760">
                  <c:v>27.198</c:v>
                </c:pt>
                <c:pt idx="761">
                  <c:v>15.479333333333333</c:v>
                </c:pt>
                <c:pt idx="762">
                  <c:v>23.827999999999999</c:v>
                </c:pt>
                <c:pt idx="763">
                  <c:v>25.250333333333334</c:v>
                </c:pt>
                <c:pt idx="764">
                  <c:v>30.521166666666666</c:v>
                </c:pt>
                <c:pt idx="765">
                  <c:v>20.147500000000001</c:v>
                </c:pt>
                <c:pt idx="766">
                  <c:v>54.666166666666669</c:v>
                </c:pt>
                <c:pt idx="767">
                  <c:v>5.4973333333333336</c:v>
                </c:pt>
                <c:pt idx="768">
                  <c:v>52.109333333333332</c:v>
                </c:pt>
                <c:pt idx="769">
                  <c:v>28.494166666666668</c:v>
                </c:pt>
                <c:pt idx="770">
                  <c:v>86.172499999999999</c:v>
                </c:pt>
                <c:pt idx="771">
                  <c:v>22.239666666666668</c:v>
                </c:pt>
                <c:pt idx="772">
                  <c:v>18.916833333333333</c:v>
                </c:pt>
                <c:pt idx="773">
                  <c:v>20.846916666666665</c:v>
                </c:pt>
                <c:pt idx="774">
                  <c:v>39.883333333333333</c:v>
                </c:pt>
                <c:pt idx="775">
                  <c:v>40.410499999999999</c:v>
                </c:pt>
                <c:pt idx="776">
                  <c:v>20.891500000000001</c:v>
                </c:pt>
                <c:pt idx="777">
                  <c:v>21.653833333333335</c:v>
                </c:pt>
                <c:pt idx="778">
                  <c:v>31.370833333333334</c:v>
                </c:pt>
                <c:pt idx="779">
                  <c:v>27.5365</c:v>
                </c:pt>
                <c:pt idx="780">
                  <c:v>12.634166666666667</c:v>
                </c:pt>
                <c:pt idx="781">
                  <c:v>95.218500000000006</c:v>
                </c:pt>
                <c:pt idx="782">
                  <c:v>85.332499999999996</c:v>
                </c:pt>
                <c:pt idx="783">
                  <c:v>79.445499999999996</c:v>
                </c:pt>
                <c:pt idx="784">
                  <c:v>14.283333333333333</c:v>
                </c:pt>
                <c:pt idx="785">
                  <c:v>38.74816666666667</c:v>
                </c:pt>
                <c:pt idx="786">
                  <c:v>24.180666666666667</c:v>
                </c:pt>
                <c:pt idx="787">
                  <c:v>38.823333333333331</c:v>
                </c:pt>
                <c:pt idx="788">
                  <c:v>31.798333333333332</c:v>
                </c:pt>
                <c:pt idx="789">
                  <c:v>34.393999999999998</c:v>
                </c:pt>
                <c:pt idx="790">
                  <c:v>22.191500000000001</c:v>
                </c:pt>
                <c:pt idx="791">
                  <c:v>17.415500000000002</c:v>
                </c:pt>
                <c:pt idx="792">
                  <c:v>17.439</c:v>
                </c:pt>
                <c:pt idx="793">
                  <c:v>13.441166666666666</c:v>
                </c:pt>
                <c:pt idx="794">
                  <c:v>14.804166666666667</c:v>
                </c:pt>
                <c:pt idx="795">
                  <c:v>30.094999999999999</c:v>
                </c:pt>
                <c:pt idx="796">
                  <c:v>18.535166666666665</c:v>
                </c:pt>
                <c:pt idx="797">
                  <c:v>33.131999999999998</c:v>
                </c:pt>
                <c:pt idx="798">
                  <c:v>21.415500000000002</c:v>
                </c:pt>
                <c:pt idx="799">
                  <c:v>57.079166666666666</c:v>
                </c:pt>
                <c:pt idx="800">
                  <c:v>15.797499999999999</c:v>
                </c:pt>
                <c:pt idx="801">
                  <c:v>41.291166666666669</c:v>
                </c:pt>
                <c:pt idx="802">
                  <c:v>79.587833333333336</c:v>
                </c:pt>
                <c:pt idx="803">
                  <c:v>35.6295</c:v>
                </c:pt>
                <c:pt idx="804">
                  <c:v>65.56283333333333</c:v>
                </c:pt>
                <c:pt idx="805">
                  <c:v>19.982500000000002</c:v>
                </c:pt>
                <c:pt idx="806">
                  <c:v>10.371</c:v>
                </c:pt>
                <c:pt idx="807">
                  <c:v>14.502166666666668</c:v>
                </c:pt>
                <c:pt idx="808">
                  <c:v>38.834166666666668</c:v>
                </c:pt>
                <c:pt idx="809">
                  <c:v>40.020333333333333</c:v>
                </c:pt>
                <c:pt idx="810">
                  <c:v>18.716999999999999</c:v>
                </c:pt>
                <c:pt idx="811">
                  <c:v>55.641666666666666</c:v>
                </c:pt>
                <c:pt idx="812">
                  <c:v>27.098500000000001</c:v>
                </c:pt>
                <c:pt idx="813">
                  <c:v>46.6235</c:v>
                </c:pt>
                <c:pt idx="814">
                  <c:v>22.3325</c:v>
                </c:pt>
                <c:pt idx="815">
                  <c:v>25.644666666666666</c:v>
                </c:pt>
                <c:pt idx="816">
                  <c:v>34.595333333333336</c:v>
                </c:pt>
                <c:pt idx="817">
                  <c:v>5.5359999999999996</c:v>
                </c:pt>
                <c:pt idx="818">
                  <c:v>33.096666666666664</c:v>
                </c:pt>
                <c:pt idx="819">
                  <c:v>16.673833333333334</c:v>
                </c:pt>
                <c:pt idx="820">
                  <c:v>48.898833333333336</c:v>
                </c:pt>
                <c:pt idx="821">
                  <c:v>19.334499999999998</c:v>
                </c:pt>
                <c:pt idx="822">
                  <c:v>21.368833333333335</c:v>
                </c:pt>
                <c:pt idx="823">
                  <c:v>35.067500000000003</c:v>
                </c:pt>
                <c:pt idx="824">
                  <c:v>20.470166666666668</c:v>
                </c:pt>
                <c:pt idx="825">
                  <c:v>29.012333333333334</c:v>
                </c:pt>
                <c:pt idx="826">
                  <c:v>57.518999999999998</c:v>
                </c:pt>
                <c:pt idx="827">
                  <c:v>41.698833333333333</c:v>
                </c:pt>
                <c:pt idx="828">
                  <c:v>8.6511666666666667</c:v>
                </c:pt>
                <c:pt idx="829">
                  <c:v>61.474333333333334</c:v>
                </c:pt>
                <c:pt idx="830">
                  <c:v>122.33266666666667</c:v>
                </c:pt>
                <c:pt idx="831">
                  <c:v>65.884</c:v>
                </c:pt>
                <c:pt idx="832">
                  <c:v>71.067666666666668</c:v>
                </c:pt>
                <c:pt idx="833">
                  <c:v>9.7048333333333332</c:v>
                </c:pt>
                <c:pt idx="834">
                  <c:v>80.339166666666671</c:v>
                </c:pt>
                <c:pt idx="835">
                  <c:v>49.49516666666667</c:v>
                </c:pt>
                <c:pt idx="836">
                  <c:v>88.364666666666665</c:v>
                </c:pt>
                <c:pt idx="837">
                  <c:v>16.507999999999999</c:v>
                </c:pt>
                <c:pt idx="838">
                  <c:v>31.923333333333332</c:v>
                </c:pt>
                <c:pt idx="839">
                  <c:v>17.387666666666668</c:v>
                </c:pt>
                <c:pt idx="840">
                  <c:v>66.060500000000005</c:v>
                </c:pt>
                <c:pt idx="841">
                  <c:v>11.623166666666666</c:v>
                </c:pt>
                <c:pt idx="842">
                  <c:v>56.795666666666669</c:v>
                </c:pt>
                <c:pt idx="843">
                  <c:v>40.403666666666666</c:v>
                </c:pt>
                <c:pt idx="844">
                  <c:v>17.195333333333334</c:v>
                </c:pt>
                <c:pt idx="845">
                  <c:v>17.326666666666668</c:v>
                </c:pt>
                <c:pt idx="846">
                  <c:v>6.5393333333333334</c:v>
                </c:pt>
                <c:pt idx="847">
                  <c:v>24.864999999999998</c:v>
                </c:pt>
                <c:pt idx="848">
                  <c:v>13.198833333333333</c:v>
                </c:pt>
                <c:pt idx="849">
                  <c:v>35.407499999999999</c:v>
                </c:pt>
                <c:pt idx="850">
                  <c:v>26.775833333333335</c:v>
                </c:pt>
                <c:pt idx="851">
                  <c:v>20.873166666666666</c:v>
                </c:pt>
                <c:pt idx="852">
                  <c:v>34.06883333333333</c:v>
                </c:pt>
                <c:pt idx="853">
                  <c:v>20.810666666666666</c:v>
                </c:pt>
                <c:pt idx="854">
                  <c:v>27.681166666666666</c:v>
                </c:pt>
                <c:pt idx="855">
                  <c:v>21.224833333333333</c:v>
                </c:pt>
                <c:pt idx="856">
                  <c:v>81.258166666666668</c:v>
                </c:pt>
                <c:pt idx="857">
                  <c:v>28.295333333333332</c:v>
                </c:pt>
                <c:pt idx="858">
                  <c:v>24.815333333333335</c:v>
                </c:pt>
                <c:pt idx="859">
                  <c:v>64.82683333333334</c:v>
                </c:pt>
                <c:pt idx="860">
                  <c:v>28.523333333333333</c:v>
                </c:pt>
                <c:pt idx="861">
                  <c:v>27.588999999999999</c:v>
                </c:pt>
                <c:pt idx="862">
                  <c:v>42.163333333333334</c:v>
                </c:pt>
                <c:pt idx="863">
                  <c:v>17.578833333333332</c:v>
                </c:pt>
                <c:pt idx="864">
                  <c:v>21.113833333333332</c:v>
                </c:pt>
                <c:pt idx="865">
                  <c:v>40.916333333333334</c:v>
                </c:pt>
                <c:pt idx="866">
                  <c:v>4.0854999999999997</c:v>
                </c:pt>
                <c:pt idx="867">
                  <c:v>20.917000000000002</c:v>
                </c:pt>
                <c:pt idx="868">
                  <c:v>28.203666666666667</c:v>
                </c:pt>
                <c:pt idx="869">
                  <c:v>19.920666666666666</c:v>
                </c:pt>
                <c:pt idx="870">
                  <c:v>54.321666666666665</c:v>
                </c:pt>
                <c:pt idx="871">
                  <c:v>16.358166666666666</c:v>
                </c:pt>
                <c:pt idx="872">
                  <c:v>15.830666666666668</c:v>
                </c:pt>
                <c:pt idx="873">
                  <c:v>6.5278333333333336</c:v>
                </c:pt>
                <c:pt idx="874">
                  <c:v>17.443333333333332</c:v>
                </c:pt>
                <c:pt idx="875">
                  <c:v>13.873333333333333</c:v>
                </c:pt>
                <c:pt idx="876">
                  <c:v>9.9386666666666663</c:v>
                </c:pt>
                <c:pt idx="877">
                  <c:v>21.077833333333334</c:v>
                </c:pt>
                <c:pt idx="878">
                  <c:v>29.206333333333333</c:v>
                </c:pt>
                <c:pt idx="879">
                  <c:v>66.26433333333334</c:v>
                </c:pt>
                <c:pt idx="880">
                  <c:v>13.5655</c:v>
                </c:pt>
                <c:pt idx="881">
                  <c:v>10.561999999999999</c:v>
                </c:pt>
                <c:pt idx="882">
                  <c:v>11.693666666666667</c:v>
                </c:pt>
                <c:pt idx="883">
                  <c:v>14.085166666666666</c:v>
                </c:pt>
                <c:pt idx="884">
                  <c:v>15.585000000000001</c:v>
                </c:pt>
                <c:pt idx="885">
                  <c:v>57.298333333333332</c:v>
                </c:pt>
                <c:pt idx="886">
                  <c:v>35.512500000000003</c:v>
                </c:pt>
                <c:pt idx="887">
                  <c:v>17.231833333333334</c:v>
                </c:pt>
                <c:pt idx="888">
                  <c:v>11.105166666666667</c:v>
                </c:pt>
                <c:pt idx="889">
                  <c:v>23.801666666666666</c:v>
                </c:pt>
                <c:pt idx="890">
                  <c:v>15.795999999999999</c:v>
                </c:pt>
                <c:pt idx="891">
                  <c:v>28.778666666666666</c:v>
                </c:pt>
                <c:pt idx="892">
                  <c:v>4.3036666666666665</c:v>
                </c:pt>
                <c:pt idx="893">
                  <c:v>22.824333333333332</c:v>
                </c:pt>
                <c:pt idx="894">
                  <c:v>6.9386666666666663</c:v>
                </c:pt>
                <c:pt idx="895">
                  <c:v>28.386666666666667</c:v>
                </c:pt>
                <c:pt idx="896">
                  <c:v>27.646999999999998</c:v>
                </c:pt>
                <c:pt idx="897">
                  <c:v>22.032833333333333</c:v>
                </c:pt>
                <c:pt idx="898">
                  <c:v>26.409833333333335</c:v>
                </c:pt>
                <c:pt idx="899">
                  <c:v>31.2575</c:v>
                </c:pt>
                <c:pt idx="900">
                  <c:v>72.091833333333327</c:v>
                </c:pt>
                <c:pt idx="901">
                  <c:v>41.50716666666667</c:v>
                </c:pt>
                <c:pt idx="902">
                  <c:v>67.057666666666663</c:v>
                </c:pt>
                <c:pt idx="903">
                  <c:v>25.638999999999999</c:v>
                </c:pt>
                <c:pt idx="904">
                  <c:v>82.929666666666662</c:v>
                </c:pt>
                <c:pt idx="905">
                  <c:v>5.9811666666666667</c:v>
                </c:pt>
                <c:pt idx="906">
                  <c:v>65.489166666666662</c:v>
                </c:pt>
                <c:pt idx="907">
                  <c:v>35.49133333333333</c:v>
                </c:pt>
                <c:pt idx="908">
                  <c:v>10.834666666666667</c:v>
                </c:pt>
                <c:pt idx="909">
                  <c:v>86.300166666666669</c:v>
                </c:pt>
                <c:pt idx="910">
                  <c:v>28.565166666666666</c:v>
                </c:pt>
                <c:pt idx="911">
                  <c:v>65.549666666666667</c:v>
                </c:pt>
                <c:pt idx="912">
                  <c:v>4.8181666666666665</c:v>
                </c:pt>
                <c:pt idx="913">
                  <c:v>23.458666666666666</c:v>
                </c:pt>
                <c:pt idx="914">
                  <c:v>14.565</c:v>
                </c:pt>
                <c:pt idx="915">
                  <c:v>34.452166666666663</c:v>
                </c:pt>
                <c:pt idx="916">
                  <c:v>46.594999999999999</c:v>
                </c:pt>
                <c:pt idx="917">
                  <c:v>28.714833333333335</c:v>
                </c:pt>
                <c:pt idx="918">
                  <c:v>18.130833333333332</c:v>
                </c:pt>
                <c:pt idx="919">
                  <c:v>39.509</c:v>
                </c:pt>
                <c:pt idx="920">
                  <c:v>147.97933333333333</c:v>
                </c:pt>
                <c:pt idx="921">
                  <c:v>44.18333333333333</c:v>
                </c:pt>
                <c:pt idx="922">
                  <c:v>92.082999999999998</c:v>
                </c:pt>
                <c:pt idx="923">
                  <c:v>25.915500000000002</c:v>
                </c:pt>
                <c:pt idx="924">
                  <c:v>47.527333333333331</c:v>
                </c:pt>
                <c:pt idx="925">
                  <c:v>89.647333333333336</c:v>
                </c:pt>
                <c:pt idx="926">
                  <c:v>36.441000000000003</c:v>
                </c:pt>
                <c:pt idx="927">
                  <c:v>32.272333333333336</c:v>
                </c:pt>
                <c:pt idx="928">
                  <c:v>19.242666666666668</c:v>
                </c:pt>
                <c:pt idx="929">
                  <c:v>28.257000000000001</c:v>
                </c:pt>
                <c:pt idx="930">
                  <c:v>9.0299999999999994</c:v>
                </c:pt>
                <c:pt idx="931">
                  <c:v>82.019666666666666</c:v>
                </c:pt>
                <c:pt idx="932">
                  <c:v>31.607333333333333</c:v>
                </c:pt>
                <c:pt idx="933">
                  <c:v>46.27</c:v>
                </c:pt>
                <c:pt idx="934">
                  <c:v>19.329000000000001</c:v>
                </c:pt>
                <c:pt idx="935">
                  <c:v>32.948333333333331</c:v>
                </c:pt>
                <c:pt idx="936">
                  <c:v>48.232166666666664</c:v>
                </c:pt>
                <c:pt idx="937">
                  <c:v>28.171166666666668</c:v>
                </c:pt>
                <c:pt idx="938">
                  <c:v>8.6850000000000005</c:v>
                </c:pt>
                <c:pt idx="939">
                  <c:v>17.485499999999998</c:v>
                </c:pt>
                <c:pt idx="940">
                  <c:v>37.416166666666669</c:v>
                </c:pt>
                <c:pt idx="941">
                  <c:v>21.667166666666667</c:v>
                </c:pt>
                <c:pt idx="942">
                  <c:v>26.048999999999999</c:v>
                </c:pt>
                <c:pt idx="943">
                  <c:v>23.081333333333333</c:v>
                </c:pt>
                <c:pt idx="944">
                  <c:v>26.538666666666668</c:v>
                </c:pt>
                <c:pt idx="945">
                  <c:v>25.317499999999999</c:v>
                </c:pt>
                <c:pt idx="946">
                  <c:v>23.914333333333332</c:v>
                </c:pt>
                <c:pt idx="947">
                  <c:v>85.217666666666673</c:v>
                </c:pt>
                <c:pt idx="948">
                  <c:v>19.951333333333334</c:v>
                </c:pt>
                <c:pt idx="949">
                  <c:v>3.0964999999999998</c:v>
                </c:pt>
                <c:pt idx="950">
                  <c:v>143.73400000000001</c:v>
                </c:pt>
                <c:pt idx="951">
                  <c:v>41.378666666666668</c:v>
                </c:pt>
                <c:pt idx="952">
                  <c:v>45.705500000000001</c:v>
                </c:pt>
                <c:pt idx="953">
                  <c:v>73.07416666666667</c:v>
                </c:pt>
                <c:pt idx="954">
                  <c:v>24.167000000000002</c:v>
                </c:pt>
                <c:pt idx="955">
                  <c:v>24.888500000000001</c:v>
                </c:pt>
                <c:pt idx="956">
                  <c:v>25.685500000000001</c:v>
                </c:pt>
                <c:pt idx="957">
                  <c:v>7.5226666666666668</c:v>
                </c:pt>
                <c:pt idx="958">
                  <c:v>35.403166666666664</c:v>
                </c:pt>
                <c:pt idx="959">
                  <c:v>25.235499999999998</c:v>
                </c:pt>
                <c:pt idx="960">
                  <c:v>32.878999999999998</c:v>
                </c:pt>
                <c:pt idx="961">
                  <c:v>72.669333333333327</c:v>
                </c:pt>
                <c:pt idx="962">
                  <c:v>46.207333333333331</c:v>
                </c:pt>
                <c:pt idx="963">
                  <c:v>6.1459999999999999</c:v>
                </c:pt>
                <c:pt idx="964">
                  <c:v>25.951166666666666</c:v>
                </c:pt>
                <c:pt idx="965">
                  <c:v>5.956833333333333</c:v>
                </c:pt>
                <c:pt idx="966">
                  <c:v>43.674333333333337</c:v>
                </c:pt>
                <c:pt idx="967">
                  <c:v>21.196333333333332</c:v>
                </c:pt>
                <c:pt idx="968">
                  <c:v>13.685166666666667</c:v>
                </c:pt>
                <c:pt idx="969">
                  <c:v>90.366833333333332</c:v>
                </c:pt>
                <c:pt idx="970">
                  <c:v>32.740499999999997</c:v>
                </c:pt>
                <c:pt idx="971">
                  <c:v>22.354666666666667</c:v>
                </c:pt>
                <c:pt idx="972">
                  <c:v>24.185833333333335</c:v>
                </c:pt>
                <c:pt idx="973">
                  <c:v>36.802</c:v>
                </c:pt>
                <c:pt idx="974">
                  <c:v>100.9415</c:v>
                </c:pt>
                <c:pt idx="975">
                  <c:v>39.583166666666664</c:v>
                </c:pt>
                <c:pt idx="976">
                  <c:v>76.311999999999998</c:v>
                </c:pt>
                <c:pt idx="977">
                  <c:v>16.657333333333334</c:v>
                </c:pt>
                <c:pt idx="978">
                  <c:v>74.832499999999996</c:v>
                </c:pt>
                <c:pt idx="979">
                  <c:v>36.634</c:v>
                </c:pt>
                <c:pt idx="980">
                  <c:v>26.144166666666667</c:v>
                </c:pt>
                <c:pt idx="981">
                  <c:v>19.780833333333334</c:v>
                </c:pt>
                <c:pt idx="982">
                  <c:v>51.098999999999997</c:v>
                </c:pt>
                <c:pt idx="983">
                  <c:v>33.491166666666665</c:v>
                </c:pt>
                <c:pt idx="984">
                  <c:v>31.089333333333332</c:v>
                </c:pt>
                <c:pt idx="985">
                  <c:v>12.5701664</c:v>
                </c:pt>
                <c:pt idx="986">
                  <c:v>19.903500000000001</c:v>
                </c:pt>
                <c:pt idx="987">
                  <c:v>11.462999999999999</c:v>
                </c:pt>
                <c:pt idx="988">
                  <c:v>20.779</c:v>
                </c:pt>
                <c:pt idx="989">
                  <c:v>37.433833333333332</c:v>
                </c:pt>
                <c:pt idx="990">
                  <c:v>5.1326666666666663</c:v>
                </c:pt>
                <c:pt idx="991">
                  <c:v>11.92</c:v>
                </c:pt>
                <c:pt idx="992">
                  <c:v>29.188833333333335</c:v>
                </c:pt>
                <c:pt idx="993">
                  <c:v>28.582833333333333</c:v>
                </c:pt>
                <c:pt idx="994">
                  <c:v>35.614333333333335</c:v>
                </c:pt>
                <c:pt idx="995">
                  <c:v>19.828666666666667</c:v>
                </c:pt>
                <c:pt idx="996">
                  <c:v>36.797499999999999</c:v>
                </c:pt>
                <c:pt idx="997">
                  <c:v>20.989333333333335</c:v>
                </c:pt>
                <c:pt idx="998">
                  <c:v>62.950499999999998</c:v>
                </c:pt>
                <c:pt idx="999">
                  <c:v>45.015999999999998</c:v>
                </c:pt>
                <c:pt idx="1000">
                  <c:v>16.9465</c:v>
                </c:pt>
                <c:pt idx="1001">
                  <c:v>24.311333333333334</c:v>
                </c:pt>
                <c:pt idx="1002">
                  <c:v>46.80616666666667</c:v>
                </c:pt>
                <c:pt idx="1003">
                  <c:v>15.359333333333334</c:v>
                </c:pt>
                <c:pt idx="1004">
                  <c:v>39.544666666666664</c:v>
                </c:pt>
                <c:pt idx="1005">
                  <c:v>28.695666666666668</c:v>
                </c:pt>
                <c:pt idx="1006">
                  <c:v>72.0595</c:v>
                </c:pt>
                <c:pt idx="1007">
                  <c:v>46.163333333333334</c:v>
                </c:pt>
                <c:pt idx="1008">
                  <c:v>11.046333333333333</c:v>
                </c:pt>
                <c:pt idx="1009">
                  <c:v>44.613500000000002</c:v>
                </c:pt>
                <c:pt idx="1010">
                  <c:v>42.766666666666666</c:v>
                </c:pt>
                <c:pt idx="1011">
                  <c:v>21.534833333333335</c:v>
                </c:pt>
                <c:pt idx="1012">
                  <c:v>27.315999999999999</c:v>
                </c:pt>
                <c:pt idx="1013">
                  <c:v>6.6375000000000002</c:v>
                </c:pt>
                <c:pt idx="1014">
                  <c:v>27.506166666666665</c:v>
                </c:pt>
                <c:pt idx="1015">
                  <c:v>23.729500000000002</c:v>
                </c:pt>
                <c:pt idx="1016">
                  <c:v>24.028500000000001</c:v>
                </c:pt>
                <c:pt idx="1017">
                  <c:v>6.488833333333333</c:v>
                </c:pt>
                <c:pt idx="1018">
                  <c:v>23.192166666666665</c:v>
                </c:pt>
                <c:pt idx="1019">
                  <c:v>17.853166666666667</c:v>
                </c:pt>
                <c:pt idx="1020">
                  <c:v>25.590499999999999</c:v>
                </c:pt>
                <c:pt idx="1021">
                  <c:v>53.011333333333333</c:v>
                </c:pt>
                <c:pt idx="1022">
                  <c:v>35.830833333333331</c:v>
                </c:pt>
                <c:pt idx="1023">
                  <c:v>25.423833333333334</c:v>
                </c:pt>
                <c:pt idx="1024">
                  <c:v>87.000166666666672</c:v>
                </c:pt>
                <c:pt idx="1025">
                  <c:v>32.97</c:v>
                </c:pt>
                <c:pt idx="1026">
                  <c:v>29.833333333333332</c:v>
                </c:pt>
                <c:pt idx="1027">
                  <c:v>22.903833333333335</c:v>
                </c:pt>
                <c:pt idx="1028">
                  <c:v>9.8294999999999995</c:v>
                </c:pt>
                <c:pt idx="1029">
                  <c:v>25.308833333333332</c:v>
                </c:pt>
                <c:pt idx="1030">
                  <c:v>9.0618333333333325</c:v>
                </c:pt>
                <c:pt idx="1031">
                  <c:v>85.347666666666669</c:v>
                </c:pt>
                <c:pt idx="1032">
                  <c:v>16.548833333333334</c:v>
                </c:pt>
                <c:pt idx="1033">
                  <c:v>64.912000000000006</c:v>
                </c:pt>
                <c:pt idx="1034">
                  <c:v>24.768833333333333</c:v>
                </c:pt>
                <c:pt idx="1035">
                  <c:v>31.058333333333334</c:v>
                </c:pt>
                <c:pt idx="1036">
                  <c:v>20.243666666666666</c:v>
                </c:pt>
                <c:pt idx="1037">
                  <c:v>75.779166666666669</c:v>
                </c:pt>
                <c:pt idx="1038">
                  <c:v>14.394166666666667</c:v>
                </c:pt>
                <c:pt idx="1039">
                  <c:v>32.349333333333334</c:v>
                </c:pt>
                <c:pt idx="1040">
                  <c:v>21.345166666666668</c:v>
                </c:pt>
                <c:pt idx="1041">
                  <c:v>26.220666666666666</c:v>
                </c:pt>
                <c:pt idx="1042">
                  <c:v>19.335166666666666</c:v>
                </c:pt>
                <c:pt idx="1043">
                  <c:v>21.419333333333334</c:v>
                </c:pt>
                <c:pt idx="1044">
                  <c:v>24.954166666666666</c:v>
                </c:pt>
                <c:pt idx="1045">
                  <c:v>31.693000000000001</c:v>
                </c:pt>
                <c:pt idx="1046">
                  <c:v>30.218499999999999</c:v>
                </c:pt>
                <c:pt idx="1047">
                  <c:v>21.436833333333333</c:v>
                </c:pt>
                <c:pt idx="1048">
                  <c:v>11.3775</c:v>
                </c:pt>
                <c:pt idx="1049">
                  <c:v>36.013666666666666</c:v>
                </c:pt>
                <c:pt idx="1050">
                  <c:v>82.972333333333339</c:v>
                </c:pt>
                <c:pt idx="1051">
                  <c:v>8.5381666666666671</c:v>
                </c:pt>
                <c:pt idx="1052">
                  <c:v>15.318333333333333</c:v>
                </c:pt>
                <c:pt idx="1053">
                  <c:v>24.194666666666667</c:v>
                </c:pt>
                <c:pt idx="1054">
                  <c:v>25.060500000000001</c:v>
                </c:pt>
                <c:pt idx="1055">
                  <c:v>4.4134166666666665</c:v>
                </c:pt>
                <c:pt idx="1056">
                  <c:v>20.857333333333333</c:v>
                </c:pt>
                <c:pt idx="1057">
                  <c:v>28.2515</c:v>
                </c:pt>
                <c:pt idx="1058">
                  <c:v>20.040833333333332</c:v>
                </c:pt>
                <c:pt idx="1059">
                  <c:v>13.5975</c:v>
                </c:pt>
                <c:pt idx="1060">
                  <c:v>65.814999999999998</c:v>
                </c:pt>
                <c:pt idx="1061">
                  <c:v>4.7346666666666666</c:v>
                </c:pt>
                <c:pt idx="1062">
                  <c:v>25.222666666666665</c:v>
                </c:pt>
                <c:pt idx="1063">
                  <c:v>22.414666666666665</c:v>
                </c:pt>
                <c:pt idx="1064">
                  <c:v>20.062333333333335</c:v>
                </c:pt>
                <c:pt idx="1065">
                  <c:v>16.566666666666666</c:v>
                </c:pt>
                <c:pt idx="1066">
                  <c:v>8.3826666666666672</c:v>
                </c:pt>
                <c:pt idx="1067">
                  <c:v>36.192833333333333</c:v>
                </c:pt>
                <c:pt idx="1068">
                  <c:v>7.8951666666666664</c:v>
                </c:pt>
                <c:pt idx="1069">
                  <c:v>16.195333333333334</c:v>
                </c:pt>
                <c:pt idx="1070">
                  <c:v>20.512166666666666</c:v>
                </c:pt>
                <c:pt idx="1071">
                  <c:v>5.5691666666666668</c:v>
                </c:pt>
                <c:pt idx="1072">
                  <c:v>13.639333333333333</c:v>
                </c:pt>
                <c:pt idx="1073">
                  <c:v>40.77341666666667</c:v>
                </c:pt>
                <c:pt idx="1074">
                  <c:v>26.936333333333334</c:v>
                </c:pt>
                <c:pt idx="1075">
                  <c:v>17.079166666666666</c:v>
                </c:pt>
                <c:pt idx="1076">
                  <c:v>77.045000000000002</c:v>
                </c:pt>
                <c:pt idx="1077">
                  <c:v>28.390999999999998</c:v>
                </c:pt>
                <c:pt idx="1078">
                  <c:v>10.980833333333333</c:v>
                </c:pt>
                <c:pt idx="1079">
                  <c:v>36.00033333333333</c:v>
                </c:pt>
                <c:pt idx="1080">
                  <c:v>8.9879999999999995</c:v>
                </c:pt>
                <c:pt idx="1081">
                  <c:v>35.019500000000001</c:v>
                </c:pt>
                <c:pt idx="1082">
                  <c:v>37.86633333333333</c:v>
                </c:pt>
                <c:pt idx="1083">
                  <c:v>85.18183333333333</c:v>
                </c:pt>
                <c:pt idx="1084">
                  <c:v>25.483166666666666</c:v>
                </c:pt>
                <c:pt idx="1085">
                  <c:v>38.263833333333331</c:v>
                </c:pt>
                <c:pt idx="1086">
                  <c:v>31.438500000000001</c:v>
                </c:pt>
                <c:pt idx="1087">
                  <c:v>18.565999999999999</c:v>
                </c:pt>
                <c:pt idx="1088">
                  <c:v>21.199000000000002</c:v>
                </c:pt>
                <c:pt idx="1089">
                  <c:v>13.176166666666667</c:v>
                </c:pt>
                <c:pt idx="1090">
                  <c:v>34.671500000000002</c:v>
                </c:pt>
                <c:pt idx="1091">
                  <c:v>36.954999999999998</c:v>
                </c:pt>
                <c:pt idx="1092">
                  <c:v>20.920999999999999</c:v>
                </c:pt>
                <c:pt idx="1093">
                  <c:v>17.477166666666665</c:v>
                </c:pt>
                <c:pt idx="1094">
                  <c:v>18.527333333333335</c:v>
                </c:pt>
                <c:pt idx="1095">
                  <c:v>80.83016666666667</c:v>
                </c:pt>
                <c:pt idx="1096">
                  <c:v>47.468333333333334</c:v>
                </c:pt>
                <c:pt idx="1097">
                  <c:v>18.898333333333333</c:v>
                </c:pt>
                <c:pt idx="1098">
                  <c:v>29.496333333333332</c:v>
                </c:pt>
                <c:pt idx="1099">
                  <c:v>25.866333333333333</c:v>
                </c:pt>
                <c:pt idx="1100">
                  <c:v>15.668333333333333</c:v>
                </c:pt>
                <c:pt idx="1101">
                  <c:v>22.577166666666667</c:v>
                </c:pt>
                <c:pt idx="1102">
                  <c:v>29.3095</c:v>
                </c:pt>
                <c:pt idx="1103">
                  <c:v>28.553666666666668</c:v>
                </c:pt>
                <c:pt idx="1104">
                  <c:v>65.301666666666662</c:v>
                </c:pt>
                <c:pt idx="1105">
                  <c:v>18.484166666666667</c:v>
                </c:pt>
                <c:pt idx="1106">
                  <c:v>56.594166666666666</c:v>
                </c:pt>
                <c:pt idx="1107">
                  <c:v>10.910833333333333</c:v>
                </c:pt>
                <c:pt idx="1108">
                  <c:v>36.919166666666669</c:v>
                </c:pt>
                <c:pt idx="1109">
                  <c:v>34.794166666666669</c:v>
                </c:pt>
                <c:pt idx="1110">
                  <c:v>44.634166666666665</c:v>
                </c:pt>
                <c:pt idx="1111">
                  <c:v>16.755666666666666</c:v>
                </c:pt>
                <c:pt idx="1112">
                  <c:v>38.188833333333335</c:v>
                </c:pt>
                <c:pt idx="1113">
                  <c:v>13.557499999999999</c:v>
                </c:pt>
                <c:pt idx="1114">
                  <c:v>59.866500000000002</c:v>
                </c:pt>
                <c:pt idx="1115">
                  <c:v>28.540166666666668</c:v>
                </c:pt>
                <c:pt idx="1116">
                  <c:v>20.280333333333335</c:v>
                </c:pt>
                <c:pt idx="1117">
                  <c:v>33.706499999999998</c:v>
                </c:pt>
                <c:pt idx="1118">
                  <c:v>19.719166666666666</c:v>
                </c:pt>
                <c:pt idx="1119">
                  <c:v>21.349499999999999</c:v>
                </c:pt>
                <c:pt idx="1120">
                  <c:v>68.094333333333338</c:v>
                </c:pt>
                <c:pt idx="1121">
                  <c:v>37.014833333333335</c:v>
                </c:pt>
                <c:pt idx="1122">
                  <c:v>55.036833333333334</c:v>
                </c:pt>
                <c:pt idx="1123">
                  <c:v>10.043833333333334</c:v>
                </c:pt>
                <c:pt idx="1124">
                  <c:v>18.022500000000001</c:v>
                </c:pt>
                <c:pt idx="1125">
                  <c:v>14.792833333333334</c:v>
                </c:pt>
                <c:pt idx="1126">
                  <c:v>50.779499999999999</c:v>
                </c:pt>
                <c:pt idx="1127">
                  <c:v>65.913666666666671</c:v>
                </c:pt>
                <c:pt idx="1128">
                  <c:v>71.955333333333328</c:v>
                </c:pt>
                <c:pt idx="1129">
                  <c:v>55.525666666666666</c:v>
                </c:pt>
                <c:pt idx="1130">
                  <c:v>48.258499999999998</c:v>
                </c:pt>
                <c:pt idx="1131">
                  <c:v>38.677</c:v>
                </c:pt>
                <c:pt idx="1132">
                  <c:v>79.973500000000001</c:v>
                </c:pt>
                <c:pt idx="1133">
                  <c:v>47.851500000000001</c:v>
                </c:pt>
                <c:pt idx="1134">
                  <c:v>28.160499999999999</c:v>
                </c:pt>
                <c:pt idx="1135">
                  <c:v>86.043999999999997</c:v>
                </c:pt>
                <c:pt idx="1136">
                  <c:v>48.235166666666665</c:v>
                </c:pt>
                <c:pt idx="1137">
                  <c:v>53.811166666666665</c:v>
                </c:pt>
                <c:pt idx="1138">
                  <c:v>87.991833333333332</c:v>
                </c:pt>
                <c:pt idx="1139">
                  <c:v>42.331083333333332</c:v>
                </c:pt>
                <c:pt idx="1140">
                  <c:v>17.222333333333335</c:v>
                </c:pt>
                <c:pt idx="1141">
                  <c:v>85.835999999999999</c:v>
                </c:pt>
                <c:pt idx="1142">
                  <c:v>4.386166666666667</c:v>
                </c:pt>
                <c:pt idx="1143">
                  <c:v>57.889333333333333</c:v>
                </c:pt>
                <c:pt idx="1144">
                  <c:v>35.868000000000002</c:v>
                </c:pt>
                <c:pt idx="1145">
                  <c:v>29.209666666666667</c:v>
                </c:pt>
                <c:pt idx="1146">
                  <c:v>58.792166666666667</c:v>
                </c:pt>
                <c:pt idx="1147">
                  <c:v>23.668833333333332</c:v>
                </c:pt>
                <c:pt idx="1148">
                  <c:v>46.502000000000002</c:v>
                </c:pt>
                <c:pt idx="1149">
                  <c:v>39.576833333333333</c:v>
                </c:pt>
                <c:pt idx="1150">
                  <c:v>26.782166666666665</c:v>
                </c:pt>
                <c:pt idx="1151">
                  <c:v>3.7526666666666668</c:v>
                </c:pt>
                <c:pt idx="1152">
                  <c:v>29.864666666666668</c:v>
                </c:pt>
                <c:pt idx="1153">
                  <c:v>23.273</c:v>
                </c:pt>
                <c:pt idx="1154">
                  <c:v>17.200833333333332</c:v>
                </c:pt>
                <c:pt idx="1155">
                  <c:v>28.327999999999999</c:v>
                </c:pt>
                <c:pt idx="1156">
                  <c:v>71.160499999999999</c:v>
                </c:pt>
                <c:pt idx="1157">
                  <c:v>29.050166666666666</c:v>
                </c:pt>
                <c:pt idx="1158">
                  <c:v>26.968</c:v>
                </c:pt>
                <c:pt idx="1159">
                  <c:v>22.355</c:v>
                </c:pt>
                <c:pt idx="1160">
                  <c:v>18.991166666666668</c:v>
                </c:pt>
                <c:pt idx="1161">
                  <c:v>19.454833333333333</c:v>
                </c:pt>
                <c:pt idx="1162">
                  <c:v>8.4873333333333338</c:v>
                </c:pt>
                <c:pt idx="1163">
                  <c:v>26.101166666666668</c:v>
                </c:pt>
                <c:pt idx="1164">
                  <c:v>35.682166666666667</c:v>
                </c:pt>
                <c:pt idx="1165">
                  <c:v>45.132666666666665</c:v>
                </c:pt>
                <c:pt idx="1166">
                  <c:v>19.151499999999999</c:v>
                </c:pt>
                <c:pt idx="1167">
                  <c:v>51.280666666666669</c:v>
                </c:pt>
                <c:pt idx="1168">
                  <c:v>45.347499999999997</c:v>
                </c:pt>
                <c:pt idx="1169">
                  <c:v>49.175333333333334</c:v>
                </c:pt>
                <c:pt idx="1170">
                  <c:v>6.5664999999999996</c:v>
                </c:pt>
                <c:pt idx="1171">
                  <c:v>84.889833333333328</c:v>
                </c:pt>
                <c:pt idx="1172">
                  <c:v>4.8196666666666665</c:v>
                </c:pt>
                <c:pt idx="1173">
                  <c:v>16.945666666666668</c:v>
                </c:pt>
                <c:pt idx="1174">
                  <c:v>3.9261666666666666</c:v>
                </c:pt>
                <c:pt idx="1175">
                  <c:v>20.607333333333333</c:v>
                </c:pt>
                <c:pt idx="1176">
                  <c:v>35.591000000000001</c:v>
                </c:pt>
                <c:pt idx="1177">
                  <c:v>40.593166666666669</c:v>
                </c:pt>
                <c:pt idx="1178">
                  <c:v>57.423166666666667</c:v>
                </c:pt>
                <c:pt idx="1179">
                  <c:v>54.005000000000003</c:v>
                </c:pt>
                <c:pt idx="1180">
                  <c:v>29.242833333333333</c:v>
                </c:pt>
                <c:pt idx="1181">
                  <c:v>17.641999999999999</c:v>
                </c:pt>
                <c:pt idx="1182">
                  <c:v>14.622999999999999</c:v>
                </c:pt>
                <c:pt idx="1183">
                  <c:v>26.192166666666665</c:v>
                </c:pt>
                <c:pt idx="1184">
                  <c:v>80.277500000000003</c:v>
                </c:pt>
                <c:pt idx="1185">
                  <c:v>48.324166666666663</c:v>
                </c:pt>
                <c:pt idx="1186">
                  <c:v>14.711</c:v>
                </c:pt>
                <c:pt idx="1187">
                  <c:v>34.595500000000001</c:v>
                </c:pt>
                <c:pt idx="1188">
                  <c:v>12.8955</c:v>
                </c:pt>
                <c:pt idx="1189">
                  <c:v>8.968</c:v>
                </c:pt>
                <c:pt idx="1190">
                  <c:v>20.826333333333334</c:v>
                </c:pt>
                <c:pt idx="1191">
                  <c:v>27.020666666666667</c:v>
                </c:pt>
                <c:pt idx="1192">
                  <c:v>3.5911666666666666</c:v>
                </c:pt>
                <c:pt idx="1193">
                  <c:v>46.283499999999997</c:v>
                </c:pt>
                <c:pt idx="1194">
                  <c:v>21.857500000000002</c:v>
                </c:pt>
                <c:pt idx="1195">
                  <c:v>92.292500000000004</c:v>
                </c:pt>
                <c:pt idx="1196">
                  <c:v>25.448333333333334</c:v>
                </c:pt>
                <c:pt idx="1197">
                  <c:v>6.3853333333333335</c:v>
                </c:pt>
                <c:pt idx="1198">
                  <c:v>15.335166666666666</c:v>
                </c:pt>
                <c:pt idx="1199">
                  <c:v>39.460166666666666</c:v>
                </c:pt>
                <c:pt idx="1200">
                  <c:v>30.772166666666667</c:v>
                </c:pt>
                <c:pt idx="1201">
                  <c:v>28.483000916666665</c:v>
                </c:pt>
                <c:pt idx="1202">
                  <c:v>25.197833333333332</c:v>
                </c:pt>
                <c:pt idx="1203">
                  <c:v>29.537666666666667</c:v>
                </c:pt>
                <c:pt idx="1204">
                  <c:v>67.474833333333336</c:v>
                </c:pt>
                <c:pt idx="1205">
                  <c:v>34.425166666666669</c:v>
                </c:pt>
                <c:pt idx="1206">
                  <c:v>43.282499999999999</c:v>
                </c:pt>
                <c:pt idx="1207">
                  <c:v>12.829000000000001</c:v>
                </c:pt>
                <c:pt idx="1208">
                  <c:v>37.712000000000003</c:v>
                </c:pt>
                <c:pt idx="1209">
                  <c:v>17.031833333333335</c:v>
                </c:pt>
                <c:pt idx="1210">
                  <c:v>42.003500000000003</c:v>
                </c:pt>
                <c:pt idx="1211">
                  <c:v>6.4909999999999997</c:v>
                </c:pt>
                <c:pt idx="1212">
                  <c:v>9.2246666666666659</c:v>
                </c:pt>
                <c:pt idx="1213">
                  <c:v>14.891833333333333</c:v>
                </c:pt>
                <c:pt idx="1214">
                  <c:v>99.764166666666668</c:v>
                </c:pt>
                <c:pt idx="1215">
                  <c:v>12.193666666666667</c:v>
                </c:pt>
                <c:pt idx="1216">
                  <c:v>9.403833333333333</c:v>
                </c:pt>
                <c:pt idx="1217">
                  <c:v>34.531500000000001</c:v>
                </c:pt>
                <c:pt idx="1218">
                  <c:v>37.788499999999999</c:v>
                </c:pt>
                <c:pt idx="1219">
                  <c:v>30.781166666666667</c:v>
                </c:pt>
                <c:pt idx="1220">
                  <c:v>37.106833333333334</c:v>
                </c:pt>
                <c:pt idx="1221">
                  <c:v>27.098833333333335</c:v>
                </c:pt>
                <c:pt idx="1222">
                  <c:v>12.463333333333333</c:v>
                </c:pt>
                <c:pt idx="1223">
                  <c:v>49.783999999999999</c:v>
                </c:pt>
                <c:pt idx="1224">
                  <c:v>28.956333333333333</c:v>
                </c:pt>
                <c:pt idx="1225">
                  <c:v>30.877500000000001</c:v>
                </c:pt>
                <c:pt idx="1226">
                  <c:v>28.829333333333334</c:v>
                </c:pt>
                <c:pt idx="1227">
                  <c:v>15.259499999999999</c:v>
                </c:pt>
                <c:pt idx="1228">
                  <c:v>8.9395000000000007</c:v>
                </c:pt>
                <c:pt idx="1229">
                  <c:v>49.919333333333334</c:v>
                </c:pt>
                <c:pt idx="1230">
                  <c:v>76.596500000000006</c:v>
                </c:pt>
                <c:pt idx="1231">
                  <c:v>31.298833333333334</c:v>
                </c:pt>
                <c:pt idx="1232">
                  <c:v>13.977666666666666</c:v>
                </c:pt>
                <c:pt idx="1233">
                  <c:v>27.352166666666665</c:v>
                </c:pt>
                <c:pt idx="1234">
                  <c:v>65.819166666666661</c:v>
                </c:pt>
                <c:pt idx="1235">
                  <c:v>38.348833333333332</c:v>
                </c:pt>
                <c:pt idx="1236">
                  <c:v>14.411833333333334</c:v>
                </c:pt>
                <c:pt idx="1237">
                  <c:v>41.957500000000003</c:v>
                </c:pt>
                <c:pt idx="1238">
                  <c:v>68.130499999999998</c:v>
                </c:pt>
                <c:pt idx="1239">
                  <c:v>13.385999999999999</c:v>
                </c:pt>
                <c:pt idx="1240">
                  <c:v>36.652166666666666</c:v>
                </c:pt>
                <c:pt idx="1241">
                  <c:v>61.207666666666668</c:v>
                </c:pt>
                <c:pt idx="1242">
                  <c:v>9.5376666666666665</c:v>
                </c:pt>
                <c:pt idx="1243">
                  <c:v>51.94016666666667</c:v>
                </c:pt>
                <c:pt idx="1244">
                  <c:v>114.06633333333333</c:v>
                </c:pt>
                <c:pt idx="1245">
                  <c:v>35.540666666666667</c:v>
                </c:pt>
                <c:pt idx="1246">
                  <c:v>24.672000000000001</c:v>
                </c:pt>
                <c:pt idx="1247">
                  <c:v>35.49366666666667</c:v>
                </c:pt>
                <c:pt idx="1248">
                  <c:v>7.5301666666666662</c:v>
                </c:pt>
                <c:pt idx="1249">
                  <c:v>15.456666666666667</c:v>
                </c:pt>
                <c:pt idx="1250">
                  <c:v>13.544666666666666</c:v>
                </c:pt>
                <c:pt idx="1251">
                  <c:v>27.841333333333335</c:v>
                </c:pt>
                <c:pt idx="1252">
                  <c:v>67.384666666666661</c:v>
                </c:pt>
                <c:pt idx="1253">
                  <c:v>81.796499999999995</c:v>
                </c:pt>
                <c:pt idx="1254">
                  <c:v>35.698833333333333</c:v>
                </c:pt>
                <c:pt idx="1255">
                  <c:v>24.9465</c:v>
                </c:pt>
                <c:pt idx="1256">
                  <c:v>13.958666666666666</c:v>
                </c:pt>
                <c:pt idx="1257">
                  <c:v>23.337166666666668</c:v>
                </c:pt>
                <c:pt idx="1258">
                  <c:v>16.280833333333334</c:v>
                </c:pt>
                <c:pt idx="1259">
                  <c:v>30.861333333333334</c:v>
                </c:pt>
                <c:pt idx="1260">
                  <c:v>15.051500000000001</c:v>
                </c:pt>
                <c:pt idx="1261">
                  <c:v>53.082333333333331</c:v>
                </c:pt>
                <c:pt idx="1262">
                  <c:v>22.354666666666667</c:v>
                </c:pt>
                <c:pt idx="1263">
                  <c:v>58.13516666666667</c:v>
                </c:pt>
                <c:pt idx="1264">
                  <c:v>26.887333333333334</c:v>
                </c:pt>
                <c:pt idx="1265">
                  <c:v>86.507333333333335</c:v>
                </c:pt>
                <c:pt idx="1266">
                  <c:v>77.837833333333336</c:v>
                </c:pt>
                <c:pt idx="1267">
                  <c:v>106.94483333333334</c:v>
                </c:pt>
                <c:pt idx="1268">
                  <c:v>31.029833333333332</c:v>
                </c:pt>
                <c:pt idx="1269">
                  <c:v>33.664499999999997</c:v>
                </c:pt>
                <c:pt idx="1270">
                  <c:v>80.776333333333326</c:v>
                </c:pt>
                <c:pt idx="1271">
                  <c:v>67.729833333333332</c:v>
                </c:pt>
                <c:pt idx="1272">
                  <c:v>20.833666666666666</c:v>
                </c:pt>
                <c:pt idx="1273">
                  <c:v>19.926500000000001</c:v>
                </c:pt>
                <c:pt idx="1274">
                  <c:v>15.243</c:v>
                </c:pt>
                <c:pt idx="1275">
                  <c:v>26.658999999999999</c:v>
                </c:pt>
                <c:pt idx="1276">
                  <c:v>21.728166666666667</c:v>
                </c:pt>
                <c:pt idx="1277">
                  <c:v>52.530500000000004</c:v>
                </c:pt>
                <c:pt idx="1278">
                  <c:v>17.304166666666667</c:v>
                </c:pt>
                <c:pt idx="1279">
                  <c:v>85.240166666666667</c:v>
                </c:pt>
                <c:pt idx="1280">
                  <c:v>24.522666666666666</c:v>
                </c:pt>
                <c:pt idx="1281">
                  <c:v>46.787500000000001</c:v>
                </c:pt>
                <c:pt idx="1282">
                  <c:v>20.222999999999999</c:v>
                </c:pt>
                <c:pt idx="1283">
                  <c:v>21.966999999999999</c:v>
                </c:pt>
                <c:pt idx="1284">
                  <c:v>37.963833333333334</c:v>
                </c:pt>
                <c:pt idx="1285">
                  <c:v>27.734166666666667</c:v>
                </c:pt>
                <c:pt idx="1286">
                  <c:v>21.737833333333334</c:v>
                </c:pt>
                <c:pt idx="1287">
                  <c:v>9.0683333333333334</c:v>
                </c:pt>
                <c:pt idx="1288">
                  <c:v>10.299166666666666</c:v>
                </c:pt>
                <c:pt idx="1289">
                  <c:v>39.474583333333335</c:v>
                </c:pt>
                <c:pt idx="1290">
                  <c:v>22.347833333333334</c:v>
                </c:pt>
                <c:pt idx="1291">
                  <c:v>23.534333333333333</c:v>
                </c:pt>
                <c:pt idx="1292">
                  <c:v>18.679833333333335</c:v>
                </c:pt>
                <c:pt idx="1293">
                  <c:v>35.197499999999998</c:v>
                </c:pt>
                <c:pt idx="1294">
                  <c:v>29.795333333333332</c:v>
                </c:pt>
                <c:pt idx="1295">
                  <c:v>61.183666666666667</c:v>
                </c:pt>
                <c:pt idx="1296">
                  <c:v>24.237666666666666</c:v>
                </c:pt>
                <c:pt idx="1297">
                  <c:v>38.846333333333334</c:v>
                </c:pt>
                <c:pt idx="1298">
                  <c:v>41.618166666666667</c:v>
                </c:pt>
                <c:pt idx="1299">
                  <c:v>33.87016666666667</c:v>
                </c:pt>
                <c:pt idx="1300">
                  <c:v>11.682666666666666</c:v>
                </c:pt>
                <c:pt idx="1301">
                  <c:v>21.302666666666667</c:v>
                </c:pt>
                <c:pt idx="1302">
                  <c:v>23.943333333333332</c:v>
                </c:pt>
                <c:pt idx="1303">
                  <c:v>17.237333333333332</c:v>
                </c:pt>
                <c:pt idx="1304">
                  <c:v>54.030250000000002</c:v>
                </c:pt>
                <c:pt idx="1305">
                  <c:v>24.812333333333335</c:v>
                </c:pt>
                <c:pt idx="1306">
                  <c:v>42.165999999999997</c:v>
                </c:pt>
                <c:pt idx="1307">
                  <c:v>60.016166666666663</c:v>
                </c:pt>
                <c:pt idx="1308">
                  <c:v>41.897500000000001</c:v>
                </c:pt>
                <c:pt idx="1309">
                  <c:v>25.442499999999999</c:v>
                </c:pt>
                <c:pt idx="1310">
                  <c:v>7.4476666666666667</c:v>
                </c:pt>
                <c:pt idx="1311">
                  <c:v>58.561166666666665</c:v>
                </c:pt>
                <c:pt idx="1312">
                  <c:v>55.277000000000001</c:v>
                </c:pt>
                <c:pt idx="1313">
                  <c:v>51.155999999999999</c:v>
                </c:pt>
                <c:pt idx="1314">
                  <c:v>60.828499999999998</c:v>
                </c:pt>
                <c:pt idx="1315">
                  <c:v>19.869166666666668</c:v>
                </c:pt>
                <c:pt idx="1316">
                  <c:v>49.867333333333335</c:v>
                </c:pt>
                <c:pt idx="1317">
                  <c:v>24.766999999999999</c:v>
                </c:pt>
                <c:pt idx="1318">
                  <c:v>58.480499999999999</c:v>
                </c:pt>
                <c:pt idx="1319">
                  <c:v>62.813000000000002</c:v>
                </c:pt>
                <c:pt idx="1320">
                  <c:v>9.9168333333333329</c:v>
                </c:pt>
                <c:pt idx="1321">
                  <c:v>55.577833333333331</c:v>
                </c:pt>
                <c:pt idx="1322">
                  <c:v>32.397333333333336</c:v>
                </c:pt>
                <c:pt idx="1323">
                  <c:v>91.839500000000001</c:v>
                </c:pt>
                <c:pt idx="1324">
                  <c:v>71.846666666666664</c:v>
                </c:pt>
                <c:pt idx="1325">
                  <c:v>58.67883333333333</c:v>
                </c:pt>
                <c:pt idx="1326">
                  <c:v>30.016166666666667</c:v>
                </c:pt>
                <c:pt idx="1327">
                  <c:v>7.2966666666666669</c:v>
                </c:pt>
                <c:pt idx="1328">
                  <c:v>13.436833333333333</c:v>
                </c:pt>
                <c:pt idx="1329">
                  <c:v>53.783666833333335</c:v>
                </c:pt>
                <c:pt idx="1330">
                  <c:v>77.69616666666667</c:v>
                </c:pt>
                <c:pt idx="1331">
                  <c:v>46.599833333333336</c:v>
                </c:pt>
                <c:pt idx="1332">
                  <c:v>60.74133333333333</c:v>
                </c:pt>
                <c:pt idx="1333">
                  <c:v>26.744833333333332</c:v>
                </c:pt>
                <c:pt idx="1334">
                  <c:v>35.37833333333333</c:v>
                </c:pt>
                <c:pt idx="1335">
                  <c:v>18.411333333333335</c:v>
                </c:pt>
                <c:pt idx="1336">
                  <c:v>40.435333333333332</c:v>
                </c:pt>
                <c:pt idx="1337">
                  <c:v>36.417833333333334</c:v>
                </c:pt>
                <c:pt idx="1338">
                  <c:v>8.3176666666666659</c:v>
                </c:pt>
                <c:pt idx="1339">
                  <c:v>31.387166666666666</c:v>
                </c:pt>
                <c:pt idx="1340">
                  <c:v>13.616</c:v>
                </c:pt>
                <c:pt idx="1341">
                  <c:v>8.1823333333333341</c:v>
                </c:pt>
                <c:pt idx="1342">
                  <c:v>58.168500000000002</c:v>
                </c:pt>
                <c:pt idx="1343">
                  <c:v>10.1295</c:v>
                </c:pt>
                <c:pt idx="1344">
                  <c:v>37.800666666666665</c:v>
                </c:pt>
                <c:pt idx="1345">
                  <c:v>83.549166666666665</c:v>
                </c:pt>
                <c:pt idx="1346">
                  <c:v>23.054666666666666</c:v>
                </c:pt>
                <c:pt idx="1347">
                  <c:v>47.825499999999998</c:v>
                </c:pt>
                <c:pt idx="1348">
                  <c:v>28.448</c:v>
                </c:pt>
                <c:pt idx="1349">
                  <c:v>21.614666666666668</c:v>
                </c:pt>
                <c:pt idx="1350">
                  <c:v>42.371000000000002</c:v>
                </c:pt>
                <c:pt idx="1351">
                  <c:v>6.3241666666666667</c:v>
                </c:pt>
                <c:pt idx="1352">
                  <c:v>34.929000000000002</c:v>
                </c:pt>
                <c:pt idx="1353">
                  <c:v>25.886416666666666</c:v>
                </c:pt>
                <c:pt idx="1354">
                  <c:v>45.626748416666672</c:v>
                </c:pt>
                <c:pt idx="1355">
                  <c:v>34.205500000000001</c:v>
                </c:pt>
                <c:pt idx="1356">
                  <c:v>37.083666666666666</c:v>
                </c:pt>
                <c:pt idx="1357">
                  <c:v>9.3853333333333335</c:v>
                </c:pt>
                <c:pt idx="1358">
                  <c:v>6.0321666666666669</c:v>
                </c:pt>
                <c:pt idx="1359">
                  <c:v>25.277666666666665</c:v>
                </c:pt>
                <c:pt idx="1360">
                  <c:v>16.992999999999999</c:v>
                </c:pt>
                <c:pt idx="1361">
                  <c:v>24.667000000000002</c:v>
                </c:pt>
                <c:pt idx="1362">
                  <c:v>10.700666666666667</c:v>
                </c:pt>
                <c:pt idx="1363">
                  <c:v>44.015500000000003</c:v>
                </c:pt>
                <c:pt idx="1364">
                  <c:v>16.550833333333333</c:v>
                </c:pt>
                <c:pt idx="1365">
                  <c:v>16.704666666666668</c:v>
                </c:pt>
                <c:pt idx="1366">
                  <c:v>35.134833333333333</c:v>
                </c:pt>
                <c:pt idx="1367">
                  <c:v>42.285166666666669</c:v>
                </c:pt>
                <c:pt idx="1368">
                  <c:v>28.031833333333335</c:v>
                </c:pt>
                <c:pt idx="1369">
                  <c:v>37.139000000000003</c:v>
                </c:pt>
                <c:pt idx="1370">
                  <c:v>9.3076666666666661</c:v>
                </c:pt>
                <c:pt idx="1371">
                  <c:v>116.3145</c:v>
                </c:pt>
                <c:pt idx="1372">
                  <c:v>11.688499999999999</c:v>
                </c:pt>
                <c:pt idx="1373">
                  <c:v>5.3695000000000004</c:v>
                </c:pt>
                <c:pt idx="1374">
                  <c:v>13.437333333333333</c:v>
                </c:pt>
                <c:pt idx="1375">
                  <c:v>8.7553333333333327</c:v>
                </c:pt>
                <c:pt idx="1376">
                  <c:v>23.946166666666667</c:v>
                </c:pt>
                <c:pt idx="1377">
                  <c:v>31.458333333333332</c:v>
                </c:pt>
                <c:pt idx="1378">
                  <c:v>26.756166666666665</c:v>
                </c:pt>
                <c:pt idx="1379">
                  <c:v>15.406666666666666</c:v>
                </c:pt>
                <c:pt idx="1380">
                  <c:v>24.881666666666668</c:v>
                </c:pt>
                <c:pt idx="1381">
                  <c:v>20.480333333333334</c:v>
                </c:pt>
                <c:pt idx="1382">
                  <c:v>71.300166666666669</c:v>
                </c:pt>
                <c:pt idx="1383">
                  <c:v>43.645166666666668</c:v>
                </c:pt>
                <c:pt idx="1384">
                  <c:v>36.4345</c:v>
                </c:pt>
                <c:pt idx="1385">
                  <c:v>27.077833333333334</c:v>
                </c:pt>
                <c:pt idx="1386">
                  <c:v>27.935333333333332</c:v>
                </c:pt>
                <c:pt idx="1387">
                  <c:v>42.203833333333336</c:v>
                </c:pt>
                <c:pt idx="1388">
                  <c:v>16.333500000000001</c:v>
                </c:pt>
                <c:pt idx="1389">
                  <c:v>22.77</c:v>
                </c:pt>
                <c:pt idx="1390">
                  <c:v>33.036833333333334</c:v>
                </c:pt>
                <c:pt idx="1391">
                  <c:v>19.868666666666666</c:v>
                </c:pt>
                <c:pt idx="1392">
                  <c:v>48.25266666666667</c:v>
                </c:pt>
                <c:pt idx="1393">
                  <c:v>18.631666666666668</c:v>
                </c:pt>
                <c:pt idx="1394">
                  <c:v>18.904833333333332</c:v>
                </c:pt>
                <c:pt idx="1395">
                  <c:v>6.1568333333333332</c:v>
                </c:pt>
                <c:pt idx="1396">
                  <c:v>42.519916666666667</c:v>
                </c:pt>
                <c:pt idx="1397">
                  <c:v>28.054833333333335</c:v>
                </c:pt>
                <c:pt idx="1398">
                  <c:v>30.174333333333333</c:v>
                </c:pt>
                <c:pt idx="1399">
                  <c:v>66.490499999999997</c:v>
                </c:pt>
                <c:pt idx="1400">
                  <c:v>10.980833333333333</c:v>
                </c:pt>
                <c:pt idx="1401">
                  <c:v>44.045499999999997</c:v>
                </c:pt>
                <c:pt idx="1402">
                  <c:v>49.850333333333332</c:v>
                </c:pt>
                <c:pt idx="1403">
                  <c:v>16.9465</c:v>
                </c:pt>
                <c:pt idx="1404">
                  <c:v>32.084833333333336</c:v>
                </c:pt>
                <c:pt idx="1405">
                  <c:v>20.53</c:v>
                </c:pt>
                <c:pt idx="1406">
                  <c:v>22.768999999999998</c:v>
                </c:pt>
                <c:pt idx="1407">
                  <c:v>17.992166666666666</c:v>
                </c:pt>
                <c:pt idx="1408">
                  <c:v>49.269833333333331</c:v>
                </c:pt>
                <c:pt idx="1409">
                  <c:v>60.418500000000002</c:v>
                </c:pt>
                <c:pt idx="1410">
                  <c:v>12.695666666666666</c:v>
                </c:pt>
                <c:pt idx="1411">
                  <c:v>66.792666666666662</c:v>
                </c:pt>
                <c:pt idx="1412">
                  <c:v>31.975833333333334</c:v>
                </c:pt>
                <c:pt idx="1413">
                  <c:v>21.652833333333334</c:v>
                </c:pt>
                <c:pt idx="1414">
                  <c:v>43.825166666666668</c:v>
                </c:pt>
                <c:pt idx="1415">
                  <c:v>10.328833333333334</c:v>
                </c:pt>
                <c:pt idx="1416">
                  <c:v>25.049833333333332</c:v>
                </c:pt>
                <c:pt idx="1417">
                  <c:v>31.915166666666668</c:v>
                </c:pt>
                <c:pt idx="1418">
                  <c:v>36.592166666666664</c:v>
                </c:pt>
                <c:pt idx="1419">
                  <c:v>25.367666666666668</c:v>
                </c:pt>
                <c:pt idx="1420">
                  <c:v>52.511499999999998</c:v>
                </c:pt>
                <c:pt idx="1421">
                  <c:v>38.510666666666665</c:v>
                </c:pt>
                <c:pt idx="1422">
                  <c:v>26.045500000000001</c:v>
                </c:pt>
                <c:pt idx="1423">
                  <c:v>32.191499999999998</c:v>
                </c:pt>
                <c:pt idx="1424">
                  <c:v>54.802166666666665</c:v>
                </c:pt>
                <c:pt idx="1425">
                  <c:v>8.2223333333333333</c:v>
                </c:pt>
                <c:pt idx="1426">
                  <c:v>106.5125</c:v>
                </c:pt>
                <c:pt idx="1427">
                  <c:v>33.602083333333333</c:v>
                </c:pt>
                <c:pt idx="1428">
                  <c:v>24.3825</c:v>
                </c:pt>
                <c:pt idx="1429">
                  <c:v>20.021000000000001</c:v>
                </c:pt>
                <c:pt idx="1430">
                  <c:v>41.790333333333336</c:v>
                </c:pt>
                <c:pt idx="1431">
                  <c:v>17.531333333333333</c:v>
                </c:pt>
                <c:pt idx="1432">
                  <c:v>29.568166666666666</c:v>
                </c:pt>
                <c:pt idx="1433">
                  <c:v>50.896666666666668</c:v>
                </c:pt>
                <c:pt idx="1434">
                  <c:v>20.647833333333335</c:v>
                </c:pt>
                <c:pt idx="1435">
                  <c:v>15.085333333333333</c:v>
                </c:pt>
                <c:pt idx="1436">
                  <c:v>7.2838333333333329</c:v>
                </c:pt>
                <c:pt idx="1437">
                  <c:v>33.3675</c:v>
                </c:pt>
                <c:pt idx="1438">
                  <c:v>25.868500000000001</c:v>
                </c:pt>
                <c:pt idx="1439">
                  <c:v>28.840499999999999</c:v>
                </c:pt>
                <c:pt idx="1440">
                  <c:v>22.400833333333335</c:v>
                </c:pt>
                <c:pt idx="1441">
                  <c:v>16.289833333333334</c:v>
                </c:pt>
                <c:pt idx="1442">
                  <c:v>8.695666666666666</c:v>
                </c:pt>
                <c:pt idx="1443">
                  <c:v>19.7285</c:v>
                </c:pt>
                <c:pt idx="1444">
                  <c:v>20.158666666666665</c:v>
                </c:pt>
                <c:pt idx="1445">
                  <c:v>35.597000000000001</c:v>
                </c:pt>
                <c:pt idx="1446">
                  <c:v>91.427000000000007</c:v>
                </c:pt>
                <c:pt idx="1447">
                  <c:v>23.759833333333333</c:v>
                </c:pt>
                <c:pt idx="1448">
                  <c:v>15.689333333333334</c:v>
                </c:pt>
                <c:pt idx="1449">
                  <c:v>8.1316666666666659</c:v>
                </c:pt>
                <c:pt idx="1450">
                  <c:v>75.055166666666665</c:v>
                </c:pt>
                <c:pt idx="1451">
                  <c:v>25.753833333333333</c:v>
                </c:pt>
                <c:pt idx="1452">
                  <c:v>41.521333333333331</c:v>
                </c:pt>
                <c:pt idx="1453">
                  <c:v>21.521666666666668</c:v>
                </c:pt>
                <c:pt idx="1454">
                  <c:v>32.687666666666665</c:v>
                </c:pt>
                <c:pt idx="1455">
                  <c:v>23.102</c:v>
                </c:pt>
                <c:pt idx="1456">
                  <c:v>13.465</c:v>
                </c:pt>
                <c:pt idx="1457">
                  <c:v>24.860499999999998</c:v>
                </c:pt>
                <c:pt idx="1458">
                  <c:v>15.697166666666666</c:v>
                </c:pt>
                <c:pt idx="1459">
                  <c:v>54.081166666666668</c:v>
                </c:pt>
                <c:pt idx="1460">
                  <c:v>33.979500000000002</c:v>
                </c:pt>
                <c:pt idx="1461">
                  <c:v>25.873166666666666</c:v>
                </c:pt>
                <c:pt idx="1462">
                  <c:v>67.832333333333338</c:v>
                </c:pt>
                <c:pt idx="1463">
                  <c:v>11.443666666666667</c:v>
                </c:pt>
                <c:pt idx="1464">
                  <c:v>18.837833333333332</c:v>
                </c:pt>
                <c:pt idx="1465">
                  <c:v>25.073499999999999</c:v>
                </c:pt>
                <c:pt idx="1466">
                  <c:v>23.425000000000001</c:v>
                </c:pt>
                <c:pt idx="1467">
                  <c:v>27.927333333333333</c:v>
                </c:pt>
                <c:pt idx="1468">
                  <c:v>16.029499999999999</c:v>
                </c:pt>
                <c:pt idx="1469">
                  <c:v>11.981333333333334</c:v>
                </c:pt>
                <c:pt idx="1470">
                  <c:v>83.143333333333331</c:v>
                </c:pt>
                <c:pt idx="1471">
                  <c:v>58.694333333333333</c:v>
                </c:pt>
                <c:pt idx="1472">
                  <c:v>34.387</c:v>
                </c:pt>
                <c:pt idx="1473">
                  <c:v>110.6105</c:v>
                </c:pt>
                <c:pt idx="1474">
                  <c:v>31.565916666666666</c:v>
                </c:pt>
                <c:pt idx="1475">
                  <c:v>26.266666666666666</c:v>
                </c:pt>
                <c:pt idx="1476">
                  <c:v>9.7319999999999993</c:v>
                </c:pt>
                <c:pt idx="1477">
                  <c:v>22.067499999999999</c:v>
                </c:pt>
                <c:pt idx="1478">
                  <c:v>39.699166666666663</c:v>
                </c:pt>
                <c:pt idx="1479">
                  <c:v>20.546833333333332</c:v>
                </c:pt>
                <c:pt idx="1480">
                  <c:v>26.240833333333335</c:v>
                </c:pt>
                <c:pt idx="1481">
                  <c:v>82.835833333333326</c:v>
                </c:pt>
                <c:pt idx="1482">
                  <c:v>47.839666666666666</c:v>
                </c:pt>
                <c:pt idx="1483">
                  <c:v>20.815500583333332</c:v>
                </c:pt>
                <c:pt idx="1484">
                  <c:v>2.6251666666666669</c:v>
                </c:pt>
                <c:pt idx="1485">
                  <c:v>49.386166666666668</c:v>
                </c:pt>
                <c:pt idx="1486">
                  <c:v>37.388166666666663</c:v>
                </c:pt>
                <c:pt idx="1487">
                  <c:v>113.85916666666667</c:v>
                </c:pt>
                <c:pt idx="1488">
                  <c:v>2.8566666666666665</c:v>
                </c:pt>
                <c:pt idx="1489">
                  <c:v>26.632833333333334</c:v>
                </c:pt>
                <c:pt idx="1490">
                  <c:v>20.187833333333334</c:v>
                </c:pt>
                <c:pt idx="1491">
                  <c:v>25.141333333333332</c:v>
                </c:pt>
                <c:pt idx="1492">
                  <c:v>44.649500000000003</c:v>
                </c:pt>
                <c:pt idx="1493">
                  <c:v>4.3823333333333334</c:v>
                </c:pt>
                <c:pt idx="1494">
                  <c:v>37.786666666666669</c:v>
                </c:pt>
                <c:pt idx="1495">
                  <c:v>57.639166666666668</c:v>
                </c:pt>
                <c:pt idx="1496">
                  <c:v>69.369166666666672</c:v>
                </c:pt>
                <c:pt idx="1497">
                  <c:v>12.051833333333333</c:v>
                </c:pt>
                <c:pt idx="1498">
                  <c:v>68.452833333333331</c:v>
                </c:pt>
                <c:pt idx="1499">
                  <c:v>22.393999999999998</c:v>
                </c:pt>
                <c:pt idx="1500">
                  <c:v>38.030999999999999</c:v>
                </c:pt>
                <c:pt idx="1501">
                  <c:v>20.369</c:v>
                </c:pt>
                <c:pt idx="1502">
                  <c:v>42.032499999999999</c:v>
                </c:pt>
                <c:pt idx="1503">
                  <c:v>27.403166666666667</c:v>
                </c:pt>
                <c:pt idx="1504">
                  <c:v>24.425333333333334</c:v>
                </c:pt>
                <c:pt idx="1505">
                  <c:v>34.558166666666665</c:v>
                </c:pt>
                <c:pt idx="1506">
                  <c:v>16.703166666666668</c:v>
                </c:pt>
                <c:pt idx="1507">
                  <c:v>54.44083333333333</c:v>
                </c:pt>
                <c:pt idx="1508">
                  <c:v>23.597000000000001</c:v>
                </c:pt>
                <c:pt idx="1509">
                  <c:v>44.801833333333335</c:v>
                </c:pt>
                <c:pt idx="1510">
                  <c:v>29.523</c:v>
                </c:pt>
                <c:pt idx="1511">
                  <c:v>27.959499999999998</c:v>
                </c:pt>
                <c:pt idx="1512">
                  <c:v>24.020666666666667</c:v>
                </c:pt>
                <c:pt idx="1513">
                  <c:v>17.329000000000001</c:v>
                </c:pt>
                <c:pt idx="1514">
                  <c:v>5.1078333333333337</c:v>
                </c:pt>
                <c:pt idx="1515">
                  <c:v>53.376666666666665</c:v>
                </c:pt>
                <c:pt idx="1516">
                  <c:v>19.978166666666667</c:v>
                </c:pt>
                <c:pt idx="1517">
                  <c:v>41.647666666666666</c:v>
                </c:pt>
                <c:pt idx="1518">
                  <c:v>15.368499999999999</c:v>
                </c:pt>
                <c:pt idx="1519">
                  <c:v>29.953166666666668</c:v>
                </c:pt>
                <c:pt idx="1520">
                  <c:v>13.337666666666667</c:v>
                </c:pt>
                <c:pt idx="1521">
                  <c:v>69.634</c:v>
                </c:pt>
                <c:pt idx="1522">
                  <c:v>20.115333333333332</c:v>
                </c:pt>
                <c:pt idx="1523">
                  <c:v>52.898166666666668</c:v>
                </c:pt>
                <c:pt idx="1524">
                  <c:v>82.412999999999997</c:v>
                </c:pt>
                <c:pt idx="1525">
                  <c:v>22.991833333333332</c:v>
                </c:pt>
                <c:pt idx="1526">
                  <c:v>8.464833333333333</c:v>
                </c:pt>
                <c:pt idx="1527">
                  <c:v>60.11633333333333</c:v>
                </c:pt>
                <c:pt idx="1528">
                  <c:v>57.602166666666669</c:v>
                </c:pt>
                <c:pt idx="1529">
                  <c:v>123.19616666666667</c:v>
                </c:pt>
                <c:pt idx="1530">
                  <c:v>10.8545</c:v>
                </c:pt>
                <c:pt idx="1531">
                  <c:v>9.6748333333333338</c:v>
                </c:pt>
                <c:pt idx="1532">
                  <c:v>24.834916666666668</c:v>
                </c:pt>
                <c:pt idx="1533">
                  <c:v>48.452333333333335</c:v>
                </c:pt>
                <c:pt idx="1534">
                  <c:v>45.124499999999998</c:v>
                </c:pt>
                <c:pt idx="1535">
                  <c:v>31.460999999999999</c:v>
                </c:pt>
                <c:pt idx="1536">
                  <c:v>2.0968333333333335</c:v>
                </c:pt>
                <c:pt idx="1537">
                  <c:v>23.848333333333333</c:v>
                </c:pt>
                <c:pt idx="1538">
                  <c:v>31.399833333333333</c:v>
                </c:pt>
                <c:pt idx="1539">
                  <c:v>31.312000000000001</c:v>
                </c:pt>
                <c:pt idx="1540">
                  <c:v>18.9285</c:v>
                </c:pt>
                <c:pt idx="1541">
                  <c:v>20.315000000000001</c:v>
                </c:pt>
                <c:pt idx="1542">
                  <c:v>24.931000000000001</c:v>
                </c:pt>
                <c:pt idx="1543">
                  <c:v>37.143833333333333</c:v>
                </c:pt>
                <c:pt idx="1544">
                  <c:v>26.876666666666665</c:v>
                </c:pt>
                <c:pt idx="1545">
                  <c:v>58.564999999999998</c:v>
                </c:pt>
                <c:pt idx="1546">
                  <c:v>20.599833333333333</c:v>
                </c:pt>
                <c:pt idx="1547">
                  <c:v>21.973833333333335</c:v>
                </c:pt>
                <c:pt idx="1548">
                  <c:v>24.808833333333332</c:v>
                </c:pt>
                <c:pt idx="1549">
                  <c:v>23.593333333333334</c:v>
                </c:pt>
                <c:pt idx="1550">
                  <c:v>61.085666666666668</c:v>
                </c:pt>
                <c:pt idx="1551">
                  <c:v>5.7335000000000003</c:v>
                </c:pt>
                <c:pt idx="1552">
                  <c:v>24.876999999999999</c:v>
                </c:pt>
                <c:pt idx="1553">
                  <c:v>29.680666666666667</c:v>
                </c:pt>
                <c:pt idx="1554">
                  <c:v>14.826333333333332</c:v>
                </c:pt>
                <c:pt idx="1555">
                  <c:v>26.0185</c:v>
                </c:pt>
                <c:pt idx="1556">
                  <c:v>12.946666666666667</c:v>
                </c:pt>
                <c:pt idx="1557">
                  <c:v>27.002166666666668</c:v>
                </c:pt>
                <c:pt idx="1558">
                  <c:v>27.020666666666667</c:v>
                </c:pt>
                <c:pt idx="1559">
                  <c:v>39.787666666666667</c:v>
                </c:pt>
                <c:pt idx="1560">
                  <c:v>8.8916666666666675</c:v>
                </c:pt>
                <c:pt idx="1561">
                  <c:v>5.1303333333333336</c:v>
                </c:pt>
                <c:pt idx="1562">
                  <c:v>18.143166666666666</c:v>
                </c:pt>
                <c:pt idx="1563">
                  <c:v>19.0885</c:v>
                </c:pt>
                <c:pt idx="1564">
                  <c:v>22.199166666666667</c:v>
                </c:pt>
                <c:pt idx="1565">
                  <c:v>65.009833333333333</c:v>
                </c:pt>
                <c:pt idx="1566">
                  <c:v>49.823166666666665</c:v>
                </c:pt>
                <c:pt idx="1567">
                  <c:v>21.640333333333334</c:v>
                </c:pt>
                <c:pt idx="1568">
                  <c:v>55.423333333333332</c:v>
                </c:pt>
                <c:pt idx="1569">
                  <c:v>11.887666666666666</c:v>
                </c:pt>
                <c:pt idx="1570">
                  <c:v>33.391833333333331</c:v>
                </c:pt>
                <c:pt idx="1571">
                  <c:v>22.817166666666665</c:v>
                </c:pt>
                <c:pt idx="1572">
                  <c:v>39.273499999999999</c:v>
                </c:pt>
                <c:pt idx="1573">
                  <c:v>38.994500000000002</c:v>
                </c:pt>
                <c:pt idx="1574">
                  <c:v>12.348833333333333</c:v>
                </c:pt>
                <c:pt idx="1575">
                  <c:v>5.918166666666667</c:v>
                </c:pt>
                <c:pt idx="1576">
                  <c:v>11.560499999999999</c:v>
                </c:pt>
                <c:pt idx="1577">
                  <c:v>14.365666666666666</c:v>
                </c:pt>
                <c:pt idx="1578">
                  <c:v>11.874666666666666</c:v>
                </c:pt>
                <c:pt idx="1579">
                  <c:v>18.100333333333332</c:v>
                </c:pt>
                <c:pt idx="1580">
                  <c:v>32.221333333333334</c:v>
                </c:pt>
                <c:pt idx="1581">
                  <c:v>20.339833333333335</c:v>
                </c:pt>
                <c:pt idx="1582">
                  <c:v>7.7858333333333336</c:v>
                </c:pt>
                <c:pt idx="1583">
                  <c:v>23.068166666666666</c:v>
                </c:pt>
                <c:pt idx="1584">
                  <c:v>34.033333333333331</c:v>
                </c:pt>
                <c:pt idx="1585">
                  <c:v>10.596</c:v>
                </c:pt>
                <c:pt idx="1586">
                  <c:v>46.8825</c:v>
                </c:pt>
                <c:pt idx="1587">
                  <c:v>14.367000000000001</c:v>
                </c:pt>
                <c:pt idx="1588">
                  <c:v>27.439833333333333</c:v>
                </c:pt>
                <c:pt idx="1589">
                  <c:v>20.162166666666668</c:v>
                </c:pt>
                <c:pt idx="1590">
                  <c:v>31.207333333333334</c:v>
                </c:pt>
                <c:pt idx="1591">
                  <c:v>17.374500000000001</c:v>
                </c:pt>
                <c:pt idx="1592">
                  <c:v>13.406000000000001</c:v>
                </c:pt>
                <c:pt idx="1593">
                  <c:v>20.011333333333333</c:v>
                </c:pt>
                <c:pt idx="1594">
                  <c:v>20.123333333333335</c:v>
                </c:pt>
                <c:pt idx="1595">
                  <c:v>49.849166666666669</c:v>
                </c:pt>
                <c:pt idx="1596">
                  <c:v>30.858333333333334</c:v>
                </c:pt>
                <c:pt idx="1597">
                  <c:v>36.251333333333335</c:v>
                </c:pt>
                <c:pt idx="1598">
                  <c:v>26.708833333333335</c:v>
                </c:pt>
                <c:pt idx="1599">
                  <c:v>26.004999999999999</c:v>
                </c:pt>
                <c:pt idx="1600">
                  <c:v>12.5905</c:v>
                </c:pt>
                <c:pt idx="1601">
                  <c:v>10.7035</c:v>
                </c:pt>
                <c:pt idx="1602">
                  <c:v>24.251000000000001</c:v>
                </c:pt>
                <c:pt idx="1603">
                  <c:v>10.919666666666666</c:v>
                </c:pt>
                <c:pt idx="1604">
                  <c:v>27.762833333333333</c:v>
                </c:pt>
                <c:pt idx="1605">
                  <c:v>80.570166666666665</c:v>
                </c:pt>
                <c:pt idx="1606">
                  <c:v>39.655333333333331</c:v>
                </c:pt>
                <c:pt idx="1607">
                  <c:v>12.004166666666666</c:v>
                </c:pt>
                <c:pt idx="1608">
                  <c:v>9.2096666666666671</c:v>
                </c:pt>
                <c:pt idx="1609">
                  <c:v>36.591166666666666</c:v>
                </c:pt>
                <c:pt idx="1610">
                  <c:v>50.213666666666668</c:v>
                </c:pt>
                <c:pt idx="1611">
                  <c:v>28.608333333333334</c:v>
                </c:pt>
                <c:pt idx="1612">
                  <c:v>20.455666666666666</c:v>
                </c:pt>
                <c:pt idx="1613">
                  <c:v>42.044166666666669</c:v>
                </c:pt>
                <c:pt idx="1614">
                  <c:v>56.182499999999997</c:v>
                </c:pt>
                <c:pt idx="1615">
                  <c:v>40.06883333333333</c:v>
                </c:pt>
                <c:pt idx="1616">
                  <c:v>23.861000000000001</c:v>
                </c:pt>
                <c:pt idx="1617">
                  <c:v>4.3019999999999996</c:v>
                </c:pt>
                <c:pt idx="1618">
                  <c:v>19.742166666666666</c:v>
                </c:pt>
                <c:pt idx="1619">
                  <c:v>7.855833333333333</c:v>
                </c:pt>
                <c:pt idx="1620">
                  <c:v>8.7608333333333341</c:v>
                </c:pt>
                <c:pt idx="1621">
                  <c:v>29.082000000000001</c:v>
                </c:pt>
                <c:pt idx="1622">
                  <c:v>5.4924999999999997</c:v>
                </c:pt>
                <c:pt idx="1623">
                  <c:v>40.86783333333333</c:v>
                </c:pt>
                <c:pt idx="1624">
                  <c:v>36.198333333333331</c:v>
                </c:pt>
                <c:pt idx="1625">
                  <c:v>4.3120000000000003</c:v>
                </c:pt>
                <c:pt idx="1626">
                  <c:v>64.182666666666663</c:v>
                </c:pt>
                <c:pt idx="1627">
                  <c:v>16.803666666666668</c:v>
                </c:pt>
                <c:pt idx="1628">
                  <c:v>70.379583333333329</c:v>
                </c:pt>
                <c:pt idx="1629">
                  <c:v>23.772833333333335</c:v>
                </c:pt>
                <c:pt idx="1630">
                  <c:v>24.851666666666667</c:v>
                </c:pt>
                <c:pt idx="1631">
                  <c:v>21.841833333333334</c:v>
                </c:pt>
                <c:pt idx="1632">
                  <c:v>5.6619999999999999</c:v>
                </c:pt>
                <c:pt idx="1633">
                  <c:v>59.3065</c:v>
                </c:pt>
                <c:pt idx="1634">
                  <c:v>48.458666666666666</c:v>
                </c:pt>
                <c:pt idx="1635">
                  <c:v>7.6663333333333332</c:v>
                </c:pt>
                <c:pt idx="1636">
                  <c:v>21.864166666666666</c:v>
                </c:pt>
                <c:pt idx="1637">
                  <c:v>11.034000000000001</c:v>
                </c:pt>
                <c:pt idx="1638">
                  <c:v>47.643166666666666</c:v>
                </c:pt>
                <c:pt idx="1639">
                  <c:v>54.081166666666668</c:v>
                </c:pt>
                <c:pt idx="1640">
                  <c:v>15.2475</c:v>
                </c:pt>
                <c:pt idx="1641">
                  <c:v>30.198666666666668</c:v>
                </c:pt>
                <c:pt idx="1642">
                  <c:v>11.295333333333334</c:v>
                </c:pt>
                <c:pt idx="1643">
                  <c:v>20.468</c:v>
                </c:pt>
                <c:pt idx="1644">
                  <c:v>36.212000000000003</c:v>
                </c:pt>
                <c:pt idx="1645">
                  <c:v>30.680166666666668</c:v>
                </c:pt>
                <c:pt idx="1646">
                  <c:v>13.914999999999999</c:v>
                </c:pt>
                <c:pt idx="1647">
                  <c:v>11.036833333333334</c:v>
                </c:pt>
                <c:pt idx="1648">
                  <c:v>16.935333333333332</c:v>
                </c:pt>
                <c:pt idx="1649">
                  <c:v>15.477333333333334</c:v>
                </c:pt>
                <c:pt idx="1650">
                  <c:v>28.51</c:v>
                </c:pt>
                <c:pt idx="1651">
                  <c:v>44.05533333333333</c:v>
                </c:pt>
                <c:pt idx="1652">
                  <c:v>11.765666666666666</c:v>
                </c:pt>
                <c:pt idx="1653">
                  <c:v>31.149166666666666</c:v>
                </c:pt>
                <c:pt idx="1654">
                  <c:v>8.3955000000000002</c:v>
                </c:pt>
                <c:pt idx="1655">
                  <c:v>36.862000000000002</c:v>
                </c:pt>
                <c:pt idx="1656">
                  <c:v>27.052166666666668</c:v>
                </c:pt>
                <c:pt idx="1657">
                  <c:v>6.4241666666666664</c:v>
                </c:pt>
                <c:pt idx="1658">
                  <c:v>21.774166666666666</c:v>
                </c:pt>
                <c:pt idx="1659">
                  <c:v>51.183076</c:v>
                </c:pt>
                <c:pt idx="1660">
                  <c:v>55.297166666666669</c:v>
                </c:pt>
                <c:pt idx="1661">
                  <c:v>17.961333333333332</c:v>
                </c:pt>
                <c:pt idx="1662">
                  <c:v>20.526166666666665</c:v>
                </c:pt>
                <c:pt idx="1663">
                  <c:v>19.094833333333334</c:v>
                </c:pt>
                <c:pt idx="1664">
                  <c:v>58.739166666666669</c:v>
                </c:pt>
                <c:pt idx="1665">
                  <c:v>14.359</c:v>
                </c:pt>
                <c:pt idx="1666">
                  <c:v>17.487666666666666</c:v>
                </c:pt>
                <c:pt idx="1667">
                  <c:v>27.606166666666667</c:v>
                </c:pt>
                <c:pt idx="1668">
                  <c:v>16.911166666666666</c:v>
                </c:pt>
                <c:pt idx="1669">
                  <c:v>24.859000000000002</c:v>
                </c:pt>
                <c:pt idx="1670">
                  <c:v>21.065666666666665</c:v>
                </c:pt>
                <c:pt idx="1671">
                  <c:v>35.194499999999998</c:v>
                </c:pt>
                <c:pt idx="1672">
                  <c:v>17.977333333333334</c:v>
                </c:pt>
                <c:pt idx="1673">
                  <c:v>27.351666666666667</c:v>
                </c:pt>
                <c:pt idx="1674">
                  <c:v>29.543666666666667</c:v>
                </c:pt>
                <c:pt idx="1675">
                  <c:v>22.720916666666668</c:v>
                </c:pt>
                <c:pt idx="1676">
                  <c:v>13.974333333333334</c:v>
                </c:pt>
                <c:pt idx="1677">
                  <c:v>27.437000000000001</c:v>
                </c:pt>
                <c:pt idx="1678">
                  <c:v>23.154666666666667</c:v>
                </c:pt>
                <c:pt idx="1679">
                  <c:v>33.764666666666663</c:v>
                </c:pt>
                <c:pt idx="1680">
                  <c:v>55.946833333333331</c:v>
                </c:pt>
                <c:pt idx="1681">
                  <c:v>85.334666666666664</c:v>
                </c:pt>
                <c:pt idx="1682">
                  <c:v>20.581833333333332</c:v>
                </c:pt>
                <c:pt idx="1683">
                  <c:v>8.0470000000000006</c:v>
                </c:pt>
                <c:pt idx="1684">
                  <c:v>16.401499999999999</c:v>
                </c:pt>
                <c:pt idx="1685">
                  <c:v>14.3035</c:v>
                </c:pt>
                <c:pt idx="1686">
                  <c:v>25.720333333333333</c:v>
                </c:pt>
                <c:pt idx="1687">
                  <c:v>22.976500000000001</c:v>
                </c:pt>
                <c:pt idx="1688">
                  <c:v>60.658000000000001</c:v>
                </c:pt>
                <c:pt idx="1689">
                  <c:v>22.644166666666667</c:v>
                </c:pt>
                <c:pt idx="1690">
                  <c:v>38.147333333333336</c:v>
                </c:pt>
                <c:pt idx="1691">
                  <c:v>6.0469999999999997</c:v>
                </c:pt>
                <c:pt idx="1692">
                  <c:v>30.148333333333333</c:v>
                </c:pt>
                <c:pt idx="1693">
                  <c:v>79.703500000000005</c:v>
                </c:pt>
                <c:pt idx="1694">
                  <c:v>124.08483333333334</c:v>
                </c:pt>
                <c:pt idx="1695">
                  <c:v>57.294833333333337</c:v>
                </c:pt>
                <c:pt idx="1696">
                  <c:v>50.364166666666669</c:v>
                </c:pt>
                <c:pt idx="1697">
                  <c:v>36.048499999999997</c:v>
                </c:pt>
                <c:pt idx="1698">
                  <c:v>20.779</c:v>
                </c:pt>
                <c:pt idx="1699">
                  <c:v>86.335999999999999</c:v>
                </c:pt>
                <c:pt idx="1700">
                  <c:v>44.901333333333334</c:v>
                </c:pt>
                <c:pt idx="1701">
                  <c:v>18.117999999999999</c:v>
                </c:pt>
                <c:pt idx="1702">
                  <c:v>9.6914999999999996</c:v>
                </c:pt>
                <c:pt idx="1703">
                  <c:v>28.354166666666668</c:v>
                </c:pt>
                <c:pt idx="1704">
                  <c:v>19.680499999999999</c:v>
                </c:pt>
                <c:pt idx="1705">
                  <c:v>6.6403333333333334</c:v>
                </c:pt>
                <c:pt idx="1706">
                  <c:v>44.161999999999999</c:v>
                </c:pt>
                <c:pt idx="1707">
                  <c:v>6.3598333333333334</c:v>
                </c:pt>
                <c:pt idx="1708">
                  <c:v>9.5902499999999993</c:v>
                </c:pt>
                <c:pt idx="1709">
                  <c:v>27.795666666666666</c:v>
                </c:pt>
                <c:pt idx="1710">
                  <c:v>24.388833333333334</c:v>
                </c:pt>
                <c:pt idx="1711">
                  <c:v>17.188666666666666</c:v>
                </c:pt>
                <c:pt idx="1712">
                  <c:v>38.163499999999999</c:v>
                </c:pt>
                <c:pt idx="1713">
                  <c:v>19.660333333333334</c:v>
                </c:pt>
                <c:pt idx="1714">
                  <c:v>11.594666666666667</c:v>
                </c:pt>
                <c:pt idx="1715">
                  <c:v>18.029166666666665</c:v>
                </c:pt>
                <c:pt idx="1716">
                  <c:v>37.255333333333333</c:v>
                </c:pt>
                <c:pt idx="1717">
                  <c:v>90.501999999999995</c:v>
                </c:pt>
                <c:pt idx="1718">
                  <c:v>13.763833333333332</c:v>
                </c:pt>
                <c:pt idx="1719">
                  <c:v>15.807166666666667</c:v>
                </c:pt>
                <c:pt idx="1720">
                  <c:v>9.0271666666666661</c:v>
                </c:pt>
                <c:pt idx="1721">
                  <c:v>34.845166666666664</c:v>
                </c:pt>
                <c:pt idx="1722">
                  <c:v>23.171666666666667</c:v>
                </c:pt>
                <c:pt idx="1723">
                  <c:v>8.1941666666666659</c:v>
                </c:pt>
                <c:pt idx="1724">
                  <c:v>44.05</c:v>
                </c:pt>
                <c:pt idx="1725">
                  <c:v>30.977166666666665</c:v>
                </c:pt>
                <c:pt idx="1726">
                  <c:v>37.680500000000002</c:v>
                </c:pt>
                <c:pt idx="1727">
                  <c:v>22.084333333333333</c:v>
                </c:pt>
                <c:pt idx="1728">
                  <c:v>33.438833333333335</c:v>
                </c:pt>
                <c:pt idx="1729">
                  <c:v>12.706833333333334</c:v>
                </c:pt>
                <c:pt idx="1730">
                  <c:v>62.37016666666667</c:v>
                </c:pt>
                <c:pt idx="1731">
                  <c:v>35.838666666666668</c:v>
                </c:pt>
                <c:pt idx="1732">
                  <c:v>20.097666666666665</c:v>
                </c:pt>
                <c:pt idx="1733">
                  <c:v>48.342166666666664</c:v>
                </c:pt>
                <c:pt idx="1734">
                  <c:v>14.894666666666666</c:v>
                </c:pt>
                <c:pt idx="1735">
                  <c:v>32.689833333333333</c:v>
                </c:pt>
                <c:pt idx="1736">
                  <c:v>15.6515</c:v>
                </c:pt>
                <c:pt idx="1737">
                  <c:v>18.920999999999999</c:v>
                </c:pt>
                <c:pt idx="1738">
                  <c:v>12.407</c:v>
                </c:pt>
                <c:pt idx="1739">
                  <c:v>9.4250000000000007</c:v>
                </c:pt>
                <c:pt idx="1740">
                  <c:v>23.216000000000001</c:v>
                </c:pt>
                <c:pt idx="1741">
                  <c:v>20.381833333333333</c:v>
                </c:pt>
                <c:pt idx="1742">
                  <c:v>15.8775</c:v>
                </c:pt>
                <c:pt idx="1743">
                  <c:v>15.454333333333333</c:v>
                </c:pt>
                <c:pt idx="1744">
                  <c:v>5.7918333333333329</c:v>
                </c:pt>
                <c:pt idx="1745">
                  <c:v>68.978333333333339</c:v>
                </c:pt>
                <c:pt idx="1746">
                  <c:v>16.058</c:v>
                </c:pt>
                <c:pt idx="1747">
                  <c:v>31.2895</c:v>
                </c:pt>
                <c:pt idx="1748">
                  <c:v>22.198</c:v>
                </c:pt>
                <c:pt idx="1749">
                  <c:v>18.545000000000002</c:v>
                </c:pt>
                <c:pt idx="1750">
                  <c:v>19.807833333333335</c:v>
                </c:pt>
                <c:pt idx="1751">
                  <c:v>4.4363333333333337</c:v>
                </c:pt>
                <c:pt idx="1752">
                  <c:v>25.957000000000001</c:v>
                </c:pt>
                <c:pt idx="1753">
                  <c:v>10.747</c:v>
                </c:pt>
                <c:pt idx="1754">
                  <c:v>61.414166666666667</c:v>
                </c:pt>
                <c:pt idx="1755">
                  <c:v>32.359499999999997</c:v>
                </c:pt>
                <c:pt idx="1756">
                  <c:v>22.095166666666668</c:v>
                </c:pt>
                <c:pt idx="1757">
                  <c:v>18.556000000000001</c:v>
                </c:pt>
                <c:pt idx="1758">
                  <c:v>47.220833333333331</c:v>
                </c:pt>
                <c:pt idx="1759">
                  <c:v>23.254000000000001</c:v>
                </c:pt>
                <c:pt idx="1760">
                  <c:v>30.865500000000001</c:v>
                </c:pt>
                <c:pt idx="1761">
                  <c:v>26.495666666666665</c:v>
                </c:pt>
                <c:pt idx="1762">
                  <c:v>17.439</c:v>
                </c:pt>
                <c:pt idx="1763">
                  <c:v>14.968583333333333</c:v>
                </c:pt>
                <c:pt idx="1764">
                  <c:v>15.638500000000001</c:v>
                </c:pt>
                <c:pt idx="1765">
                  <c:v>60.718166666666669</c:v>
                </c:pt>
                <c:pt idx="1766">
                  <c:v>70.68216666666666</c:v>
                </c:pt>
                <c:pt idx="1767">
                  <c:v>24.58</c:v>
                </c:pt>
                <c:pt idx="1768">
                  <c:v>25.097666666666665</c:v>
                </c:pt>
                <c:pt idx="1769">
                  <c:v>37.906666666666666</c:v>
                </c:pt>
                <c:pt idx="1770">
                  <c:v>60.3035</c:v>
                </c:pt>
                <c:pt idx="1771">
                  <c:v>16.256</c:v>
                </c:pt>
                <c:pt idx="1772">
                  <c:v>44.682499999999997</c:v>
                </c:pt>
                <c:pt idx="1773">
                  <c:v>43.409500000000001</c:v>
                </c:pt>
                <c:pt idx="1774">
                  <c:v>12.275833333333333</c:v>
                </c:pt>
                <c:pt idx="1775">
                  <c:v>3.2801666666666667</c:v>
                </c:pt>
                <c:pt idx="1776">
                  <c:v>58.292000000000002</c:v>
                </c:pt>
                <c:pt idx="1777">
                  <c:v>21.249166666666667</c:v>
                </c:pt>
                <c:pt idx="1778">
                  <c:v>27.885666666666665</c:v>
                </c:pt>
                <c:pt idx="1779">
                  <c:v>28.741666666666667</c:v>
                </c:pt>
                <c:pt idx="1780">
                  <c:v>25.225833333333334</c:v>
                </c:pt>
                <c:pt idx="1781">
                  <c:v>49.56816666666667</c:v>
                </c:pt>
                <c:pt idx="1782">
                  <c:v>40.038833333333336</c:v>
                </c:pt>
                <c:pt idx="1783">
                  <c:v>17.663499999999999</c:v>
                </c:pt>
                <c:pt idx="1784">
                  <c:v>24.9345</c:v>
                </c:pt>
                <c:pt idx="1785">
                  <c:v>35.561833333333333</c:v>
                </c:pt>
                <c:pt idx="1786">
                  <c:v>76.462500000000006</c:v>
                </c:pt>
                <c:pt idx="1787">
                  <c:v>11.835166666666666</c:v>
                </c:pt>
                <c:pt idx="1788">
                  <c:v>12.292999999999999</c:v>
                </c:pt>
                <c:pt idx="1789">
                  <c:v>27.636833333333332</c:v>
                </c:pt>
                <c:pt idx="1790">
                  <c:v>25.091333333333335</c:v>
                </c:pt>
                <c:pt idx="1791">
                  <c:v>3.069</c:v>
                </c:pt>
                <c:pt idx="1792">
                  <c:v>22.927833333333332</c:v>
                </c:pt>
                <c:pt idx="1793">
                  <c:v>62.402500000000003</c:v>
                </c:pt>
                <c:pt idx="1794">
                  <c:v>43.326166666666666</c:v>
                </c:pt>
                <c:pt idx="1795">
                  <c:v>12.9085</c:v>
                </c:pt>
                <c:pt idx="1796">
                  <c:v>18.430500250000001</c:v>
                </c:pt>
                <c:pt idx="1797">
                  <c:v>56.853333333333332</c:v>
                </c:pt>
                <c:pt idx="1798">
                  <c:v>5.1221666666666668</c:v>
                </c:pt>
                <c:pt idx="1799">
                  <c:v>28.097833333333334</c:v>
                </c:pt>
                <c:pt idx="1800">
                  <c:v>8.1351666666666667</c:v>
                </c:pt>
                <c:pt idx="1801">
                  <c:v>19.450333333333333</c:v>
                </c:pt>
                <c:pt idx="1802">
                  <c:v>24.4285</c:v>
                </c:pt>
                <c:pt idx="1803">
                  <c:v>25.400666666666666</c:v>
                </c:pt>
                <c:pt idx="1804">
                  <c:v>45.801833333333335</c:v>
                </c:pt>
                <c:pt idx="1805">
                  <c:v>21.212333333333333</c:v>
                </c:pt>
                <c:pt idx="1806">
                  <c:v>8.2233333333333327</c:v>
                </c:pt>
                <c:pt idx="1807">
                  <c:v>19.947166666666668</c:v>
                </c:pt>
                <c:pt idx="1808">
                  <c:v>27.043166666666668</c:v>
                </c:pt>
                <c:pt idx="1809">
                  <c:v>12.177</c:v>
                </c:pt>
                <c:pt idx="1810">
                  <c:v>64.700666666666663</c:v>
                </c:pt>
                <c:pt idx="1811">
                  <c:v>11.735833333333334</c:v>
                </c:pt>
                <c:pt idx="1812">
                  <c:v>26.818666666666665</c:v>
                </c:pt>
                <c:pt idx="1813">
                  <c:v>6.2565</c:v>
                </c:pt>
                <c:pt idx="1814">
                  <c:v>19.111833333333333</c:v>
                </c:pt>
                <c:pt idx="1815">
                  <c:v>29.102666666666668</c:v>
                </c:pt>
                <c:pt idx="1816">
                  <c:v>18.366</c:v>
                </c:pt>
                <c:pt idx="1817">
                  <c:v>21.754166666666666</c:v>
                </c:pt>
                <c:pt idx="1818">
                  <c:v>39.000500000000002</c:v>
                </c:pt>
                <c:pt idx="1819">
                  <c:v>8.3561666666666667</c:v>
                </c:pt>
                <c:pt idx="1820">
                  <c:v>61.601166666666664</c:v>
                </c:pt>
                <c:pt idx="1821">
                  <c:v>31.321000000000002</c:v>
                </c:pt>
                <c:pt idx="1822">
                  <c:v>47.378500000000003</c:v>
                </c:pt>
                <c:pt idx="1823">
                  <c:v>10.123416666666667</c:v>
                </c:pt>
                <c:pt idx="1824">
                  <c:v>75.966999999999999</c:v>
                </c:pt>
                <c:pt idx="1825">
                  <c:v>7.2391666666666667</c:v>
                </c:pt>
                <c:pt idx="1826">
                  <c:v>43.99666666666667</c:v>
                </c:pt>
                <c:pt idx="1827">
                  <c:v>17.346166666666665</c:v>
                </c:pt>
                <c:pt idx="1828">
                  <c:v>15.169166666666667</c:v>
                </c:pt>
                <c:pt idx="1829">
                  <c:v>27.501000000000001</c:v>
                </c:pt>
                <c:pt idx="1830">
                  <c:v>26.495000000000001</c:v>
                </c:pt>
                <c:pt idx="1831">
                  <c:v>21.443666666666665</c:v>
                </c:pt>
                <c:pt idx="1832">
                  <c:v>33.670999999999999</c:v>
                </c:pt>
                <c:pt idx="1833">
                  <c:v>15.561666666666667</c:v>
                </c:pt>
                <c:pt idx="1834">
                  <c:v>65.293333333333337</c:v>
                </c:pt>
                <c:pt idx="1835">
                  <c:v>34.513833333333331</c:v>
                </c:pt>
                <c:pt idx="1836">
                  <c:v>17.34</c:v>
                </c:pt>
                <c:pt idx="1837">
                  <c:v>42.94616666666667</c:v>
                </c:pt>
                <c:pt idx="1838">
                  <c:v>35.997500000000002</c:v>
                </c:pt>
                <c:pt idx="1839">
                  <c:v>23.603666666666665</c:v>
                </c:pt>
                <c:pt idx="1840">
                  <c:v>37.478999999999999</c:v>
                </c:pt>
                <c:pt idx="1841">
                  <c:v>53.44616666666667</c:v>
                </c:pt>
                <c:pt idx="1842">
                  <c:v>17.717500000000001</c:v>
                </c:pt>
                <c:pt idx="1843">
                  <c:v>29.336666666666666</c:v>
                </c:pt>
                <c:pt idx="1844">
                  <c:v>32.7575</c:v>
                </c:pt>
                <c:pt idx="1845">
                  <c:v>39.13516666666667</c:v>
                </c:pt>
                <c:pt idx="1846">
                  <c:v>7.4913333333333334</c:v>
                </c:pt>
                <c:pt idx="1847">
                  <c:v>29.266500000000001</c:v>
                </c:pt>
                <c:pt idx="1848">
                  <c:v>73.771333333333331</c:v>
                </c:pt>
                <c:pt idx="1849">
                  <c:v>39.488166666666665</c:v>
                </c:pt>
                <c:pt idx="1850">
                  <c:v>48.909166666666664</c:v>
                </c:pt>
                <c:pt idx="1851">
                  <c:v>8.7231666666666658</c:v>
                </c:pt>
                <c:pt idx="1852">
                  <c:v>17.850666666666665</c:v>
                </c:pt>
                <c:pt idx="1853">
                  <c:v>32.985833333333332</c:v>
                </c:pt>
                <c:pt idx="1854">
                  <c:v>31.092333333333332</c:v>
                </c:pt>
                <c:pt idx="1855">
                  <c:v>28.028833333333335</c:v>
                </c:pt>
                <c:pt idx="1856">
                  <c:v>22.363166666666668</c:v>
                </c:pt>
                <c:pt idx="1857">
                  <c:v>73.402833333333334</c:v>
                </c:pt>
                <c:pt idx="1858">
                  <c:v>13.837333333333333</c:v>
                </c:pt>
                <c:pt idx="1859">
                  <c:v>13.197666666666667</c:v>
                </c:pt>
                <c:pt idx="1860">
                  <c:v>24.129833333333334</c:v>
                </c:pt>
                <c:pt idx="1861">
                  <c:v>19.270499999999998</c:v>
                </c:pt>
                <c:pt idx="1862">
                  <c:v>21.960166666666666</c:v>
                </c:pt>
                <c:pt idx="1863">
                  <c:v>25.733249916666669</c:v>
                </c:pt>
                <c:pt idx="1864">
                  <c:v>73.876333333333335</c:v>
                </c:pt>
                <c:pt idx="1865">
                  <c:v>18.59</c:v>
                </c:pt>
                <c:pt idx="1866">
                  <c:v>44.057833333333335</c:v>
                </c:pt>
                <c:pt idx="1867">
                  <c:v>40.418999999999997</c:v>
                </c:pt>
                <c:pt idx="1868">
                  <c:v>7.7231666666666667</c:v>
                </c:pt>
                <c:pt idx="1869">
                  <c:v>36.897166666666664</c:v>
                </c:pt>
                <c:pt idx="1870">
                  <c:v>3.7915000000000001</c:v>
                </c:pt>
                <c:pt idx="1871">
                  <c:v>28.356000000000002</c:v>
                </c:pt>
                <c:pt idx="1872">
                  <c:v>5.5975000000000001</c:v>
                </c:pt>
                <c:pt idx="1873">
                  <c:v>85.36066666666666</c:v>
                </c:pt>
                <c:pt idx="1874">
                  <c:v>72.070666666666668</c:v>
                </c:pt>
                <c:pt idx="1875">
                  <c:v>13.160500000000001</c:v>
                </c:pt>
                <c:pt idx="1876">
                  <c:v>17.980666666666668</c:v>
                </c:pt>
                <c:pt idx="1877">
                  <c:v>9.0050000000000008</c:v>
                </c:pt>
                <c:pt idx="1878">
                  <c:v>22.862500000000001</c:v>
                </c:pt>
                <c:pt idx="1879">
                  <c:v>16.992333333333335</c:v>
                </c:pt>
                <c:pt idx="1880">
                  <c:v>19.347000000000001</c:v>
                </c:pt>
                <c:pt idx="1881">
                  <c:v>21.668666666666667</c:v>
                </c:pt>
                <c:pt idx="1882">
                  <c:v>21.234500000000001</c:v>
                </c:pt>
                <c:pt idx="1883">
                  <c:v>10.490500000000001</c:v>
                </c:pt>
                <c:pt idx="1884">
                  <c:v>27.697500000000002</c:v>
                </c:pt>
                <c:pt idx="1885">
                  <c:v>19.158000000000001</c:v>
                </c:pt>
                <c:pt idx="1886">
                  <c:v>10.147833333333333</c:v>
                </c:pt>
                <c:pt idx="1887">
                  <c:v>77.691500000000005</c:v>
                </c:pt>
                <c:pt idx="1888">
                  <c:v>12.453166666666666</c:v>
                </c:pt>
                <c:pt idx="1889">
                  <c:v>77.593166666666662</c:v>
                </c:pt>
                <c:pt idx="1890">
                  <c:v>37.955833333333331</c:v>
                </c:pt>
                <c:pt idx="1891">
                  <c:v>24.630166666666668</c:v>
                </c:pt>
                <c:pt idx="1892">
                  <c:v>10.987500000000001</c:v>
                </c:pt>
                <c:pt idx="1893">
                  <c:v>38.93566666666667</c:v>
                </c:pt>
                <c:pt idx="1894">
                  <c:v>27.496500000000001</c:v>
                </c:pt>
                <c:pt idx="1895">
                  <c:v>53.292333333333332</c:v>
                </c:pt>
                <c:pt idx="1896">
                  <c:v>20.807333333333332</c:v>
                </c:pt>
                <c:pt idx="1897">
                  <c:v>26.169499999999999</c:v>
                </c:pt>
                <c:pt idx="1898">
                  <c:v>90.692333333333337</c:v>
                </c:pt>
                <c:pt idx="1899">
                  <c:v>16.604333333333333</c:v>
                </c:pt>
                <c:pt idx="1900">
                  <c:v>49.788166666666669</c:v>
                </c:pt>
                <c:pt idx="1901">
                  <c:v>7.9988333333333337</c:v>
                </c:pt>
                <c:pt idx="1902">
                  <c:v>14.356</c:v>
                </c:pt>
                <c:pt idx="1903">
                  <c:v>36.773333333333333</c:v>
                </c:pt>
                <c:pt idx="1904">
                  <c:v>19.326000000000001</c:v>
                </c:pt>
                <c:pt idx="1905">
                  <c:v>34.319000000000003</c:v>
                </c:pt>
                <c:pt idx="1906">
                  <c:v>24.806999999999999</c:v>
                </c:pt>
                <c:pt idx="1907">
                  <c:v>22.825500000000002</c:v>
                </c:pt>
                <c:pt idx="1908">
                  <c:v>75.560500000000005</c:v>
                </c:pt>
                <c:pt idx="1909">
                  <c:v>7.1405000000000003</c:v>
                </c:pt>
                <c:pt idx="1910">
                  <c:v>59.336333333333336</c:v>
                </c:pt>
                <c:pt idx="1911">
                  <c:v>11.992333333333333</c:v>
                </c:pt>
                <c:pt idx="1912">
                  <c:v>31.171666666666667</c:v>
                </c:pt>
                <c:pt idx="1913">
                  <c:v>11.5055</c:v>
                </c:pt>
                <c:pt idx="1914">
                  <c:v>23.375666666666667</c:v>
                </c:pt>
                <c:pt idx="1915">
                  <c:v>80.342500000000001</c:v>
                </c:pt>
                <c:pt idx="1916">
                  <c:v>1.6988333333333334</c:v>
                </c:pt>
                <c:pt idx="1917">
                  <c:v>5.2398333333333333</c:v>
                </c:pt>
                <c:pt idx="1918">
                  <c:v>29.745166666666666</c:v>
                </c:pt>
                <c:pt idx="1919">
                  <c:v>49.668500000000002</c:v>
                </c:pt>
                <c:pt idx="1920">
                  <c:v>46.694833333333335</c:v>
                </c:pt>
                <c:pt idx="1921">
                  <c:v>29.758833333333332</c:v>
                </c:pt>
                <c:pt idx="1922">
                  <c:v>32.637166666666666</c:v>
                </c:pt>
                <c:pt idx="1923">
                  <c:v>69.391999999999996</c:v>
                </c:pt>
                <c:pt idx="1924">
                  <c:v>96.013000000000005</c:v>
                </c:pt>
                <c:pt idx="1925">
                  <c:v>27.638333333333332</c:v>
                </c:pt>
                <c:pt idx="1926">
                  <c:v>22.679666666666666</c:v>
                </c:pt>
                <c:pt idx="1927">
                  <c:v>10.499499999999999</c:v>
                </c:pt>
                <c:pt idx="1928">
                  <c:v>58.282833333333336</c:v>
                </c:pt>
                <c:pt idx="1929">
                  <c:v>19.975333333333332</c:v>
                </c:pt>
                <c:pt idx="1930">
                  <c:v>25.693833333333334</c:v>
                </c:pt>
                <c:pt idx="1931">
                  <c:v>35.923666666666669</c:v>
                </c:pt>
                <c:pt idx="1932">
                  <c:v>27.474499999999999</c:v>
                </c:pt>
                <c:pt idx="1933">
                  <c:v>24.021833333333333</c:v>
                </c:pt>
                <c:pt idx="1934">
                  <c:v>37.127166666666668</c:v>
                </c:pt>
                <c:pt idx="1935">
                  <c:v>24.921250000000001</c:v>
                </c:pt>
                <c:pt idx="1936">
                  <c:v>62.99816666666667</c:v>
                </c:pt>
                <c:pt idx="1937">
                  <c:v>6.9211666666666662</c:v>
                </c:pt>
                <c:pt idx="1938">
                  <c:v>24.968499999999999</c:v>
                </c:pt>
                <c:pt idx="1939">
                  <c:v>20.579166666666666</c:v>
                </c:pt>
                <c:pt idx="1940">
                  <c:v>16.674166666666668</c:v>
                </c:pt>
                <c:pt idx="1941">
                  <c:v>29.490833333333335</c:v>
                </c:pt>
                <c:pt idx="1942">
                  <c:v>33.402250000000002</c:v>
                </c:pt>
                <c:pt idx="1943">
                  <c:v>35.755333333333333</c:v>
                </c:pt>
                <c:pt idx="1944">
                  <c:v>16.338747958333332</c:v>
                </c:pt>
                <c:pt idx="1945">
                  <c:v>25.9315</c:v>
                </c:pt>
                <c:pt idx="1946">
                  <c:v>26.093166666666665</c:v>
                </c:pt>
                <c:pt idx="1947">
                  <c:v>17.3125</c:v>
                </c:pt>
                <c:pt idx="1948">
                  <c:v>26.658999999999999</c:v>
                </c:pt>
                <c:pt idx="1949">
                  <c:v>26.675333333333334</c:v>
                </c:pt>
                <c:pt idx="1950">
                  <c:v>30.847000000000001</c:v>
                </c:pt>
                <c:pt idx="1951">
                  <c:v>32.819499999999998</c:v>
                </c:pt>
                <c:pt idx="1952">
                  <c:v>64.816833333333335</c:v>
                </c:pt>
                <c:pt idx="1953">
                  <c:v>14.939</c:v>
                </c:pt>
                <c:pt idx="1954">
                  <c:v>10.993499999999999</c:v>
                </c:pt>
                <c:pt idx="1955">
                  <c:v>16.059666666666665</c:v>
                </c:pt>
                <c:pt idx="1956">
                  <c:v>31.075333333333333</c:v>
                </c:pt>
                <c:pt idx="1957">
                  <c:v>65.319333333333333</c:v>
                </c:pt>
                <c:pt idx="1958">
                  <c:v>18.156666666666666</c:v>
                </c:pt>
                <c:pt idx="1959">
                  <c:v>21.437416666666667</c:v>
                </c:pt>
                <c:pt idx="1960">
                  <c:v>5.8866666666666667</c:v>
                </c:pt>
                <c:pt idx="1961">
                  <c:v>14.191000000000001</c:v>
                </c:pt>
                <c:pt idx="1962">
                  <c:v>22.174166666666668</c:v>
                </c:pt>
                <c:pt idx="1963">
                  <c:v>51.945999999999998</c:v>
                </c:pt>
                <c:pt idx="1964">
                  <c:v>38.329000000000001</c:v>
                </c:pt>
                <c:pt idx="1965">
                  <c:v>7.4686666666666666</c:v>
                </c:pt>
                <c:pt idx="1966">
                  <c:v>25.178166666666666</c:v>
                </c:pt>
                <c:pt idx="1967">
                  <c:v>29.840166666666665</c:v>
                </c:pt>
                <c:pt idx="1968">
                  <c:v>5.112333333333333</c:v>
                </c:pt>
                <c:pt idx="1969">
                  <c:v>17.481166666666667</c:v>
                </c:pt>
                <c:pt idx="1970">
                  <c:v>28.345500000000001</c:v>
                </c:pt>
                <c:pt idx="1971">
                  <c:v>29.9</c:v>
                </c:pt>
                <c:pt idx="1972">
                  <c:v>12.039666666666667</c:v>
                </c:pt>
                <c:pt idx="1973">
                  <c:v>27.5715</c:v>
                </c:pt>
                <c:pt idx="1974">
                  <c:v>55.080666666666666</c:v>
                </c:pt>
                <c:pt idx="1975">
                  <c:v>86.80916666666667</c:v>
                </c:pt>
                <c:pt idx="1976">
                  <c:v>71.506666666666661</c:v>
                </c:pt>
                <c:pt idx="1977">
                  <c:v>54.797833333333337</c:v>
                </c:pt>
                <c:pt idx="1978">
                  <c:v>15.826000000000001</c:v>
                </c:pt>
                <c:pt idx="1979">
                  <c:v>17.092583333333334</c:v>
                </c:pt>
                <c:pt idx="1980">
                  <c:v>74.085999999999999</c:v>
                </c:pt>
                <c:pt idx="1981">
                  <c:v>28.518666666666668</c:v>
                </c:pt>
                <c:pt idx="1982">
                  <c:v>13.7485</c:v>
                </c:pt>
                <c:pt idx="1983">
                  <c:v>32.168666666666667</c:v>
                </c:pt>
                <c:pt idx="1984">
                  <c:v>14.1525</c:v>
                </c:pt>
                <c:pt idx="1985">
                  <c:v>81.936000000000007</c:v>
                </c:pt>
                <c:pt idx="1986">
                  <c:v>68.508916666666664</c:v>
                </c:pt>
                <c:pt idx="1987">
                  <c:v>36.117333333333335</c:v>
                </c:pt>
                <c:pt idx="1988">
                  <c:v>14.051166666666667</c:v>
                </c:pt>
                <c:pt idx="1989">
                  <c:v>34.560333333333332</c:v>
                </c:pt>
                <c:pt idx="1990">
                  <c:v>32.206499999999998</c:v>
                </c:pt>
                <c:pt idx="1991">
                  <c:v>39.154833333333336</c:v>
                </c:pt>
                <c:pt idx="1992">
                  <c:v>32.842166666666664</c:v>
                </c:pt>
                <c:pt idx="1993">
                  <c:v>25.123000000000001</c:v>
                </c:pt>
                <c:pt idx="1994">
                  <c:v>44.757333333333335</c:v>
                </c:pt>
                <c:pt idx="1995">
                  <c:v>13.570833333333333</c:v>
                </c:pt>
                <c:pt idx="1996">
                  <c:v>15.136833333333334</c:v>
                </c:pt>
                <c:pt idx="1997">
                  <c:v>69.779833333333329</c:v>
                </c:pt>
                <c:pt idx="1998">
                  <c:v>29.911999999999999</c:v>
                </c:pt>
                <c:pt idx="1999">
                  <c:v>21.950833333333332</c:v>
                </c:pt>
                <c:pt idx="2000">
                  <c:v>63.460666666666668</c:v>
                </c:pt>
                <c:pt idx="2001">
                  <c:v>20.755333333333333</c:v>
                </c:pt>
                <c:pt idx="2002">
                  <c:v>13.092833333333333</c:v>
                </c:pt>
                <c:pt idx="2003">
                  <c:v>36.240333333333332</c:v>
                </c:pt>
                <c:pt idx="2004">
                  <c:v>15.787333333333333</c:v>
                </c:pt>
                <c:pt idx="2005">
                  <c:v>32.872166666666665</c:v>
                </c:pt>
                <c:pt idx="2006">
                  <c:v>49.673166666666667</c:v>
                </c:pt>
                <c:pt idx="2007">
                  <c:v>18.702000000000002</c:v>
                </c:pt>
                <c:pt idx="2008">
                  <c:v>12.949166666666667</c:v>
                </c:pt>
                <c:pt idx="2009">
                  <c:v>35.860833333333332</c:v>
                </c:pt>
                <c:pt idx="2010">
                  <c:v>21.913333333333334</c:v>
                </c:pt>
                <c:pt idx="2011">
                  <c:v>26.536999999999999</c:v>
                </c:pt>
                <c:pt idx="2012">
                  <c:v>50.7455</c:v>
                </c:pt>
                <c:pt idx="2013">
                  <c:v>52.512</c:v>
                </c:pt>
                <c:pt idx="2014">
                  <c:v>46.981999999999999</c:v>
                </c:pt>
                <c:pt idx="2015">
                  <c:v>31.161333333333335</c:v>
                </c:pt>
                <c:pt idx="2016">
                  <c:v>67.530166666666673</c:v>
                </c:pt>
                <c:pt idx="2017">
                  <c:v>29.829000000000001</c:v>
                </c:pt>
                <c:pt idx="2018">
                  <c:v>28.896000000000001</c:v>
                </c:pt>
                <c:pt idx="2019">
                  <c:v>40.705500000000001</c:v>
                </c:pt>
                <c:pt idx="2020">
                  <c:v>41.4985</c:v>
                </c:pt>
                <c:pt idx="2021">
                  <c:v>35.380499999999998</c:v>
                </c:pt>
                <c:pt idx="2022">
                  <c:v>6.1310000000000002</c:v>
                </c:pt>
                <c:pt idx="2023">
                  <c:v>9.1146666666666665</c:v>
                </c:pt>
                <c:pt idx="2024">
                  <c:v>3.7863333333333333</c:v>
                </c:pt>
                <c:pt idx="2025">
                  <c:v>19.013333333333332</c:v>
                </c:pt>
                <c:pt idx="2026">
                  <c:v>63.264333333333333</c:v>
                </c:pt>
                <c:pt idx="2027">
                  <c:v>62.203833333333336</c:v>
                </c:pt>
                <c:pt idx="2028">
                  <c:v>16.563833333333335</c:v>
                </c:pt>
                <c:pt idx="2029">
                  <c:v>39.62683333333333</c:v>
                </c:pt>
                <c:pt idx="2030">
                  <c:v>17.076166666666666</c:v>
                </c:pt>
                <c:pt idx="2031">
                  <c:v>75.38033333333334</c:v>
                </c:pt>
                <c:pt idx="2032">
                  <c:v>30.241166666666668</c:v>
                </c:pt>
                <c:pt idx="2033">
                  <c:v>36.950666666666663</c:v>
                </c:pt>
                <c:pt idx="2034">
                  <c:v>18.515999999999998</c:v>
                </c:pt>
                <c:pt idx="2035">
                  <c:v>73.784666666666666</c:v>
                </c:pt>
                <c:pt idx="2036">
                  <c:v>14.6675</c:v>
                </c:pt>
                <c:pt idx="2037">
                  <c:v>18.695</c:v>
                </c:pt>
                <c:pt idx="2038">
                  <c:v>27.692666666666668</c:v>
                </c:pt>
                <c:pt idx="2039">
                  <c:v>28.119833333333332</c:v>
                </c:pt>
                <c:pt idx="2040">
                  <c:v>33.027333333333331</c:v>
                </c:pt>
                <c:pt idx="2041">
                  <c:v>38.634500000000003</c:v>
                </c:pt>
                <c:pt idx="2042">
                  <c:v>52.639499999999998</c:v>
                </c:pt>
                <c:pt idx="2043">
                  <c:v>46.700916583333338</c:v>
                </c:pt>
                <c:pt idx="2044">
                  <c:v>14.151833333333334</c:v>
                </c:pt>
                <c:pt idx="2045">
                  <c:v>16.461833333333335</c:v>
                </c:pt>
                <c:pt idx="2046">
                  <c:v>21.856000000000002</c:v>
                </c:pt>
                <c:pt idx="2047">
                  <c:v>13.936333333333334</c:v>
                </c:pt>
                <c:pt idx="2048">
                  <c:v>13.561166666666667</c:v>
                </c:pt>
                <c:pt idx="2049">
                  <c:v>19.110499999999998</c:v>
                </c:pt>
                <c:pt idx="2050">
                  <c:v>59.331166666666668</c:v>
                </c:pt>
                <c:pt idx="2051">
                  <c:v>8.8121666666666663</c:v>
                </c:pt>
                <c:pt idx="2052">
                  <c:v>20.908666666666665</c:v>
                </c:pt>
                <c:pt idx="2053">
                  <c:v>55.141833333333331</c:v>
                </c:pt>
                <c:pt idx="2054">
                  <c:v>77.016166666666663</c:v>
                </c:pt>
                <c:pt idx="2055">
                  <c:v>29.122666666666667</c:v>
                </c:pt>
                <c:pt idx="2056">
                  <c:v>11.346166666666667</c:v>
                </c:pt>
                <c:pt idx="2057">
                  <c:v>14.526</c:v>
                </c:pt>
                <c:pt idx="2058">
                  <c:v>28.800166666666666</c:v>
                </c:pt>
                <c:pt idx="2059">
                  <c:v>10.782333333333334</c:v>
                </c:pt>
                <c:pt idx="2060">
                  <c:v>6.8665000000000003</c:v>
                </c:pt>
                <c:pt idx="2061">
                  <c:v>23.0505</c:v>
                </c:pt>
                <c:pt idx="2062">
                  <c:v>37.25633333333333</c:v>
                </c:pt>
                <c:pt idx="2063">
                  <c:v>38.075000000000003</c:v>
                </c:pt>
                <c:pt idx="2064">
                  <c:v>46.659500000000001</c:v>
                </c:pt>
                <c:pt idx="2065">
                  <c:v>21.069333333333333</c:v>
                </c:pt>
                <c:pt idx="2066">
                  <c:v>40.592666666666666</c:v>
                </c:pt>
                <c:pt idx="2067">
                  <c:v>31.277333333333335</c:v>
                </c:pt>
                <c:pt idx="2068">
                  <c:v>9.4063333333333325</c:v>
                </c:pt>
                <c:pt idx="2069">
                  <c:v>9.2936666666666667</c:v>
                </c:pt>
                <c:pt idx="2070">
                  <c:v>28.273</c:v>
                </c:pt>
                <c:pt idx="2071">
                  <c:v>29.405833333333334</c:v>
                </c:pt>
                <c:pt idx="2072">
                  <c:v>35.316333333333333</c:v>
                </c:pt>
                <c:pt idx="2073">
                  <c:v>33.783000000000001</c:v>
                </c:pt>
                <c:pt idx="2074">
                  <c:v>44.284999999999997</c:v>
                </c:pt>
                <c:pt idx="2075">
                  <c:v>26.327999999999999</c:v>
                </c:pt>
                <c:pt idx="2076">
                  <c:v>23.587833333333332</c:v>
                </c:pt>
                <c:pt idx="2077">
                  <c:v>35.976999999999997</c:v>
                </c:pt>
                <c:pt idx="2078">
                  <c:v>23.247499999999999</c:v>
                </c:pt>
                <c:pt idx="2079">
                  <c:v>73.302666666666667</c:v>
                </c:pt>
                <c:pt idx="2080">
                  <c:v>26.108333333333334</c:v>
                </c:pt>
                <c:pt idx="2081">
                  <c:v>9.1963333333333335</c:v>
                </c:pt>
                <c:pt idx="2082">
                  <c:v>19.133166666666668</c:v>
                </c:pt>
                <c:pt idx="2083">
                  <c:v>43.482166666666664</c:v>
                </c:pt>
                <c:pt idx="2084">
                  <c:v>74.153499999999994</c:v>
                </c:pt>
                <c:pt idx="2085">
                  <c:v>28.694833333333332</c:v>
                </c:pt>
                <c:pt idx="2086">
                  <c:v>22.766999999999999</c:v>
                </c:pt>
                <c:pt idx="2087">
                  <c:v>16.498000000000001</c:v>
                </c:pt>
                <c:pt idx="2088">
                  <c:v>20.099499999999999</c:v>
                </c:pt>
                <c:pt idx="2089">
                  <c:v>26.782166666666665</c:v>
                </c:pt>
                <c:pt idx="2090">
                  <c:v>39.731499999999997</c:v>
                </c:pt>
                <c:pt idx="2091">
                  <c:v>15.716833333333334</c:v>
                </c:pt>
                <c:pt idx="2092">
                  <c:v>8.2434999999999992</c:v>
                </c:pt>
                <c:pt idx="2093">
                  <c:v>50.030500000000004</c:v>
                </c:pt>
                <c:pt idx="2094">
                  <c:v>11.478333333333333</c:v>
                </c:pt>
                <c:pt idx="2095">
                  <c:v>22.037833333333332</c:v>
                </c:pt>
                <c:pt idx="2096">
                  <c:v>58.965000000000003</c:v>
                </c:pt>
                <c:pt idx="2097">
                  <c:v>14.241666666666667</c:v>
                </c:pt>
                <c:pt idx="2098">
                  <c:v>48.711166666666664</c:v>
                </c:pt>
                <c:pt idx="2099">
                  <c:v>21.776333333333334</c:v>
                </c:pt>
                <c:pt idx="2100">
                  <c:v>31.490333333333332</c:v>
                </c:pt>
                <c:pt idx="2101">
                  <c:v>34.582166666666666</c:v>
                </c:pt>
                <c:pt idx="2102">
                  <c:v>44.652999999999999</c:v>
                </c:pt>
                <c:pt idx="2103">
                  <c:v>12.304</c:v>
                </c:pt>
                <c:pt idx="2104">
                  <c:v>11.071</c:v>
                </c:pt>
                <c:pt idx="2105">
                  <c:v>21.953333333333333</c:v>
                </c:pt>
                <c:pt idx="2106">
                  <c:v>30.385833333333334</c:v>
                </c:pt>
                <c:pt idx="2107">
                  <c:v>108.21783333333333</c:v>
                </c:pt>
                <c:pt idx="2108">
                  <c:v>28.399000000000001</c:v>
                </c:pt>
                <c:pt idx="2109">
                  <c:v>25.672000000000001</c:v>
                </c:pt>
                <c:pt idx="2110">
                  <c:v>10.160500000000001</c:v>
                </c:pt>
                <c:pt idx="2111">
                  <c:v>53.381166666666665</c:v>
                </c:pt>
                <c:pt idx="2112">
                  <c:v>27.671500000000002</c:v>
                </c:pt>
                <c:pt idx="2113">
                  <c:v>15.465</c:v>
                </c:pt>
                <c:pt idx="2114">
                  <c:v>35.976666666666667</c:v>
                </c:pt>
                <c:pt idx="2115">
                  <c:v>5.13</c:v>
                </c:pt>
                <c:pt idx="2116">
                  <c:v>71.674999999999997</c:v>
                </c:pt>
                <c:pt idx="2117">
                  <c:v>42.060499999999998</c:v>
                </c:pt>
                <c:pt idx="2118">
                  <c:v>19.996500000000001</c:v>
                </c:pt>
                <c:pt idx="2119">
                  <c:v>12.2035</c:v>
                </c:pt>
                <c:pt idx="2120">
                  <c:v>65.822999999999993</c:v>
                </c:pt>
                <c:pt idx="2121">
                  <c:v>8.222666666666667</c:v>
                </c:pt>
                <c:pt idx="2122">
                  <c:v>23.149000000000001</c:v>
                </c:pt>
                <c:pt idx="2123">
                  <c:v>7.202</c:v>
                </c:pt>
                <c:pt idx="2124">
                  <c:v>45.018166666666666</c:v>
                </c:pt>
                <c:pt idx="2125">
                  <c:v>73.671333333333337</c:v>
                </c:pt>
                <c:pt idx="2126">
                  <c:v>16.349333333333334</c:v>
                </c:pt>
                <c:pt idx="2127">
                  <c:v>22.135666666666665</c:v>
                </c:pt>
                <c:pt idx="2128">
                  <c:v>60.244999999999997</c:v>
                </c:pt>
                <c:pt idx="2129">
                  <c:v>74.601333333333329</c:v>
                </c:pt>
                <c:pt idx="2130">
                  <c:v>16.580833333333334</c:v>
                </c:pt>
                <c:pt idx="2131">
                  <c:v>22.642666666666667</c:v>
                </c:pt>
                <c:pt idx="2132">
                  <c:v>51.118499999999997</c:v>
                </c:pt>
                <c:pt idx="2133">
                  <c:v>56.36866666666667</c:v>
                </c:pt>
                <c:pt idx="2134">
                  <c:v>32.099499999999999</c:v>
                </c:pt>
                <c:pt idx="2135">
                  <c:v>19.568000000000001</c:v>
                </c:pt>
                <c:pt idx="2136">
                  <c:v>22.668833333333332</c:v>
                </c:pt>
                <c:pt idx="2137">
                  <c:v>12.737666666666666</c:v>
                </c:pt>
                <c:pt idx="2138">
                  <c:v>32.863</c:v>
                </c:pt>
                <c:pt idx="2139">
                  <c:v>77.728166666666667</c:v>
                </c:pt>
                <c:pt idx="2140">
                  <c:v>11.7875</c:v>
                </c:pt>
                <c:pt idx="2141">
                  <c:v>74.536000000000001</c:v>
                </c:pt>
                <c:pt idx="2142">
                  <c:v>27.5945</c:v>
                </c:pt>
                <c:pt idx="2143">
                  <c:v>22.132000000000001</c:v>
                </c:pt>
                <c:pt idx="2144">
                  <c:v>16.096333333333334</c:v>
                </c:pt>
                <c:pt idx="2145">
                  <c:v>14.641</c:v>
                </c:pt>
                <c:pt idx="2146">
                  <c:v>28.262499999999999</c:v>
                </c:pt>
                <c:pt idx="2147">
                  <c:v>15.5625</c:v>
                </c:pt>
                <c:pt idx="2148">
                  <c:v>23.171666666666667</c:v>
                </c:pt>
                <c:pt idx="2149">
                  <c:v>16.413166666666665</c:v>
                </c:pt>
                <c:pt idx="2150">
                  <c:v>23.096666666666668</c:v>
                </c:pt>
                <c:pt idx="2151">
                  <c:v>40.745333333333335</c:v>
                </c:pt>
                <c:pt idx="2152">
                  <c:v>73.598166666666671</c:v>
                </c:pt>
                <c:pt idx="2153">
                  <c:v>28.157166666666665</c:v>
                </c:pt>
                <c:pt idx="2154">
                  <c:v>21.969833333333334</c:v>
                </c:pt>
                <c:pt idx="2155">
                  <c:v>31.937833333333334</c:v>
                </c:pt>
                <c:pt idx="2156">
                  <c:v>2.0948333333333333</c:v>
                </c:pt>
                <c:pt idx="2157">
                  <c:v>14.515333333333333</c:v>
                </c:pt>
                <c:pt idx="2158">
                  <c:v>23.139500000000002</c:v>
                </c:pt>
                <c:pt idx="2159">
                  <c:v>37.9985</c:v>
                </c:pt>
                <c:pt idx="2160">
                  <c:v>37.25566666666667</c:v>
                </c:pt>
                <c:pt idx="2161">
                  <c:v>17.805666666666667</c:v>
                </c:pt>
                <c:pt idx="2162">
                  <c:v>20.891333333333332</c:v>
                </c:pt>
                <c:pt idx="2163">
                  <c:v>22.476666666666667</c:v>
                </c:pt>
                <c:pt idx="2164">
                  <c:v>12.107666666666667</c:v>
                </c:pt>
                <c:pt idx="2165">
                  <c:v>69.719833333333327</c:v>
                </c:pt>
                <c:pt idx="2166">
                  <c:v>37.832500000000003</c:v>
                </c:pt>
                <c:pt idx="2167">
                  <c:v>43.274666666666668</c:v>
                </c:pt>
                <c:pt idx="2168">
                  <c:v>97.956000000000003</c:v>
                </c:pt>
                <c:pt idx="2169">
                  <c:v>13.417167258333333</c:v>
                </c:pt>
                <c:pt idx="2170">
                  <c:v>11.438000000000001</c:v>
                </c:pt>
                <c:pt idx="2171">
                  <c:v>96.454999999999998</c:v>
                </c:pt>
                <c:pt idx="2172">
                  <c:v>41.15</c:v>
                </c:pt>
                <c:pt idx="2173">
                  <c:v>53.254333333333335</c:v>
                </c:pt>
                <c:pt idx="2174">
                  <c:v>14.4055</c:v>
                </c:pt>
                <c:pt idx="2175">
                  <c:v>64.486000000000004</c:v>
                </c:pt>
                <c:pt idx="2176">
                  <c:v>15.928333333333333</c:v>
                </c:pt>
                <c:pt idx="2177">
                  <c:v>90.696666666666673</c:v>
                </c:pt>
                <c:pt idx="2178">
                  <c:v>24.382833333333334</c:v>
                </c:pt>
                <c:pt idx="2179">
                  <c:v>42.522500000000001</c:v>
                </c:pt>
                <c:pt idx="2180">
                  <c:v>8.9621666666666666</c:v>
                </c:pt>
                <c:pt idx="2181">
                  <c:v>28.882833333333334</c:v>
                </c:pt>
                <c:pt idx="2182">
                  <c:v>37.495333333333335</c:v>
                </c:pt>
                <c:pt idx="2183">
                  <c:v>35.19466666666667</c:v>
                </c:pt>
                <c:pt idx="2184">
                  <c:v>0.95822221666666674</c:v>
                </c:pt>
                <c:pt idx="2185">
                  <c:v>76.330333333333328</c:v>
                </c:pt>
                <c:pt idx="2186">
                  <c:v>18.487833333333334</c:v>
                </c:pt>
                <c:pt idx="2187">
                  <c:v>36.63516666666667</c:v>
                </c:pt>
                <c:pt idx="2188">
                  <c:v>48.13216666666667</c:v>
                </c:pt>
                <c:pt idx="2189">
                  <c:v>111.38433333333333</c:v>
                </c:pt>
                <c:pt idx="2190">
                  <c:v>97.052166666666665</c:v>
                </c:pt>
                <c:pt idx="2191">
                  <c:v>54.435833333333335</c:v>
                </c:pt>
                <c:pt idx="2192">
                  <c:v>22.803166666666666</c:v>
                </c:pt>
                <c:pt idx="2193">
                  <c:v>19.473500000000001</c:v>
                </c:pt>
                <c:pt idx="2194">
                  <c:v>31.480499999999999</c:v>
                </c:pt>
                <c:pt idx="2195">
                  <c:v>80.723833333333332</c:v>
                </c:pt>
                <c:pt idx="2196">
                  <c:v>26.835166666666666</c:v>
                </c:pt>
                <c:pt idx="2197">
                  <c:v>15.041333333333334</c:v>
                </c:pt>
                <c:pt idx="2198">
                  <c:v>17.568166666666666</c:v>
                </c:pt>
                <c:pt idx="2199">
                  <c:v>154.65299999999999</c:v>
                </c:pt>
                <c:pt idx="2200">
                  <c:v>6.1245000000000003</c:v>
                </c:pt>
                <c:pt idx="2201">
                  <c:v>71.549833333333339</c:v>
                </c:pt>
                <c:pt idx="2202">
                  <c:v>6.9379999999999997</c:v>
                </c:pt>
                <c:pt idx="2203">
                  <c:v>80.076666666666668</c:v>
                </c:pt>
                <c:pt idx="2204">
                  <c:v>25.879166666666666</c:v>
                </c:pt>
                <c:pt idx="2205">
                  <c:v>29.883500000000002</c:v>
                </c:pt>
                <c:pt idx="2206">
                  <c:v>62.281666666666666</c:v>
                </c:pt>
                <c:pt idx="2207">
                  <c:v>23.545666666666666</c:v>
                </c:pt>
                <c:pt idx="2208">
                  <c:v>100.53766666666667</c:v>
                </c:pt>
                <c:pt idx="2209">
                  <c:v>23.737500000000001</c:v>
                </c:pt>
                <c:pt idx="2210">
                  <c:v>69.380499999999998</c:v>
                </c:pt>
                <c:pt idx="2211">
                  <c:v>52.297666666666665</c:v>
                </c:pt>
                <c:pt idx="2212">
                  <c:v>21.468499999999999</c:v>
                </c:pt>
                <c:pt idx="2213">
                  <c:v>20.575333333333333</c:v>
                </c:pt>
                <c:pt idx="2214">
                  <c:v>10.611000000000001</c:v>
                </c:pt>
                <c:pt idx="2215">
                  <c:v>5.4298333333333337</c:v>
                </c:pt>
                <c:pt idx="2216">
                  <c:v>27.69425</c:v>
                </c:pt>
                <c:pt idx="2217">
                  <c:v>12.158166666666666</c:v>
                </c:pt>
                <c:pt idx="2218">
                  <c:v>65.862499999999997</c:v>
                </c:pt>
                <c:pt idx="2219">
                  <c:v>12.288666666666666</c:v>
                </c:pt>
                <c:pt idx="2220">
                  <c:v>3.0488333333333335</c:v>
                </c:pt>
                <c:pt idx="2221">
                  <c:v>53.716166666666666</c:v>
                </c:pt>
                <c:pt idx="2222">
                  <c:v>11.582666666666666</c:v>
                </c:pt>
                <c:pt idx="2223">
                  <c:v>21.794833333333333</c:v>
                </c:pt>
                <c:pt idx="2224">
                  <c:v>25.344666666666665</c:v>
                </c:pt>
                <c:pt idx="2225">
                  <c:v>49.292666666666669</c:v>
                </c:pt>
                <c:pt idx="2226">
                  <c:v>10.107666666666667</c:v>
                </c:pt>
                <c:pt idx="2227">
                  <c:v>11.296833333333334</c:v>
                </c:pt>
                <c:pt idx="2228">
                  <c:v>36.641500000000001</c:v>
                </c:pt>
                <c:pt idx="2229">
                  <c:v>34.788499999999999</c:v>
                </c:pt>
                <c:pt idx="2230">
                  <c:v>44.107500000000002</c:v>
                </c:pt>
                <c:pt idx="2231">
                  <c:v>19.949000000000002</c:v>
                </c:pt>
                <c:pt idx="2232">
                  <c:v>67.575166666666661</c:v>
                </c:pt>
                <c:pt idx="2233">
                  <c:v>38.115833333333335</c:v>
                </c:pt>
                <c:pt idx="2234">
                  <c:v>17.538833333333333</c:v>
                </c:pt>
                <c:pt idx="2235">
                  <c:v>28.749666666666666</c:v>
                </c:pt>
                <c:pt idx="2236">
                  <c:v>22.906666666666666</c:v>
                </c:pt>
                <c:pt idx="2237">
                  <c:v>12.716749999999999</c:v>
                </c:pt>
                <c:pt idx="2238">
                  <c:v>22.151</c:v>
                </c:pt>
                <c:pt idx="2239">
                  <c:v>3.1058333333333334</c:v>
                </c:pt>
                <c:pt idx="2240">
                  <c:v>44.50333333333333</c:v>
                </c:pt>
                <c:pt idx="2241">
                  <c:v>89.013000000000005</c:v>
                </c:pt>
                <c:pt idx="2242">
                  <c:v>31.995333333333335</c:v>
                </c:pt>
                <c:pt idx="2243">
                  <c:v>13.627833333333333</c:v>
                </c:pt>
                <c:pt idx="2244">
                  <c:v>6.9643333333333333</c:v>
                </c:pt>
                <c:pt idx="2245">
                  <c:v>42.69533333333333</c:v>
                </c:pt>
                <c:pt idx="2246">
                  <c:v>38.866500000000002</c:v>
                </c:pt>
                <c:pt idx="2247">
                  <c:v>18.332333333333334</c:v>
                </c:pt>
                <c:pt idx="2248">
                  <c:v>15.455</c:v>
                </c:pt>
                <c:pt idx="2249">
                  <c:v>28.548999999999999</c:v>
                </c:pt>
                <c:pt idx="2250">
                  <c:v>11.178833333333333</c:v>
                </c:pt>
                <c:pt idx="2251">
                  <c:v>12.667833333333334</c:v>
                </c:pt>
                <c:pt idx="2252">
                  <c:v>33.954333333333331</c:v>
                </c:pt>
                <c:pt idx="2253">
                  <c:v>32.326500000000003</c:v>
                </c:pt>
                <c:pt idx="2254">
                  <c:v>8.1221666666666668</c:v>
                </c:pt>
                <c:pt idx="2255">
                  <c:v>22.818666666666665</c:v>
                </c:pt>
                <c:pt idx="2256">
                  <c:v>78.367999999999995</c:v>
                </c:pt>
                <c:pt idx="2257">
                  <c:v>22.164999999999999</c:v>
                </c:pt>
                <c:pt idx="2258">
                  <c:v>67.567166666666665</c:v>
                </c:pt>
                <c:pt idx="2259">
                  <c:v>51.523333333333333</c:v>
                </c:pt>
                <c:pt idx="2260">
                  <c:v>8.8079999999999998</c:v>
                </c:pt>
                <c:pt idx="2261">
                  <c:v>16.736833333333333</c:v>
                </c:pt>
                <c:pt idx="2262">
                  <c:v>34.869999999999997</c:v>
                </c:pt>
                <c:pt idx="2263">
                  <c:v>34.576833333333333</c:v>
                </c:pt>
                <c:pt idx="2264">
                  <c:v>4.0361666666666665</c:v>
                </c:pt>
                <c:pt idx="2265">
                  <c:v>55.420333333333332</c:v>
                </c:pt>
                <c:pt idx="2266">
                  <c:v>16.097999999999999</c:v>
                </c:pt>
                <c:pt idx="2267">
                  <c:v>22.067666666666668</c:v>
                </c:pt>
                <c:pt idx="2268">
                  <c:v>23.391166666666667</c:v>
                </c:pt>
                <c:pt idx="2269">
                  <c:v>31.528166666666667</c:v>
                </c:pt>
                <c:pt idx="2270">
                  <c:v>18.698499999999999</c:v>
                </c:pt>
                <c:pt idx="2271">
                  <c:v>69.463333333333338</c:v>
                </c:pt>
                <c:pt idx="2272">
                  <c:v>20.470333333333333</c:v>
                </c:pt>
                <c:pt idx="2273">
                  <c:v>58.175166666666669</c:v>
                </c:pt>
                <c:pt idx="2274">
                  <c:v>16.315999999999999</c:v>
                </c:pt>
                <c:pt idx="2275">
                  <c:v>23.663666666666668</c:v>
                </c:pt>
                <c:pt idx="2276">
                  <c:v>69.988833333333332</c:v>
                </c:pt>
                <c:pt idx="2277">
                  <c:v>9.0683333333333334</c:v>
                </c:pt>
                <c:pt idx="2278">
                  <c:v>22.919</c:v>
                </c:pt>
                <c:pt idx="2279">
                  <c:v>15.375999999999999</c:v>
                </c:pt>
                <c:pt idx="2280">
                  <c:v>6.8044166666666666</c:v>
                </c:pt>
                <c:pt idx="2281">
                  <c:v>24.551833333333335</c:v>
                </c:pt>
                <c:pt idx="2282">
                  <c:v>12.934833333333334</c:v>
                </c:pt>
                <c:pt idx="2283">
                  <c:v>24.953499999999998</c:v>
                </c:pt>
                <c:pt idx="2284">
                  <c:v>38.689500000000002</c:v>
                </c:pt>
                <c:pt idx="2285">
                  <c:v>12.0275</c:v>
                </c:pt>
                <c:pt idx="2286">
                  <c:v>30.941951333333332</c:v>
                </c:pt>
                <c:pt idx="2287">
                  <c:v>4.3343333333333334</c:v>
                </c:pt>
                <c:pt idx="2288">
                  <c:v>19.986333333333334</c:v>
                </c:pt>
                <c:pt idx="2289">
                  <c:v>11.368166666666667</c:v>
                </c:pt>
                <c:pt idx="2290">
                  <c:v>26.725999999999999</c:v>
                </c:pt>
                <c:pt idx="2291">
                  <c:v>9.5456666666666674</c:v>
                </c:pt>
                <c:pt idx="2292">
                  <c:v>21.923833333333334</c:v>
                </c:pt>
                <c:pt idx="2293">
                  <c:v>21.802333333333333</c:v>
                </c:pt>
                <c:pt idx="2294">
                  <c:v>80.326999999999998</c:v>
                </c:pt>
                <c:pt idx="2295">
                  <c:v>18.415666666666667</c:v>
                </c:pt>
                <c:pt idx="2296">
                  <c:v>10.821166666666667</c:v>
                </c:pt>
                <c:pt idx="2297">
                  <c:v>26.326833333333333</c:v>
                </c:pt>
                <c:pt idx="2298">
                  <c:v>21.048833333333334</c:v>
                </c:pt>
                <c:pt idx="2299">
                  <c:v>24.219833333333334</c:v>
                </c:pt>
                <c:pt idx="2300">
                  <c:v>113.32466666666667</c:v>
                </c:pt>
                <c:pt idx="2301">
                  <c:v>24.395166666666668</c:v>
                </c:pt>
                <c:pt idx="2302">
                  <c:v>32.902833333333334</c:v>
                </c:pt>
                <c:pt idx="2303">
                  <c:v>11.328833333333334</c:v>
                </c:pt>
                <c:pt idx="2304">
                  <c:v>19.224166666666665</c:v>
                </c:pt>
                <c:pt idx="2305">
                  <c:v>16.860333333333333</c:v>
                </c:pt>
                <c:pt idx="2306">
                  <c:v>51.953166666666668</c:v>
                </c:pt>
                <c:pt idx="2307">
                  <c:v>2.7448333333333332</c:v>
                </c:pt>
                <c:pt idx="2308">
                  <c:v>49.109833333333334</c:v>
                </c:pt>
                <c:pt idx="2309">
                  <c:v>13.691166666666666</c:v>
                </c:pt>
                <c:pt idx="2310">
                  <c:v>19.581333333333333</c:v>
                </c:pt>
                <c:pt idx="2311">
                  <c:v>8.8368333333333329</c:v>
                </c:pt>
                <c:pt idx="2312">
                  <c:v>36.173499999999997</c:v>
                </c:pt>
                <c:pt idx="2313">
                  <c:v>39.473833333333332</c:v>
                </c:pt>
                <c:pt idx="2314">
                  <c:v>10.532833333333333</c:v>
                </c:pt>
                <c:pt idx="2315">
                  <c:v>32.274000000000001</c:v>
                </c:pt>
                <c:pt idx="2316">
                  <c:v>27.425666666666668</c:v>
                </c:pt>
                <c:pt idx="2317">
                  <c:v>8.4179999999999993</c:v>
                </c:pt>
                <c:pt idx="2318">
                  <c:v>43.411499999999997</c:v>
                </c:pt>
                <c:pt idx="2319">
                  <c:v>48.972499999999997</c:v>
                </c:pt>
                <c:pt idx="2320">
                  <c:v>20.372833333333332</c:v>
                </c:pt>
                <c:pt idx="2321">
                  <c:v>5.988666666666667</c:v>
                </c:pt>
                <c:pt idx="2322">
                  <c:v>38.50266666666667</c:v>
                </c:pt>
                <c:pt idx="2323">
                  <c:v>35.6815</c:v>
                </c:pt>
                <c:pt idx="2324">
                  <c:v>22.188166666666667</c:v>
                </c:pt>
                <c:pt idx="2325">
                  <c:v>27.080833333333334</c:v>
                </c:pt>
                <c:pt idx="2326">
                  <c:v>12.19675</c:v>
                </c:pt>
                <c:pt idx="2327">
                  <c:v>64.638499999999993</c:v>
                </c:pt>
                <c:pt idx="2328">
                  <c:v>47.378999999999998</c:v>
                </c:pt>
                <c:pt idx="2329">
                  <c:v>32.275333333333336</c:v>
                </c:pt>
                <c:pt idx="2330">
                  <c:v>12.741333333333333</c:v>
                </c:pt>
                <c:pt idx="2331">
                  <c:v>133.13683333333333</c:v>
                </c:pt>
                <c:pt idx="2332">
                  <c:v>30.632666666666665</c:v>
                </c:pt>
                <c:pt idx="2333">
                  <c:v>31.0015</c:v>
                </c:pt>
                <c:pt idx="2334">
                  <c:v>24.904833333333332</c:v>
                </c:pt>
                <c:pt idx="2335">
                  <c:v>20.951833333333333</c:v>
                </c:pt>
                <c:pt idx="2336">
                  <c:v>11.179833333333333</c:v>
                </c:pt>
                <c:pt idx="2337">
                  <c:v>32.24366666666667</c:v>
                </c:pt>
                <c:pt idx="2338">
                  <c:v>29.076833333333333</c:v>
                </c:pt>
                <c:pt idx="2339">
                  <c:v>43.466833333333334</c:v>
                </c:pt>
                <c:pt idx="2340">
                  <c:v>25.029499999999999</c:v>
                </c:pt>
                <c:pt idx="2341">
                  <c:v>30.662500000000001</c:v>
                </c:pt>
                <c:pt idx="2342">
                  <c:v>149.50633333333334</c:v>
                </c:pt>
                <c:pt idx="2343">
                  <c:v>24.029666666666667</c:v>
                </c:pt>
                <c:pt idx="2344">
                  <c:v>88.552999999999997</c:v>
                </c:pt>
                <c:pt idx="2345">
                  <c:v>18.855166666666666</c:v>
                </c:pt>
                <c:pt idx="2346">
                  <c:v>36.082333333333331</c:v>
                </c:pt>
                <c:pt idx="2347">
                  <c:v>43.335500000000003</c:v>
                </c:pt>
                <c:pt idx="2348">
                  <c:v>19.73</c:v>
                </c:pt>
                <c:pt idx="2349">
                  <c:v>25.801500000000001</c:v>
                </c:pt>
                <c:pt idx="2350">
                  <c:v>27.479500000000002</c:v>
                </c:pt>
                <c:pt idx="2351">
                  <c:v>35.304547083333333</c:v>
                </c:pt>
                <c:pt idx="2352">
                  <c:v>82.561666666666667</c:v>
                </c:pt>
                <c:pt idx="2353">
                  <c:v>28.549333333333333</c:v>
                </c:pt>
                <c:pt idx="2354">
                  <c:v>20.463000000000001</c:v>
                </c:pt>
                <c:pt idx="2355">
                  <c:v>13.233166666666667</c:v>
                </c:pt>
                <c:pt idx="2356">
                  <c:v>14.6785</c:v>
                </c:pt>
                <c:pt idx="2357">
                  <c:v>21.629000000000001</c:v>
                </c:pt>
                <c:pt idx="2358">
                  <c:v>32.291166666666669</c:v>
                </c:pt>
                <c:pt idx="2359">
                  <c:v>34.262999999999998</c:v>
                </c:pt>
                <c:pt idx="2360">
                  <c:v>44.012833333333333</c:v>
                </c:pt>
                <c:pt idx="2361">
                  <c:v>37.734999999999999</c:v>
                </c:pt>
                <c:pt idx="2362">
                  <c:v>25.852666666666668</c:v>
                </c:pt>
                <c:pt idx="2363">
                  <c:v>15.502166666666668</c:v>
                </c:pt>
                <c:pt idx="2364">
                  <c:v>44.026833333333336</c:v>
                </c:pt>
                <c:pt idx="2365">
                  <c:v>125.34233333333333</c:v>
                </c:pt>
                <c:pt idx="2366">
                  <c:v>25.666666666666668</c:v>
                </c:pt>
                <c:pt idx="2367">
                  <c:v>30.077333333333332</c:v>
                </c:pt>
                <c:pt idx="2368">
                  <c:v>14.244833333333334</c:v>
                </c:pt>
                <c:pt idx="2369">
                  <c:v>9.4216666666666669</c:v>
                </c:pt>
                <c:pt idx="2370">
                  <c:v>59.894666666666666</c:v>
                </c:pt>
                <c:pt idx="2371">
                  <c:v>15.906166666666667</c:v>
                </c:pt>
                <c:pt idx="2372">
                  <c:v>53.094666666666669</c:v>
                </c:pt>
                <c:pt idx="2373">
                  <c:v>31.228999999999999</c:v>
                </c:pt>
                <c:pt idx="2374">
                  <c:v>17.081166666666668</c:v>
                </c:pt>
                <c:pt idx="2375">
                  <c:v>51.838666666666668</c:v>
                </c:pt>
                <c:pt idx="2376">
                  <c:v>10.821833333333334</c:v>
                </c:pt>
                <c:pt idx="2377">
                  <c:v>23.873333333333335</c:v>
                </c:pt>
                <c:pt idx="2378">
                  <c:v>23.279</c:v>
                </c:pt>
                <c:pt idx="2379">
                  <c:v>4.9238333333333335</c:v>
                </c:pt>
                <c:pt idx="2380">
                  <c:v>30.065750000000001</c:v>
                </c:pt>
                <c:pt idx="2381">
                  <c:v>56.447499999999998</c:v>
                </c:pt>
                <c:pt idx="2382">
                  <c:v>43.572333333333333</c:v>
                </c:pt>
                <c:pt idx="2383">
                  <c:v>27.23</c:v>
                </c:pt>
                <c:pt idx="2384">
                  <c:v>33.439666666666668</c:v>
                </c:pt>
                <c:pt idx="2385">
                  <c:v>14.055333333333333</c:v>
                </c:pt>
                <c:pt idx="2386">
                  <c:v>46.49966666666667</c:v>
                </c:pt>
                <c:pt idx="2387">
                  <c:v>14.138833333333332</c:v>
                </c:pt>
                <c:pt idx="2388">
                  <c:v>81.973333333333329</c:v>
                </c:pt>
                <c:pt idx="2389">
                  <c:v>26.354833333333332</c:v>
                </c:pt>
                <c:pt idx="2390">
                  <c:v>42.775333333333336</c:v>
                </c:pt>
                <c:pt idx="2391">
                  <c:v>29.484500000000001</c:v>
                </c:pt>
                <c:pt idx="2392">
                  <c:v>28.610666666666667</c:v>
                </c:pt>
                <c:pt idx="2393">
                  <c:v>46.073666666666668</c:v>
                </c:pt>
                <c:pt idx="2394">
                  <c:v>27.200333333333333</c:v>
                </c:pt>
                <c:pt idx="2395">
                  <c:v>2.6661666666666668</c:v>
                </c:pt>
                <c:pt idx="2396">
                  <c:v>21.954000000000001</c:v>
                </c:pt>
                <c:pt idx="2397">
                  <c:v>56.269333333333336</c:v>
                </c:pt>
                <c:pt idx="2398">
                  <c:v>29.8005</c:v>
                </c:pt>
                <c:pt idx="2399">
                  <c:v>78.45</c:v>
                </c:pt>
                <c:pt idx="2400">
                  <c:v>46.566000000000003</c:v>
                </c:pt>
                <c:pt idx="2401">
                  <c:v>3.1705000000000001</c:v>
                </c:pt>
                <c:pt idx="2402">
                  <c:v>5.9035000000000002</c:v>
                </c:pt>
                <c:pt idx="2403">
                  <c:v>31.395</c:v>
                </c:pt>
                <c:pt idx="2404">
                  <c:v>13.482666666666667</c:v>
                </c:pt>
                <c:pt idx="2405">
                  <c:v>28.430833333333332</c:v>
                </c:pt>
                <c:pt idx="2406">
                  <c:v>25.382833333333334</c:v>
                </c:pt>
                <c:pt idx="2407">
                  <c:v>30.297166666666666</c:v>
                </c:pt>
                <c:pt idx="2408">
                  <c:v>62.506916666666669</c:v>
                </c:pt>
                <c:pt idx="2409">
                  <c:v>32.027500000000003</c:v>
                </c:pt>
                <c:pt idx="2410">
                  <c:v>6.8453333333333335</c:v>
                </c:pt>
                <c:pt idx="2411">
                  <c:v>5.6513333333333335</c:v>
                </c:pt>
                <c:pt idx="2412">
                  <c:v>33.143666666666668</c:v>
                </c:pt>
                <c:pt idx="2413">
                  <c:v>29.018666666666668</c:v>
                </c:pt>
                <c:pt idx="2414">
                  <c:v>66.490666666666669</c:v>
                </c:pt>
                <c:pt idx="2415">
                  <c:v>28.148333333333333</c:v>
                </c:pt>
                <c:pt idx="2416">
                  <c:v>3.7112500000000002</c:v>
                </c:pt>
                <c:pt idx="2417">
                  <c:v>24.700166666666668</c:v>
                </c:pt>
                <c:pt idx="2418">
                  <c:v>19.616666666666667</c:v>
                </c:pt>
                <c:pt idx="2419">
                  <c:v>36.717333333333336</c:v>
                </c:pt>
                <c:pt idx="2420">
                  <c:v>70.303333333333327</c:v>
                </c:pt>
                <c:pt idx="2421">
                  <c:v>27.686166666666665</c:v>
                </c:pt>
                <c:pt idx="2422">
                  <c:v>39.450000000000003</c:v>
                </c:pt>
                <c:pt idx="2423">
                  <c:v>24.589833333333335</c:v>
                </c:pt>
                <c:pt idx="2424">
                  <c:v>29.270833333333332</c:v>
                </c:pt>
                <c:pt idx="2425">
                  <c:v>11.210333333333333</c:v>
                </c:pt>
                <c:pt idx="2426">
                  <c:v>4.4000000000000004</c:v>
                </c:pt>
                <c:pt idx="2427">
                  <c:v>44.850499999999997</c:v>
                </c:pt>
                <c:pt idx="2428">
                  <c:v>13.285666666666666</c:v>
                </c:pt>
                <c:pt idx="2429">
                  <c:v>24.270166666666668</c:v>
                </c:pt>
                <c:pt idx="2430">
                  <c:v>18.223666666666666</c:v>
                </c:pt>
                <c:pt idx="2431">
                  <c:v>57.680500000000002</c:v>
                </c:pt>
                <c:pt idx="2432">
                  <c:v>9.1219999999999999</c:v>
                </c:pt>
                <c:pt idx="2433">
                  <c:v>15.077333333333334</c:v>
                </c:pt>
                <c:pt idx="2434">
                  <c:v>28.035833333333333</c:v>
                </c:pt>
                <c:pt idx="2435">
                  <c:v>10.949166666666667</c:v>
                </c:pt>
                <c:pt idx="2436">
                  <c:v>11.868833333333333</c:v>
                </c:pt>
                <c:pt idx="2437">
                  <c:v>27.695833333333333</c:v>
                </c:pt>
                <c:pt idx="2438">
                  <c:v>124.74</c:v>
                </c:pt>
                <c:pt idx="2439">
                  <c:v>18.691666666666666</c:v>
                </c:pt>
                <c:pt idx="2440">
                  <c:v>17.513999999999999</c:v>
                </c:pt>
                <c:pt idx="2441">
                  <c:v>34.863500000000002</c:v>
                </c:pt>
                <c:pt idx="2442">
                  <c:v>18.0275</c:v>
                </c:pt>
                <c:pt idx="2443">
                  <c:v>60.222000000000001</c:v>
                </c:pt>
                <c:pt idx="2444">
                  <c:v>13.6645</c:v>
                </c:pt>
                <c:pt idx="2445">
                  <c:v>6.7200833333333332</c:v>
                </c:pt>
                <c:pt idx="2446">
                  <c:v>43.775833333333331</c:v>
                </c:pt>
                <c:pt idx="2447">
                  <c:v>52.143666666666668</c:v>
                </c:pt>
                <c:pt idx="2448">
                  <c:v>18.983499999999999</c:v>
                </c:pt>
                <c:pt idx="2449">
                  <c:v>101.679</c:v>
                </c:pt>
                <c:pt idx="2450">
                  <c:v>9.4876666666666658</c:v>
                </c:pt>
                <c:pt idx="2451">
                  <c:v>16.129833333333334</c:v>
                </c:pt>
                <c:pt idx="2452">
                  <c:v>26.322166666666668</c:v>
                </c:pt>
                <c:pt idx="2453">
                  <c:v>43.489666666666665</c:v>
                </c:pt>
                <c:pt idx="2454">
                  <c:v>43.831000000000003</c:v>
                </c:pt>
                <c:pt idx="2455">
                  <c:v>35.25333333333333</c:v>
                </c:pt>
                <c:pt idx="2456">
                  <c:v>45.703583333333334</c:v>
                </c:pt>
                <c:pt idx="2457">
                  <c:v>28.106666666666666</c:v>
                </c:pt>
                <c:pt idx="2458">
                  <c:v>33.81283333333333</c:v>
                </c:pt>
                <c:pt idx="2459">
                  <c:v>78.387500000000003</c:v>
                </c:pt>
                <c:pt idx="2460">
                  <c:v>16.114999999999998</c:v>
                </c:pt>
                <c:pt idx="2461">
                  <c:v>17.817333333333334</c:v>
                </c:pt>
                <c:pt idx="2462">
                  <c:v>20.653089416666667</c:v>
                </c:pt>
                <c:pt idx="2463">
                  <c:v>18.898</c:v>
                </c:pt>
                <c:pt idx="2464">
                  <c:v>131.50683333333333</c:v>
                </c:pt>
                <c:pt idx="2465">
                  <c:v>34.377333333333333</c:v>
                </c:pt>
                <c:pt idx="2466">
                  <c:v>10.968666666666667</c:v>
                </c:pt>
                <c:pt idx="2467">
                  <c:v>19.375</c:v>
                </c:pt>
                <c:pt idx="2468">
                  <c:v>32.185166666666667</c:v>
                </c:pt>
                <c:pt idx="2469">
                  <c:v>46.137333333333331</c:v>
                </c:pt>
                <c:pt idx="2470">
                  <c:v>13.86</c:v>
                </c:pt>
                <c:pt idx="2471">
                  <c:v>52.947833333333335</c:v>
                </c:pt>
                <c:pt idx="2472">
                  <c:v>13.705</c:v>
                </c:pt>
                <c:pt idx="2473">
                  <c:v>9.9486666666666661</c:v>
                </c:pt>
                <c:pt idx="2474">
                  <c:v>28.2545</c:v>
                </c:pt>
                <c:pt idx="2475">
                  <c:v>5.0771666666666668</c:v>
                </c:pt>
                <c:pt idx="2476">
                  <c:v>25.474</c:v>
                </c:pt>
                <c:pt idx="2477">
                  <c:v>6.5164999999999997</c:v>
                </c:pt>
                <c:pt idx="2478">
                  <c:v>36.341666666666669</c:v>
                </c:pt>
                <c:pt idx="2479">
                  <c:v>3.7513333333333332</c:v>
                </c:pt>
                <c:pt idx="2480">
                  <c:v>83.605999999999995</c:v>
                </c:pt>
                <c:pt idx="2481">
                  <c:v>19.922833333333333</c:v>
                </c:pt>
                <c:pt idx="2482">
                  <c:v>14.067833333333333</c:v>
                </c:pt>
                <c:pt idx="2483">
                  <c:v>82.019666666666666</c:v>
                </c:pt>
                <c:pt idx="2484">
                  <c:v>33.614666666666665</c:v>
                </c:pt>
                <c:pt idx="2485">
                  <c:v>10.575666666666667</c:v>
                </c:pt>
                <c:pt idx="2486">
                  <c:v>14.353166666666667</c:v>
                </c:pt>
                <c:pt idx="2487">
                  <c:v>23.295000000000002</c:v>
                </c:pt>
                <c:pt idx="2488">
                  <c:v>44.798999999999999</c:v>
                </c:pt>
                <c:pt idx="2489">
                  <c:v>22.031500000000001</c:v>
                </c:pt>
                <c:pt idx="2490">
                  <c:v>15.554166666666667</c:v>
                </c:pt>
                <c:pt idx="2491">
                  <c:v>30.035333333333334</c:v>
                </c:pt>
                <c:pt idx="2492">
                  <c:v>26.811333333333334</c:v>
                </c:pt>
                <c:pt idx="2493">
                  <c:v>4.464666666666667</c:v>
                </c:pt>
                <c:pt idx="2494">
                  <c:v>10.2135</c:v>
                </c:pt>
                <c:pt idx="2495">
                  <c:v>50.255333333333333</c:v>
                </c:pt>
                <c:pt idx="2496">
                  <c:v>41.063166666666667</c:v>
                </c:pt>
                <c:pt idx="2497">
                  <c:v>27.353999999999999</c:v>
                </c:pt>
                <c:pt idx="2498">
                  <c:v>34.269666666666666</c:v>
                </c:pt>
                <c:pt idx="2499">
                  <c:v>90.264833333333328</c:v>
                </c:pt>
                <c:pt idx="2500">
                  <c:v>13.815166666666666</c:v>
                </c:pt>
                <c:pt idx="2501">
                  <c:v>33.318666666666665</c:v>
                </c:pt>
                <c:pt idx="2502">
                  <c:v>27.944500000000001</c:v>
                </c:pt>
                <c:pt idx="2503">
                  <c:v>13.089499999999999</c:v>
                </c:pt>
                <c:pt idx="2504">
                  <c:v>31.888999999999999</c:v>
                </c:pt>
                <c:pt idx="2505">
                  <c:v>15.256666666666666</c:v>
                </c:pt>
                <c:pt idx="2506">
                  <c:v>24.599499999999999</c:v>
                </c:pt>
                <c:pt idx="2507">
                  <c:v>17.48</c:v>
                </c:pt>
                <c:pt idx="2508">
                  <c:v>22.721333333333334</c:v>
                </c:pt>
                <c:pt idx="2509">
                  <c:v>15.893166666666668</c:v>
                </c:pt>
                <c:pt idx="2510">
                  <c:v>24.110499999999998</c:v>
                </c:pt>
                <c:pt idx="2511">
                  <c:v>31.217500000000001</c:v>
                </c:pt>
                <c:pt idx="2512">
                  <c:v>60.752333333333333</c:v>
                </c:pt>
                <c:pt idx="2513">
                  <c:v>87.037666666666667</c:v>
                </c:pt>
                <c:pt idx="2514">
                  <c:v>32.221499999999999</c:v>
                </c:pt>
                <c:pt idx="2515">
                  <c:v>14.6485</c:v>
                </c:pt>
                <c:pt idx="2516">
                  <c:v>61.610166666666665</c:v>
                </c:pt>
                <c:pt idx="2517">
                  <c:v>16.082333333333334</c:v>
                </c:pt>
                <c:pt idx="2518">
                  <c:v>17.395833333333332</c:v>
                </c:pt>
                <c:pt idx="2519">
                  <c:v>60.826666666666668</c:v>
                </c:pt>
                <c:pt idx="2520">
                  <c:v>38.255333333333333</c:v>
                </c:pt>
                <c:pt idx="2521">
                  <c:v>67.647666666666666</c:v>
                </c:pt>
                <c:pt idx="2522">
                  <c:v>54.68866666666667</c:v>
                </c:pt>
                <c:pt idx="2523">
                  <c:v>15.266166666666667</c:v>
                </c:pt>
                <c:pt idx="2524">
                  <c:v>16.937666666666665</c:v>
                </c:pt>
                <c:pt idx="2525">
                  <c:v>32.321083333333334</c:v>
                </c:pt>
                <c:pt idx="2526">
                  <c:v>11.830833333333333</c:v>
                </c:pt>
                <c:pt idx="2527">
                  <c:v>10.008333333333333</c:v>
                </c:pt>
                <c:pt idx="2528">
                  <c:v>47.94766666666667</c:v>
                </c:pt>
                <c:pt idx="2529">
                  <c:v>17.757666666666665</c:v>
                </c:pt>
                <c:pt idx="2530">
                  <c:v>13.2585</c:v>
                </c:pt>
                <c:pt idx="2531">
                  <c:v>60.756833333333333</c:v>
                </c:pt>
                <c:pt idx="2532">
                  <c:v>56.240333333333332</c:v>
                </c:pt>
                <c:pt idx="2533">
                  <c:v>57.940333333333335</c:v>
                </c:pt>
                <c:pt idx="2534">
                  <c:v>69.93783333333333</c:v>
                </c:pt>
                <c:pt idx="2535">
                  <c:v>73.907333333333327</c:v>
                </c:pt>
                <c:pt idx="2536">
                  <c:v>22.574833333333334</c:v>
                </c:pt>
                <c:pt idx="2537">
                  <c:v>39.53</c:v>
                </c:pt>
                <c:pt idx="2538">
                  <c:v>29.279833333333332</c:v>
                </c:pt>
                <c:pt idx="2539">
                  <c:v>49.412166666666664</c:v>
                </c:pt>
                <c:pt idx="2540">
                  <c:v>21.633833333333332</c:v>
                </c:pt>
                <c:pt idx="2541">
                  <c:v>72.763000000000005</c:v>
                </c:pt>
                <c:pt idx="2542">
                  <c:v>30.695166666666665</c:v>
                </c:pt>
                <c:pt idx="2543">
                  <c:v>18.611166666666666</c:v>
                </c:pt>
                <c:pt idx="2544">
                  <c:v>16.122333333333334</c:v>
                </c:pt>
                <c:pt idx="2545">
                  <c:v>37.424666666666667</c:v>
                </c:pt>
                <c:pt idx="2546">
                  <c:v>38.033666666666669</c:v>
                </c:pt>
                <c:pt idx="2547">
                  <c:v>31.986499999999999</c:v>
                </c:pt>
                <c:pt idx="2548">
                  <c:v>23.095333333333333</c:v>
                </c:pt>
                <c:pt idx="2549">
                  <c:v>31.226833333333332</c:v>
                </c:pt>
                <c:pt idx="2550">
                  <c:v>26.865500000000001</c:v>
                </c:pt>
                <c:pt idx="2551">
                  <c:v>37.735166666666665</c:v>
                </c:pt>
                <c:pt idx="2552">
                  <c:v>25.243333333333332</c:v>
                </c:pt>
                <c:pt idx="2553">
                  <c:v>11.500999999999999</c:v>
                </c:pt>
                <c:pt idx="2554">
                  <c:v>36.328333333333333</c:v>
                </c:pt>
                <c:pt idx="2555">
                  <c:v>27.254000000000001</c:v>
                </c:pt>
                <c:pt idx="2556">
                  <c:v>18.967166666666667</c:v>
                </c:pt>
                <c:pt idx="2557">
                  <c:v>43.975000000000001</c:v>
                </c:pt>
                <c:pt idx="2558">
                  <c:v>7.8918333333333335</c:v>
                </c:pt>
                <c:pt idx="2559">
                  <c:v>13.79</c:v>
                </c:pt>
                <c:pt idx="2560">
                  <c:v>27.882999999999999</c:v>
                </c:pt>
                <c:pt idx="2561">
                  <c:v>60.978581083333331</c:v>
                </c:pt>
                <c:pt idx="2562">
                  <c:v>10.930999999999999</c:v>
                </c:pt>
                <c:pt idx="2563">
                  <c:v>65.061166666666665</c:v>
                </c:pt>
                <c:pt idx="2564">
                  <c:v>66.774666666666661</c:v>
                </c:pt>
                <c:pt idx="2565">
                  <c:v>9.9039999999999999</c:v>
                </c:pt>
                <c:pt idx="2566">
                  <c:v>29.015666666666668</c:v>
                </c:pt>
                <c:pt idx="2567">
                  <c:v>29.936833333333333</c:v>
                </c:pt>
                <c:pt idx="2568">
                  <c:v>13.2285</c:v>
                </c:pt>
                <c:pt idx="2569">
                  <c:v>64.700666666666663</c:v>
                </c:pt>
                <c:pt idx="2570">
                  <c:v>17.483250000000002</c:v>
                </c:pt>
                <c:pt idx="2571">
                  <c:v>13.131166666666667</c:v>
                </c:pt>
                <c:pt idx="2572">
                  <c:v>10.770833333333334</c:v>
                </c:pt>
                <c:pt idx="2573">
                  <c:v>17.887666666666668</c:v>
                </c:pt>
                <c:pt idx="2574">
                  <c:v>42.845999999999997</c:v>
                </c:pt>
                <c:pt idx="2575">
                  <c:v>31.357333333333333</c:v>
                </c:pt>
                <c:pt idx="2576">
                  <c:v>36.542666666666669</c:v>
                </c:pt>
                <c:pt idx="2577">
                  <c:v>54.842333333333336</c:v>
                </c:pt>
                <c:pt idx="2578">
                  <c:v>93.896666666666661</c:v>
                </c:pt>
                <c:pt idx="2579">
                  <c:v>5.192333333333333</c:v>
                </c:pt>
                <c:pt idx="2580">
                  <c:v>21.365166666666667</c:v>
                </c:pt>
                <c:pt idx="2581">
                  <c:v>8.2333333333333325</c:v>
                </c:pt>
                <c:pt idx="2582">
                  <c:v>48.25183333333333</c:v>
                </c:pt>
                <c:pt idx="2583">
                  <c:v>74.744833333333332</c:v>
                </c:pt>
                <c:pt idx="2584">
                  <c:v>22.074000000000002</c:v>
                </c:pt>
                <c:pt idx="2585">
                  <c:v>27.060666666666666</c:v>
                </c:pt>
                <c:pt idx="2586">
                  <c:v>37.661499999999997</c:v>
                </c:pt>
                <c:pt idx="2587">
                  <c:v>11.066833333333333</c:v>
                </c:pt>
                <c:pt idx="2588">
                  <c:v>18.136166666666668</c:v>
                </c:pt>
                <c:pt idx="2589">
                  <c:v>104.5205</c:v>
                </c:pt>
                <c:pt idx="2590">
                  <c:v>10.3485</c:v>
                </c:pt>
                <c:pt idx="2591">
                  <c:v>21.482833333333332</c:v>
                </c:pt>
                <c:pt idx="2592">
                  <c:v>4.5766666666666671</c:v>
                </c:pt>
                <c:pt idx="2593">
                  <c:v>31.851333333333333</c:v>
                </c:pt>
                <c:pt idx="2594">
                  <c:v>27.966666666666665</c:v>
                </c:pt>
                <c:pt idx="2595">
                  <c:v>21.672666666666668</c:v>
                </c:pt>
                <c:pt idx="2596">
                  <c:v>30.742666666666668</c:v>
                </c:pt>
                <c:pt idx="2597">
                  <c:v>4.7261666666666668</c:v>
                </c:pt>
                <c:pt idx="2598">
                  <c:v>27.625666666666667</c:v>
                </c:pt>
                <c:pt idx="2599">
                  <c:v>35.915666666666667</c:v>
                </c:pt>
                <c:pt idx="2600">
                  <c:v>22.938833333333335</c:v>
                </c:pt>
                <c:pt idx="2601">
                  <c:v>26.336166666666667</c:v>
                </c:pt>
                <c:pt idx="2602">
                  <c:v>28.424499999999998</c:v>
                </c:pt>
                <c:pt idx="2603">
                  <c:v>16.869166666666668</c:v>
                </c:pt>
                <c:pt idx="2604">
                  <c:v>12.656333333333333</c:v>
                </c:pt>
                <c:pt idx="2605">
                  <c:v>33.112333333333332</c:v>
                </c:pt>
                <c:pt idx="2606">
                  <c:v>25.243166666666667</c:v>
                </c:pt>
                <c:pt idx="2607">
                  <c:v>9.5831666666666671</c:v>
                </c:pt>
                <c:pt idx="2608">
                  <c:v>34.656333333333336</c:v>
                </c:pt>
                <c:pt idx="2609">
                  <c:v>10.712833333333334</c:v>
                </c:pt>
                <c:pt idx="2610">
                  <c:v>30.445581333333337</c:v>
                </c:pt>
                <c:pt idx="2611">
                  <c:v>19.088666666666665</c:v>
                </c:pt>
                <c:pt idx="2612">
                  <c:v>16.970833333333335</c:v>
                </c:pt>
                <c:pt idx="2613">
                  <c:v>22.113333333333333</c:v>
                </c:pt>
                <c:pt idx="2614">
                  <c:v>27.654166666666665</c:v>
                </c:pt>
                <c:pt idx="2615">
                  <c:v>12.0655</c:v>
                </c:pt>
                <c:pt idx="2616">
                  <c:v>8.8081666666666667</c:v>
                </c:pt>
                <c:pt idx="2617">
                  <c:v>39.870333333333335</c:v>
                </c:pt>
                <c:pt idx="2618">
                  <c:v>83.37733333333334</c:v>
                </c:pt>
                <c:pt idx="2619">
                  <c:v>13.021833333333333</c:v>
                </c:pt>
                <c:pt idx="2620">
                  <c:v>34.087499999999999</c:v>
                </c:pt>
                <c:pt idx="2621">
                  <c:v>25.433166666666665</c:v>
                </c:pt>
                <c:pt idx="2622">
                  <c:v>7.2186666666666666</c:v>
                </c:pt>
                <c:pt idx="2623">
                  <c:v>3.3861666666666665</c:v>
                </c:pt>
                <c:pt idx="2624">
                  <c:v>21.894166666666667</c:v>
                </c:pt>
                <c:pt idx="2625">
                  <c:v>78.970500000000001</c:v>
                </c:pt>
                <c:pt idx="2626">
                  <c:v>9.7806666666666668</c:v>
                </c:pt>
                <c:pt idx="2627">
                  <c:v>27.015000000000001</c:v>
                </c:pt>
                <c:pt idx="2628">
                  <c:v>15.593333333333334</c:v>
                </c:pt>
                <c:pt idx="2629">
                  <c:v>18.945499999999999</c:v>
                </c:pt>
                <c:pt idx="2630">
                  <c:v>19.679333333333332</c:v>
                </c:pt>
                <c:pt idx="2631">
                  <c:v>29.985499999999998</c:v>
                </c:pt>
                <c:pt idx="2632">
                  <c:v>45.000999999999998</c:v>
                </c:pt>
                <c:pt idx="2633">
                  <c:v>15.403499999999999</c:v>
                </c:pt>
                <c:pt idx="2634">
                  <c:v>30.811833333333333</c:v>
                </c:pt>
                <c:pt idx="2635">
                  <c:v>87.160499999999999</c:v>
                </c:pt>
                <c:pt idx="2636">
                  <c:v>28.201000000000001</c:v>
                </c:pt>
                <c:pt idx="2637">
                  <c:v>66.057333333333332</c:v>
                </c:pt>
                <c:pt idx="2638">
                  <c:v>47.587333333333333</c:v>
                </c:pt>
                <c:pt idx="2639">
                  <c:v>135.95433333333332</c:v>
                </c:pt>
                <c:pt idx="2640">
                  <c:v>73.43483333333333</c:v>
                </c:pt>
                <c:pt idx="2641">
                  <c:v>54.222166666666666</c:v>
                </c:pt>
                <c:pt idx="2642">
                  <c:v>65.660499999999999</c:v>
                </c:pt>
                <c:pt idx="2643">
                  <c:v>45.983166666666669</c:v>
                </c:pt>
                <c:pt idx="2644">
                  <c:v>42.686500000000002</c:v>
                </c:pt>
                <c:pt idx="2645">
                  <c:v>26.899000000000001</c:v>
                </c:pt>
                <c:pt idx="2646">
                  <c:v>57.218499999999999</c:v>
                </c:pt>
                <c:pt idx="2647">
                  <c:v>14.154833333333332</c:v>
                </c:pt>
                <c:pt idx="2648">
                  <c:v>2.0367500000000001</c:v>
                </c:pt>
                <c:pt idx="2649">
                  <c:v>13.111833333333333</c:v>
                </c:pt>
                <c:pt idx="2650">
                  <c:v>24.116666666666667</c:v>
                </c:pt>
                <c:pt idx="2651">
                  <c:v>54.235833333333332</c:v>
                </c:pt>
                <c:pt idx="2652">
                  <c:v>54.728833333333334</c:v>
                </c:pt>
                <c:pt idx="2653">
                  <c:v>14.750666666666667</c:v>
                </c:pt>
                <c:pt idx="2654">
                  <c:v>45.520166666666668</c:v>
                </c:pt>
                <c:pt idx="2655">
                  <c:v>24.860499999999998</c:v>
                </c:pt>
                <c:pt idx="2656">
                  <c:v>67.379000000000005</c:v>
                </c:pt>
                <c:pt idx="2657">
                  <c:v>74.190666666666672</c:v>
                </c:pt>
                <c:pt idx="2658">
                  <c:v>16.188333333333333</c:v>
                </c:pt>
                <c:pt idx="2659">
                  <c:v>11.597833333333334</c:v>
                </c:pt>
                <c:pt idx="2660">
                  <c:v>43.402333333333331</c:v>
                </c:pt>
                <c:pt idx="2661">
                  <c:v>45.801833333333335</c:v>
                </c:pt>
                <c:pt idx="2662">
                  <c:v>32.487666666666669</c:v>
                </c:pt>
                <c:pt idx="2663">
                  <c:v>9.7944999999999993</c:v>
                </c:pt>
                <c:pt idx="2664">
                  <c:v>10.930999999999999</c:v>
                </c:pt>
                <c:pt idx="2665">
                  <c:v>41.033666666666669</c:v>
                </c:pt>
                <c:pt idx="2666">
                  <c:v>22.545500000000001</c:v>
                </c:pt>
                <c:pt idx="2667">
                  <c:v>30.810333333333332</c:v>
                </c:pt>
                <c:pt idx="2668">
                  <c:v>41.670833333333334</c:v>
                </c:pt>
                <c:pt idx="2669">
                  <c:v>18.234166666666667</c:v>
                </c:pt>
                <c:pt idx="2670">
                  <c:v>15.691666666666666</c:v>
                </c:pt>
                <c:pt idx="2671">
                  <c:v>23.367166666666666</c:v>
                </c:pt>
                <c:pt idx="2672">
                  <c:v>20.883500000000002</c:v>
                </c:pt>
                <c:pt idx="2673">
                  <c:v>12.917666666666667</c:v>
                </c:pt>
                <c:pt idx="2674">
                  <c:v>31.3965</c:v>
                </c:pt>
                <c:pt idx="2675">
                  <c:v>31.505333333333333</c:v>
                </c:pt>
                <c:pt idx="2676">
                  <c:v>55.804166666666667</c:v>
                </c:pt>
                <c:pt idx="2677">
                  <c:v>13.239166666666666</c:v>
                </c:pt>
                <c:pt idx="2678">
                  <c:v>15.755000000000001</c:v>
                </c:pt>
                <c:pt idx="2679">
                  <c:v>16.973833333333335</c:v>
                </c:pt>
                <c:pt idx="2680">
                  <c:v>58.073333333333331</c:v>
                </c:pt>
                <c:pt idx="2681">
                  <c:v>93.220166666666671</c:v>
                </c:pt>
                <c:pt idx="2682">
                  <c:v>35.238166666666665</c:v>
                </c:pt>
                <c:pt idx="2683">
                  <c:v>28.140833333333333</c:v>
                </c:pt>
                <c:pt idx="2684">
                  <c:v>21.848333333333333</c:v>
                </c:pt>
                <c:pt idx="2685">
                  <c:v>50.238333333333337</c:v>
                </c:pt>
                <c:pt idx="2686">
                  <c:v>39.152666666666669</c:v>
                </c:pt>
                <c:pt idx="2687">
                  <c:v>83.643000000000001</c:v>
                </c:pt>
                <c:pt idx="2688">
                  <c:v>21.216999999999999</c:v>
                </c:pt>
                <c:pt idx="2689">
                  <c:v>94.162499999999994</c:v>
                </c:pt>
                <c:pt idx="2690">
                  <c:v>8.4976666666666674</c:v>
                </c:pt>
                <c:pt idx="2691">
                  <c:v>88.702833333333331</c:v>
                </c:pt>
                <c:pt idx="2692">
                  <c:v>7.3901666666666666</c:v>
                </c:pt>
                <c:pt idx="2693">
                  <c:v>17.034500000000001</c:v>
                </c:pt>
                <c:pt idx="2694">
                  <c:v>71.72241666666666</c:v>
                </c:pt>
                <c:pt idx="2695">
                  <c:v>22.706666666666667</c:v>
                </c:pt>
                <c:pt idx="2696">
                  <c:v>20.300666666666668</c:v>
                </c:pt>
                <c:pt idx="2697">
                  <c:v>14.358166666666667</c:v>
                </c:pt>
                <c:pt idx="2698">
                  <c:v>80.571666666666673</c:v>
                </c:pt>
                <c:pt idx="2699">
                  <c:v>14.369833333333334</c:v>
                </c:pt>
                <c:pt idx="2700">
                  <c:v>20.432333333333332</c:v>
                </c:pt>
                <c:pt idx="2701">
                  <c:v>8.2858333333333327</c:v>
                </c:pt>
                <c:pt idx="2702">
                  <c:v>17.125333333333334</c:v>
                </c:pt>
                <c:pt idx="2703">
                  <c:v>21.249333333333333</c:v>
                </c:pt>
                <c:pt idx="2704">
                  <c:v>24.687166666666666</c:v>
                </c:pt>
                <c:pt idx="2705">
                  <c:v>41.466000000000001</c:v>
                </c:pt>
                <c:pt idx="2706">
                  <c:v>27.832833333333333</c:v>
                </c:pt>
                <c:pt idx="2707">
                  <c:v>24.846</c:v>
                </c:pt>
                <c:pt idx="2708">
                  <c:v>38.854833333333332</c:v>
                </c:pt>
                <c:pt idx="2709">
                  <c:v>3.9464999999999999</c:v>
                </c:pt>
                <c:pt idx="2710">
                  <c:v>99.582666666666668</c:v>
                </c:pt>
                <c:pt idx="2711">
                  <c:v>11.083833333333333</c:v>
                </c:pt>
                <c:pt idx="2712">
                  <c:v>100.30966666666667</c:v>
                </c:pt>
                <c:pt idx="2713">
                  <c:v>32.972000000000001</c:v>
                </c:pt>
                <c:pt idx="2714">
                  <c:v>23.1995</c:v>
                </c:pt>
                <c:pt idx="2715">
                  <c:v>41.873333333333335</c:v>
                </c:pt>
                <c:pt idx="2716">
                  <c:v>86.794166666666669</c:v>
                </c:pt>
                <c:pt idx="2717">
                  <c:v>6.8006666666666664</c:v>
                </c:pt>
                <c:pt idx="2718">
                  <c:v>18.404833333333332</c:v>
                </c:pt>
                <c:pt idx="2719">
                  <c:v>22.677</c:v>
                </c:pt>
                <c:pt idx="2720">
                  <c:v>38.711333333333336</c:v>
                </c:pt>
                <c:pt idx="2721">
                  <c:v>21.040749999999999</c:v>
                </c:pt>
                <c:pt idx="2722">
                  <c:v>48.381166666666665</c:v>
                </c:pt>
                <c:pt idx="2723">
                  <c:v>85.858666666666664</c:v>
                </c:pt>
                <c:pt idx="2724">
                  <c:v>42.761666666666663</c:v>
                </c:pt>
                <c:pt idx="2725">
                  <c:v>14.0375</c:v>
                </c:pt>
                <c:pt idx="2726">
                  <c:v>34.250999999999998</c:v>
                </c:pt>
                <c:pt idx="2727">
                  <c:v>13.79</c:v>
                </c:pt>
                <c:pt idx="2728">
                  <c:v>44.871000000000002</c:v>
                </c:pt>
                <c:pt idx="2729">
                  <c:v>116.69633333333333</c:v>
                </c:pt>
                <c:pt idx="2730">
                  <c:v>34.565333333333335</c:v>
                </c:pt>
                <c:pt idx="2731">
                  <c:v>15.235333333333333</c:v>
                </c:pt>
                <c:pt idx="2732">
                  <c:v>91.156666666666666</c:v>
                </c:pt>
                <c:pt idx="2733">
                  <c:v>20.062999999999999</c:v>
                </c:pt>
                <c:pt idx="2734">
                  <c:v>4.6038333333333332</c:v>
                </c:pt>
                <c:pt idx="2735">
                  <c:v>15.5365</c:v>
                </c:pt>
                <c:pt idx="2736">
                  <c:v>25.754000000000001</c:v>
                </c:pt>
                <c:pt idx="2737">
                  <c:v>13.020833333333334</c:v>
                </c:pt>
                <c:pt idx="2738">
                  <c:v>34.740333333333332</c:v>
                </c:pt>
                <c:pt idx="2739">
                  <c:v>58.079166666666666</c:v>
                </c:pt>
                <c:pt idx="2740">
                  <c:v>34.518999999999998</c:v>
                </c:pt>
                <c:pt idx="2741">
                  <c:v>58.914000000000001</c:v>
                </c:pt>
                <c:pt idx="2742">
                  <c:v>45.811166666666665</c:v>
                </c:pt>
                <c:pt idx="2743">
                  <c:v>56.706166666666668</c:v>
                </c:pt>
                <c:pt idx="2744">
                  <c:v>68.648833333333329</c:v>
                </c:pt>
                <c:pt idx="2745">
                  <c:v>34.92733333333333</c:v>
                </c:pt>
                <c:pt idx="2746">
                  <c:v>16.748666666666665</c:v>
                </c:pt>
                <c:pt idx="2747">
                  <c:v>26.794</c:v>
                </c:pt>
                <c:pt idx="2748">
                  <c:v>14.2745</c:v>
                </c:pt>
                <c:pt idx="2749">
                  <c:v>31.359666666666666</c:v>
                </c:pt>
                <c:pt idx="2750">
                  <c:v>14.887166666666667</c:v>
                </c:pt>
                <c:pt idx="2751">
                  <c:v>152.83283333333333</c:v>
                </c:pt>
                <c:pt idx="2752">
                  <c:v>14.052166666666666</c:v>
                </c:pt>
                <c:pt idx="2753">
                  <c:v>13.6035</c:v>
                </c:pt>
                <c:pt idx="2754">
                  <c:v>2.0844999999999998</c:v>
                </c:pt>
                <c:pt idx="2755">
                  <c:v>31.314</c:v>
                </c:pt>
                <c:pt idx="2756">
                  <c:v>48.539499999999997</c:v>
                </c:pt>
                <c:pt idx="2757">
                  <c:v>33.212833333333336</c:v>
                </c:pt>
                <c:pt idx="2758">
                  <c:v>13.393833333333333</c:v>
                </c:pt>
                <c:pt idx="2759">
                  <c:v>33.293333333333337</c:v>
                </c:pt>
                <c:pt idx="2760">
                  <c:v>32.701833333333333</c:v>
                </c:pt>
                <c:pt idx="2761">
                  <c:v>22.285166666666665</c:v>
                </c:pt>
                <c:pt idx="2762">
                  <c:v>61.18783333333333</c:v>
                </c:pt>
                <c:pt idx="2763">
                  <c:v>16.500833333333333</c:v>
                </c:pt>
                <c:pt idx="2764">
                  <c:v>26.954333333333334</c:v>
                </c:pt>
                <c:pt idx="2765">
                  <c:v>33.382666666666665</c:v>
                </c:pt>
                <c:pt idx="2766">
                  <c:v>20.577000000000002</c:v>
                </c:pt>
                <c:pt idx="2767">
                  <c:v>56.859333333333332</c:v>
                </c:pt>
                <c:pt idx="2768">
                  <c:v>57.725666666666669</c:v>
                </c:pt>
                <c:pt idx="2769">
                  <c:v>37.764166666666668</c:v>
                </c:pt>
                <c:pt idx="2770">
                  <c:v>14.47</c:v>
                </c:pt>
                <c:pt idx="2771">
                  <c:v>15.599666666666666</c:v>
                </c:pt>
                <c:pt idx="2772">
                  <c:v>28.885333333333332</c:v>
                </c:pt>
                <c:pt idx="2773">
                  <c:v>14.597666666666667</c:v>
                </c:pt>
                <c:pt idx="2774">
                  <c:v>19.669833333333333</c:v>
                </c:pt>
                <c:pt idx="2775">
                  <c:v>19.669</c:v>
                </c:pt>
                <c:pt idx="2776">
                  <c:v>10.393166666666668</c:v>
                </c:pt>
                <c:pt idx="2777">
                  <c:v>43.088666666666668</c:v>
                </c:pt>
                <c:pt idx="2778">
                  <c:v>18.347666666666665</c:v>
                </c:pt>
                <c:pt idx="2779">
                  <c:v>50.130166666666668</c:v>
                </c:pt>
                <c:pt idx="2780">
                  <c:v>11.263999999999999</c:v>
                </c:pt>
                <c:pt idx="2781">
                  <c:v>40.36783333333333</c:v>
                </c:pt>
                <c:pt idx="2782">
                  <c:v>30.125499999999999</c:v>
                </c:pt>
                <c:pt idx="2783">
                  <c:v>27.603166666666667</c:v>
                </c:pt>
                <c:pt idx="2784">
                  <c:v>25.800333333333334</c:v>
                </c:pt>
                <c:pt idx="2785">
                  <c:v>24.779333333333334</c:v>
                </c:pt>
                <c:pt idx="2786">
                  <c:v>14.85</c:v>
                </c:pt>
                <c:pt idx="2787">
                  <c:v>60.841500000000003</c:v>
                </c:pt>
                <c:pt idx="2788">
                  <c:v>6.4390000000000001</c:v>
                </c:pt>
                <c:pt idx="2789">
                  <c:v>4.2401666666666671</c:v>
                </c:pt>
                <c:pt idx="2790">
                  <c:v>19.510333333333332</c:v>
                </c:pt>
                <c:pt idx="2791">
                  <c:v>29.79025</c:v>
                </c:pt>
                <c:pt idx="2792">
                  <c:v>55.268166666666666</c:v>
                </c:pt>
                <c:pt idx="2793">
                  <c:v>13.077666666666667</c:v>
                </c:pt>
                <c:pt idx="2794">
                  <c:v>16.389833333333332</c:v>
                </c:pt>
                <c:pt idx="2795">
                  <c:v>33.482333333333337</c:v>
                </c:pt>
                <c:pt idx="2796">
                  <c:v>22.074666666666666</c:v>
                </c:pt>
                <c:pt idx="2797">
                  <c:v>33.113166666666665</c:v>
                </c:pt>
                <c:pt idx="2798">
                  <c:v>33.179333333333332</c:v>
                </c:pt>
                <c:pt idx="2799">
                  <c:v>27.301333333333332</c:v>
                </c:pt>
                <c:pt idx="2800">
                  <c:v>22.2315</c:v>
                </c:pt>
                <c:pt idx="2801">
                  <c:v>12.825166666666666</c:v>
                </c:pt>
                <c:pt idx="2802">
                  <c:v>43.884</c:v>
                </c:pt>
                <c:pt idx="2803">
                  <c:v>9.6968333333333341</c:v>
                </c:pt>
                <c:pt idx="2804">
                  <c:v>58.573333333333331</c:v>
                </c:pt>
                <c:pt idx="2805">
                  <c:v>31.056999999999999</c:v>
                </c:pt>
                <c:pt idx="2806">
                  <c:v>72.346833333333336</c:v>
                </c:pt>
                <c:pt idx="2807">
                  <c:v>39.582000000000001</c:v>
                </c:pt>
                <c:pt idx="2808">
                  <c:v>14.263333333333334</c:v>
                </c:pt>
                <c:pt idx="2809">
                  <c:v>36.024000000000001</c:v>
                </c:pt>
                <c:pt idx="2810">
                  <c:v>43.545333333333332</c:v>
                </c:pt>
                <c:pt idx="2811">
                  <c:v>3.6721666666666666</c:v>
                </c:pt>
                <c:pt idx="2812">
                  <c:v>72.44283333333334</c:v>
                </c:pt>
                <c:pt idx="2813">
                  <c:v>58.846166666666669</c:v>
                </c:pt>
                <c:pt idx="2814">
                  <c:v>7.7363333333333335</c:v>
                </c:pt>
                <c:pt idx="2815">
                  <c:v>28.5395</c:v>
                </c:pt>
                <c:pt idx="2816">
                  <c:v>34.948500000000003</c:v>
                </c:pt>
                <c:pt idx="2817">
                  <c:v>23.76</c:v>
                </c:pt>
                <c:pt idx="2818">
                  <c:v>24.595666666666666</c:v>
                </c:pt>
                <c:pt idx="2819">
                  <c:v>71.285833333333329</c:v>
                </c:pt>
                <c:pt idx="2820">
                  <c:v>34.874499999999998</c:v>
                </c:pt>
                <c:pt idx="2821">
                  <c:v>29.677666666666667</c:v>
                </c:pt>
                <c:pt idx="2822">
                  <c:v>23.354333333333333</c:v>
                </c:pt>
                <c:pt idx="2823">
                  <c:v>72.064166666666665</c:v>
                </c:pt>
                <c:pt idx="2824">
                  <c:v>63.720666666666666</c:v>
                </c:pt>
                <c:pt idx="2825">
                  <c:v>11.824</c:v>
                </c:pt>
                <c:pt idx="2826">
                  <c:v>26.1145</c:v>
                </c:pt>
                <c:pt idx="2827">
                  <c:v>12.748833333333334</c:v>
                </c:pt>
                <c:pt idx="2828">
                  <c:v>16.101833333333332</c:v>
                </c:pt>
                <c:pt idx="2829">
                  <c:v>25.753166666666665</c:v>
                </c:pt>
                <c:pt idx="2830">
                  <c:v>5.3083333333333336</c:v>
                </c:pt>
                <c:pt idx="2831">
                  <c:v>35.227333333333334</c:v>
                </c:pt>
                <c:pt idx="2832">
                  <c:v>17.240833333333335</c:v>
                </c:pt>
                <c:pt idx="2833">
                  <c:v>36.837000000000003</c:v>
                </c:pt>
                <c:pt idx="2834">
                  <c:v>53.447000000000003</c:v>
                </c:pt>
                <c:pt idx="2835">
                  <c:v>17.876666666666665</c:v>
                </c:pt>
                <c:pt idx="2836">
                  <c:v>29.659500000000001</c:v>
                </c:pt>
                <c:pt idx="2837">
                  <c:v>8.2956666666666674</c:v>
                </c:pt>
                <c:pt idx="2838">
                  <c:v>71.557000000000002</c:v>
                </c:pt>
                <c:pt idx="2839">
                  <c:v>30.817666666666668</c:v>
                </c:pt>
                <c:pt idx="2840">
                  <c:v>43.8705</c:v>
                </c:pt>
                <c:pt idx="2841">
                  <c:v>22.056833333333334</c:v>
                </c:pt>
                <c:pt idx="2842">
                  <c:v>14.4535</c:v>
                </c:pt>
                <c:pt idx="2843">
                  <c:v>16.121333333333332</c:v>
                </c:pt>
                <c:pt idx="2844">
                  <c:v>16.4895</c:v>
                </c:pt>
                <c:pt idx="2845">
                  <c:v>38.179499999999997</c:v>
                </c:pt>
                <c:pt idx="2846">
                  <c:v>81.638499999999993</c:v>
                </c:pt>
                <c:pt idx="2847">
                  <c:v>19.78575</c:v>
                </c:pt>
                <c:pt idx="2848">
                  <c:v>39.159999999999997</c:v>
                </c:pt>
                <c:pt idx="2849">
                  <c:v>63.31666666666667</c:v>
                </c:pt>
                <c:pt idx="2850">
                  <c:v>35.1875</c:v>
                </c:pt>
                <c:pt idx="2851">
                  <c:v>12.807499999999999</c:v>
                </c:pt>
                <c:pt idx="2852">
                  <c:v>51.526833333333336</c:v>
                </c:pt>
                <c:pt idx="2853">
                  <c:v>14.238333333333333</c:v>
                </c:pt>
                <c:pt idx="2854">
                  <c:v>23.857500000000002</c:v>
                </c:pt>
                <c:pt idx="2855">
                  <c:v>59.942666666666668</c:v>
                </c:pt>
                <c:pt idx="2856">
                  <c:v>21.056666666666668</c:v>
                </c:pt>
                <c:pt idx="2857">
                  <c:v>28.081333333333333</c:v>
                </c:pt>
                <c:pt idx="2858">
                  <c:v>18.045000000000002</c:v>
                </c:pt>
                <c:pt idx="2859">
                  <c:v>96.609833333333327</c:v>
                </c:pt>
                <c:pt idx="2860">
                  <c:v>51.489333333333335</c:v>
                </c:pt>
                <c:pt idx="2861">
                  <c:v>44.439666666666668</c:v>
                </c:pt>
                <c:pt idx="2862">
                  <c:v>62.697000000000003</c:v>
                </c:pt>
                <c:pt idx="2863">
                  <c:v>30.012833333333333</c:v>
                </c:pt>
                <c:pt idx="2864">
                  <c:v>14.403833333333333</c:v>
                </c:pt>
                <c:pt idx="2865">
                  <c:v>13.992166666666666</c:v>
                </c:pt>
                <c:pt idx="2866">
                  <c:v>13.041333333333334</c:v>
                </c:pt>
                <c:pt idx="2867">
                  <c:v>18.603333333333332</c:v>
                </c:pt>
                <c:pt idx="2868">
                  <c:v>26.103833333333334</c:v>
                </c:pt>
                <c:pt idx="2869">
                  <c:v>46.615166666666667</c:v>
                </c:pt>
                <c:pt idx="2870">
                  <c:v>51.322333333333333</c:v>
                </c:pt>
                <c:pt idx="2871">
                  <c:v>27.937000000000001</c:v>
                </c:pt>
                <c:pt idx="2872">
                  <c:v>20.087166666666668</c:v>
                </c:pt>
                <c:pt idx="2873">
                  <c:v>38.369166666666665</c:v>
                </c:pt>
                <c:pt idx="2874">
                  <c:v>18.866333333333333</c:v>
                </c:pt>
                <c:pt idx="2875">
                  <c:v>9.23</c:v>
                </c:pt>
                <c:pt idx="2876">
                  <c:v>81.144666666666666</c:v>
                </c:pt>
                <c:pt idx="2877">
                  <c:v>45.366500000000002</c:v>
                </c:pt>
                <c:pt idx="2878">
                  <c:v>18.034166666666668</c:v>
                </c:pt>
                <c:pt idx="2879">
                  <c:v>29.497666666666667</c:v>
                </c:pt>
                <c:pt idx="2880">
                  <c:v>25.904166666666665</c:v>
                </c:pt>
                <c:pt idx="2881">
                  <c:v>8.7874999999999996</c:v>
                </c:pt>
                <c:pt idx="2882">
                  <c:v>27.333500000000001</c:v>
                </c:pt>
                <c:pt idx="2883">
                  <c:v>22.211500000000001</c:v>
                </c:pt>
                <c:pt idx="2884">
                  <c:v>52.819000000000003</c:v>
                </c:pt>
                <c:pt idx="2885">
                  <c:v>26.582833333333333</c:v>
                </c:pt>
                <c:pt idx="2886">
                  <c:v>24.574000000000002</c:v>
                </c:pt>
                <c:pt idx="2887">
                  <c:v>24.738</c:v>
                </c:pt>
                <c:pt idx="2888">
                  <c:v>39.00866666666667</c:v>
                </c:pt>
                <c:pt idx="2889">
                  <c:v>45.026333333333334</c:v>
                </c:pt>
                <c:pt idx="2890">
                  <c:v>16.149833333333333</c:v>
                </c:pt>
                <c:pt idx="2891">
                  <c:v>59.423333333333332</c:v>
                </c:pt>
                <c:pt idx="2892">
                  <c:v>63.232333333333337</c:v>
                </c:pt>
                <c:pt idx="2893">
                  <c:v>22.250166666666665</c:v>
                </c:pt>
                <c:pt idx="2894">
                  <c:v>12.664333333333333</c:v>
                </c:pt>
                <c:pt idx="2895">
                  <c:v>5.7323333333333331</c:v>
                </c:pt>
                <c:pt idx="2896">
                  <c:v>10.646833333333333</c:v>
                </c:pt>
                <c:pt idx="2897">
                  <c:v>81.36933333333333</c:v>
                </c:pt>
                <c:pt idx="2898">
                  <c:v>33.627166666666668</c:v>
                </c:pt>
                <c:pt idx="2899">
                  <c:v>58.774999999999999</c:v>
                </c:pt>
                <c:pt idx="2900">
                  <c:v>21.812666666666665</c:v>
                </c:pt>
                <c:pt idx="2901">
                  <c:v>26.108666666666668</c:v>
                </c:pt>
                <c:pt idx="2902">
                  <c:v>22.646833333333333</c:v>
                </c:pt>
                <c:pt idx="2903">
                  <c:v>32.192500000000003</c:v>
                </c:pt>
                <c:pt idx="2904">
                  <c:v>17.679833333333335</c:v>
                </c:pt>
                <c:pt idx="2905">
                  <c:v>42.589333333333336</c:v>
                </c:pt>
                <c:pt idx="2906">
                  <c:v>30.095500000000001</c:v>
                </c:pt>
                <c:pt idx="2907">
                  <c:v>12.964166666666667</c:v>
                </c:pt>
                <c:pt idx="2908">
                  <c:v>18.456666666666667</c:v>
                </c:pt>
                <c:pt idx="2909">
                  <c:v>14.541499999999999</c:v>
                </c:pt>
                <c:pt idx="2910">
                  <c:v>56.350666666666669</c:v>
                </c:pt>
                <c:pt idx="2911">
                  <c:v>27.767333333333333</c:v>
                </c:pt>
                <c:pt idx="2912">
                  <c:v>14.7735</c:v>
                </c:pt>
                <c:pt idx="2913">
                  <c:v>31.023666666666667</c:v>
                </c:pt>
                <c:pt idx="2914">
                  <c:v>13.528166666666667</c:v>
                </c:pt>
                <c:pt idx="2915">
                  <c:v>13.259333333333334</c:v>
                </c:pt>
                <c:pt idx="2916">
                  <c:v>21.490500000000001</c:v>
                </c:pt>
                <c:pt idx="2917">
                  <c:v>33.533333333333331</c:v>
                </c:pt>
                <c:pt idx="2918">
                  <c:v>42.780833333333334</c:v>
                </c:pt>
                <c:pt idx="2919">
                  <c:v>62.916499999999999</c:v>
                </c:pt>
                <c:pt idx="2920">
                  <c:v>13.150166666666667</c:v>
                </c:pt>
                <c:pt idx="2921">
                  <c:v>28.750499999999999</c:v>
                </c:pt>
                <c:pt idx="2922">
                  <c:v>23.647833333333335</c:v>
                </c:pt>
                <c:pt idx="2923">
                  <c:v>38.19016666666667</c:v>
                </c:pt>
                <c:pt idx="2924">
                  <c:v>33.947333333333333</c:v>
                </c:pt>
                <c:pt idx="2925">
                  <c:v>51.907499999999999</c:v>
                </c:pt>
                <c:pt idx="2926">
                  <c:v>31.801166666666667</c:v>
                </c:pt>
                <c:pt idx="2927">
                  <c:v>33.338166666666666</c:v>
                </c:pt>
                <c:pt idx="2928">
                  <c:v>32.361833333333337</c:v>
                </c:pt>
                <c:pt idx="2929">
                  <c:v>41.56</c:v>
                </c:pt>
                <c:pt idx="2930">
                  <c:v>2.3504999999999998</c:v>
                </c:pt>
                <c:pt idx="2931">
                  <c:v>8.2843333333333327</c:v>
                </c:pt>
                <c:pt idx="2932">
                  <c:v>61.307499999999997</c:v>
                </c:pt>
                <c:pt idx="2933">
                  <c:v>6.3765000000000001</c:v>
                </c:pt>
                <c:pt idx="2934">
                  <c:v>22.119333333333334</c:v>
                </c:pt>
                <c:pt idx="2935">
                  <c:v>95.974166666666662</c:v>
                </c:pt>
                <c:pt idx="2936">
                  <c:v>11.4945</c:v>
                </c:pt>
                <c:pt idx="2937">
                  <c:v>21.423666666666666</c:v>
                </c:pt>
                <c:pt idx="2938">
                  <c:v>74.393500000000003</c:v>
                </c:pt>
                <c:pt idx="2939">
                  <c:v>24.119666666666667</c:v>
                </c:pt>
                <c:pt idx="2940">
                  <c:v>10.3065</c:v>
                </c:pt>
                <c:pt idx="2941">
                  <c:v>34.866166666666665</c:v>
                </c:pt>
                <c:pt idx="2942">
                  <c:v>21.931666666666668</c:v>
                </c:pt>
                <c:pt idx="2943">
                  <c:v>25.489666666666668</c:v>
                </c:pt>
                <c:pt idx="2944">
                  <c:v>52.18266666666667</c:v>
                </c:pt>
                <c:pt idx="2945">
                  <c:v>24.951333333333334</c:v>
                </c:pt>
                <c:pt idx="2946">
                  <c:v>18.530166666666666</c:v>
                </c:pt>
                <c:pt idx="2947">
                  <c:v>53.171333333333337</c:v>
                </c:pt>
                <c:pt idx="2948">
                  <c:v>38.776166666666668</c:v>
                </c:pt>
                <c:pt idx="2949">
                  <c:v>28.007000000000001</c:v>
                </c:pt>
                <c:pt idx="2950">
                  <c:v>53.612499999999997</c:v>
                </c:pt>
                <c:pt idx="2951">
                  <c:v>11.603</c:v>
                </c:pt>
                <c:pt idx="2952">
                  <c:v>96.924333333333337</c:v>
                </c:pt>
                <c:pt idx="2953">
                  <c:v>48.738833333333332</c:v>
                </c:pt>
                <c:pt idx="2954">
                  <c:v>7.4095000000000004</c:v>
                </c:pt>
                <c:pt idx="2955">
                  <c:v>39.228833333333334</c:v>
                </c:pt>
                <c:pt idx="2956">
                  <c:v>40.871333333333332</c:v>
                </c:pt>
                <c:pt idx="2957">
                  <c:v>3.3944999999999999</c:v>
                </c:pt>
                <c:pt idx="2958">
                  <c:v>29.265833333333333</c:v>
                </c:pt>
                <c:pt idx="2959">
                  <c:v>41.947499999999998</c:v>
                </c:pt>
                <c:pt idx="2960">
                  <c:v>31.324833333333334</c:v>
                </c:pt>
                <c:pt idx="2961">
                  <c:v>7.7720000000000002</c:v>
                </c:pt>
                <c:pt idx="2962">
                  <c:v>31.098666666666666</c:v>
                </c:pt>
                <c:pt idx="2963">
                  <c:v>34.108833333333337</c:v>
                </c:pt>
                <c:pt idx="2964">
                  <c:v>28.504833333333334</c:v>
                </c:pt>
                <c:pt idx="2965">
                  <c:v>19.396666666666668</c:v>
                </c:pt>
                <c:pt idx="2966">
                  <c:v>46.802500000000002</c:v>
                </c:pt>
                <c:pt idx="2967">
                  <c:v>20.705833333333334</c:v>
                </c:pt>
                <c:pt idx="2968">
                  <c:v>23.158333333333335</c:v>
                </c:pt>
                <c:pt idx="2969">
                  <c:v>26.684166666666666</c:v>
                </c:pt>
                <c:pt idx="2970">
                  <c:v>30.707999999999998</c:v>
                </c:pt>
                <c:pt idx="2971">
                  <c:v>16.772666666666666</c:v>
                </c:pt>
                <c:pt idx="2972">
                  <c:v>41.887999999999998</c:v>
                </c:pt>
                <c:pt idx="2973">
                  <c:v>29.022166666666667</c:v>
                </c:pt>
                <c:pt idx="2974">
                  <c:v>23.084333333333333</c:v>
                </c:pt>
                <c:pt idx="2975">
                  <c:v>31.160333333333334</c:v>
                </c:pt>
                <c:pt idx="2976">
                  <c:v>43.570166666666665</c:v>
                </c:pt>
                <c:pt idx="2977">
                  <c:v>2.1031666666666666</c:v>
                </c:pt>
                <c:pt idx="2978">
                  <c:v>20.6615</c:v>
                </c:pt>
                <c:pt idx="2979">
                  <c:v>32.003500000000003</c:v>
                </c:pt>
                <c:pt idx="2980">
                  <c:v>49.076000000000001</c:v>
                </c:pt>
                <c:pt idx="2981">
                  <c:v>49.85091666666667</c:v>
                </c:pt>
                <c:pt idx="2982">
                  <c:v>24.926666666666666</c:v>
                </c:pt>
                <c:pt idx="2983">
                  <c:v>16.492000000000001</c:v>
                </c:pt>
                <c:pt idx="2984">
                  <c:v>31.43</c:v>
                </c:pt>
                <c:pt idx="2985">
                  <c:v>5.7</c:v>
                </c:pt>
                <c:pt idx="2986">
                  <c:v>23.878166666666665</c:v>
                </c:pt>
                <c:pt idx="2987">
                  <c:v>12.055333333333333</c:v>
                </c:pt>
                <c:pt idx="2988">
                  <c:v>13.186666666666667</c:v>
                </c:pt>
                <c:pt idx="2989">
                  <c:v>29.491</c:v>
                </c:pt>
                <c:pt idx="2990">
                  <c:v>53.619166666666665</c:v>
                </c:pt>
                <c:pt idx="2991">
                  <c:v>31.025500000000001</c:v>
                </c:pt>
                <c:pt idx="2992">
                  <c:v>28.506</c:v>
                </c:pt>
                <c:pt idx="2993">
                  <c:v>11.3215</c:v>
                </c:pt>
                <c:pt idx="2994">
                  <c:v>18.832666666666668</c:v>
                </c:pt>
                <c:pt idx="2995">
                  <c:v>23.126000000000001</c:v>
                </c:pt>
                <c:pt idx="2996">
                  <c:v>51.450166666666668</c:v>
                </c:pt>
                <c:pt idx="2997">
                  <c:v>19.008833333333332</c:v>
                </c:pt>
                <c:pt idx="2998">
                  <c:v>14.936500000000001</c:v>
                </c:pt>
                <c:pt idx="2999">
                  <c:v>24.577333333333332</c:v>
                </c:pt>
                <c:pt idx="3000">
                  <c:v>24.792999999999999</c:v>
                </c:pt>
                <c:pt idx="3001">
                  <c:v>34.731499999999997</c:v>
                </c:pt>
                <c:pt idx="3002">
                  <c:v>36.991</c:v>
                </c:pt>
                <c:pt idx="3003">
                  <c:v>15.720499999999999</c:v>
                </c:pt>
                <c:pt idx="3004">
                  <c:v>33.808166666666665</c:v>
                </c:pt>
                <c:pt idx="3005">
                  <c:v>20.5425</c:v>
                </c:pt>
                <c:pt idx="3006">
                  <c:v>103.84366666666666</c:v>
                </c:pt>
                <c:pt idx="3007">
                  <c:v>46.8645</c:v>
                </c:pt>
                <c:pt idx="3008">
                  <c:v>17.1555</c:v>
                </c:pt>
                <c:pt idx="3009">
                  <c:v>10.764833333333334</c:v>
                </c:pt>
                <c:pt idx="3010">
                  <c:v>41.974333333333334</c:v>
                </c:pt>
                <c:pt idx="3011">
                  <c:v>29.348666666666666</c:v>
                </c:pt>
                <c:pt idx="3012">
                  <c:v>12.004666666666667</c:v>
                </c:pt>
                <c:pt idx="3013">
                  <c:v>21.11</c:v>
                </c:pt>
                <c:pt idx="3014">
                  <c:v>19.859166666666667</c:v>
                </c:pt>
                <c:pt idx="3015">
                  <c:v>61.053333333333335</c:v>
                </c:pt>
                <c:pt idx="3016">
                  <c:v>33.787333333333336</c:v>
                </c:pt>
                <c:pt idx="3017">
                  <c:v>4.426166666666667</c:v>
                </c:pt>
                <c:pt idx="3018">
                  <c:v>36.433500000000002</c:v>
                </c:pt>
                <c:pt idx="3019">
                  <c:v>36.889833333333335</c:v>
                </c:pt>
                <c:pt idx="3020">
                  <c:v>31.512166666666666</c:v>
                </c:pt>
                <c:pt idx="3021">
                  <c:v>38.892333333333333</c:v>
                </c:pt>
                <c:pt idx="3022">
                  <c:v>30.296333333333333</c:v>
                </c:pt>
                <c:pt idx="3023">
                  <c:v>90.092666666666673</c:v>
                </c:pt>
                <c:pt idx="3024">
                  <c:v>7.9936666666666669</c:v>
                </c:pt>
                <c:pt idx="3025">
                  <c:v>10.5045</c:v>
                </c:pt>
                <c:pt idx="3026">
                  <c:v>16.675999999999998</c:v>
                </c:pt>
                <c:pt idx="3027">
                  <c:v>49.252833333333335</c:v>
                </c:pt>
                <c:pt idx="3028">
                  <c:v>25.676500000000001</c:v>
                </c:pt>
                <c:pt idx="3029">
                  <c:v>49.201500000000003</c:v>
                </c:pt>
                <c:pt idx="3030">
                  <c:v>8.9954999999999998</c:v>
                </c:pt>
                <c:pt idx="3031">
                  <c:v>26.842916666666667</c:v>
                </c:pt>
                <c:pt idx="3032">
                  <c:v>19.897500000000001</c:v>
                </c:pt>
                <c:pt idx="3033">
                  <c:v>25.421166666666668</c:v>
                </c:pt>
                <c:pt idx="3034">
                  <c:v>83.5745</c:v>
                </c:pt>
                <c:pt idx="3035">
                  <c:v>42.94766666666667</c:v>
                </c:pt>
                <c:pt idx="3036">
                  <c:v>64.183166666666665</c:v>
                </c:pt>
                <c:pt idx="3037">
                  <c:v>18.797833333333333</c:v>
                </c:pt>
                <c:pt idx="3038">
                  <c:v>73.586833333333331</c:v>
                </c:pt>
                <c:pt idx="3039">
                  <c:v>19.695166666666665</c:v>
                </c:pt>
                <c:pt idx="3040">
                  <c:v>14.6365</c:v>
                </c:pt>
                <c:pt idx="3041">
                  <c:v>35.470166666666664</c:v>
                </c:pt>
                <c:pt idx="3042">
                  <c:v>7.2723333333333331</c:v>
                </c:pt>
                <c:pt idx="3043">
                  <c:v>25.219000000000001</c:v>
                </c:pt>
                <c:pt idx="3044">
                  <c:v>30.441500000000001</c:v>
                </c:pt>
                <c:pt idx="3045">
                  <c:v>26.776</c:v>
                </c:pt>
                <c:pt idx="3046">
                  <c:v>47.658333333333331</c:v>
                </c:pt>
                <c:pt idx="3047">
                  <c:v>3.0488333333333335</c:v>
                </c:pt>
                <c:pt idx="3048">
                  <c:v>56.1935</c:v>
                </c:pt>
                <c:pt idx="3049">
                  <c:v>32.433</c:v>
                </c:pt>
                <c:pt idx="3050">
                  <c:v>32.676166666666667</c:v>
                </c:pt>
                <c:pt idx="3051">
                  <c:v>45.454999999999998</c:v>
                </c:pt>
                <c:pt idx="3052">
                  <c:v>88.180166666666665</c:v>
                </c:pt>
                <c:pt idx="3053">
                  <c:v>12.420333333333334</c:v>
                </c:pt>
                <c:pt idx="3054">
                  <c:v>7.1348333333333329</c:v>
                </c:pt>
                <c:pt idx="3055">
                  <c:v>39.916166666666669</c:v>
                </c:pt>
                <c:pt idx="3056">
                  <c:v>94.290666666666667</c:v>
                </c:pt>
                <c:pt idx="3057">
                  <c:v>30.493833333333335</c:v>
                </c:pt>
                <c:pt idx="3058">
                  <c:v>38.424833333333332</c:v>
                </c:pt>
                <c:pt idx="3059">
                  <c:v>23.251666666666665</c:v>
                </c:pt>
                <c:pt idx="3060">
                  <c:v>10.188833333333333</c:v>
                </c:pt>
                <c:pt idx="3061">
                  <c:v>17.901833333333332</c:v>
                </c:pt>
                <c:pt idx="3062">
                  <c:v>8.5473333333333326</c:v>
                </c:pt>
                <c:pt idx="3063">
                  <c:v>57.30533333333333</c:v>
                </c:pt>
                <c:pt idx="3064">
                  <c:v>23.543500000000002</c:v>
                </c:pt>
                <c:pt idx="3065">
                  <c:v>9.3518333333333334</c:v>
                </c:pt>
                <c:pt idx="3066">
                  <c:v>90.06016666666666</c:v>
                </c:pt>
                <c:pt idx="3067">
                  <c:v>52.206000000000003</c:v>
                </c:pt>
                <c:pt idx="3068">
                  <c:v>25.34</c:v>
                </c:pt>
                <c:pt idx="3069">
                  <c:v>17.227666666666668</c:v>
                </c:pt>
                <c:pt idx="3070">
                  <c:v>26.837</c:v>
                </c:pt>
                <c:pt idx="3071">
                  <c:v>49.422833333333337</c:v>
                </c:pt>
                <c:pt idx="3072">
                  <c:v>42.625</c:v>
                </c:pt>
                <c:pt idx="3073">
                  <c:v>18.349499999999999</c:v>
                </c:pt>
                <c:pt idx="3074">
                  <c:v>31.992166666666666</c:v>
                </c:pt>
                <c:pt idx="3075">
                  <c:v>70.19016666666667</c:v>
                </c:pt>
                <c:pt idx="3076">
                  <c:v>11.815833333333334</c:v>
                </c:pt>
                <c:pt idx="3077">
                  <c:v>18.554666666666666</c:v>
                </c:pt>
                <c:pt idx="3078">
                  <c:v>39.651000000000003</c:v>
                </c:pt>
                <c:pt idx="3079">
                  <c:v>24.500666666666667</c:v>
                </c:pt>
                <c:pt idx="3080">
                  <c:v>24.557833333333335</c:v>
                </c:pt>
                <c:pt idx="3081">
                  <c:v>20.687000000000001</c:v>
                </c:pt>
                <c:pt idx="3082">
                  <c:v>21.918666666666667</c:v>
                </c:pt>
                <c:pt idx="3083">
                  <c:v>78.599000000000004</c:v>
                </c:pt>
                <c:pt idx="3084">
                  <c:v>22.086333333333332</c:v>
                </c:pt>
                <c:pt idx="3085">
                  <c:v>25.393999999999998</c:v>
                </c:pt>
                <c:pt idx="3086">
                  <c:v>20.302833333333332</c:v>
                </c:pt>
                <c:pt idx="3087">
                  <c:v>19.094666666666665</c:v>
                </c:pt>
                <c:pt idx="3088">
                  <c:v>47.947000000000003</c:v>
                </c:pt>
                <c:pt idx="3089">
                  <c:v>11.331</c:v>
                </c:pt>
                <c:pt idx="3090">
                  <c:v>17.408166666666666</c:v>
                </c:pt>
                <c:pt idx="3091">
                  <c:v>27.836500000000001</c:v>
                </c:pt>
                <c:pt idx="3092">
                  <c:v>15.618499999999999</c:v>
                </c:pt>
                <c:pt idx="3093">
                  <c:v>18.660666666666668</c:v>
                </c:pt>
                <c:pt idx="3094">
                  <c:v>1.4931666666666668</c:v>
                </c:pt>
                <c:pt idx="3095">
                  <c:v>50.087166666666668</c:v>
                </c:pt>
                <c:pt idx="3096">
                  <c:v>17.126166666666666</c:v>
                </c:pt>
                <c:pt idx="3097">
                  <c:v>30.071750000000002</c:v>
                </c:pt>
                <c:pt idx="3098">
                  <c:v>18.450166666666668</c:v>
                </c:pt>
                <c:pt idx="3099">
                  <c:v>6.0570000000000004</c:v>
                </c:pt>
                <c:pt idx="3100">
                  <c:v>98.730999999999995</c:v>
                </c:pt>
                <c:pt idx="3101">
                  <c:v>32.191166666666668</c:v>
                </c:pt>
                <c:pt idx="3102">
                  <c:v>7.5388333333333337</c:v>
                </c:pt>
                <c:pt idx="3103">
                  <c:v>32.935000000000002</c:v>
                </c:pt>
                <c:pt idx="3104">
                  <c:v>47.94466666666667</c:v>
                </c:pt>
                <c:pt idx="3105">
                  <c:v>22.042000000000002</c:v>
                </c:pt>
                <c:pt idx="3106">
                  <c:v>52.903833333333331</c:v>
                </c:pt>
                <c:pt idx="3107">
                  <c:v>16.537333333333333</c:v>
                </c:pt>
                <c:pt idx="3108">
                  <c:v>10.120666666666667</c:v>
                </c:pt>
                <c:pt idx="3109">
                  <c:v>29.309833333333334</c:v>
                </c:pt>
                <c:pt idx="3110">
                  <c:v>18.1235</c:v>
                </c:pt>
                <c:pt idx="3111">
                  <c:v>55.250500000000002</c:v>
                </c:pt>
                <c:pt idx="3112">
                  <c:v>9.4250000000000007</c:v>
                </c:pt>
                <c:pt idx="3113">
                  <c:v>22.863499999999998</c:v>
                </c:pt>
                <c:pt idx="3114">
                  <c:v>6.0066666666666668</c:v>
                </c:pt>
                <c:pt idx="3115">
                  <c:v>18.751999999999999</c:v>
                </c:pt>
                <c:pt idx="3116">
                  <c:v>44.045166666666667</c:v>
                </c:pt>
                <c:pt idx="3117">
                  <c:v>14.575166666666666</c:v>
                </c:pt>
                <c:pt idx="3118">
                  <c:v>33.68633333333333</c:v>
                </c:pt>
                <c:pt idx="3119">
                  <c:v>13.354833333333334</c:v>
                </c:pt>
                <c:pt idx="3120">
                  <c:v>30.806666666666668</c:v>
                </c:pt>
                <c:pt idx="3121">
                  <c:v>6.3546666666666667</c:v>
                </c:pt>
                <c:pt idx="3122">
                  <c:v>68.656666666666666</c:v>
                </c:pt>
                <c:pt idx="3123">
                  <c:v>64.163666666666671</c:v>
                </c:pt>
                <c:pt idx="3124">
                  <c:v>36.744166666666665</c:v>
                </c:pt>
                <c:pt idx="3125">
                  <c:v>83.694833333333335</c:v>
                </c:pt>
                <c:pt idx="3126">
                  <c:v>58.156833333333331</c:v>
                </c:pt>
                <c:pt idx="3127">
                  <c:v>29.737500000000001</c:v>
                </c:pt>
                <c:pt idx="3128">
                  <c:v>33.457000000000001</c:v>
                </c:pt>
                <c:pt idx="3129">
                  <c:v>10.285</c:v>
                </c:pt>
                <c:pt idx="3130">
                  <c:v>20.097333333333335</c:v>
                </c:pt>
                <c:pt idx="3131">
                  <c:v>17.811666666666667</c:v>
                </c:pt>
                <c:pt idx="3132">
                  <c:v>42.439</c:v>
                </c:pt>
                <c:pt idx="3133">
                  <c:v>24.865333333333332</c:v>
                </c:pt>
                <c:pt idx="3134">
                  <c:v>9.3770000000000007</c:v>
                </c:pt>
                <c:pt idx="3135">
                  <c:v>15.258166666666666</c:v>
                </c:pt>
                <c:pt idx="3136">
                  <c:v>14.665333333333333</c:v>
                </c:pt>
                <c:pt idx="3137">
                  <c:v>32.799833333333332</c:v>
                </c:pt>
                <c:pt idx="3138">
                  <c:v>5.4320000000000004</c:v>
                </c:pt>
                <c:pt idx="3139">
                  <c:v>61.384500000000003</c:v>
                </c:pt>
                <c:pt idx="3140">
                  <c:v>7.6955</c:v>
                </c:pt>
                <c:pt idx="3141">
                  <c:v>22.84</c:v>
                </c:pt>
                <c:pt idx="3142">
                  <c:v>24.821249999999999</c:v>
                </c:pt>
                <c:pt idx="3143">
                  <c:v>9.5661666666666658</c:v>
                </c:pt>
                <c:pt idx="3144">
                  <c:v>13.0145</c:v>
                </c:pt>
                <c:pt idx="3145">
                  <c:v>16.574999999999999</c:v>
                </c:pt>
                <c:pt idx="3146">
                  <c:v>34.402833333333334</c:v>
                </c:pt>
                <c:pt idx="3147">
                  <c:v>16.251666666666665</c:v>
                </c:pt>
                <c:pt idx="3148">
                  <c:v>26.867000000000001</c:v>
                </c:pt>
                <c:pt idx="3149">
                  <c:v>82.209666666666664</c:v>
                </c:pt>
                <c:pt idx="3150">
                  <c:v>3.883</c:v>
                </c:pt>
                <c:pt idx="3151">
                  <c:v>9.1406666666666663</c:v>
                </c:pt>
                <c:pt idx="3152">
                  <c:v>11.675166666666666</c:v>
                </c:pt>
                <c:pt idx="3153">
                  <c:v>31.939833333333333</c:v>
                </c:pt>
                <c:pt idx="3154">
                  <c:v>38.135833333333331</c:v>
                </c:pt>
                <c:pt idx="3155">
                  <c:v>3.2928333333333333</c:v>
                </c:pt>
                <c:pt idx="3156">
                  <c:v>14.512499999999999</c:v>
                </c:pt>
                <c:pt idx="3157">
                  <c:v>40.283333333333331</c:v>
                </c:pt>
                <c:pt idx="3158">
                  <c:v>25.758500000000002</c:v>
                </c:pt>
                <c:pt idx="3159">
                  <c:v>58.518500000000003</c:v>
                </c:pt>
                <c:pt idx="3160">
                  <c:v>27.1</c:v>
                </c:pt>
                <c:pt idx="3161">
                  <c:v>15.925333333333333</c:v>
                </c:pt>
                <c:pt idx="3162">
                  <c:v>14.408666666666667</c:v>
                </c:pt>
                <c:pt idx="3163">
                  <c:v>25.533000000000001</c:v>
                </c:pt>
                <c:pt idx="3164">
                  <c:v>33.305166666666665</c:v>
                </c:pt>
                <c:pt idx="3165">
                  <c:v>15.7395</c:v>
                </c:pt>
                <c:pt idx="3166">
                  <c:v>51.624166666666667</c:v>
                </c:pt>
                <c:pt idx="3167">
                  <c:v>15.077</c:v>
                </c:pt>
                <c:pt idx="3168">
                  <c:v>43.541499999999999</c:v>
                </c:pt>
                <c:pt idx="3169">
                  <c:v>40.106666666666669</c:v>
                </c:pt>
                <c:pt idx="3170">
                  <c:v>85.060500000000005</c:v>
                </c:pt>
                <c:pt idx="3171">
                  <c:v>34.494666666666667</c:v>
                </c:pt>
                <c:pt idx="3172">
                  <c:v>29.002500000000001</c:v>
                </c:pt>
                <c:pt idx="3173">
                  <c:v>37.979666666666667</c:v>
                </c:pt>
                <c:pt idx="3174">
                  <c:v>16.233333333333334</c:v>
                </c:pt>
                <c:pt idx="3175">
                  <c:v>6.5994999999999999</c:v>
                </c:pt>
                <c:pt idx="3176">
                  <c:v>44.076166666666666</c:v>
                </c:pt>
                <c:pt idx="3177">
                  <c:v>64.588833333333326</c:v>
                </c:pt>
                <c:pt idx="3178">
                  <c:v>68.00233333333334</c:v>
                </c:pt>
                <c:pt idx="3179">
                  <c:v>62.412999999999997</c:v>
                </c:pt>
                <c:pt idx="3180">
                  <c:v>17.3385</c:v>
                </c:pt>
                <c:pt idx="3181">
                  <c:v>35.917999999999999</c:v>
                </c:pt>
                <c:pt idx="3182">
                  <c:v>11.531000000000001</c:v>
                </c:pt>
                <c:pt idx="3183">
                  <c:v>29.163499999999999</c:v>
                </c:pt>
                <c:pt idx="3184">
                  <c:v>77.949666666666673</c:v>
                </c:pt>
                <c:pt idx="3185">
                  <c:v>24.443333333333332</c:v>
                </c:pt>
                <c:pt idx="3186">
                  <c:v>19.9785</c:v>
                </c:pt>
                <c:pt idx="3187">
                  <c:v>10.2095</c:v>
                </c:pt>
                <c:pt idx="3188">
                  <c:v>58.081333333333333</c:v>
                </c:pt>
                <c:pt idx="3189">
                  <c:v>15.968333333333334</c:v>
                </c:pt>
                <c:pt idx="3190">
                  <c:v>36.429333333333332</c:v>
                </c:pt>
                <c:pt idx="3191">
                  <c:v>14.140166666666667</c:v>
                </c:pt>
                <c:pt idx="3192">
                  <c:v>18.710833333333333</c:v>
                </c:pt>
                <c:pt idx="3193">
                  <c:v>29.553833333333333</c:v>
                </c:pt>
                <c:pt idx="3194">
                  <c:v>21.928333333333335</c:v>
                </c:pt>
                <c:pt idx="3195">
                  <c:v>10.833333333333334</c:v>
                </c:pt>
                <c:pt idx="3196">
                  <c:v>52.511499999999998</c:v>
                </c:pt>
                <c:pt idx="3197">
                  <c:v>59.659833333333331</c:v>
                </c:pt>
                <c:pt idx="3198">
                  <c:v>29.437999999999999</c:v>
                </c:pt>
                <c:pt idx="3199">
                  <c:v>20.397333333333332</c:v>
                </c:pt>
                <c:pt idx="3200">
                  <c:v>35.084000000000003</c:v>
                </c:pt>
                <c:pt idx="3201">
                  <c:v>28.539666666666665</c:v>
                </c:pt>
                <c:pt idx="3202">
                  <c:v>34.945</c:v>
                </c:pt>
                <c:pt idx="3203">
                  <c:v>30.000166666666665</c:v>
                </c:pt>
                <c:pt idx="3204">
                  <c:v>19.892499999999998</c:v>
                </c:pt>
                <c:pt idx="3205">
                  <c:v>43.129333333333335</c:v>
                </c:pt>
                <c:pt idx="3206">
                  <c:v>31.951666666666668</c:v>
                </c:pt>
                <c:pt idx="3207">
                  <c:v>44.784666666666666</c:v>
                </c:pt>
                <c:pt idx="3208">
                  <c:v>18.784666666666666</c:v>
                </c:pt>
                <c:pt idx="3209">
                  <c:v>18.201666666666668</c:v>
                </c:pt>
                <c:pt idx="3210">
                  <c:v>60.578666666666663</c:v>
                </c:pt>
                <c:pt idx="3211">
                  <c:v>46.162833333333332</c:v>
                </c:pt>
                <c:pt idx="3212">
                  <c:v>56.307000000000002</c:v>
                </c:pt>
                <c:pt idx="3213">
                  <c:v>38.493833333333335</c:v>
                </c:pt>
                <c:pt idx="3214">
                  <c:v>32.0565</c:v>
                </c:pt>
                <c:pt idx="3215">
                  <c:v>71.646833333333333</c:v>
                </c:pt>
                <c:pt idx="3216">
                  <c:v>17.643999999999998</c:v>
                </c:pt>
                <c:pt idx="3217">
                  <c:v>55.391666666666666</c:v>
                </c:pt>
                <c:pt idx="3218">
                  <c:v>40.222333333333331</c:v>
                </c:pt>
                <c:pt idx="3219">
                  <c:v>35.298999999999999</c:v>
                </c:pt>
                <c:pt idx="3220">
                  <c:v>34.160833333333336</c:v>
                </c:pt>
                <c:pt idx="3221">
                  <c:v>12.291499999999999</c:v>
                </c:pt>
                <c:pt idx="3222">
                  <c:v>43.762666666666668</c:v>
                </c:pt>
                <c:pt idx="3223">
                  <c:v>63.945</c:v>
                </c:pt>
                <c:pt idx="3224">
                  <c:v>7.6775000000000002</c:v>
                </c:pt>
                <c:pt idx="3225">
                  <c:v>17.075749999999999</c:v>
                </c:pt>
                <c:pt idx="3226">
                  <c:v>16.852333333333334</c:v>
                </c:pt>
                <c:pt idx="3227">
                  <c:v>19.9985</c:v>
                </c:pt>
                <c:pt idx="3228">
                  <c:v>121.8175</c:v>
                </c:pt>
                <c:pt idx="3229">
                  <c:v>23.611333333333334</c:v>
                </c:pt>
                <c:pt idx="3230">
                  <c:v>27.948666666666668</c:v>
                </c:pt>
                <c:pt idx="3231">
                  <c:v>45.680500000000002</c:v>
                </c:pt>
                <c:pt idx="3232">
                  <c:v>9.5971666666666664</c:v>
                </c:pt>
                <c:pt idx="3233">
                  <c:v>11.706166666666666</c:v>
                </c:pt>
                <c:pt idx="3234">
                  <c:v>63.0655</c:v>
                </c:pt>
                <c:pt idx="3235">
                  <c:v>22.280833333333334</c:v>
                </c:pt>
                <c:pt idx="3236">
                  <c:v>87.987166666666667</c:v>
                </c:pt>
                <c:pt idx="3237">
                  <c:v>19.4605</c:v>
                </c:pt>
                <c:pt idx="3238">
                  <c:v>19.829833333333333</c:v>
                </c:pt>
                <c:pt idx="3239">
                  <c:v>33.11633333333333</c:v>
                </c:pt>
                <c:pt idx="3240">
                  <c:v>36.44</c:v>
                </c:pt>
                <c:pt idx="3241">
                  <c:v>17.389500000000002</c:v>
                </c:pt>
                <c:pt idx="3242">
                  <c:v>15.091833333333334</c:v>
                </c:pt>
                <c:pt idx="3243">
                  <c:v>26.801666666666666</c:v>
                </c:pt>
                <c:pt idx="3244">
                  <c:v>68.827500000000001</c:v>
                </c:pt>
                <c:pt idx="3245">
                  <c:v>17.958666666666666</c:v>
                </c:pt>
                <c:pt idx="3246">
                  <c:v>35.208500000000001</c:v>
                </c:pt>
                <c:pt idx="3247">
                  <c:v>10.968500000000001</c:v>
                </c:pt>
                <c:pt idx="3248">
                  <c:v>52.979333333333336</c:v>
                </c:pt>
                <c:pt idx="3249">
                  <c:v>29.038333333333334</c:v>
                </c:pt>
                <c:pt idx="3250">
                  <c:v>46.906333333333336</c:v>
                </c:pt>
                <c:pt idx="3251">
                  <c:v>12.154833333333332</c:v>
                </c:pt>
                <c:pt idx="3252">
                  <c:v>11.535666666666666</c:v>
                </c:pt>
                <c:pt idx="3253">
                  <c:v>24.095333333333333</c:v>
                </c:pt>
                <c:pt idx="3254">
                  <c:v>15.939833333333333</c:v>
                </c:pt>
                <c:pt idx="3255">
                  <c:v>25.505833333333332</c:v>
                </c:pt>
                <c:pt idx="3256">
                  <c:v>32.087333333333333</c:v>
                </c:pt>
                <c:pt idx="3257">
                  <c:v>71.857833333333332</c:v>
                </c:pt>
                <c:pt idx="3258">
                  <c:v>30.296333333333333</c:v>
                </c:pt>
                <c:pt idx="3259">
                  <c:v>25.149000000000001</c:v>
                </c:pt>
                <c:pt idx="3260">
                  <c:v>62.384999999999998</c:v>
                </c:pt>
                <c:pt idx="3261">
                  <c:v>20.203166666666668</c:v>
                </c:pt>
                <c:pt idx="3262">
                  <c:v>54.624333333333333</c:v>
                </c:pt>
                <c:pt idx="3263">
                  <c:v>31.326666666666668</c:v>
                </c:pt>
                <c:pt idx="3264">
                  <c:v>70.871166666666667</c:v>
                </c:pt>
                <c:pt idx="3265">
                  <c:v>28.813833333333335</c:v>
                </c:pt>
                <c:pt idx="3266">
                  <c:v>21.597333333333335</c:v>
                </c:pt>
                <c:pt idx="3267">
                  <c:v>46.756833333333333</c:v>
                </c:pt>
                <c:pt idx="3268">
                  <c:v>74.561999999999998</c:v>
                </c:pt>
                <c:pt idx="3269">
                  <c:v>43.685166666666667</c:v>
                </c:pt>
                <c:pt idx="3270">
                  <c:v>27.256499999999999</c:v>
                </c:pt>
                <c:pt idx="3271">
                  <c:v>43.559666666666665</c:v>
                </c:pt>
                <c:pt idx="3272">
                  <c:v>12.522</c:v>
                </c:pt>
                <c:pt idx="3273">
                  <c:v>36.561999999999998</c:v>
                </c:pt>
                <c:pt idx="3274">
                  <c:v>37.331666666666663</c:v>
                </c:pt>
                <c:pt idx="3275">
                  <c:v>15.754</c:v>
                </c:pt>
                <c:pt idx="3276">
                  <c:v>7.0516666666666667</c:v>
                </c:pt>
                <c:pt idx="3277">
                  <c:v>12.73</c:v>
                </c:pt>
                <c:pt idx="3278">
                  <c:v>27.040666666666667</c:v>
                </c:pt>
                <c:pt idx="3279">
                  <c:v>4.6994999999999996</c:v>
                </c:pt>
                <c:pt idx="3280">
                  <c:v>69.345666666666673</c:v>
                </c:pt>
                <c:pt idx="3281">
                  <c:v>15.1965</c:v>
                </c:pt>
                <c:pt idx="3282">
                  <c:v>26.332999999999998</c:v>
                </c:pt>
                <c:pt idx="3283">
                  <c:v>3.2066666666666666</c:v>
                </c:pt>
                <c:pt idx="3284">
                  <c:v>46.819166666666668</c:v>
                </c:pt>
                <c:pt idx="3285">
                  <c:v>22.484833333333334</c:v>
                </c:pt>
                <c:pt idx="3286">
                  <c:v>18.574999999999999</c:v>
                </c:pt>
                <c:pt idx="3287">
                  <c:v>27.140166666666666</c:v>
                </c:pt>
                <c:pt idx="3288">
                  <c:v>10.290666666666667</c:v>
                </c:pt>
                <c:pt idx="3289">
                  <c:v>16.4175</c:v>
                </c:pt>
                <c:pt idx="3290">
                  <c:v>32.458500000000001</c:v>
                </c:pt>
                <c:pt idx="3291">
                  <c:v>18.303333333333335</c:v>
                </c:pt>
                <c:pt idx="3292">
                  <c:v>21.374333333333333</c:v>
                </c:pt>
                <c:pt idx="3293">
                  <c:v>14.814500000000001</c:v>
                </c:pt>
                <c:pt idx="3294">
                  <c:v>6.1426666666666669</c:v>
                </c:pt>
                <c:pt idx="3295">
                  <c:v>121.07550000000001</c:v>
                </c:pt>
                <c:pt idx="3296">
                  <c:v>126.06716666666667</c:v>
                </c:pt>
                <c:pt idx="3297">
                  <c:v>20.607833333333332</c:v>
                </c:pt>
                <c:pt idx="3298">
                  <c:v>66.279333333333327</c:v>
                </c:pt>
                <c:pt idx="3299">
                  <c:v>18.282333333333334</c:v>
                </c:pt>
                <c:pt idx="3300">
                  <c:v>33.284999999999997</c:v>
                </c:pt>
                <c:pt idx="3301">
                  <c:v>33.160499999999999</c:v>
                </c:pt>
                <c:pt idx="3302">
                  <c:v>29.069666666666667</c:v>
                </c:pt>
                <c:pt idx="3303">
                  <c:v>44.574666666666666</c:v>
                </c:pt>
                <c:pt idx="3304">
                  <c:v>17.118083333333335</c:v>
                </c:pt>
                <c:pt idx="3305">
                  <c:v>53.647666666666666</c:v>
                </c:pt>
                <c:pt idx="3306">
                  <c:v>52.724333333333334</c:v>
                </c:pt>
                <c:pt idx="3307">
                  <c:v>19.693166666666666</c:v>
                </c:pt>
                <c:pt idx="3308">
                  <c:v>4.7536666666666667</c:v>
                </c:pt>
                <c:pt idx="3309">
                  <c:v>7.7241666666666671</c:v>
                </c:pt>
                <c:pt idx="3310">
                  <c:v>28.494</c:v>
                </c:pt>
                <c:pt idx="3311">
                  <c:v>8.0235000000000003</c:v>
                </c:pt>
                <c:pt idx="3312">
                  <c:v>24.986000000000001</c:v>
                </c:pt>
                <c:pt idx="3313">
                  <c:v>57.333666666666666</c:v>
                </c:pt>
                <c:pt idx="3314">
                  <c:v>17.039000000000001</c:v>
                </c:pt>
                <c:pt idx="3315">
                  <c:v>21.856000000000002</c:v>
                </c:pt>
                <c:pt idx="3316">
                  <c:v>18.474499999999999</c:v>
                </c:pt>
                <c:pt idx="3317">
                  <c:v>31.368833333333335</c:v>
                </c:pt>
                <c:pt idx="3318">
                  <c:v>34.854833333333332</c:v>
                </c:pt>
                <c:pt idx="3319">
                  <c:v>39.119500000000002</c:v>
                </c:pt>
                <c:pt idx="3320">
                  <c:v>17.385833333333334</c:v>
                </c:pt>
                <c:pt idx="3321">
                  <c:v>30.890333333333334</c:v>
                </c:pt>
                <c:pt idx="3322">
                  <c:v>71.240166666666667</c:v>
                </c:pt>
                <c:pt idx="3323">
                  <c:v>13.969166666666666</c:v>
                </c:pt>
                <c:pt idx="3324">
                  <c:v>13.082166666666666</c:v>
                </c:pt>
                <c:pt idx="3325">
                  <c:v>31.720833333333335</c:v>
                </c:pt>
                <c:pt idx="3326">
                  <c:v>13.3415</c:v>
                </c:pt>
                <c:pt idx="3327">
                  <c:v>43.593666666666664</c:v>
                </c:pt>
                <c:pt idx="3328">
                  <c:v>35.648000000000003</c:v>
                </c:pt>
                <c:pt idx="3329">
                  <c:v>39.717833333333331</c:v>
                </c:pt>
                <c:pt idx="3330">
                  <c:v>20.828166666666668</c:v>
                </c:pt>
                <c:pt idx="3331">
                  <c:v>45.429499999999997</c:v>
                </c:pt>
                <c:pt idx="3332">
                  <c:v>14.552166666666666</c:v>
                </c:pt>
                <c:pt idx="3333">
                  <c:v>14.195</c:v>
                </c:pt>
                <c:pt idx="3334">
                  <c:v>26.883666666666667</c:v>
                </c:pt>
                <c:pt idx="3335">
                  <c:v>23.6235</c:v>
                </c:pt>
                <c:pt idx="3336">
                  <c:v>58.887833333333333</c:v>
                </c:pt>
                <c:pt idx="3337">
                  <c:v>11.823666666666666</c:v>
                </c:pt>
                <c:pt idx="3338">
                  <c:v>22.204666666666668</c:v>
                </c:pt>
                <c:pt idx="3339">
                  <c:v>25.323166666666665</c:v>
                </c:pt>
                <c:pt idx="3340">
                  <c:v>46.486499999999999</c:v>
                </c:pt>
                <c:pt idx="3341">
                  <c:v>11.817333333333334</c:v>
                </c:pt>
                <c:pt idx="3342">
                  <c:v>22.298666666666666</c:v>
                </c:pt>
                <c:pt idx="3343">
                  <c:v>19.545333333333332</c:v>
                </c:pt>
                <c:pt idx="3344">
                  <c:v>32.420666666666669</c:v>
                </c:pt>
                <c:pt idx="3345">
                  <c:v>64.141999999999996</c:v>
                </c:pt>
                <c:pt idx="3346">
                  <c:v>31.797333333333334</c:v>
                </c:pt>
                <c:pt idx="3347">
                  <c:v>31.0855</c:v>
                </c:pt>
                <c:pt idx="3348">
                  <c:v>118.31483333333334</c:v>
                </c:pt>
                <c:pt idx="3349">
                  <c:v>50.031500000000001</c:v>
                </c:pt>
                <c:pt idx="3350">
                  <c:v>3.2635000000000001</c:v>
                </c:pt>
                <c:pt idx="3351">
                  <c:v>62.797833333333337</c:v>
                </c:pt>
                <c:pt idx="3352">
                  <c:v>35.774999999999999</c:v>
                </c:pt>
                <c:pt idx="3353">
                  <c:v>27.539833333333334</c:v>
                </c:pt>
                <c:pt idx="3354">
                  <c:v>51.896500000000003</c:v>
                </c:pt>
                <c:pt idx="3355">
                  <c:v>40.908999999999999</c:v>
                </c:pt>
                <c:pt idx="3356">
                  <c:v>22.179166666666667</c:v>
                </c:pt>
                <c:pt idx="3357">
                  <c:v>36.262833333333333</c:v>
                </c:pt>
                <c:pt idx="3358">
                  <c:v>19.891500000000001</c:v>
                </c:pt>
                <c:pt idx="3359">
                  <c:v>13.163500000000001</c:v>
                </c:pt>
                <c:pt idx="3360">
                  <c:v>28.085333333333335</c:v>
                </c:pt>
                <c:pt idx="3361">
                  <c:v>18.383166666666668</c:v>
                </c:pt>
                <c:pt idx="3362">
                  <c:v>101.70416666666667</c:v>
                </c:pt>
                <c:pt idx="3363">
                  <c:v>39.012166666666666</c:v>
                </c:pt>
                <c:pt idx="3364">
                  <c:v>78.404666666666671</c:v>
                </c:pt>
                <c:pt idx="3365">
                  <c:v>25.465666666666667</c:v>
                </c:pt>
                <c:pt idx="3366">
                  <c:v>32.426666666666669</c:v>
                </c:pt>
                <c:pt idx="3367">
                  <c:v>81.75066666666666</c:v>
                </c:pt>
                <c:pt idx="3368">
                  <c:v>28.123166666666666</c:v>
                </c:pt>
                <c:pt idx="3369">
                  <c:v>49.758499999999998</c:v>
                </c:pt>
                <c:pt idx="3370">
                  <c:v>16.944333333333333</c:v>
                </c:pt>
                <c:pt idx="3371">
                  <c:v>5.684166666666667</c:v>
                </c:pt>
                <c:pt idx="3372">
                  <c:v>18.453333333333333</c:v>
                </c:pt>
                <c:pt idx="3373">
                  <c:v>17.080333333333332</c:v>
                </c:pt>
                <c:pt idx="3374">
                  <c:v>59.615083333333331</c:v>
                </c:pt>
                <c:pt idx="3375">
                  <c:v>83.726166666666671</c:v>
                </c:pt>
                <c:pt idx="3376">
                  <c:v>5.9256666666666664</c:v>
                </c:pt>
                <c:pt idx="3377">
                  <c:v>3.8681666666666668</c:v>
                </c:pt>
                <c:pt idx="3378">
                  <c:v>23.541666666666668</c:v>
                </c:pt>
                <c:pt idx="3379">
                  <c:v>43.621749999999999</c:v>
                </c:pt>
                <c:pt idx="3380">
                  <c:v>17.325333333333333</c:v>
                </c:pt>
                <c:pt idx="3381">
                  <c:v>71.130166666666668</c:v>
                </c:pt>
                <c:pt idx="3382">
                  <c:v>14.899666666666667</c:v>
                </c:pt>
                <c:pt idx="3383">
                  <c:v>26.97</c:v>
                </c:pt>
                <c:pt idx="3384">
                  <c:v>63.830500000000001</c:v>
                </c:pt>
                <c:pt idx="3385">
                  <c:v>68.283500000000004</c:v>
                </c:pt>
                <c:pt idx="3386">
                  <c:v>6.0206666666666671</c:v>
                </c:pt>
                <c:pt idx="3387">
                  <c:v>38.963500000000003</c:v>
                </c:pt>
                <c:pt idx="3388">
                  <c:v>17.9895</c:v>
                </c:pt>
                <c:pt idx="3389">
                  <c:v>5.8998333333333335</c:v>
                </c:pt>
                <c:pt idx="3390">
                  <c:v>81.346166666666662</c:v>
                </c:pt>
                <c:pt idx="3391">
                  <c:v>19.486333333333334</c:v>
                </c:pt>
                <c:pt idx="3392">
                  <c:v>21.370166666666666</c:v>
                </c:pt>
                <c:pt idx="3393">
                  <c:v>36.577166666666663</c:v>
                </c:pt>
                <c:pt idx="3394">
                  <c:v>7.1479999999999997</c:v>
                </c:pt>
                <c:pt idx="3395">
                  <c:v>12.188333333333333</c:v>
                </c:pt>
                <c:pt idx="3396">
                  <c:v>30.036000000000001</c:v>
                </c:pt>
                <c:pt idx="3397">
                  <c:v>40.750166666666665</c:v>
                </c:pt>
                <c:pt idx="3398">
                  <c:v>50.638833333333331</c:v>
                </c:pt>
                <c:pt idx="3399">
                  <c:v>30.715666666666667</c:v>
                </c:pt>
                <c:pt idx="3400">
                  <c:v>12.656499999999999</c:v>
                </c:pt>
                <c:pt idx="3401">
                  <c:v>19.686</c:v>
                </c:pt>
                <c:pt idx="3402">
                  <c:v>21.405000000000001</c:v>
                </c:pt>
                <c:pt idx="3403">
                  <c:v>31.679166666666667</c:v>
                </c:pt>
                <c:pt idx="3404">
                  <c:v>81.751499999999993</c:v>
                </c:pt>
                <c:pt idx="3405">
                  <c:v>21.755166666666668</c:v>
                </c:pt>
                <c:pt idx="3406">
                  <c:v>13.625166666666667</c:v>
                </c:pt>
                <c:pt idx="3407">
                  <c:v>53.244999999999997</c:v>
                </c:pt>
                <c:pt idx="3408">
                  <c:v>30.439333333333334</c:v>
                </c:pt>
                <c:pt idx="3409">
                  <c:v>58.181666666666665</c:v>
                </c:pt>
                <c:pt idx="3410">
                  <c:v>1.2432361166666666</c:v>
                </c:pt>
                <c:pt idx="3411">
                  <c:v>36.000666666666667</c:v>
                </c:pt>
                <c:pt idx="3412">
                  <c:v>78.796333333333337</c:v>
                </c:pt>
                <c:pt idx="3413">
                  <c:v>12.584333333333333</c:v>
                </c:pt>
                <c:pt idx="3414">
                  <c:v>17.207000000000001</c:v>
                </c:pt>
                <c:pt idx="3415">
                  <c:v>13.454499999999999</c:v>
                </c:pt>
                <c:pt idx="3416">
                  <c:v>16.919</c:v>
                </c:pt>
                <c:pt idx="3417">
                  <c:v>45.091333333333331</c:v>
                </c:pt>
                <c:pt idx="3418">
                  <c:v>37.037333333333336</c:v>
                </c:pt>
                <c:pt idx="3419">
                  <c:v>21.339833333333335</c:v>
                </c:pt>
                <c:pt idx="3420">
                  <c:v>9.2881666666666671</c:v>
                </c:pt>
                <c:pt idx="3421">
                  <c:v>12.318333333333333</c:v>
                </c:pt>
                <c:pt idx="3422">
                  <c:v>29.3765</c:v>
                </c:pt>
                <c:pt idx="3423">
                  <c:v>40.479333333333336</c:v>
                </c:pt>
                <c:pt idx="3424">
                  <c:v>36.975499999999997</c:v>
                </c:pt>
                <c:pt idx="3425">
                  <c:v>35.76</c:v>
                </c:pt>
                <c:pt idx="3426">
                  <c:v>10.634666666666666</c:v>
                </c:pt>
                <c:pt idx="3427">
                  <c:v>79.69383333333333</c:v>
                </c:pt>
                <c:pt idx="3428">
                  <c:v>47.19316666666667</c:v>
                </c:pt>
                <c:pt idx="3429">
                  <c:v>16.711166666666667</c:v>
                </c:pt>
                <c:pt idx="3430">
                  <c:v>4.3163333333333336</c:v>
                </c:pt>
                <c:pt idx="3431">
                  <c:v>88.728333333333339</c:v>
                </c:pt>
                <c:pt idx="3432">
                  <c:v>36.247666666666667</c:v>
                </c:pt>
                <c:pt idx="3433">
                  <c:v>17.930166666666668</c:v>
                </c:pt>
                <c:pt idx="3434">
                  <c:v>47.433</c:v>
                </c:pt>
                <c:pt idx="3435">
                  <c:v>26.011333333333333</c:v>
                </c:pt>
                <c:pt idx="3436">
                  <c:v>22.944333333333333</c:v>
                </c:pt>
                <c:pt idx="3437">
                  <c:v>28.773166666666668</c:v>
                </c:pt>
                <c:pt idx="3438">
                  <c:v>32.86633333333333</c:v>
                </c:pt>
                <c:pt idx="3439">
                  <c:v>54.087833333333336</c:v>
                </c:pt>
                <c:pt idx="3440">
                  <c:v>59.763166666666663</c:v>
                </c:pt>
                <c:pt idx="3441">
                  <c:v>34.432333333333332</c:v>
                </c:pt>
                <c:pt idx="3442">
                  <c:v>20.145333333333333</c:v>
                </c:pt>
                <c:pt idx="3443">
                  <c:v>37.729500000000002</c:v>
                </c:pt>
                <c:pt idx="3444">
                  <c:v>33.188333333333333</c:v>
                </c:pt>
                <c:pt idx="3445">
                  <c:v>52.49733333333333</c:v>
                </c:pt>
                <c:pt idx="3446">
                  <c:v>6.5400833333333335</c:v>
                </c:pt>
                <c:pt idx="3447">
                  <c:v>21.961333333333332</c:v>
                </c:pt>
                <c:pt idx="3448">
                  <c:v>23.513833333333334</c:v>
                </c:pt>
                <c:pt idx="3449">
                  <c:v>10.933666666666667</c:v>
                </c:pt>
                <c:pt idx="3450">
                  <c:v>28.128666666666668</c:v>
                </c:pt>
                <c:pt idx="3451">
                  <c:v>7.0555000000000003</c:v>
                </c:pt>
                <c:pt idx="3452">
                  <c:v>26.06</c:v>
                </c:pt>
                <c:pt idx="3453">
                  <c:v>17.156166666666667</c:v>
                </c:pt>
                <c:pt idx="3454">
                  <c:v>47.840333333333334</c:v>
                </c:pt>
                <c:pt idx="3455">
                  <c:v>20.494333333333334</c:v>
                </c:pt>
                <c:pt idx="3456">
                  <c:v>12.395666666666667</c:v>
                </c:pt>
                <c:pt idx="3457">
                  <c:v>20.700833333333332</c:v>
                </c:pt>
                <c:pt idx="3458">
                  <c:v>33.967666666666666</c:v>
                </c:pt>
                <c:pt idx="3459">
                  <c:v>10.117002008333333</c:v>
                </c:pt>
                <c:pt idx="3460">
                  <c:v>21.842166666666667</c:v>
                </c:pt>
                <c:pt idx="3461">
                  <c:v>9.0108333333333341</c:v>
                </c:pt>
                <c:pt idx="3462">
                  <c:v>28.353333333333332</c:v>
                </c:pt>
                <c:pt idx="3463">
                  <c:v>39.493333333333332</c:v>
                </c:pt>
                <c:pt idx="3464">
                  <c:v>69.566999999999993</c:v>
                </c:pt>
                <c:pt idx="3465">
                  <c:v>29.663166666666665</c:v>
                </c:pt>
                <c:pt idx="3466">
                  <c:v>13.762</c:v>
                </c:pt>
                <c:pt idx="3467">
                  <c:v>32.677500000000002</c:v>
                </c:pt>
                <c:pt idx="3468">
                  <c:v>27.626166666666666</c:v>
                </c:pt>
                <c:pt idx="3469">
                  <c:v>41.907166666666669</c:v>
                </c:pt>
                <c:pt idx="3470">
                  <c:v>25.431666666666668</c:v>
                </c:pt>
                <c:pt idx="3471">
                  <c:v>29.217166666666667</c:v>
                </c:pt>
                <c:pt idx="3472">
                  <c:v>17.825666666666667</c:v>
                </c:pt>
                <c:pt idx="3473">
                  <c:v>71.442499999999995</c:v>
                </c:pt>
                <c:pt idx="3474">
                  <c:v>24.604333333333333</c:v>
                </c:pt>
                <c:pt idx="3475">
                  <c:v>10.1915</c:v>
                </c:pt>
                <c:pt idx="3476">
                  <c:v>4.992</c:v>
                </c:pt>
                <c:pt idx="3477">
                  <c:v>57.654833333333336</c:v>
                </c:pt>
                <c:pt idx="3478">
                  <c:v>21.263833333333334</c:v>
                </c:pt>
                <c:pt idx="3479">
                  <c:v>22.364000000000001</c:v>
                </c:pt>
                <c:pt idx="3480">
                  <c:v>27.534500000000001</c:v>
                </c:pt>
                <c:pt idx="3481">
                  <c:v>23.967833333333335</c:v>
                </c:pt>
                <c:pt idx="3482">
                  <c:v>20.082333333333334</c:v>
                </c:pt>
                <c:pt idx="3483">
                  <c:v>12.489166666666666</c:v>
                </c:pt>
                <c:pt idx="3484">
                  <c:v>37.883166666666668</c:v>
                </c:pt>
                <c:pt idx="3485">
                  <c:v>17.410833333333333</c:v>
                </c:pt>
                <c:pt idx="3486">
                  <c:v>26.801833333333335</c:v>
                </c:pt>
                <c:pt idx="3487">
                  <c:v>21.701499999999999</c:v>
                </c:pt>
                <c:pt idx="3488">
                  <c:v>56.417000000000002</c:v>
                </c:pt>
                <c:pt idx="3489">
                  <c:v>30</c:v>
                </c:pt>
                <c:pt idx="3490">
                  <c:v>39.704333333333331</c:v>
                </c:pt>
                <c:pt idx="3491">
                  <c:v>99.237499999999997</c:v>
                </c:pt>
                <c:pt idx="3492">
                  <c:v>25.636500000000002</c:v>
                </c:pt>
                <c:pt idx="3493">
                  <c:v>14.976000000000001</c:v>
                </c:pt>
                <c:pt idx="3494">
                  <c:v>17.590666666666667</c:v>
                </c:pt>
                <c:pt idx="3495">
                  <c:v>34.530666666666669</c:v>
                </c:pt>
                <c:pt idx="3496">
                  <c:v>7.3671666666666669</c:v>
                </c:pt>
                <c:pt idx="3497">
                  <c:v>21.254666666666665</c:v>
                </c:pt>
                <c:pt idx="3498">
                  <c:v>5.5238333333333332</c:v>
                </c:pt>
                <c:pt idx="3499">
                  <c:v>5.7</c:v>
                </c:pt>
                <c:pt idx="3500">
                  <c:v>31.268833333333333</c:v>
                </c:pt>
                <c:pt idx="3501">
                  <c:v>21.199000000000002</c:v>
                </c:pt>
                <c:pt idx="3502">
                  <c:v>43.420166666666667</c:v>
                </c:pt>
                <c:pt idx="3503">
                  <c:v>11.144666666666666</c:v>
                </c:pt>
                <c:pt idx="3504">
                  <c:v>35.703000000000003</c:v>
                </c:pt>
                <c:pt idx="3505">
                  <c:v>14.900166666666667</c:v>
                </c:pt>
                <c:pt idx="3506">
                  <c:v>24.475166666666667</c:v>
                </c:pt>
                <c:pt idx="3507">
                  <c:v>25.875333333333334</c:v>
                </c:pt>
                <c:pt idx="3508">
                  <c:v>16.006499999999999</c:v>
                </c:pt>
                <c:pt idx="3509">
                  <c:v>29.009499999999999</c:v>
                </c:pt>
                <c:pt idx="3510">
                  <c:v>26.724166666666665</c:v>
                </c:pt>
                <c:pt idx="3511">
                  <c:v>23.784333333333333</c:v>
                </c:pt>
                <c:pt idx="3512">
                  <c:v>17.498666666666665</c:v>
                </c:pt>
                <c:pt idx="3513">
                  <c:v>21.624583333333334</c:v>
                </c:pt>
                <c:pt idx="3514">
                  <c:v>20.823333333333334</c:v>
                </c:pt>
                <c:pt idx="3515">
                  <c:v>25.225166666666667</c:v>
                </c:pt>
                <c:pt idx="3516">
                  <c:v>18.233499999999999</c:v>
                </c:pt>
                <c:pt idx="3517">
                  <c:v>7.3546666666666667</c:v>
                </c:pt>
                <c:pt idx="3518">
                  <c:v>18.762166666666666</c:v>
                </c:pt>
                <c:pt idx="3519">
                  <c:v>18.589875750000001</c:v>
                </c:pt>
                <c:pt idx="3520">
                  <c:v>23.703166666666668</c:v>
                </c:pt>
                <c:pt idx="3521">
                  <c:v>36.749333333333333</c:v>
                </c:pt>
                <c:pt idx="3522">
                  <c:v>27.642333333333333</c:v>
                </c:pt>
                <c:pt idx="3523">
                  <c:v>6.8656666666666668</c:v>
                </c:pt>
                <c:pt idx="3524">
                  <c:v>4.8555000000000001</c:v>
                </c:pt>
                <c:pt idx="3525">
                  <c:v>22.796500000000002</c:v>
                </c:pt>
                <c:pt idx="3526">
                  <c:v>5.8491666666666671</c:v>
                </c:pt>
                <c:pt idx="3527">
                  <c:v>33.136833333333335</c:v>
                </c:pt>
                <c:pt idx="3528">
                  <c:v>26.597333333333335</c:v>
                </c:pt>
                <c:pt idx="3529">
                  <c:v>22.470666666666666</c:v>
                </c:pt>
                <c:pt idx="3530">
                  <c:v>15.934666666666667</c:v>
                </c:pt>
                <c:pt idx="3531">
                  <c:v>90.849833333333336</c:v>
                </c:pt>
                <c:pt idx="3532">
                  <c:v>4.2590000000000003</c:v>
                </c:pt>
                <c:pt idx="3533">
                  <c:v>23.014833333333332</c:v>
                </c:pt>
                <c:pt idx="3534">
                  <c:v>47.586833333333331</c:v>
                </c:pt>
                <c:pt idx="3535">
                  <c:v>17.600166666666667</c:v>
                </c:pt>
                <c:pt idx="3536">
                  <c:v>36.142333333333333</c:v>
                </c:pt>
                <c:pt idx="3537">
                  <c:v>16.697666666666667</c:v>
                </c:pt>
                <c:pt idx="3538">
                  <c:v>15.365333333333334</c:v>
                </c:pt>
                <c:pt idx="3539">
                  <c:v>27.43</c:v>
                </c:pt>
                <c:pt idx="3540">
                  <c:v>13.9305</c:v>
                </c:pt>
                <c:pt idx="3541">
                  <c:v>32.256666666666668</c:v>
                </c:pt>
                <c:pt idx="3542">
                  <c:v>39.378500000000003</c:v>
                </c:pt>
                <c:pt idx="3543">
                  <c:v>34.491999999999997</c:v>
                </c:pt>
                <c:pt idx="3544">
                  <c:v>93.712833333333336</c:v>
                </c:pt>
                <c:pt idx="3545">
                  <c:v>56.350833333333334</c:v>
                </c:pt>
                <c:pt idx="3546">
                  <c:v>61.018000000000001</c:v>
                </c:pt>
                <c:pt idx="3547">
                  <c:v>64.19583333333334</c:v>
                </c:pt>
                <c:pt idx="3548">
                  <c:v>37.306333333333335</c:v>
                </c:pt>
                <c:pt idx="3549">
                  <c:v>13.173500000000001</c:v>
                </c:pt>
                <c:pt idx="3550">
                  <c:v>4.8353333333333337</c:v>
                </c:pt>
                <c:pt idx="3551">
                  <c:v>7.9591666666666665</c:v>
                </c:pt>
                <c:pt idx="3552">
                  <c:v>29.5245</c:v>
                </c:pt>
                <c:pt idx="3553">
                  <c:v>10.672833333333333</c:v>
                </c:pt>
                <c:pt idx="3554">
                  <c:v>27.400833333333335</c:v>
                </c:pt>
                <c:pt idx="3555">
                  <c:v>41.875166666666665</c:v>
                </c:pt>
                <c:pt idx="3556">
                  <c:v>59.419166666666669</c:v>
                </c:pt>
                <c:pt idx="3557">
                  <c:v>69.9345</c:v>
                </c:pt>
                <c:pt idx="3558">
                  <c:v>71.37</c:v>
                </c:pt>
                <c:pt idx="3559">
                  <c:v>24.948499999999999</c:v>
                </c:pt>
                <c:pt idx="3560">
                  <c:v>29.598166666666668</c:v>
                </c:pt>
                <c:pt idx="3561">
                  <c:v>27.644500000000001</c:v>
                </c:pt>
                <c:pt idx="3562">
                  <c:v>27.094666666666665</c:v>
                </c:pt>
                <c:pt idx="3563">
                  <c:v>66.3035</c:v>
                </c:pt>
                <c:pt idx="3564">
                  <c:v>103.29683333333334</c:v>
                </c:pt>
                <c:pt idx="3565">
                  <c:v>27.723500000000001</c:v>
                </c:pt>
                <c:pt idx="3566">
                  <c:v>23.941333333333333</c:v>
                </c:pt>
                <c:pt idx="3567">
                  <c:v>30.23</c:v>
                </c:pt>
                <c:pt idx="3568">
                  <c:v>2.8381666666666665</c:v>
                </c:pt>
                <c:pt idx="3569">
                  <c:v>69.335166666666666</c:v>
                </c:pt>
                <c:pt idx="3570">
                  <c:v>36.237333333333332</c:v>
                </c:pt>
                <c:pt idx="3571">
                  <c:v>10.048833333333333</c:v>
                </c:pt>
                <c:pt idx="3572">
                  <c:v>22.365500000000001</c:v>
                </c:pt>
                <c:pt idx="3573">
                  <c:v>31.751000000000001</c:v>
                </c:pt>
                <c:pt idx="3574">
                  <c:v>57.168333333333337</c:v>
                </c:pt>
                <c:pt idx="3575">
                  <c:v>35.650333333333336</c:v>
                </c:pt>
                <c:pt idx="3576">
                  <c:v>30.363499999999998</c:v>
                </c:pt>
                <c:pt idx="3577">
                  <c:v>35.158000000000001</c:v>
                </c:pt>
                <c:pt idx="3578">
                  <c:v>34.115666666666669</c:v>
                </c:pt>
                <c:pt idx="3579">
                  <c:v>48.509</c:v>
                </c:pt>
                <c:pt idx="3580">
                  <c:v>22.795999999999999</c:v>
                </c:pt>
                <c:pt idx="3581">
                  <c:v>16.352833333333333</c:v>
                </c:pt>
                <c:pt idx="3582">
                  <c:v>25.565333333333335</c:v>
                </c:pt>
                <c:pt idx="3583">
                  <c:v>12.884833333333333</c:v>
                </c:pt>
                <c:pt idx="3584">
                  <c:v>13.211166666666667</c:v>
                </c:pt>
                <c:pt idx="3585">
                  <c:v>55.762166666666666</c:v>
                </c:pt>
                <c:pt idx="3586">
                  <c:v>28.164999999999999</c:v>
                </c:pt>
                <c:pt idx="3587">
                  <c:v>12.518000000000001</c:v>
                </c:pt>
                <c:pt idx="3588">
                  <c:v>42.811833333333333</c:v>
                </c:pt>
                <c:pt idx="3589">
                  <c:v>36.655500000000004</c:v>
                </c:pt>
                <c:pt idx="3590">
                  <c:v>26.822500000000002</c:v>
                </c:pt>
                <c:pt idx="3591">
                  <c:v>32.416499999999999</c:v>
                </c:pt>
                <c:pt idx="3592">
                  <c:v>111.4875</c:v>
                </c:pt>
                <c:pt idx="3593">
                  <c:v>43.081166666666668</c:v>
                </c:pt>
                <c:pt idx="3594">
                  <c:v>26.259666666666668</c:v>
                </c:pt>
                <c:pt idx="3595">
                  <c:v>71.991500000000002</c:v>
                </c:pt>
                <c:pt idx="3596">
                  <c:v>19.905000000000001</c:v>
                </c:pt>
                <c:pt idx="3597">
                  <c:v>28.121833333333335</c:v>
                </c:pt>
                <c:pt idx="3598">
                  <c:v>20.651166666666665</c:v>
                </c:pt>
                <c:pt idx="3599">
                  <c:v>61.436999999999998</c:v>
                </c:pt>
                <c:pt idx="3600">
                  <c:v>13.022500000000001</c:v>
                </c:pt>
                <c:pt idx="3601">
                  <c:v>11.5075</c:v>
                </c:pt>
                <c:pt idx="3602">
                  <c:v>30.663</c:v>
                </c:pt>
                <c:pt idx="3603">
                  <c:v>31.1205</c:v>
                </c:pt>
                <c:pt idx="3604">
                  <c:v>8.4738333333333333</c:v>
                </c:pt>
                <c:pt idx="3605">
                  <c:v>74.3155</c:v>
                </c:pt>
                <c:pt idx="3606">
                  <c:v>63.160166666666669</c:v>
                </c:pt>
                <c:pt idx="3607">
                  <c:v>28.527333333333335</c:v>
                </c:pt>
                <c:pt idx="3608">
                  <c:v>9.5491666666666664</c:v>
                </c:pt>
                <c:pt idx="3609">
                  <c:v>11.858833333333333</c:v>
                </c:pt>
                <c:pt idx="3610">
                  <c:v>1.3872222166666668</c:v>
                </c:pt>
                <c:pt idx="3611">
                  <c:v>76.467166666666671</c:v>
                </c:pt>
                <c:pt idx="3612">
                  <c:v>9.5623333333333331</c:v>
                </c:pt>
                <c:pt idx="3613">
                  <c:v>19.462499999999999</c:v>
                </c:pt>
                <c:pt idx="3614">
                  <c:v>17.312166666666666</c:v>
                </c:pt>
                <c:pt idx="3615">
                  <c:v>49.611666666666665</c:v>
                </c:pt>
                <c:pt idx="3616">
                  <c:v>12.279333333333334</c:v>
                </c:pt>
                <c:pt idx="3617">
                  <c:v>11.620833333333334</c:v>
                </c:pt>
                <c:pt idx="3618">
                  <c:v>16.383833333333332</c:v>
                </c:pt>
                <c:pt idx="3619">
                  <c:v>24.7895</c:v>
                </c:pt>
                <c:pt idx="3620">
                  <c:v>9.9738333333333333</c:v>
                </c:pt>
                <c:pt idx="3621">
                  <c:v>74.813500000000005</c:v>
                </c:pt>
                <c:pt idx="3622">
                  <c:v>18.984333333333332</c:v>
                </c:pt>
                <c:pt idx="3623">
                  <c:v>68.61033333333333</c:v>
                </c:pt>
                <c:pt idx="3624">
                  <c:v>51.009833333333333</c:v>
                </c:pt>
                <c:pt idx="3625">
                  <c:v>43.13216666666667</c:v>
                </c:pt>
                <c:pt idx="3626">
                  <c:v>49.49216666666667</c:v>
                </c:pt>
                <c:pt idx="3627">
                  <c:v>28.564499999999999</c:v>
                </c:pt>
                <c:pt idx="3628">
                  <c:v>30.398499999999999</c:v>
                </c:pt>
                <c:pt idx="3629">
                  <c:v>34.81733333333333</c:v>
                </c:pt>
                <c:pt idx="3630">
                  <c:v>33.804166666666667</c:v>
                </c:pt>
                <c:pt idx="3631">
                  <c:v>78.192499999999995</c:v>
                </c:pt>
                <c:pt idx="3632">
                  <c:v>29.206</c:v>
                </c:pt>
                <c:pt idx="3633">
                  <c:v>33.721666666666664</c:v>
                </c:pt>
                <c:pt idx="3634">
                  <c:v>84.014499999999998</c:v>
                </c:pt>
                <c:pt idx="3635">
                  <c:v>37.077166666666663</c:v>
                </c:pt>
                <c:pt idx="3636">
                  <c:v>19.916499999999999</c:v>
                </c:pt>
                <c:pt idx="3637">
                  <c:v>13.014333333333333</c:v>
                </c:pt>
                <c:pt idx="3638">
                  <c:v>38.762999999999998</c:v>
                </c:pt>
                <c:pt idx="3639">
                  <c:v>12.970166666666668</c:v>
                </c:pt>
                <c:pt idx="3640">
                  <c:v>13.210833333333333</c:v>
                </c:pt>
                <c:pt idx="3641">
                  <c:v>21.390166666666666</c:v>
                </c:pt>
                <c:pt idx="3642">
                  <c:v>14.982666666666667</c:v>
                </c:pt>
                <c:pt idx="3643">
                  <c:v>58.247833333333332</c:v>
                </c:pt>
                <c:pt idx="3644">
                  <c:v>25.990333333333332</c:v>
                </c:pt>
                <c:pt idx="3645">
                  <c:v>21.165166666666668</c:v>
                </c:pt>
                <c:pt idx="3646">
                  <c:v>31.644166666666667</c:v>
                </c:pt>
                <c:pt idx="3647">
                  <c:v>33.181666666666665</c:v>
                </c:pt>
                <c:pt idx="3648">
                  <c:v>5.1983333333333333</c:v>
                </c:pt>
                <c:pt idx="3649">
                  <c:v>38.05983333333333</c:v>
                </c:pt>
                <c:pt idx="3650">
                  <c:v>41.164000000000001</c:v>
                </c:pt>
                <c:pt idx="3651">
                  <c:v>38.977166666666669</c:v>
                </c:pt>
                <c:pt idx="3652">
                  <c:v>5.3440000000000003</c:v>
                </c:pt>
                <c:pt idx="3653">
                  <c:v>20.613333333333333</c:v>
                </c:pt>
                <c:pt idx="3654">
                  <c:v>30.809333333333335</c:v>
                </c:pt>
                <c:pt idx="3655">
                  <c:v>18.052</c:v>
                </c:pt>
                <c:pt idx="3656">
                  <c:v>27.375833333333333</c:v>
                </c:pt>
                <c:pt idx="3657">
                  <c:v>42.362666666666669</c:v>
                </c:pt>
                <c:pt idx="3658">
                  <c:v>6.0563333333333329</c:v>
                </c:pt>
                <c:pt idx="3659">
                  <c:v>26.888833333333334</c:v>
                </c:pt>
                <c:pt idx="3660">
                  <c:v>61.018000000000001</c:v>
                </c:pt>
                <c:pt idx="3661">
                  <c:v>38.461333333333336</c:v>
                </c:pt>
                <c:pt idx="3662">
                  <c:v>51.523333333333333</c:v>
                </c:pt>
                <c:pt idx="3663">
                  <c:v>42.010333333333335</c:v>
                </c:pt>
                <c:pt idx="3664">
                  <c:v>65.87133333333334</c:v>
                </c:pt>
                <c:pt idx="3665">
                  <c:v>18.396999999999998</c:v>
                </c:pt>
                <c:pt idx="3666">
                  <c:v>82.097166666666666</c:v>
                </c:pt>
                <c:pt idx="3667">
                  <c:v>18.922166666666666</c:v>
                </c:pt>
                <c:pt idx="3668">
                  <c:v>33.579666666666668</c:v>
                </c:pt>
                <c:pt idx="3669">
                  <c:v>30.843833333333333</c:v>
                </c:pt>
                <c:pt idx="3670">
                  <c:v>16.230166666666666</c:v>
                </c:pt>
                <c:pt idx="3671">
                  <c:v>31.134666666666668</c:v>
                </c:pt>
                <c:pt idx="3672">
                  <c:v>51.677666666666667</c:v>
                </c:pt>
                <c:pt idx="3673">
                  <c:v>29.173500000000001</c:v>
                </c:pt>
                <c:pt idx="3674">
                  <c:v>29.459</c:v>
                </c:pt>
                <c:pt idx="3675">
                  <c:v>34.747999999999998</c:v>
                </c:pt>
                <c:pt idx="3676">
                  <c:v>17.398833333333332</c:v>
                </c:pt>
                <c:pt idx="3677">
                  <c:v>32.872833333333332</c:v>
                </c:pt>
                <c:pt idx="3678">
                  <c:v>25.812666666666665</c:v>
                </c:pt>
                <c:pt idx="3679">
                  <c:v>21.3385</c:v>
                </c:pt>
                <c:pt idx="3680">
                  <c:v>19.100833333333334</c:v>
                </c:pt>
                <c:pt idx="3681">
                  <c:v>17.358333333333334</c:v>
                </c:pt>
                <c:pt idx="3682">
                  <c:v>13.764333333333333</c:v>
                </c:pt>
                <c:pt idx="3683">
                  <c:v>35.619500000000002</c:v>
                </c:pt>
                <c:pt idx="3684">
                  <c:v>11.629666666666667</c:v>
                </c:pt>
                <c:pt idx="3685">
                  <c:v>75.739999999999995</c:v>
                </c:pt>
                <c:pt idx="3686">
                  <c:v>53.725499999999997</c:v>
                </c:pt>
                <c:pt idx="3687">
                  <c:v>81.263333333333335</c:v>
                </c:pt>
                <c:pt idx="3688">
                  <c:v>32.1965</c:v>
                </c:pt>
                <c:pt idx="3689">
                  <c:v>18.719000000000001</c:v>
                </c:pt>
                <c:pt idx="3690">
                  <c:v>19.780999999999999</c:v>
                </c:pt>
                <c:pt idx="3691">
                  <c:v>60.598833333333332</c:v>
                </c:pt>
                <c:pt idx="3692">
                  <c:v>24.640333333333334</c:v>
                </c:pt>
                <c:pt idx="3693">
                  <c:v>33.2515</c:v>
                </c:pt>
                <c:pt idx="3694">
                  <c:v>70.123999999999995</c:v>
                </c:pt>
                <c:pt idx="3695">
                  <c:v>59.970666666666666</c:v>
                </c:pt>
                <c:pt idx="3696">
                  <c:v>30.778500000000001</c:v>
                </c:pt>
                <c:pt idx="3697">
                  <c:v>17.279666666666667</c:v>
                </c:pt>
                <c:pt idx="3698">
                  <c:v>33.705833333333331</c:v>
                </c:pt>
                <c:pt idx="3699">
                  <c:v>35.332166666666666</c:v>
                </c:pt>
                <c:pt idx="3700">
                  <c:v>8.3001666666666658</c:v>
                </c:pt>
                <c:pt idx="3701">
                  <c:v>36.435499999999998</c:v>
                </c:pt>
                <c:pt idx="3702">
                  <c:v>21.020499999999998</c:v>
                </c:pt>
                <c:pt idx="3703">
                  <c:v>19.894166666666667</c:v>
                </c:pt>
                <c:pt idx="3704">
                  <c:v>1.8656666666666666</c:v>
                </c:pt>
                <c:pt idx="3705">
                  <c:v>18.817833333333333</c:v>
                </c:pt>
                <c:pt idx="3706">
                  <c:v>33.984999999999999</c:v>
                </c:pt>
                <c:pt idx="3707">
                  <c:v>12.855833333333333</c:v>
                </c:pt>
                <c:pt idx="3708">
                  <c:v>9.9928333333333335</c:v>
                </c:pt>
                <c:pt idx="3709">
                  <c:v>81.067333333333337</c:v>
                </c:pt>
                <c:pt idx="3710">
                  <c:v>43.411999999999999</c:v>
                </c:pt>
                <c:pt idx="3711">
                  <c:v>4.6373333333333333</c:v>
                </c:pt>
                <c:pt idx="3712">
                  <c:v>31.444833333333332</c:v>
                </c:pt>
                <c:pt idx="3713">
                  <c:v>29.137666666666668</c:v>
                </c:pt>
                <c:pt idx="3714">
                  <c:v>66.835333333333338</c:v>
                </c:pt>
                <c:pt idx="3715">
                  <c:v>52.295999999999999</c:v>
                </c:pt>
                <c:pt idx="3716">
                  <c:v>43.808</c:v>
                </c:pt>
                <c:pt idx="3717">
                  <c:v>23.889666666666667</c:v>
                </c:pt>
                <c:pt idx="3718">
                  <c:v>31.4895</c:v>
                </c:pt>
                <c:pt idx="3719">
                  <c:v>56.034833499999998</c:v>
                </c:pt>
                <c:pt idx="3720">
                  <c:v>18.654666666666667</c:v>
                </c:pt>
                <c:pt idx="3721">
                  <c:v>11.134499999999999</c:v>
                </c:pt>
                <c:pt idx="3722">
                  <c:v>16.360499999999998</c:v>
                </c:pt>
                <c:pt idx="3723">
                  <c:v>63.720166666666664</c:v>
                </c:pt>
                <c:pt idx="3724">
                  <c:v>35.726500000000001</c:v>
                </c:pt>
                <c:pt idx="3725">
                  <c:v>21.746166666666667</c:v>
                </c:pt>
                <c:pt idx="3726">
                  <c:v>22.018999999999998</c:v>
                </c:pt>
                <c:pt idx="3727">
                  <c:v>28.623000000000001</c:v>
                </c:pt>
                <c:pt idx="3728">
                  <c:v>63.36</c:v>
                </c:pt>
                <c:pt idx="3729">
                  <c:v>26.488333333333333</c:v>
                </c:pt>
                <c:pt idx="3730">
                  <c:v>22.517499999999998</c:v>
                </c:pt>
                <c:pt idx="3731">
                  <c:v>19.340833333333332</c:v>
                </c:pt>
                <c:pt idx="3732">
                  <c:v>29.069833333333332</c:v>
                </c:pt>
                <c:pt idx="3733">
                  <c:v>84.605166666666662</c:v>
                </c:pt>
                <c:pt idx="3734">
                  <c:v>23.616333333333333</c:v>
                </c:pt>
                <c:pt idx="3735">
                  <c:v>18.173500000000001</c:v>
                </c:pt>
                <c:pt idx="3736">
                  <c:v>52.825499999999998</c:v>
                </c:pt>
                <c:pt idx="3737">
                  <c:v>40.865333333333332</c:v>
                </c:pt>
                <c:pt idx="3738">
                  <c:v>20.0245</c:v>
                </c:pt>
                <c:pt idx="3739">
                  <c:v>5.7240000000000002</c:v>
                </c:pt>
                <c:pt idx="3740">
                  <c:v>20.578333333333333</c:v>
                </c:pt>
                <c:pt idx="3741">
                  <c:v>16.059000000000001</c:v>
                </c:pt>
                <c:pt idx="3742">
                  <c:v>24.7775</c:v>
                </c:pt>
                <c:pt idx="3743">
                  <c:v>61.817166666666665</c:v>
                </c:pt>
                <c:pt idx="3744">
                  <c:v>52.168500000000002</c:v>
                </c:pt>
                <c:pt idx="3745">
                  <c:v>49.933833333333332</c:v>
                </c:pt>
                <c:pt idx="3746">
                  <c:v>25.671166666666668</c:v>
                </c:pt>
                <c:pt idx="3747">
                  <c:v>73.30083333333333</c:v>
                </c:pt>
                <c:pt idx="3748">
                  <c:v>48.564166666666665</c:v>
                </c:pt>
                <c:pt idx="3749">
                  <c:v>47.789166666666667</c:v>
                </c:pt>
                <c:pt idx="3750">
                  <c:v>27.335999999999999</c:v>
                </c:pt>
                <c:pt idx="3751">
                  <c:v>45.686666666666667</c:v>
                </c:pt>
                <c:pt idx="3752">
                  <c:v>49.339833333333331</c:v>
                </c:pt>
                <c:pt idx="3753">
                  <c:v>29.6145</c:v>
                </c:pt>
                <c:pt idx="3754">
                  <c:v>11.062833333333334</c:v>
                </c:pt>
                <c:pt idx="3755">
                  <c:v>26.694333333333333</c:v>
                </c:pt>
                <c:pt idx="3756">
                  <c:v>36.787166666666664</c:v>
                </c:pt>
                <c:pt idx="3757">
                  <c:v>14.553000000000001</c:v>
                </c:pt>
                <c:pt idx="3758">
                  <c:v>21.791666666666668</c:v>
                </c:pt>
                <c:pt idx="3759">
                  <c:v>33.167166666666667</c:v>
                </c:pt>
                <c:pt idx="3760">
                  <c:v>29.208666666666666</c:v>
                </c:pt>
                <c:pt idx="3761">
                  <c:v>27.366833333333332</c:v>
                </c:pt>
                <c:pt idx="3762">
                  <c:v>16.83658325</c:v>
                </c:pt>
                <c:pt idx="3763">
                  <c:v>75.938833333333335</c:v>
                </c:pt>
                <c:pt idx="3764">
                  <c:v>22.716166666666666</c:v>
                </c:pt>
                <c:pt idx="3765">
                  <c:v>46.663666666666664</c:v>
                </c:pt>
                <c:pt idx="3766">
                  <c:v>25.636166666666668</c:v>
                </c:pt>
                <c:pt idx="3767">
                  <c:v>26.580500000000001</c:v>
                </c:pt>
                <c:pt idx="3768">
                  <c:v>49.421500000000002</c:v>
                </c:pt>
                <c:pt idx="3769">
                  <c:v>33.956666666666663</c:v>
                </c:pt>
                <c:pt idx="3770">
                  <c:v>22.435666666666666</c:v>
                </c:pt>
                <c:pt idx="3771">
                  <c:v>105.48566666666666</c:v>
                </c:pt>
                <c:pt idx="3772">
                  <c:v>7.9433333333333334</c:v>
                </c:pt>
                <c:pt idx="3773">
                  <c:v>10.897666666666666</c:v>
                </c:pt>
                <c:pt idx="3774">
                  <c:v>9.5634999999999994</c:v>
                </c:pt>
                <c:pt idx="3775">
                  <c:v>34.095500000000001</c:v>
                </c:pt>
                <c:pt idx="3776">
                  <c:v>34.159333333333336</c:v>
                </c:pt>
                <c:pt idx="3777">
                  <c:v>20.244499999999999</c:v>
                </c:pt>
                <c:pt idx="3778">
                  <c:v>17.321166666666667</c:v>
                </c:pt>
                <c:pt idx="3779">
                  <c:v>24.640833333333333</c:v>
                </c:pt>
                <c:pt idx="3780">
                  <c:v>32.864166666666669</c:v>
                </c:pt>
                <c:pt idx="3781">
                  <c:v>34.4495</c:v>
                </c:pt>
                <c:pt idx="3782">
                  <c:v>27.671500000000002</c:v>
                </c:pt>
                <c:pt idx="3783">
                  <c:v>18.315833333333334</c:v>
                </c:pt>
                <c:pt idx="3784">
                  <c:v>18.919833333333333</c:v>
                </c:pt>
                <c:pt idx="3785">
                  <c:v>66.19583333333334</c:v>
                </c:pt>
                <c:pt idx="3786">
                  <c:v>68.941500000000005</c:v>
                </c:pt>
                <c:pt idx="3787">
                  <c:v>11.016</c:v>
                </c:pt>
                <c:pt idx="3788">
                  <c:v>7.9531666666666663</c:v>
                </c:pt>
                <c:pt idx="3789">
                  <c:v>18.391666666666666</c:v>
                </c:pt>
                <c:pt idx="3790">
                  <c:v>9.7108333333333334</c:v>
                </c:pt>
                <c:pt idx="3791">
                  <c:v>28.886666666666667</c:v>
                </c:pt>
                <c:pt idx="3792">
                  <c:v>27.917666666666666</c:v>
                </c:pt>
                <c:pt idx="3793">
                  <c:v>26.214833333333335</c:v>
                </c:pt>
                <c:pt idx="3794">
                  <c:v>57.773333333333333</c:v>
                </c:pt>
                <c:pt idx="3795">
                  <c:v>48.088333333333331</c:v>
                </c:pt>
                <c:pt idx="3796">
                  <c:v>16.190833333333334</c:v>
                </c:pt>
                <c:pt idx="3797">
                  <c:v>26.34</c:v>
                </c:pt>
                <c:pt idx="3798">
                  <c:v>23.451499999999999</c:v>
                </c:pt>
                <c:pt idx="3799">
                  <c:v>9.2464999999999993</c:v>
                </c:pt>
                <c:pt idx="3800">
                  <c:v>70.893833333333333</c:v>
                </c:pt>
                <c:pt idx="3801">
                  <c:v>17.080333333333332</c:v>
                </c:pt>
                <c:pt idx="3802">
                  <c:v>33.851666666666667</c:v>
                </c:pt>
                <c:pt idx="3803">
                  <c:v>91.444333333333333</c:v>
                </c:pt>
                <c:pt idx="3804">
                  <c:v>46.36633333333333</c:v>
                </c:pt>
                <c:pt idx="3805">
                  <c:v>9.1118333333333332</c:v>
                </c:pt>
                <c:pt idx="3806">
                  <c:v>35.642499999999998</c:v>
                </c:pt>
                <c:pt idx="3807">
                  <c:v>26.472166666666666</c:v>
                </c:pt>
                <c:pt idx="3808">
                  <c:v>6.2766666666666664</c:v>
                </c:pt>
                <c:pt idx="3809">
                  <c:v>14.675000000000001</c:v>
                </c:pt>
                <c:pt idx="3810">
                  <c:v>34.954166666666666</c:v>
                </c:pt>
                <c:pt idx="3811">
                  <c:v>49.171500000000002</c:v>
                </c:pt>
                <c:pt idx="3812">
                  <c:v>14.1675</c:v>
                </c:pt>
                <c:pt idx="3813">
                  <c:v>19.743166666666667</c:v>
                </c:pt>
                <c:pt idx="3814">
                  <c:v>34.603166666666667</c:v>
                </c:pt>
                <c:pt idx="3815">
                  <c:v>33.384999999999998</c:v>
                </c:pt>
                <c:pt idx="3816">
                  <c:v>19.196666666666665</c:v>
                </c:pt>
                <c:pt idx="3817">
                  <c:v>60.045000000000002</c:v>
                </c:pt>
                <c:pt idx="3818">
                  <c:v>96.786000000000001</c:v>
                </c:pt>
                <c:pt idx="3819">
                  <c:v>31.515666666666668</c:v>
                </c:pt>
                <c:pt idx="3820">
                  <c:v>22.003666666666668</c:v>
                </c:pt>
                <c:pt idx="3821">
                  <c:v>23.342166666666667</c:v>
                </c:pt>
                <c:pt idx="3822">
                  <c:v>15.736499999999999</c:v>
                </c:pt>
                <c:pt idx="3823">
                  <c:v>16.396166666666666</c:v>
                </c:pt>
                <c:pt idx="3824">
                  <c:v>75.882499999999993</c:v>
                </c:pt>
                <c:pt idx="3825">
                  <c:v>22.922333333333334</c:v>
                </c:pt>
                <c:pt idx="3826">
                  <c:v>5.2713333333333336</c:v>
                </c:pt>
                <c:pt idx="3827">
                  <c:v>14.68</c:v>
                </c:pt>
                <c:pt idx="3828">
                  <c:v>55.109666666666669</c:v>
                </c:pt>
                <c:pt idx="3829">
                  <c:v>35.694000000000003</c:v>
                </c:pt>
                <c:pt idx="3830">
                  <c:v>18.019500000000001</c:v>
                </c:pt>
                <c:pt idx="3831">
                  <c:v>7.3451666666666666</c:v>
                </c:pt>
                <c:pt idx="3832">
                  <c:v>60.266500000000001</c:v>
                </c:pt>
                <c:pt idx="3833">
                  <c:v>64.597833333333327</c:v>
                </c:pt>
                <c:pt idx="3834">
                  <c:v>19.082833333333333</c:v>
                </c:pt>
                <c:pt idx="3835">
                  <c:v>36.224166666666669</c:v>
                </c:pt>
                <c:pt idx="3836">
                  <c:v>25.761333333333333</c:v>
                </c:pt>
                <c:pt idx="3837">
                  <c:v>47.542833333333334</c:v>
                </c:pt>
                <c:pt idx="3838">
                  <c:v>44.482999999999997</c:v>
                </c:pt>
                <c:pt idx="3839">
                  <c:v>11.115</c:v>
                </c:pt>
                <c:pt idx="3840">
                  <c:v>4.91</c:v>
                </c:pt>
                <c:pt idx="3841">
                  <c:v>76.979833333333332</c:v>
                </c:pt>
                <c:pt idx="3842">
                  <c:v>61.576500000000003</c:v>
                </c:pt>
                <c:pt idx="3843">
                  <c:v>20.575833333333332</c:v>
                </c:pt>
                <c:pt idx="3844">
                  <c:v>13.693</c:v>
                </c:pt>
                <c:pt idx="3845">
                  <c:v>80.236166666666662</c:v>
                </c:pt>
                <c:pt idx="3846">
                  <c:v>42.125999999999998</c:v>
                </c:pt>
                <c:pt idx="3847">
                  <c:v>26.664999999999999</c:v>
                </c:pt>
                <c:pt idx="3848">
                  <c:v>32.700499999999998</c:v>
                </c:pt>
                <c:pt idx="3849">
                  <c:v>26.806666666666668</c:v>
                </c:pt>
                <c:pt idx="3850">
                  <c:v>41.548833333333334</c:v>
                </c:pt>
                <c:pt idx="3851">
                  <c:v>80.653000000000006</c:v>
                </c:pt>
                <c:pt idx="3852">
                  <c:v>30.960333333333335</c:v>
                </c:pt>
                <c:pt idx="3853">
                  <c:v>9.6103333333333332</c:v>
                </c:pt>
                <c:pt idx="3854">
                  <c:v>14.918166666666666</c:v>
                </c:pt>
                <c:pt idx="3855">
                  <c:v>22.481166666666667</c:v>
                </c:pt>
                <c:pt idx="3856">
                  <c:v>83.00633333333333</c:v>
                </c:pt>
                <c:pt idx="3857">
                  <c:v>26.318166666666666</c:v>
                </c:pt>
                <c:pt idx="3858">
                  <c:v>6.1044999999999998</c:v>
                </c:pt>
                <c:pt idx="3859">
                  <c:v>48.751333333333335</c:v>
                </c:pt>
                <c:pt idx="3860">
                  <c:v>24.991166666666668</c:v>
                </c:pt>
                <c:pt idx="3861">
                  <c:v>23.294333333333334</c:v>
                </c:pt>
                <c:pt idx="3862">
                  <c:v>30.859833333333334</c:v>
                </c:pt>
                <c:pt idx="3863">
                  <c:v>55.485999999999997</c:v>
                </c:pt>
                <c:pt idx="3864">
                  <c:v>18.764500000000002</c:v>
                </c:pt>
                <c:pt idx="3865">
                  <c:v>55.156500000000001</c:v>
                </c:pt>
                <c:pt idx="3866">
                  <c:v>11.0595</c:v>
                </c:pt>
                <c:pt idx="3867">
                  <c:v>14.103833333333334</c:v>
                </c:pt>
                <c:pt idx="3868">
                  <c:v>48.17966666666667</c:v>
                </c:pt>
                <c:pt idx="3869">
                  <c:v>30.091000000000001</c:v>
                </c:pt>
                <c:pt idx="3870">
                  <c:v>29.543666666666667</c:v>
                </c:pt>
                <c:pt idx="3871">
                  <c:v>30.893999999999998</c:v>
                </c:pt>
                <c:pt idx="3872">
                  <c:v>25.716833333333334</c:v>
                </c:pt>
                <c:pt idx="3873">
                  <c:v>48.31</c:v>
                </c:pt>
                <c:pt idx="3874">
                  <c:v>60.788666666666664</c:v>
                </c:pt>
                <c:pt idx="3875">
                  <c:v>52.673666666666669</c:v>
                </c:pt>
                <c:pt idx="3876">
                  <c:v>27.022666666666666</c:v>
                </c:pt>
                <c:pt idx="3877">
                  <c:v>40.782166666666669</c:v>
                </c:pt>
                <c:pt idx="3878">
                  <c:v>65.353166666666667</c:v>
                </c:pt>
                <c:pt idx="3879">
                  <c:v>21.451499999999999</c:v>
                </c:pt>
                <c:pt idx="3880">
                  <c:v>28.907333333333334</c:v>
                </c:pt>
                <c:pt idx="3881">
                  <c:v>44.235333333333337</c:v>
                </c:pt>
                <c:pt idx="3882">
                  <c:v>30.507999999999999</c:v>
                </c:pt>
                <c:pt idx="3883">
                  <c:v>11.485166666666666</c:v>
                </c:pt>
                <c:pt idx="3884">
                  <c:v>87.451166666666666</c:v>
                </c:pt>
                <c:pt idx="3885">
                  <c:v>8.0498333333333338</c:v>
                </c:pt>
                <c:pt idx="3886">
                  <c:v>22.694166666666668</c:v>
                </c:pt>
                <c:pt idx="3887">
                  <c:v>26.488666666666667</c:v>
                </c:pt>
                <c:pt idx="3888">
                  <c:v>31.053833333333333</c:v>
                </c:pt>
                <c:pt idx="3889">
                  <c:v>33.773499999999999</c:v>
                </c:pt>
                <c:pt idx="3890">
                  <c:v>18.971833333333333</c:v>
                </c:pt>
                <c:pt idx="3891">
                  <c:v>34.499833333333335</c:v>
                </c:pt>
                <c:pt idx="3892">
                  <c:v>18.307166666666667</c:v>
                </c:pt>
                <c:pt idx="3893">
                  <c:v>34.872166666666665</c:v>
                </c:pt>
                <c:pt idx="3894">
                  <c:v>52.00483333333333</c:v>
                </c:pt>
                <c:pt idx="3895">
                  <c:v>59.63</c:v>
                </c:pt>
                <c:pt idx="3896">
                  <c:v>11.100666666666667</c:v>
                </c:pt>
                <c:pt idx="3897">
                  <c:v>6.2731666666666666</c:v>
                </c:pt>
                <c:pt idx="3898">
                  <c:v>3.5896666666666666</c:v>
                </c:pt>
                <c:pt idx="3899">
                  <c:v>16.596499999999999</c:v>
                </c:pt>
                <c:pt idx="3900">
                  <c:v>70.007666666666665</c:v>
                </c:pt>
                <c:pt idx="3901">
                  <c:v>16.246833333333335</c:v>
                </c:pt>
                <c:pt idx="3902">
                  <c:v>5.2873333333333337</c:v>
                </c:pt>
                <c:pt idx="3903">
                  <c:v>27.749833333333335</c:v>
                </c:pt>
                <c:pt idx="3904">
                  <c:v>43.677500000000002</c:v>
                </c:pt>
                <c:pt idx="3905">
                  <c:v>10.157833333333333</c:v>
                </c:pt>
                <c:pt idx="3906">
                  <c:v>15.576666666666666</c:v>
                </c:pt>
                <c:pt idx="3907">
                  <c:v>48.704999999999998</c:v>
                </c:pt>
                <c:pt idx="3908">
                  <c:v>23.748333333333335</c:v>
                </c:pt>
                <c:pt idx="3909">
                  <c:v>36.788833333333336</c:v>
                </c:pt>
                <c:pt idx="3910">
                  <c:v>83.087999999999994</c:v>
                </c:pt>
                <c:pt idx="3911">
                  <c:v>16.684999999999999</c:v>
                </c:pt>
                <c:pt idx="3912">
                  <c:v>9.9090000000000007</c:v>
                </c:pt>
                <c:pt idx="3913">
                  <c:v>10.065333333333333</c:v>
                </c:pt>
                <c:pt idx="3914">
                  <c:v>24.200500000000002</c:v>
                </c:pt>
                <c:pt idx="3915">
                  <c:v>28.686833333333333</c:v>
                </c:pt>
                <c:pt idx="3916">
                  <c:v>42.683</c:v>
                </c:pt>
                <c:pt idx="3917">
                  <c:v>29.044833333333333</c:v>
                </c:pt>
                <c:pt idx="3918">
                  <c:v>36.405333333333331</c:v>
                </c:pt>
                <c:pt idx="3919">
                  <c:v>8.9113333333333333</c:v>
                </c:pt>
                <c:pt idx="3920">
                  <c:v>11.485333333333333</c:v>
                </c:pt>
                <c:pt idx="3921">
                  <c:v>44.757333333333335</c:v>
                </c:pt>
                <c:pt idx="3922">
                  <c:v>39.642166666666668</c:v>
                </c:pt>
                <c:pt idx="3923">
                  <c:v>7.5750000000000002</c:v>
                </c:pt>
                <c:pt idx="3924">
                  <c:v>15.638166666666667</c:v>
                </c:pt>
                <c:pt idx="3925">
                  <c:v>11.019833333333333</c:v>
                </c:pt>
                <c:pt idx="3926">
                  <c:v>15.383833333333333</c:v>
                </c:pt>
                <c:pt idx="3927">
                  <c:v>12.089666666666666</c:v>
                </c:pt>
                <c:pt idx="3928">
                  <c:v>28.238833333333332</c:v>
                </c:pt>
                <c:pt idx="3929">
                  <c:v>14.897166666666667</c:v>
                </c:pt>
                <c:pt idx="3930">
                  <c:v>17.544833333333333</c:v>
                </c:pt>
                <c:pt idx="3931">
                  <c:v>25.530916666666666</c:v>
                </c:pt>
                <c:pt idx="3932">
                  <c:v>20.230166666666666</c:v>
                </c:pt>
                <c:pt idx="3933">
                  <c:v>24.278833333333335</c:v>
                </c:pt>
                <c:pt idx="3934">
                  <c:v>21.249333333333333</c:v>
                </c:pt>
                <c:pt idx="3935">
                  <c:v>29.559833333333334</c:v>
                </c:pt>
                <c:pt idx="3936">
                  <c:v>41.155000000000001</c:v>
                </c:pt>
                <c:pt idx="3937">
                  <c:v>13.605333333333334</c:v>
                </c:pt>
                <c:pt idx="3938">
                  <c:v>31.930499999999999</c:v>
                </c:pt>
                <c:pt idx="3939">
                  <c:v>38.208833333333331</c:v>
                </c:pt>
                <c:pt idx="3940">
                  <c:v>105.34666666666666</c:v>
                </c:pt>
                <c:pt idx="3941">
                  <c:v>34.910666666666664</c:v>
                </c:pt>
                <c:pt idx="3942">
                  <c:v>31.582833333333333</c:v>
                </c:pt>
                <c:pt idx="3943">
                  <c:v>33.499499999999998</c:v>
                </c:pt>
                <c:pt idx="3944">
                  <c:v>25.911000000000001</c:v>
                </c:pt>
                <c:pt idx="3945">
                  <c:v>22.265499999999999</c:v>
                </c:pt>
                <c:pt idx="3946">
                  <c:v>41.36483333333333</c:v>
                </c:pt>
                <c:pt idx="3947">
                  <c:v>29.892166666666668</c:v>
                </c:pt>
                <c:pt idx="3948">
                  <c:v>74.275499999999994</c:v>
                </c:pt>
                <c:pt idx="3949">
                  <c:v>37.834499999999998</c:v>
                </c:pt>
                <c:pt idx="3950">
                  <c:v>8.573833333333333</c:v>
                </c:pt>
                <c:pt idx="3951">
                  <c:v>16.725166666666667</c:v>
                </c:pt>
                <c:pt idx="3952">
                  <c:v>25.298500000000001</c:v>
                </c:pt>
                <c:pt idx="3953">
                  <c:v>59.62233333333333</c:v>
                </c:pt>
                <c:pt idx="3954">
                  <c:v>22.618333333333332</c:v>
                </c:pt>
                <c:pt idx="3955">
                  <c:v>36.394500000000001</c:v>
                </c:pt>
                <c:pt idx="3956">
                  <c:v>14.702</c:v>
                </c:pt>
                <c:pt idx="3957">
                  <c:v>99.284499999999994</c:v>
                </c:pt>
                <c:pt idx="3958">
                  <c:v>103.55966666666667</c:v>
                </c:pt>
                <c:pt idx="3959">
                  <c:v>8.0093333333333341</c:v>
                </c:pt>
                <c:pt idx="3960">
                  <c:v>34.489166666666669</c:v>
                </c:pt>
                <c:pt idx="3961">
                  <c:v>34.768833333333333</c:v>
                </c:pt>
                <c:pt idx="3962">
                  <c:v>23.297000000000001</c:v>
                </c:pt>
                <c:pt idx="3963">
                  <c:v>27.009166666666665</c:v>
                </c:pt>
                <c:pt idx="3964">
                  <c:v>35.929499999999997</c:v>
                </c:pt>
                <c:pt idx="3965">
                  <c:v>58.692500000000003</c:v>
                </c:pt>
                <c:pt idx="3966">
                  <c:v>52.869833333333332</c:v>
                </c:pt>
                <c:pt idx="3967">
                  <c:v>78.994</c:v>
                </c:pt>
                <c:pt idx="3968">
                  <c:v>17.8355</c:v>
                </c:pt>
                <c:pt idx="3969">
                  <c:v>10.669</c:v>
                </c:pt>
                <c:pt idx="3970">
                  <c:v>45.868499999999997</c:v>
                </c:pt>
                <c:pt idx="3971">
                  <c:v>32.019500000000001</c:v>
                </c:pt>
                <c:pt idx="3972">
                  <c:v>41.715333333333334</c:v>
                </c:pt>
                <c:pt idx="3973">
                  <c:v>22.525666666666666</c:v>
                </c:pt>
                <c:pt idx="3974">
                  <c:v>11.461166666666667</c:v>
                </c:pt>
                <c:pt idx="3975">
                  <c:v>48.070166666666665</c:v>
                </c:pt>
                <c:pt idx="3976">
                  <c:v>72.625833333333333</c:v>
                </c:pt>
                <c:pt idx="3977">
                  <c:v>31.661000000000001</c:v>
                </c:pt>
                <c:pt idx="3978">
                  <c:v>52.286166666666666</c:v>
                </c:pt>
                <c:pt idx="3979">
                  <c:v>28.065166666666666</c:v>
                </c:pt>
                <c:pt idx="3980">
                  <c:v>61.710833333333333</c:v>
                </c:pt>
                <c:pt idx="3981">
                  <c:v>6.5096666666666669</c:v>
                </c:pt>
                <c:pt idx="3982">
                  <c:v>40.699333333333335</c:v>
                </c:pt>
                <c:pt idx="3983">
                  <c:v>8.3843750000000004</c:v>
                </c:pt>
                <c:pt idx="3984">
                  <c:v>99.112499999999997</c:v>
                </c:pt>
                <c:pt idx="3985">
                  <c:v>49.893166666666666</c:v>
                </c:pt>
                <c:pt idx="3986">
                  <c:v>3.4630000000000001</c:v>
                </c:pt>
                <c:pt idx="3987">
                  <c:v>30.324999999999999</c:v>
                </c:pt>
                <c:pt idx="3988">
                  <c:v>56.033833333333334</c:v>
                </c:pt>
                <c:pt idx="3989">
                  <c:v>6.9580000000000002</c:v>
                </c:pt>
                <c:pt idx="3990">
                  <c:v>89.013000000000005</c:v>
                </c:pt>
                <c:pt idx="3991">
                  <c:v>25.598166666666668</c:v>
                </c:pt>
                <c:pt idx="3992">
                  <c:v>22.856333333333332</c:v>
                </c:pt>
                <c:pt idx="3993">
                  <c:v>11.412666666666667</c:v>
                </c:pt>
                <c:pt idx="3994">
                  <c:v>7.1585000000000001</c:v>
                </c:pt>
                <c:pt idx="3995">
                  <c:v>31.620666666666665</c:v>
                </c:pt>
                <c:pt idx="3996">
                  <c:v>25.931833333333334</c:v>
                </c:pt>
                <c:pt idx="3997">
                  <c:v>35.019666666666666</c:v>
                </c:pt>
                <c:pt idx="3998">
                  <c:v>65.510666666666665</c:v>
                </c:pt>
                <c:pt idx="3999">
                  <c:v>28.706499999999998</c:v>
                </c:pt>
              </c:numCache>
            </c:numRef>
          </c:xVal>
          <c:yVal>
            <c:numRef>
              <c:f>Sheet1!$E$4:$E$4003</c:f>
              <c:numCache>
                <c:formatCode>General</c:formatCode>
                <c:ptCount val="4000"/>
                <c:pt idx="0">
                  <c:v>34.310499999999998</c:v>
                </c:pt>
                <c:pt idx="1">
                  <c:v>30.521833333333333</c:v>
                </c:pt>
                <c:pt idx="2">
                  <c:v>17.5105</c:v>
                </c:pt>
                <c:pt idx="3">
                  <c:v>48.5745</c:v>
                </c:pt>
                <c:pt idx="4">
                  <c:v>40.722166666666666</c:v>
                </c:pt>
                <c:pt idx="5">
                  <c:v>14.145333333333333</c:v>
                </c:pt>
                <c:pt idx="6">
                  <c:v>70.957666666666668</c:v>
                </c:pt>
                <c:pt idx="7">
                  <c:v>87.467166666666671</c:v>
                </c:pt>
                <c:pt idx="8">
                  <c:v>56.737000000000002</c:v>
                </c:pt>
                <c:pt idx="9">
                  <c:v>21.7515</c:v>
                </c:pt>
                <c:pt idx="10">
                  <c:v>24.832000000000001</c:v>
                </c:pt>
                <c:pt idx="11">
                  <c:v>18.198666666666668</c:v>
                </c:pt>
                <c:pt idx="12">
                  <c:v>65.954499999999996</c:v>
                </c:pt>
                <c:pt idx="13">
                  <c:v>11.349500000000001</c:v>
                </c:pt>
                <c:pt idx="14">
                  <c:v>18.787166666666668</c:v>
                </c:pt>
                <c:pt idx="15">
                  <c:v>21.996666666666666</c:v>
                </c:pt>
                <c:pt idx="16">
                  <c:v>6.886166666666667</c:v>
                </c:pt>
                <c:pt idx="17">
                  <c:v>43.841999999999999</c:v>
                </c:pt>
                <c:pt idx="18">
                  <c:v>19.991</c:v>
                </c:pt>
                <c:pt idx="19">
                  <c:v>20.706833333333332</c:v>
                </c:pt>
                <c:pt idx="20">
                  <c:v>11.124000000000001</c:v>
                </c:pt>
                <c:pt idx="21">
                  <c:v>48.67883333333333</c:v>
                </c:pt>
                <c:pt idx="22">
                  <c:v>25.723500000000001</c:v>
                </c:pt>
                <c:pt idx="23">
                  <c:v>39.830333333333336</c:v>
                </c:pt>
                <c:pt idx="24">
                  <c:v>53.797666666666665</c:v>
                </c:pt>
                <c:pt idx="25">
                  <c:v>19.291499999999999</c:v>
                </c:pt>
                <c:pt idx="26">
                  <c:v>67.491833333333332</c:v>
                </c:pt>
                <c:pt idx="27">
                  <c:v>116.55816666666666</c:v>
                </c:pt>
                <c:pt idx="28">
                  <c:v>30.947500000000002</c:v>
                </c:pt>
                <c:pt idx="29">
                  <c:v>41.593000000000004</c:v>
                </c:pt>
                <c:pt idx="30">
                  <c:v>13.852666666666666</c:v>
                </c:pt>
                <c:pt idx="31">
                  <c:v>40.363333333333337</c:v>
                </c:pt>
                <c:pt idx="32">
                  <c:v>38.1265</c:v>
                </c:pt>
                <c:pt idx="33">
                  <c:v>56.813499999999998</c:v>
                </c:pt>
                <c:pt idx="34">
                  <c:v>21.667999999999999</c:v>
                </c:pt>
                <c:pt idx="35">
                  <c:v>37.703166666666668</c:v>
                </c:pt>
                <c:pt idx="36">
                  <c:v>58.278500000000001</c:v>
                </c:pt>
                <c:pt idx="37">
                  <c:v>5.5060000000000002</c:v>
                </c:pt>
                <c:pt idx="38">
                  <c:v>11.114000000000001</c:v>
                </c:pt>
                <c:pt idx="39">
                  <c:v>17.116499999999998</c:v>
                </c:pt>
                <c:pt idx="40">
                  <c:v>76.326666666666668</c:v>
                </c:pt>
                <c:pt idx="41">
                  <c:v>25.931833333333334</c:v>
                </c:pt>
                <c:pt idx="42">
                  <c:v>32.155500000000004</c:v>
                </c:pt>
                <c:pt idx="43">
                  <c:v>10.853999999999999</c:v>
                </c:pt>
                <c:pt idx="44">
                  <c:v>39.936166666666665</c:v>
                </c:pt>
                <c:pt idx="45">
                  <c:v>43.433500000000002</c:v>
                </c:pt>
                <c:pt idx="46">
                  <c:v>7.9446666666666665</c:v>
                </c:pt>
                <c:pt idx="47">
                  <c:v>106.55249999999999</c:v>
                </c:pt>
                <c:pt idx="48">
                  <c:v>96.20516666666667</c:v>
                </c:pt>
                <c:pt idx="49">
                  <c:v>8.0668333333333333</c:v>
                </c:pt>
                <c:pt idx="50">
                  <c:v>66.733666666666664</c:v>
                </c:pt>
                <c:pt idx="51">
                  <c:v>32.432166666666667</c:v>
                </c:pt>
                <c:pt idx="52">
                  <c:v>19.484333333333332</c:v>
                </c:pt>
                <c:pt idx="53">
                  <c:v>37.894666666666666</c:v>
                </c:pt>
                <c:pt idx="54">
                  <c:v>20.151166666666665</c:v>
                </c:pt>
                <c:pt idx="55">
                  <c:v>19.1325</c:v>
                </c:pt>
                <c:pt idx="56">
                  <c:v>38.671833333333332</c:v>
                </c:pt>
                <c:pt idx="57">
                  <c:v>26.5505</c:v>
                </c:pt>
                <c:pt idx="58">
                  <c:v>55.331333333333333</c:v>
                </c:pt>
                <c:pt idx="59">
                  <c:v>17.527666666666665</c:v>
                </c:pt>
                <c:pt idx="60">
                  <c:v>30.867166666666666</c:v>
                </c:pt>
                <c:pt idx="61">
                  <c:v>48.776666666666664</c:v>
                </c:pt>
                <c:pt idx="62">
                  <c:v>25.348500000000001</c:v>
                </c:pt>
                <c:pt idx="63">
                  <c:v>5.7048333333333332</c:v>
                </c:pt>
                <c:pt idx="64">
                  <c:v>18.493500000000001</c:v>
                </c:pt>
                <c:pt idx="65">
                  <c:v>40.935000000000002</c:v>
                </c:pt>
                <c:pt idx="66">
                  <c:v>95.37533333333333</c:v>
                </c:pt>
                <c:pt idx="67">
                  <c:v>62.764333333333333</c:v>
                </c:pt>
                <c:pt idx="68">
                  <c:v>33.545999999999999</c:v>
                </c:pt>
                <c:pt idx="69">
                  <c:v>30.591333333333335</c:v>
                </c:pt>
                <c:pt idx="70">
                  <c:v>18.056833333333334</c:v>
                </c:pt>
                <c:pt idx="71">
                  <c:v>43.444833333333335</c:v>
                </c:pt>
                <c:pt idx="72">
                  <c:v>15.622333333333334</c:v>
                </c:pt>
                <c:pt idx="73">
                  <c:v>34.934333333333335</c:v>
                </c:pt>
                <c:pt idx="74">
                  <c:v>75.262833333333333</c:v>
                </c:pt>
                <c:pt idx="75">
                  <c:v>33.411166666666666</c:v>
                </c:pt>
                <c:pt idx="76">
                  <c:v>22.473166666666668</c:v>
                </c:pt>
                <c:pt idx="77">
                  <c:v>35.095999999999997</c:v>
                </c:pt>
                <c:pt idx="78">
                  <c:v>14.949</c:v>
                </c:pt>
                <c:pt idx="79">
                  <c:v>45.197000000000003</c:v>
                </c:pt>
                <c:pt idx="80">
                  <c:v>27.496500000000001</c:v>
                </c:pt>
                <c:pt idx="81">
                  <c:v>30.653333333333332</c:v>
                </c:pt>
                <c:pt idx="82">
                  <c:v>41.400666666666666</c:v>
                </c:pt>
                <c:pt idx="83">
                  <c:v>45.210166666666666</c:v>
                </c:pt>
                <c:pt idx="84">
                  <c:v>28.049666666666667</c:v>
                </c:pt>
                <c:pt idx="85">
                  <c:v>28.920500000000001</c:v>
                </c:pt>
                <c:pt idx="86">
                  <c:v>34.873666666666665</c:v>
                </c:pt>
                <c:pt idx="87">
                  <c:v>36.769500000000001</c:v>
                </c:pt>
                <c:pt idx="88">
                  <c:v>5.7131666666666669</c:v>
                </c:pt>
                <c:pt idx="89">
                  <c:v>10.699166666666667</c:v>
                </c:pt>
                <c:pt idx="90">
                  <c:v>41.18266666666667</c:v>
                </c:pt>
                <c:pt idx="91">
                  <c:v>18.833333333333332</c:v>
                </c:pt>
                <c:pt idx="92">
                  <c:v>25.251333333333335</c:v>
                </c:pt>
                <c:pt idx="93">
                  <c:v>28.733166666666666</c:v>
                </c:pt>
                <c:pt idx="94">
                  <c:v>27.130166666666668</c:v>
                </c:pt>
                <c:pt idx="95">
                  <c:v>33.115499999999997</c:v>
                </c:pt>
                <c:pt idx="96">
                  <c:v>11.087333333333333</c:v>
                </c:pt>
                <c:pt idx="97">
                  <c:v>27.057500000000001</c:v>
                </c:pt>
                <c:pt idx="98">
                  <c:v>24.299666666666667</c:v>
                </c:pt>
                <c:pt idx="99">
                  <c:v>36.779000000000003</c:v>
                </c:pt>
                <c:pt idx="100">
                  <c:v>9.9555000000000007</c:v>
                </c:pt>
                <c:pt idx="101">
                  <c:v>25.509833333333333</c:v>
                </c:pt>
                <c:pt idx="102">
                  <c:v>40.479333333333336</c:v>
                </c:pt>
                <c:pt idx="103">
                  <c:v>36.923333333333332</c:v>
                </c:pt>
                <c:pt idx="104">
                  <c:v>37.764000000000003</c:v>
                </c:pt>
                <c:pt idx="105">
                  <c:v>35.598833333333332</c:v>
                </c:pt>
                <c:pt idx="106">
                  <c:v>27.041166666666665</c:v>
                </c:pt>
                <c:pt idx="107">
                  <c:v>18.629166666666666</c:v>
                </c:pt>
                <c:pt idx="108">
                  <c:v>53.223999999999997</c:v>
                </c:pt>
                <c:pt idx="109">
                  <c:v>26.077000000000002</c:v>
                </c:pt>
                <c:pt idx="110">
                  <c:v>29.334166666666668</c:v>
                </c:pt>
                <c:pt idx="111">
                  <c:v>20.36</c:v>
                </c:pt>
                <c:pt idx="112">
                  <c:v>23.412166666666668</c:v>
                </c:pt>
                <c:pt idx="113">
                  <c:v>30.533166666666666</c:v>
                </c:pt>
                <c:pt idx="114">
                  <c:v>37.077500000000001</c:v>
                </c:pt>
                <c:pt idx="115">
                  <c:v>41.119833333333332</c:v>
                </c:pt>
                <c:pt idx="116">
                  <c:v>7.5901666666666667</c:v>
                </c:pt>
                <c:pt idx="117">
                  <c:v>33.216166666666666</c:v>
                </c:pt>
                <c:pt idx="118">
                  <c:v>20.355833333333333</c:v>
                </c:pt>
                <c:pt idx="119">
                  <c:v>12.374833333333333</c:v>
                </c:pt>
                <c:pt idx="120">
                  <c:v>30.546666666666667</c:v>
                </c:pt>
                <c:pt idx="121">
                  <c:v>4.4108333333333336</c:v>
                </c:pt>
                <c:pt idx="122">
                  <c:v>12.550166666666666</c:v>
                </c:pt>
                <c:pt idx="123">
                  <c:v>71.111666666666665</c:v>
                </c:pt>
                <c:pt idx="124">
                  <c:v>24.681000000000001</c:v>
                </c:pt>
                <c:pt idx="125">
                  <c:v>76.93716666666667</c:v>
                </c:pt>
                <c:pt idx="126">
                  <c:v>48.662999999999997</c:v>
                </c:pt>
                <c:pt idx="127">
                  <c:v>27.743833333333335</c:v>
                </c:pt>
                <c:pt idx="128">
                  <c:v>33.618166666666667</c:v>
                </c:pt>
                <c:pt idx="129">
                  <c:v>5.9693333333333332</c:v>
                </c:pt>
                <c:pt idx="130">
                  <c:v>27.927499999999998</c:v>
                </c:pt>
                <c:pt idx="131">
                  <c:v>32.123666666666665</c:v>
                </c:pt>
                <c:pt idx="132">
                  <c:v>22.554333333333332</c:v>
                </c:pt>
                <c:pt idx="133">
                  <c:v>11.314</c:v>
                </c:pt>
                <c:pt idx="134">
                  <c:v>36.950166666666668</c:v>
                </c:pt>
                <c:pt idx="135">
                  <c:v>6.8526666666666669</c:v>
                </c:pt>
                <c:pt idx="136">
                  <c:v>92.012833333333333</c:v>
                </c:pt>
                <c:pt idx="137">
                  <c:v>21.801500000000001</c:v>
                </c:pt>
                <c:pt idx="138">
                  <c:v>12.456833333333334</c:v>
                </c:pt>
                <c:pt idx="139">
                  <c:v>34.004333333333335</c:v>
                </c:pt>
                <c:pt idx="140">
                  <c:v>2.8608333333333333</c:v>
                </c:pt>
                <c:pt idx="141">
                  <c:v>24.202999999999999</c:v>
                </c:pt>
                <c:pt idx="142">
                  <c:v>18.7775</c:v>
                </c:pt>
                <c:pt idx="143">
                  <c:v>18.049166666666668</c:v>
                </c:pt>
                <c:pt idx="144">
                  <c:v>7.7843333333333335</c:v>
                </c:pt>
                <c:pt idx="145">
                  <c:v>83.021666666666661</c:v>
                </c:pt>
                <c:pt idx="146">
                  <c:v>10.736499999999999</c:v>
                </c:pt>
                <c:pt idx="147">
                  <c:v>58.081499999999998</c:v>
                </c:pt>
                <c:pt idx="148">
                  <c:v>20.348500000000001</c:v>
                </c:pt>
                <c:pt idx="149">
                  <c:v>19.720500000000001</c:v>
                </c:pt>
                <c:pt idx="150">
                  <c:v>28.501333333333335</c:v>
                </c:pt>
                <c:pt idx="151">
                  <c:v>27.035333333333334</c:v>
                </c:pt>
                <c:pt idx="152">
                  <c:v>7.1651666666666669</c:v>
                </c:pt>
                <c:pt idx="153">
                  <c:v>27.6935</c:v>
                </c:pt>
                <c:pt idx="154">
                  <c:v>29.3445</c:v>
                </c:pt>
                <c:pt idx="155">
                  <c:v>47.784666666666666</c:v>
                </c:pt>
                <c:pt idx="156">
                  <c:v>24.571000000000002</c:v>
                </c:pt>
                <c:pt idx="157">
                  <c:v>9.6114999999999995</c:v>
                </c:pt>
                <c:pt idx="158">
                  <c:v>40.3675</c:v>
                </c:pt>
                <c:pt idx="159">
                  <c:v>16.72</c:v>
                </c:pt>
                <c:pt idx="160">
                  <c:v>38.586166666666664</c:v>
                </c:pt>
                <c:pt idx="161">
                  <c:v>9.7636666666666674</c:v>
                </c:pt>
                <c:pt idx="162">
                  <c:v>12.946666666666667</c:v>
                </c:pt>
                <c:pt idx="163">
                  <c:v>17.723333333333333</c:v>
                </c:pt>
                <c:pt idx="164">
                  <c:v>11.795333333333334</c:v>
                </c:pt>
                <c:pt idx="165">
                  <c:v>56.821333333333335</c:v>
                </c:pt>
                <c:pt idx="166">
                  <c:v>63.105499999999999</c:v>
                </c:pt>
                <c:pt idx="167">
                  <c:v>26.462499999999999</c:v>
                </c:pt>
                <c:pt idx="168">
                  <c:v>62.998333333333335</c:v>
                </c:pt>
                <c:pt idx="169">
                  <c:v>24.869499999999999</c:v>
                </c:pt>
                <c:pt idx="170">
                  <c:v>21.277166666666666</c:v>
                </c:pt>
                <c:pt idx="171">
                  <c:v>31.621333333333332</c:v>
                </c:pt>
                <c:pt idx="172">
                  <c:v>44.069833333333335</c:v>
                </c:pt>
                <c:pt idx="173">
                  <c:v>38.487666666666669</c:v>
                </c:pt>
                <c:pt idx="174">
                  <c:v>26.920166666666667</c:v>
                </c:pt>
                <c:pt idx="175">
                  <c:v>31.684999999999999</c:v>
                </c:pt>
                <c:pt idx="176">
                  <c:v>35.00183333333333</c:v>
                </c:pt>
                <c:pt idx="177">
                  <c:v>25.992166666666666</c:v>
                </c:pt>
                <c:pt idx="178">
                  <c:v>5.8968333333333334</c:v>
                </c:pt>
                <c:pt idx="179">
                  <c:v>7.9146666666666663</c:v>
                </c:pt>
                <c:pt idx="180">
                  <c:v>19.215333333333334</c:v>
                </c:pt>
                <c:pt idx="181">
                  <c:v>33.274166666666666</c:v>
                </c:pt>
                <c:pt idx="182">
                  <c:v>77.075000000000003</c:v>
                </c:pt>
                <c:pt idx="183">
                  <c:v>21.032499999999999</c:v>
                </c:pt>
                <c:pt idx="184">
                  <c:v>49.371833333333335</c:v>
                </c:pt>
                <c:pt idx="185">
                  <c:v>13.507666666666667</c:v>
                </c:pt>
                <c:pt idx="186">
                  <c:v>81.141666666666666</c:v>
                </c:pt>
                <c:pt idx="187">
                  <c:v>30.892833333333332</c:v>
                </c:pt>
                <c:pt idx="188">
                  <c:v>13.120666666666667</c:v>
                </c:pt>
                <c:pt idx="189">
                  <c:v>59.493000000000002</c:v>
                </c:pt>
                <c:pt idx="190">
                  <c:v>12.180833333333334</c:v>
                </c:pt>
                <c:pt idx="191">
                  <c:v>18.729500000000002</c:v>
                </c:pt>
                <c:pt idx="192">
                  <c:v>3.1703333333333332</c:v>
                </c:pt>
                <c:pt idx="193">
                  <c:v>36.42</c:v>
                </c:pt>
                <c:pt idx="194">
                  <c:v>57.177833333333332</c:v>
                </c:pt>
                <c:pt idx="195">
                  <c:v>30.124333333333333</c:v>
                </c:pt>
                <c:pt idx="196">
                  <c:v>62.473999999999997</c:v>
                </c:pt>
                <c:pt idx="197">
                  <c:v>11.076833333333333</c:v>
                </c:pt>
                <c:pt idx="198">
                  <c:v>23.215333333333334</c:v>
                </c:pt>
                <c:pt idx="199">
                  <c:v>6.3178333333333336</c:v>
                </c:pt>
                <c:pt idx="200">
                  <c:v>31.687833333333334</c:v>
                </c:pt>
                <c:pt idx="201">
                  <c:v>10.689666666666668</c:v>
                </c:pt>
                <c:pt idx="202">
                  <c:v>43.259166666666665</c:v>
                </c:pt>
                <c:pt idx="203">
                  <c:v>23.708500000000001</c:v>
                </c:pt>
                <c:pt idx="204">
                  <c:v>60.730833333333337</c:v>
                </c:pt>
                <c:pt idx="205">
                  <c:v>2.6601666666666666</c:v>
                </c:pt>
                <c:pt idx="206">
                  <c:v>37.181666666666665</c:v>
                </c:pt>
                <c:pt idx="207">
                  <c:v>43.871333333333332</c:v>
                </c:pt>
                <c:pt idx="208">
                  <c:v>24.728666666666665</c:v>
                </c:pt>
                <c:pt idx="209">
                  <c:v>30.996666666666666</c:v>
                </c:pt>
                <c:pt idx="210">
                  <c:v>30.160499999999999</c:v>
                </c:pt>
                <c:pt idx="211">
                  <c:v>17.909500000000001</c:v>
                </c:pt>
                <c:pt idx="212">
                  <c:v>49.00033333333333</c:v>
                </c:pt>
                <c:pt idx="213">
                  <c:v>34.152166666666666</c:v>
                </c:pt>
                <c:pt idx="214">
                  <c:v>17.310166666666667</c:v>
                </c:pt>
                <c:pt idx="215">
                  <c:v>46.107333333333337</c:v>
                </c:pt>
                <c:pt idx="216">
                  <c:v>18.62</c:v>
                </c:pt>
                <c:pt idx="217">
                  <c:v>19.655833333333334</c:v>
                </c:pt>
                <c:pt idx="218">
                  <c:v>39.146666666666668</c:v>
                </c:pt>
                <c:pt idx="219">
                  <c:v>64.779166666666669</c:v>
                </c:pt>
                <c:pt idx="220">
                  <c:v>42.343666666666664</c:v>
                </c:pt>
                <c:pt idx="221">
                  <c:v>40.896833333333333</c:v>
                </c:pt>
                <c:pt idx="222">
                  <c:v>29.077666666666666</c:v>
                </c:pt>
                <c:pt idx="223">
                  <c:v>61.5075</c:v>
                </c:pt>
                <c:pt idx="224">
                  <c:v>28.852666666666668</c:v>
                </c:pt>
                <c:pt idx="225">
                  <c:v>29.695</c:v>
                </c:pt>
                <c:pt idx="226">
                  <c:v>28.293166666666668</c:v>
                </c:pt>
                <c:pt idx="227">
                  <c:v>23.571833333333334</c:v>
                </c:pt>
                <c:pt idx="228">
                  <c:v>22.973666666666666</c:v>
                </c:pt>
                <c:pt idx="229">
                  <c:v>27.904499999999999</c:v>
                </c:pt>
                <c:pt idx="230">
                  <c:v>62.510666666666665</c:v>
                </c:pt>
                <c:pt idx="231">
                  <c:v>50.326500000000003</c:v>
                </c:pt>
                <c:pt idx="232">
                  <c:v>2.8725000000000001</c:v>
                </c:pt>
                <c:pt idx="233">
                  <c:v>18.183833333333332</c:v>
                </c:pt>
                <c:pt idx="234">
                  <c:v>19.875</c:v>
                </c:pt>
                <c:pt idx="235">
                  <c:v>24.642333333333333</c:v>
                </c:pt>
                <c:pt idx="236">
                  <c:v>9.070333333333334</c:v>
                </c:pt>
                <c:pt idx="237">
                  <c:v>17.547666666666668</c:v>
                </c:pt>
                <c:pt idx="238">
                  <c:v>14.315</c:v>
                </c:pt>
                <c:pt idx="239">
                  <c:v>7.1613333333333333</c:v>
                </c:pt>
                <c:pt idx="240">
                  <c:v>18.520333333333333</c:v>
                </c:pt>
                <c:pt idx="241">
                  <c:v>88.272666666666666</c:v>
                </c:pt>
                <c:pt idx="242">
                  <c:v>12.022</c:v>
                </c:pt>
                <c:pt idx="243">
                  <c:v>81.79216666666666</c:v>
                </c:pt>
                <c:pt idx="244">
                  <c:v>7.9195000000000002</c:v>
                </c:pt>
                <c:pt idx="245">
                  <c:v>7.3220000000000001</c:v>
                </c:pt>
                <c:pt idx="246">
                  <c:v>78.81016666666666</c:v>
                </c:pt>
                <c:pt idx="247">
                  <c:v>18.242166666666666</c:v>
                </c:pt>
                <c:pt idx="248">
                  <c:v>17.293500000000002</c:v>
                </c:pt>
                <c:pt idx="249">
                  <c:v>100.187</c:v>
                </c:pt>
                <c:pt idx="250">
                  <c:v>88.808666666666667</c:v>
                </c:pt>
                <c:pt idx="251">
                  <c:v>18.868500000000001</c:v>
                </c:pt>
                <c:pt idx="252">
                  <c:v>17.383500000000002</c:v>
                </c:pt>
                <c:pt idx="253">
                  <c:v>56.134500000000003</c:v>
                </c:pt>
                <c:pt idx="254">
                  <c:v>27.938500000000001</c:v>
                </c:pt>
                <c:pt idx="255">
                  <c:v>55.871499999999997</c:v>
                </c:pt>
                <c:pt idx="256">
                  <c:v>30.120166666666666</c:v>
                </c:pt>
                <c:pt idx="257">
                  <c:v>12.551166666666667</c:v>
                </c:pt>
                <c:pt idx="258">
                  <c:v>10.596333333333334</c:v>
                </c:pt>
                <c:pt idx="259">
                  <c:v>40.798000000000002</c:v>
                </c:pt>
                <c:pt idx="260">
                  <c:v>20.602499999999999</c:v>
                </c:pt>
                <c:pt idx="261">
                  <c:v>19.178666666666668</c:v>
                </c:pt>
                <c:pt idx="262">
                  <c:v>24.291166666666665</c:v>
                </c:pt>
                <c:pt idx="263">
                  <c:v>14.25</c:v>
                </c:pt>
                <c:pt idx="264">
                  <c:v>52.127833333333335</c:v>
                </c:pt>
                <c:pt idx="265">
                  <c:v>72.075166666666661</c:v>
                </c:pt>
                <c:pt idx="266">
                  <c:v>26.587</c:v>
                </c:pt>
                <c:pt idx="267">
                  <c:v>26.29</c:v>
                </c:pt>
                <c:pt idx="268">
                  <c:v>21.363833333333332</c:v>
                </c:pt>
                <c:pt idx="269">
                  <c:v>14.255166666666666</c:v>
                </c:pt>
                <c:pt idx="270">
                  <c:v>9.431166666666666</c:v>
                </c:pt>
                <c:pt idx="271">
                  <c:v>20.699666666666666</c:v>
                </c:pt>
                <c:pt idx="272">
                  <c:v>31.782333333333334</c:v>
                </c:pt>
                <c:pt idx="273">
                  <c:v>6.7430000000000003</c:v>
                </c:pt>
                <c:pt idx="274">
                  <c:v>26.1555</c:v>
                </c:pt>
                <c:pt idx="275">
                  <c:v>8.4981666666666662</c:v>
                </c:pt>
                <c:pt idx="276">
                  <c:v>29.245166666666666</c:v>
                </c:pt>
                <c:pt idx="277">
                  <c:v>18.821833333333334</c:v>
                </c:pt>
                <c:pt idx="278">
                  <c:v>13.183999999999999</c:v>
                </c:pt>
                <c:pt idx="279">
                  <c:v>64.201499999999996</c:v>
                </c:pt>
                <c:pt idx="280">
                  <c:v>27.956499999999998</c:v>
                </c:pt>
                <c:pt idx="281">
                  <c:v>32.798999999999999</c:v>
                </c:pt>
                <c:pt idx="282">
                  <c:v>12.456666666666667</c:v>
                </c:pt>
                <c:pt idx="283">
                  <c:v>33.787166666666664</c:v>
                </c:pt>
                <c:pt idx="284">
                  <c:v>34.576999999999998</c:v>
                </c:pt>
                <c:pt idx="285">
                  <c:v>31.091999999999999</c:v>
                </c:pt>
                <c:pt idx="286">
                  <c:v>15.563666666666666</c:v>
                </c:pt>
                <c:pt idx="287">
                  <c:v>12.547833333333333</c:v>
                </c:pt>
                <c:pt idx="288">
                  <c:v>7.1265000000000001</c:v>
                </c:pt>
                <c:pt idx="289">
                  <c:v>5.9693333333333332</c:v>
                </c:pt>
                <c:pt idx="290">
                  <c:v>45.298333333333332</c:v>
                </c:pt>
                <c:pt idx="291">
                  <c:v>91.77033333333334</c:v>
                </c:pt>
                <c:pt idx="292">
                  <c:v>26.271999999999998</c:v>
                </c:pt>
                <c:pt idx="293">
                  <c:v>35.675833333333337</c:v>
                </c:pt>
                <c:pt idx="294">
                  <c:v>15.793166666666666</c:v>
                </c:pt>
                <c:pt idx="295">
                  <c:v>21.761833333333332</c:v>
                </c:pt>
                <c:pt idx="296">
                  <c:v>23.129333333333335</c:v>
                </c:pt>
                <c:pt idx="297">
                  <c:v>18.584</c:v>
                </c:pt>
                <c:pt idx="298">
                  <c:v>36.044833333333337</c:v>
                </c:pt>
                <c:pt idx="299">
                  <c:v>10.054</c:v>
                </c:pt>
                <c:pt idx="300">
                  <c:v>5.6223333333333336</c:v>
                </c:pt>
                <c:pt idx="301">
                  <c:v>57.092833333333331</c:v>
                </c:pt>
                <c:pt idx="302">
                  <c:v>8.527333333333333</c:v>
                </c:pt>
                <c:pt idx="303">
                  <c:v>27.5505</c:v>
                </c:pt>
                <c:pt idx="304">
                  <c:v>24.871500000000001</c:v>
                </c:pt>
                <c:pt idx="305">
                  <c:v>10.903499999999999</c:v>
                </c:pt>
                <c:pt idx="306">
                  <c:v>70.659333333333336</c:v>
                </c:pt>
                <c:pt idx="307">
                  <c:v>44.396999999999998</c:v>
                </c:pt>
                <c:pt idx="308">
                  <c:v>40.856666666666669</c:v>
                </c:pt>
                <c:pt idx="309">
                  <c:v>46.365499999999997</c:v>
                </c:pt>
                <c:pt idx="310">
                  <c:v>25.476333333333333</c:v>
                </c:pt>
                <c:pt idx="311">
                  <c:v>20.305333333333333</c:v>
                </c:pt>
                <c:pt idx="312">
                  <c:v>41.7575</c:v>
                </c:pt>
                <c:pt idx="313">
                  <c:v>15.528666666666666</c:v>
                </c:pt>
                <c:pt idx="314">
                  <c:v>32.096166666666669</c:v>
                </c:pt>
                <c:pt idx="315">
                  <c:v>19.624666666666666</c:v>
                </c:pt>
                <c:pt idx="316">
                  <c:v>35.500666666666667</c:v>
                </c:pt>
                <c:pt idx="317">
                  <c:v>11.577666666666667</c:v>
                </c:pt>
                <c:pt idx="318">
                  <c:v>19.463833333333334</c:v>
                </c:pt>
                <c:pt idx="319">
                  <c:v>17.078499999999998</c:v>
                </c:pt>
                <c:pt idx="320">
                  <c:v>31.789333333333332</c:v>
                </c:pt>
                <c:pt idx="321">
                  <c:v>16.604666666666667</c:v>
                </c:pt>
                <c:pt idx="322">
                  <c:v>32.423000000000002</c:v>
                </c:pt>
                <c:pt idx="323">
                  <c:v>32.622166666666665</c:v>
                </c:pt>
                <c:pt idx="324">
                  <c:v>56.289499999999997</c:v>
                </c:pt>
                <c:pt idx="325">
                  <c:v>10.990666666666666</c:v>
                </c:pt>
                <c:pt idx="326">
                  <c:v>32.634166666666665</c:v>
                </c:pt>
                <c:pt idx="327">
                  <c:v>57.216333333333331</c:v>
                </c:pt>
                <c:pt idx="328">
                  <c:v>15.954166666666667</c:v>
                </c:pt>
                <c:pt idx="329">
                  <c:v>18.232166666666668</c:v>
                </c:pt>
                <c:pt idx="330">
                  <c:v>16.599666666666668</c:v>
                </c:pt>
                <c:pt idx="331">
                  <c:v>17.773666666666667</c:v>
                </c:pt>
                <c:pt idx="332">
                  <c:v>18.598166666666668</c:v>
                </c:pt>
                <c:pt idx="333">
                  <c:v>12.5045</c:v>
                </c:pt>
                <c:pt idx="334">
                  <c:v>11.0425</c:v>
                </c:pt>
                <c:pt idx="335">
                  <c:v>15.492666666666667</c:v>
                </c:pt>
                <c:pt idx="336">
                  <c:v>39.549500000000002</c:v>
                </c:pt>
                <c:pt idx="337">
                  <c:v>13.681666666666667</c:v>
                </c:pt>
                <c:pt idx="338">
                  <c:v>21.591166666666666</c:v>
                </c:pt>
                <c:pt idx="339">
                  <c:v>18.262333333333334</c:v>
                </c:pt>
                <c:pt idx="340">
                  <c:v>34.275166666666664</c:v>
                </c:pt>
                <c:pt idx="341">
                  <c:v>41.00866666666667</c:v>
                </c:pt>
                <c:pt idx="342">
                  <c:v>10.684333333333333</c:v>
                </c:pt>
                <c:pt idx="343">
                  <c:v>15.118833333333333</c:v>
                </c:pt>
                <c:pt idx="344">
                  <c:v>16.444500000000001</c:v>
                </c:pt>
                <c:pt idx="345">
                  <c:v>32.419833333333337</c:v>
                </c:pt>
                <c:pt idx="346">
                  <c:v>43.704999999999998</c:v>
                </c:pt>
                <c:pt idx="347">
                  <c:v>19.936499999999999</c:v>
                </c:pt>
                <c:pt idx="348">
                  <c:v>13.840166666666667</c:v>
                </c:pt>
                <c:pt idx="349">
                  <c:v>22.6145</c:v>
                </c:pt>
                <c:pt idx="350">
                  <c:v>112.45650000000001</c:v>
                </c:pt>
                <c:pt idx="351">
                  <c:v>48.620666666666665</c:v>
                </c:pt>
                <c:pt idx="352">
                  <c:v>17.1325</c:v>
                </c:pt>
                <c:pt idx="353">
                  <c:v>31.280999999999999</c:v>
                </c:pt>
                <c:pt idx="354">
                  <c:v>6.7889999999999997</c:v>
                </c:pt>
                <c:pt idx="355">
                  <c:v>17.181833333333334</c:v>
                </c:pt>
                <c:pt idx="356">
                  <c:v>64.667833333333334</c:v>
                </c:pt>
                <c:pt idx="357">
                  <c:v>14.949666666666667</c:v>
                </c:pt>
                <c:pt idx="358">
                  <c:v>16.639833333333332</c:v>
                </c:pt>
                <c:pt idx="359">
                  <c:v>53.234666666666669</c:v>
                </c:pt>
                <c:pt idx="360">
                  <c:v>30.429166666666667</c:v>
                </c:pt>
                <c:pt idx="361">
                  <c:v>22.891666666666666</c:v>
                </c:pt>
                <c:pt idx="362">
                  <c:v>20.015000000000001</c:v>
                </c:pt>
                <c:pt idx="363">
                  <c:v>9.2046666666666663</c:v>
                </c:pt>
                <c:pt idx="364">
                  <c:v>8.7698333333333327</c:v>
                </c:pt>
                <c:pt idx="365">
                  <c:v>3.4409999999999998</c:v>
                </c:pt>
                <c:pt idx="366">
                  <c:v>8.3330000000000002</c:v>
                </c:pt>
                <c:pt idx="367">
                  <c:v>41.610999999999997</c:v>
                </c:pt>
                <c:pt idx="368">
                  <c:v>2.9283333333333332</c:v>
                </c:pt>
                <c:pt idx="369">
                  <c:v>17.156166666666667</c:v>
                </c:pt>
                <c:pt idx="370">
                  <c:v>25.559833333333334</c:v>
                </c:pt>
                <c:pt idx="371">
                  <c:v>34.521666666666668</c:v>
                </c:pt>
                <c:pt idx="372">
                  <c:v>24.206166666666668</c:v>
                </c:pt>
                <c:pt idx="373">
                  <c:v>38.118833333333335</c:v>
                </c:pt>
                <c:pt idx="374">
                  <c:v>15.701499999999999</c:v>
                </c:pt>
                <c:pt idx="375">
                  <c:v>7.851</c:v>
                </c:pt>
                <c:pt idx="376">
                  <c:v>22.332333333333334</c:v>
                </c:pt>
                <c:pt idx="377">
                  <c:v>21.692166666666665</c:v>
                </c:pt>
                <c:pt idx="378">
                  <c:v>21.875666666666667</c:v>
                </c:pt>
                <c:pt idx="379">
                  <c:v>38.343333333333334</c:v>
                </c:pt>
                <c:pt idx="380">
                  <c:v>25.541833333333333</c:v>
                </c:pt>
                <c:pt idx="381">
                  <c:v>39.394333333333336</c:v>
                </c:pt>
                <c:pt idx="382">
                  <c:v>45.796666666666667</c:v>
                </c:pt>
                <c:pt idx="383">
                  <c:v>85.399500000000003</c:v>
                </c:pt>
                <c:pt idx="384">
                  <c:v>27.717500000000001</c:v>
                </c:pt>
                <c:pt idx="385">
                  <c:v>5.7043333333333335</c:v>
                </c:pt>
                <c:pt idx="386">
                  <c:v>103.96016666666667</c:v>
                </c:pt>
                <c:pt idx="387">
                  <c:v>8.9061666666666675</c:v>
                </c:pt>
                <c:pt idx="388">
                  <c:v>101.4085</c:v>
                </c:pt>
                <c:pt idx="389">
                  <c:v>25.007833333333334</c:v>
                </c:pt>
                <c:pt idx="390">
                  <c:v>25.765666666666668</c:v>
                </c:pt>
                <c:pt idx="391">
                  <c:v>15.336833333333333</c:v>
                </c:pt>
                <c:pt idx="392">
                  <c:v>23.302</c:v>
                </c:pt>
                <c:pt idx="393">
                  <c:v>18.941666666666666</c:v>
                </c:pt>
                <c:pt idx="394">
                  <c:v>49.778166666666664</c:v>
                </c:pt>
                <c:pt idx="395">
                  <c:v>46.582166666666666</c:v>
                </c:pt>
                <c:pt idx="396">
                  <c:v>26.550166666666666</c:v>
                </c:pt>
                <c:pt idx="397">
                  <c:v>26.200666666666667</c:v>
                </c:pt>
                <c:pt idx="398">
                  <c:v>41.88216666666667</c:v>
                </c:pt>
                <c:pt idx="399">
                  <c:v>20.579000000000001</c:v>
                </c:pt>
                <c:pt idx="400">
                  <c:v>34.763833333333331</c:v>
                </c:pt>
                <c:pt idx="401">
                  <c:v>74.887</c:v>
                </c:pt>
                <c:pt idx="402">
                  <c:v>53.585166666666666</c:v>
                </c:pt>
                <c:pt idx="403">
                  <c:v>3.073</c:v>
                </c:pt>
                <c:pt idx="404">
                  <c:v>3.6631666666666667</c:v>
                </c:pt>
                <c:pt idx="405">
                  <c:v>44.205833333333331</c:v>
                </c:pt>
                <c:pt idx="406">
                  <c:v>7.6280000000000001</c:v>
                </c:pt>
                <c:pt idx="407">
                  <c:v>29.726166666666668</c:v>
                </c:pt>
                <c:pt idx="408">
                  <c:v>12.742666666666667</c:v>
                </c:pt>
                <c:pt idx="409">
                  <c:v>42.663333333333334</c:v>
                </c:pt>
                <c:pt idx="410">
                  <c:v>29.5245</c:v>
                </c:pt>
                <c:pt idx="411">
                  <c:v>10.784333333333333</c:v>
                </c:pt>
                <c:pt idx="412">
                  <c:v>36.006666666666668</c:v>
                </c:pt>
                <c:pt idx="413">
                  <c:v>38.668833333333332</c:v>
                </c:pt>
                <c:pt idx="414">
                  <c:v>16.243500000000001</c:v>
                </c:pt>
                <c:pt idx="415">
                  <c:v>11.983666666666666</c:v>
                </c:pt>
                <c:pt idx="416">
                  <c:v>32.642333333333333</c:v>
                </c:pt>
                <c:pt idx="417">
                  <c:v>22.602</c:v>
                </c:pt>
                <c:pt idx="418">
                  <c:v>30.178999999999998</c:v>
                </c:pt>
                <c:pt idx="419">
                  <c:v>15.907</c:v>
                </c:pt>
                <c:pt idx="420">
                  <c:v>14.962</c:v>
                </c:pt>
                <c:pt idx="421">
                  <c:v>23.391999999999999</c:v>
                </c:pt>
                <c:pt idx="422">
                  <c:v>24.322666666666667</c:v>
                </c:pt>
                <c:pt idx="423">
                  <c:v>28.086166666666667</c:v>
                </c:pt>
                <c:pt idx="424">
                  <c:v>52.955666666666666</c:v>
                </c:pt>
                <c:pt idx="425">
                  <c:v>34.088166666666666</c:v>
                </c:pt>
                <c:pt idx="426">
                  <c:v>30.554333333333332</c:v>
                </c:pt>
                <c:pt idx="427">
                  <c:v>62.029833333333336</c:v>
                </c:pt>
                <c:pt idx="428">
                  <c:v>94.256166666666672</c:v>
                </c:pt>
                <c:pt idx="429">
                  <c:v>7.1565000000000003</c:v>
                </c:pt>
                <c:pt idx="430">
                  <c:v>12.813833333333333</c:v>
                </c:pt>
                <c:pt idx="431">
                  <c:v>30.274833333333333</c:v>
                </c:pt>
                <c:pt idx="432">
                  <c:v>49.759666666666668</c:v>
                </c:pt>
                <c:pt idx="433">
                  <c:v>29.049833333333332</c:v>
                </c:pt>
                <c:pt idx="434">
                  <c:v>13.529500000000001</c:v>
                </c:pt>
                <c:pt idx="435">
                  <c:v>28.338833333333334</c:v>
                </c:pt>
                <c:pt idx="436">
                  <c:v>17.426833333333335</c:v>
                </c:pt>
                <c:pt idx="437">
                  <c:v>47.873333333333335</c:v>
                </c:pt>
                <c:pt idx="438">
                  <c:v>14.583666666666666</c:v>
                </c:pt>
                <c:pt idx="439">
                  <c:v>22.601833333333332</c:v>
                </c:pt>
                <c:pt idx="440">
                  <c:v>17.800333333333334</c:v>
                </c:pt>
                <c:pt idx="441">
                  <c:v>19.129000000000001</c:v>
                </c:pt>
                <c:pt idx="442">
                  <c:v>22.559833333333334</c:v>
                </c:pt>
                <c:pt idx="443">
                  <c:v>61.200666666666663</c:v>
                </c:pt>
                <c:pt idx="444">
                  <c:v>45.731499999999997</c:v>
                </c:pt>
                <c:pt idx="445">
                  <c:v>57.172666666666665</c:v>
                </c:pt>
                <c:pt idx="446">
                  <c:v>10.555166666666667</c:v>
                </c:pt>
                <c:pt idx="447">
                  <c:v>119.68016666666666</c:v>
                </c:pt>
                <c:pt idx="448">
                  <c:v>14.524833333333333</c:v>
                </c:pt>
                <c:pt idx="449">
                  <c:v>70.471333333333334</c:v>
                </c:pt>
                <c:pt idx="450">
                  <c:v>58.477166666666669</c:v>
                </c:pt>
                <c:pt idx="451">
                  <c:v>18.049166666666668</c:v>
                </c:pt>
                <c:pt idx="452">
                  <c:v>28.497499999999999</c:v>
                </c:pt>
                <c:pt idx="453">
                  <c:v>43.802</c:v>
                </c:pt>
                <c:pt idx="454">
                  <c:v>83.798500000000004</c:v>
                </c:pt>
                <c:pt idx="455">
                  <c:v>35.87683333333333</c:v>
                </c:pt>
                <c:pt idx="456">
                  <c:v>10.383833333333333</c:v>
                </c:pt>
                <c:pt idx="457">
                  <c:v>66.594999999999999</c:v>
                </c:pt>
                <c:pt idx="458">
                  <c:v>14.712833333333334</c:v>
                </c:pt>
                <c:pt idx="459">
                  <c:v>27.653666666666666</c:v>
                </c:pt>
                <c:pt idx="460">
                  <c:v>54.783999999999999</c:v>
                </c:pt>
                <c:pt idx="461">
                  <c:v>15.96</c:v>
                </c:pt>
                <c:pt idx="462">
                  <c:v>17.427</c:v>
                </c:pt>
                <c:pt idx="463">
                  <c:v>14.872999999999999</c:v>
                </c:pt>
                <c:pt idx="464">
                  <c:v>65.339500000000001</c:v>
                </c:pt>
                <c:pt idx="465">
                  <c:v>37.043666666666667</c:v>
                </c:pt>
                <c:pt idx="466">
                  <c:v>13.536666666666667</c:v>
                </c:pt>
                <c:pt idx="467">
                  <c:v>19.910833333333333</c:v>
                </c:pt>
                <c:pt idx="468">
                  <c:v>20.970666666666666</c:v>
                </c:pt>
                <c:pt idx="469">
                  <c:v>85.668166666666664</c:v>
                </c:pt>
                <c:pt idx="470">
                  <c:v>19.571166666666667</c:v>
                </c:pt>
                <c:pt idx="471">
                  <c:v>12.757999999999999</c:v>
                </c:pt>
                <c:pt idx="472">
                  <c:v>43.25</c:v>
                </c:pt>
                <c:pt idx="473">
                  <c:v>26.750333333333334</c:v>
                </c:pt>
                <c:pt idx="474">
                  <c:v>11.471833333333333</c:v>
                </c:pt>
                <c:pt idx="475">
                  <c:v>19.820166666666665</c:v>
                </c:pt>
                <c:pt idx="476">
                  <c:v>16.068833333333334</c:v>
                </c:pt>
                <c:pt idx="477">
                  <c:v>48.601999999999997</c:v>
                </c:pt>
                <c:pt idx="478">
                  <c:v>28.912666666666667</c:v>
                </c:pt>
                <c:pt idx="479">
                  <c:v>34.190333333333335</c:v>
                </c:pt>
                <c:pt idx="480">
                  <c:v>12.069666666666667</c:v>
                </c:pt>
                <c:pt idx="481">
                  <c:v>32.002000000000002</c:v>
                </c:pt>
                <c:pt idx="482">
                  <c:v>27.639166666666668</c:v>
                </c:pt>
                <c:pt idx="483">
                  <c:v>49.156500000000001</c:v>
                </c:pt>
                <c:pt idx="484">
                  <c:v>12.644333333333334</c:v>
                </c:pt>
                <c:pt idx="485">
                  <c:v>36.023166666666668</c:v>
                </c:pt>
                <c:pt idx="486">
                  <c:v>7.87</c:v>
                </c:pt>
                <c:pt idx="487">
                  <c:v>11.034166666666666</c:v>
                </c:pt>
                <c:pt idx="488">
                  <c:v>53.519500000000001</c:v>
                </c:pt>
                <c:pt idx="489">
                  <c:v>30.332833333333333</c:v>
                </c:pt>
                <c:pt idx="490">
                  <c:v>13.996333333333334</c:v>
                </c:pt>
                <c:pt idx="491">
                  <c:v>18.364999999999998</c:v>
                </c:pt>
                <c:pt idx="492">
                  <c:v>61.397833333333331</c:v>
                </c:pt>
                <c:pt idx="493">
                  <c:v>8.9580000000000002</c:v>
                </c:pt>
                <c:pt idx="494">
                  <c:v>19.936499999999999</c:v>
                </c:pt>
                <c:pt idx="495">
                  <c:v>29.913666666666668</c:v>
                </c:pt>
                <c:pt idx="496">
                  <c:v>63.279833333333336</c:v>
                </c:pt>
                <c:pt idx="497">
                  <c:v>33.189166666666665</c:v>
                </c:pt>
                <c:pt idx="498">
                  <c:v>25.483000000000001</c:v>
                </c:pt>
                <c:pt idx="499">
                  <c:v>44.573666666666668</c:v>
                </c:pt>
                <c:pt idx="500">
                  <c:v>26.607333333333333</c:v>
                </c:pt>
                <c:pt idx="501">
                  <c:v>15.007999999999999</c:v>
                </c:pt>
                <c:pt idx="502">
                  <c:v>20.3445</c:v>
                </c:pt>
                <c:pt idx="503">
                  <c:v>28.845833333333335</c:v>
                </c:pt>
                <c:pt idx="504">
                  <c:v>19.567333333333334</c:v>
                </c:pt>
                <c:pt idx="505">
                  <c:v>3.8414999999999999</c:v>
                </c:pt>
                <c:pt idx="506">
                  <c:v>8.8290000000000006</c:v>
                </c:pt>
                <c:pt idx="507">
                  <c:v>28.908166666666666</c:v>
                </c:pt>
                <c:pt idx="508">
                  <c:v>26.52</c:v>
                </c:pt>
                <c:pt idx="509">
                  <c:v>15.544</c:v>
                </c:pt>
                <c:pt idx="510">
                  <c:v>21.247666666666667</c:v>
                </c:pt>
                <c:pt idx="511">
                  <c:v>8.9731666666666658</c:v>
                </c:pt>
                <c:pt idx="512">
                  <c:v>21.321000000000002</c:v>
                </c:pt>
                <c:pt idx="513">
                  <c:v>48.047833333333337</c:v>
                </c:pt>
                <c:pt idx="514">
                  <c:v>23.230833333333333</c:v>
                </c:pt>
                <c:pt idx="515">
                  <c:v>71.093333333333334</c:v>
                </c:pt>
                <c:pt idx="516">
                  <c:v>20.625333333333334</c:v>
                </c:pt>
                <c:pt idx="517">
                  <c:v>24.262166666666666</c:v>
                </c:pt>
                <c:pt idx="518">
                  <c:v>10.200333333333333</c:v>
                </c:pt>
                <c:pt idx="519">
                  <c:v>10.819833333333333</c:v>
                </c:pt>
                <c:pt idx="520">
                  <c:v>20.189666666666668</c:v>
                </c:pt>
                <c:pt idx="521">
                  <c:v>41.18633333333333</c:v>
                </c:pt>
                <c:pt idx="522">
                  <c:v>26.766500000000001</c:v>
                </c:pt>
                <c:pt idx="523">
                  <c:v>69.144499999999994</c:v>
                </c:pt>
                <c:pt idx="524">
                  <c:v>120.42883333333333</c:v>
                </c:pt>
                <c:pt idx="525">
                  <c:v>34.865499999999997</c:v>
                </c:pt>
                <c:pt idx="526">
                  <c:v>24.869666666666667</c:v>
                </c:pt>
                <c:pt idx="527">
                  <c:v>15.211166666666667</c:v>
                </c:pt>
                <c:pt idx="528">
                  <c:v>35.017333333333333</c:v>
                </c:pt>
                <c:pt idx="529">
                  <c:v>51.154333333333334</c:v>
                </c:pt>
                <c:pt idx="530">
                  <c:v>20.786999999999999</c:v>
                </c:pt>
                <c:pt idx="531">
                  <c:v>40.4255</c:v>
                </c:pt>
                <c:pt idx="532">
                  <c:v>25.737500000000001</c:v>
                </c:pt>
                <c:pt idx="533">
                  <c:v>10.371833333333333</c:v>
                </c:pt>
                <c:pt idx="534">
                  <c:v>24.955666666666666</c:v>
                </c:pt>
                <c:pt idx="535">
                  <c:v>22.659833333333335</c:v>
                </c:pt>
                <c:pt idx="536">
                  <c:v>23.723166666666668</c:v>
                </c:pt>
                <c:pt idx="537">
                  <c:v>23.287833333333332</c:v>
                </c:pt>
                <c:pt idx="538">
                  <c:v>28.653666666666666</c:v>
                </c:pt>
                <c:pt idx="539">
                  <c:v>12.625333333333334</c:v>
                </c:pt>
                <c:pt idx="540">
                  <c:v>17.570499999999999</c:v>
                </c:pt>
                <c:pt idx="541">
                  <c:v>44.805166666666665</c:v>
                </c:pt>
                <c:pt idx="542">
                  <c:v>26.075333333333333</c:v>
                </c:pt>
                <c:pt idx="543">
                  <c:v>33.44316666666667</c:v>
                </c:pt>
                <c:pt idx="544">
                  <c:v>16.022166666666667</c:v>
                </c:pt>
                <c:pt idx="545">
                  <c:v>51.00333333333333</c:v>
                </c:pt>
                <c:pt idx="546">
                  <c:v>37.636333333333333</c:v>
                </c:pt>
                <c:pt idx="547">
                  <c:v>16.8005</c:v>
                </c:pt>
                <c:pt idx="548">
                  <c:v>63.766666666666666</c:v>
                </c:pt>
                <c:pt idx="549">
                  <c:v>13.763</c:v>
                </c:pt>
                <c:pt idx="550">
                  <c:v>11.012333333333334</c:v>
                </c:pt>
                <c:pt idx="551">
                  <c:v>29.441666666666666</c:v>
                </c:pt>
                <c:pt idx="552">
                  <c:v>77.960999999999999</c:v>
                </c:pt>
                <c:pt idx="553">
                  <c:v>28.759</c:v>
                </c:pt>
                <c:pt idx="554">
                  <c:v>24.838000000000001</c:v>
                </c:pt>
                <c:pt idx="555">
                  <c:v>9.7086666666666659</c:v>
                </c:pt>
                <c:pt idx="556">
                  <c:v>31.721499999999999</c:v>
                </c:pt>
                <c:pt idx="557">
                  <c:v>5.7573333333333334</c:v>
                </c:pt>
                <c:pt idx="558">
                  <c:v>21.372166666666665</c:v>
                </c:pt>
                <c:pt idx="559">
                  <c:v>58.848999999999997</c:v>
                </c:pt>
                <c:pt idx="560">
                  <c:v>19.048999999999999</c:v>
                </c:pt>
                <c:pt idx="561">
                  <c:v>95.25266666666667</c:v>
                </c:pt>
                <c:pt idx="562">
                  <c:v>22.678166666666666</c:v>
                </c:pt>
                <c:pt idx="563">
                  <c:v>28.709333333333333</c:v>
                </c:pt>
                <c:pt idx="564">
                  <c:v>67.378</c:v>
                </c:pt>
                <c:pt idx="565">
                  <c:v>38.854333333333336</c:v>
                </c:pt>
                <c:pt idx="566">
                  <c:v>71.949333333333328</c:v>
                </c:pt>
                <c:pt idx="567">
                  <c:v>32.465333333333334</c:v>
                </c:pt>
                <c:pt idx="568">
                  <c:v>18.069833333333332</c:v>
                </c:pt>
                <c:pt idx="569">
                  <c:v>33.796666666666667</c:v>
                </c:pt>
                <c:pt idx="570">
                  <c:v>46.131500000000003</c:v>
                </c:pt>
                <c:pt idx="571">
                  <c:v>46.025833333333331</c:v>
                </c:pt>
                <c:pt idx="572">
                  <c:v>12.313000000000001</c:v>
                </c:pt>
                <c:pt idx="573">
                  <c:v>31.204999999999998</c:v>
                </c:pt>
                <c:pt idx="574">
                  <c:v>7.269166666666667</c:v>
                </c:pt>
                <c:pt idx="575">
                  <c:v>68.408500000000004</c:v>
                </c:pt>
                <c:pt idx="576">
                  <c:v>29.974333333333334</c:v>
                </c:pt>
                <c:pt idx="577">
                  <c:v>56.405000000000001</c:v>
                </c:pt>
                <c:pt idx="578">
                  <c:v>23.573666666666668</c:v>
                </c:pt>
                <c:pt idx="579">
                  <c:v>36.718000000000004</c:v>
                </c:pt>
                <c:pt idx="580">
                  <c:v>37.686</c:v>
                </c:pt>
                <c:pt idx="581">
                  <c:v>21.655000000000001</c:v>
                </c:pt>
                <c:pt idx="582">
                  <c:v>15.0025</c:v>
                </c:pt>
                <c:pt idx="583">
                  <c:v>24.607166666666668</c:v>
                </c:pt>
                <c:pt idx="584">
                  <c:v>55.337000000000003</c:v>
                </c:pt>
                <c:pt idx="585">
                  <c:v>85.828333333333333</c:v>
                </c:pt>
                <c:pt idx="586">
                  <c:v>11.046166666666666</c:v>
                </c:pt>
                <c:pt idx="587">
                  <c:v>23.002666666666666</c:v>
                </c:pt>
                <c:pt idx="588">
                  <c:v>17.832999999999998</c:v>
                </c:pt>
                <c:pt idx="589">
                  <c:v>29.405166666666666</c:v>
                </c:pt>
                <c:pt idx="590">
                  <c:v>17.867166666666666</c:v>
                </c:pt>
                <c:pt idx="591">
                  <c:v>21.890666666666668</c:v>
                </c:pt>
                <c:pt idx="592">
                  <c:v>43.832500000000003</c:v>
                </c:pt>
                <c:pt idx="593">
                  <c:v>17.241833333333332</c:v>
                </c:pt>
                <c:pt idx="594">
                  <c:v>29.338833333333334</c:v>
                </c:pt>
                <c:pt idx="595">
                  <c:v>21.894666666666666</c:v>
                </c:pt>
                <c:pt idx="596">
                  <c:v>39.426166666666667</c:v>
                </c:pt>
                <c:pt idx="597">
                  <c:v>23.819500000000001</c:v>
                </c:pt>
                <c:pt idx="598">
                  <c:v>12.862500000000001</c:v>
                </c:pt>
                <c:pt idx="599">
                  <c:v>32.534500000000001</c:v>
                </c:pt>
                <c:pt idx="600">
                  <c:v>28.001166666666666</c:v>
                </c:pt>
                <c:pt idx="601">
                  <c:v>29.422166666666666</c:v>
                </c:pt>
                <c:pt idx="602">
                  <c:v>29.134666666666668</c:v>
                </c:pt>
                <c:pt idx="603">
                  <c:v>58.202666666666666</c:v>
                </c:pt>
                <c:pt idx="604">
                  <c:v>51.435833333333335</c:v>
                </c:pt>
                <c:pt idx="605">
                  <c:v>62.217500000000001</c:v>
                </c:pt>
                <c:pt idx="606">
                  <c:v>72.456833333333336</c:v>
                </c:pt>
                <c:pt idx="607">
                  <c:v>59.816000000000003</c:v>
                </c:pt>
                <c:pt idx="608">
                  <c:v>11.881333333333334</c:v>
                </c:pt>
                <c:pt idx="609">
                  <c:v>93.212166666666661</c:v>
                </c:pt>
                <c:pt idx="610">
                  <c:v>15.657666666666668</c:v>
                </c:pt>
                <c:pt idx="611">
                  <c:v>8.8115000000000006</c:v>
                </c:pt>
                <c:pt idx="612">
                  <c:v>28.933</c:v>
                </c:pt>
                <c:pt idx="613">
                  <c:v>52.531833333333331</c:v>
                </c:pt>
                <c:pt idx="614">
                  <c:v>12.252000000000001</c:v>
                </c:pt>
                <c:pt idx="615">
                  <c:v>36.518333333333331</c:v>
                </c:pt>
                <c:pt idx="616">
                  <c:v>28.723833333333335</c:v>
                </c:pt>
                <c:pt idx="617">
                  <c:v>29.726166666666668</c:v>
                </c:pt>
                <c:pt idx="618">
                  <c:v>23.654</c:v>
                </c:pt>
                <c:pt idx="619">
                  <c:v>74.151833333333329</c:v>
                </c:pt>
                <c:pt idx="620">
                  <c:v>37.219833333333334</c:v>
                </c:pt>
                <c:pt idx="621">
                  <c:v>14.955666666666668</c:v>
                </c:pt>
                <c:pt idx="622">
                  <c:v>27.7835</c:v>
                </c:pt>
                <c:pt idx="623">
                  <c:v>20.496833333333335</c:v>
                </c:pt>
                <c:pt idx="624">
                  <c:v>32.030166666666666</c:v>
                </c:pt>
                <c:pt idx="625">
                  <c:v>24.31</c:v>
                </c:pt>
                <c:pt idx="626">
                  <c:v>63.204000000000001</c:v>
                </c:pt>
                <c:pt idx="627">
                  <c:v>56.046166666666664</c:v>
                </c:pt>
                <c:pt idx="628">
                  <c:v>13.6715</c:v>
                </c:pt>
                <c:pt idx="629">
                  <c:v>46.172499999999999</c:v>
                </c:pt>
                <c:pt idx="630">
                  <c:v>36.5505</c:v>
                </c:pt>
                <c:pt idx="631">
                  <c:v>32.498666666666665</c:v>
                </c:pt>
                <c:pt idx="632">
                  <c:v>67.618166666666667</c:v>
                </c:pt>
                <c:pt idx="633">
                  <c:v>32.533499999999997</c:v>
                </c:pt>
                <c:pt idx="634">
                  <c:v>29.626666666666665</c:v>
                </c:pt>
                <c:pt idx="635">
                  <c:v>34.569499999999998</c:v>
                </c:pt>
                <c:pt idx="636">
                  <c:v>46.030833333333334</c:v>
                </c:pt>
                <c:pt idx="637">
                  <c:v>26.155000000000001</c:v>
                </c:pt>
                <c:pt idx="638">
                  <c:v>75.402666666666661</c:v>
                </c:pt>
                <c:pt idx="639">
                  <c:v>19.390333333333334</c:v>
                </c:pt>
                <c:pt idx="640">
                  <c:v>24.006499999999999</c:v>
                </c:pt>
                <c:pt idx="641">
                  <c:v>24.063166666666667</c:v>
                </c:pt>
                <c:pt idx="642">
                  <c:v>63.623666666666665</c:v>
                </c:pt>
                <c:pt idx="643">
                  <c:v>7.8153333333333332</c:v>
                </c:pt>
                <c:pt idx="644">
                  <c:v>23.465</c:v>
                </c:pt>
                <c:pt idx="645">
                  <c:v>35.539833333333334</c:v>
                </c:pt>
                <c:pt idx="646">
                  <c:v>22.695166666666665</c:v>
                </c:pt>
                <c:pt idx="647">
                  <c:v>23.513833333333334</c:v>
                </c:pt>
                <c:pt idx="648">
                  <c:v>26.391999999999999</c:v>
                </c:pt>
                <c:pt idx="649">
                  <c:v>76.331666666666663</c:v>
                </c:pt>
                <c:pt idx="650">
                  <c:v>27.718166666666665</c:v>
                </c:pt>
                <c:pt idx="651">
                  <c:v>34.162833333333332</c:v>
                </c:pt>
                <c:pt idx="652">
                  <c:v>27.396000000000001</c:v>
                </c:pt>
                <c:pt idx="653">
                  <c:v>7.1101666666666663</c:v>
                </c:pt>
                <c:pt idx="654">
                  <c:v>22.941333333333333</c:v>
                </c:pt>
                <c:pt idx="655">
                  <c:v>29.241499999999998</c:v>
                </c:pt>
                <c:pt idx="656">
                  <c:v>25.216000000000001</c:v>
                </c:pt>
                <c:pt idx="657">
                  <c:v>29.758666666666667</c:v>
                </c:pt>
                <c:pt idx="658">
                  <c:v>35.139166666666668</c:v>
                </c:pt>
                <c:pt idx="659">
                  <c:v>16.747666666666667</c:v>
                </c:pt>
                <c:pt idx="660">
                  <c:v>35.773333333333333</c:v>
                </c:pt>
                <c:pt idx="661">
                  <c:v>73.702833333333331</c:v>
                </c:pt>
                <c:pt idx="662">
                  <c:v>62.949166666666663</c:v>
                </c:pt>
                <c:pt idx="663">
                  <c:v>20.119333333333334</c:v>
                </c:pt>
                <c:pt idx="664">
                  <c:v>32.298666666666669</c:v>
                </c:pt>
                <c:pt idx="665">
                  <c:v>3.04</c:v>
                </c:pt>
                <c:pt idx="666">
                  <c:v>16.821999999999999</c:v>
                </c:pt>
                <c:pt idx="667">
                  <c:v>34.954999999999998</c:v>
                </c:pt>
                <c:pt idx="668">
                  <c:v>30.223166666666668</c:v>
                </c:pt>
                <c:pt idx="669">
                  <c:v>15.109333333333334</c:v>
                </c:pt>
                <c:pt idx="670">
                  <c:v>14.5825</c:v>
                </c:pt>
                <c:pt idx="671">
                  <c:v>26.07</c:v>
                </c:pt>
                <c:pt idx="672">
                  <c:v>21.252666666666666</c:v>
                </c:pt>
                <c:pt idx="673">
                  <c:v>24.441333333333333</c:v>
                </c:pt>
                <c:pt idx="674">
                  <c:v>12.050666666666666</c:v>
                </c:pt>
                <c:pt idx="675">
                  <c:v>29.156833333333335</c:v>
                </c:pt>
                <c:pt idx="676">
                  <c:v>23.702333333333332</c:v>
                </c:pt>
                <c:pt idx="677">
                  <c:v>4.331666666666667</c:v>
                </c:pt>
                <c:pt idx="678">
                  <c:v>58.356333333333332</c:v>
                </c:pt>
                <c:pt idx="679">
                  <c:v>19.154333333333334</c:v>
                </c:pt>
                <c:pt idx="680">
                  <c:v>79.055666666666667</c:v>
                </c:pt>
                <c:pt idx="681">
                  <c:v>45.284500000000001</c:v>
                </c:pt>
                <c:pt idx="682">
                  <c:v>19.800833333333333</c:v>
                </c:pt>
                <c:pt idx="683">
                  <c:v>31.027000000000001</c:v>
                </c:pt>
                <c:pt idx="684">
                  <c:v>11.858499999999999</c:v>
                </c:pt>
                <c:pt idx="685">
                  <c:v>57.391166666666663</c:v>
                </c:pt>
                <c:pt idx="686">
                  <c:v>28.798666666666666</c:v>
                </c:pt>
                <c:pt idx="687">
                  <c:v>3.0421666666666667</c:v>
                </c:pt>
                <c:pt idx="688">
                  <c:v>48.314999999999998</c:v>
                </c:pt>
                <c:pt idx="689">
                  <c:v>33.038499999999999</c:v>
                </c:pt>
                <c:pt idx="690">
                  <c:v>25.067833333333333</c:v>
                </c:pt>
                <c:pt idx="691">
                  <c:v>24.259</c:v>
                </c:pt>
                <c:pt idx="692">
                  <c:v>45.38216666666667</c:v>
                </c:pt>
                <c:pt idx="693">
                  <c:v>65.087666666666664</c:v>
                </c:pt>
                <c:pt idx="694">
                  <c:v>77.589833333333331</c:v>
                </c:pt>
                <c:pt idx="695">
                  <c:v>24.282666666666668</c:v>
                </c:pt>
                <c:pt idx="696">
                  <c:v>21.544833333333333</c:v>
                </c:pt>
                <c:pt idx="697">
                  <c:v>37.977499999999999</c:v>
                </c:pt>
                <c:pt idx="698">
                  <c:v>16.1005</c:v>
                </c:pt>
                <c:pt idx="699">
                  <c:v>54.283000000000001</c:v>
                </c:pt>
                <c:pt idx="700">
                  <c:v>9.4741666666666671</c:v>
                </c:pt>
                <c:pt idx="701">
                  <c:v>71.908333333333331</c:v>
                </c:pt>
                <c:pt idx="702">
                  <c:v>79.44283333333334</c:v>
                </c:pt>
                <c:pt idx="703">
                  <c:v>29.853999999999999</c:v>
                </c:pt>
                <c:pt idx="704">
                  <c:v>21.146833333333333</c:v>
                </c:pt>
                <c:pt idx="705">
                  <c:v>28.923166666666667</c:v>
                </c:pt>
                <c:pt idx="706">
                  <c:v>89.550166666666669</c:v>
                </c:pt>
                <c:pt idx="707">
                  <c:v>31.642666666666667</c:v>
                </c:pt>
                <c:pt idx="708">
                  <c:v>7.7236666666666665</c:v>
                </c:pt>
                <c:pt idx="709">
                  <c:v>21.425333333333334</c:v>
                </c:pt>
                <c:pt idx="710">
                  <c:v>73.330666666666673</c:v>
                </c:pt>
                <c:pt idx="711">
                  <c:v>23.021999999999998</c:v>
                </c:pt>
                <c:pt idx="712">
                  <c:v>43.275333333333336</c:v>
                </c:pt>
                <c:pt idx="713">
                  <c:v>27.958166666666667</c:v>
                </c:pt>
                <c:pt idx="714">
                  <c:v>35.448500000000003</c:v>
                </c:pt>
                <c:pt idx="715">
                  <c:v>9.8510000000000009</c:v>
                </c:pt>
                <c:pt idx="716">
                  <c:v>13.060499999999999</c:v>
                </c:pt>
                <c:pt idx="717">
                  <c:v>94.661000000000001</c:v>
                </c:pt>
                <c:pt idx="718">
                  <c:v>21.410166666666665</c:v>
                </c:pt>
                <c:pt idx="719">
                  <c:v>34.531833333333331</c:v>
                </c:pt>
                <c:pt idx="720">
                  <c:v>48.497166666666665</c:v>
                </c:pt>
                <c:pt idx="721">
                  <c:v>32.910166666666669</c:v>
                </c:pt>
                <c:pt idx="722">
                  <c:v>34.456666666666663</c:v>
                </c:pt>
                <c:pt idx="723">
                  <c:v>49.009</c:v>
                </c:pt>
                <c:pt idx="724">
                  <c:v>11.000166666666667</c:v>
                </c:pt>
                <c:pt idx="725">
                  <c:v>45.604333333333336</c:v>
                </c:pt>
                <c:pt idx="726">
                  <c:v>20.888666666666666</c:v>
                </c:pt>
                <c:pt idx="727">
                  <c:v>41.615666666666669</c:v>
                </c:pt>
                <c:pt idx="728">
                  <c:v>20.971666666666668</c:v>
                </c:pt>
                <c:pt idx="729">
                  <c:v>28.946666666666665</c:v>
                </c:pt>
                <c:pt idx="730">
                  <c:v>16.930833333333332</c:v>
                </c:pt>
                <c:pt idx="731">
                  <c:v>47.725499999999997</c:v>
                </c:pt>
                <c:pt idx="732">
                  <c:v>19.435166666666667</c:v>
                </c:pt>
                <c:pt idx="733">
                  <c:v>35.522666666666666</c:v>
                </c:pt>
                <c:pt idx="734">
                  <c:v>70.361999999999995</c:v>
                </c:pt>
                <c:pt idx="735">
                  <c:v>78.605999999999995</c:v>
                </c:pt>
                <c:pt idx="736">
                  <c:v>24.637166666666666</c:v>
                </c:pt>
                <c:pt idx="737">
                  <c:v>35.166166666666669</c:v>
                </c:pt>
                <c:pt idx="738">
                  <c:v>23.460666666666668</c:v>
                </c:pt>
                <c:pt idx="739">
                  <c:v>25.921666666666667</c:v>
                </c:pt>
                <c:pt idx="740">
                  <c:v>8.7358333333333338</c:v>
                </c:pt>
                <c:pt idx="741">
                  <c:v>21.807500000000001</c:v>
                </c:pt>
                <c:pt idx="742">
                  <c:v>18.571833333333334</c:v>
                </c:pt>
                <c:pt idx="743">
                  <c:v>60.304833333333335</c:v>
                </c:pt>
                <c:pt idx="744">
                  <c:v>19.564499999999999</c:v>
                </c:pt>
                <c:pt idx="745">
                  <c:v>15.1845</c:v>
                </c:pt>
                <c:pt idx="746">
                  <c:v>23.512</c:v>
                </c:pt>
                <c:pt idx="747">
                  <c:v>2.6955</c:v>
                </c:pt>
                <c:pt idx="748">
                  <c:v>48.511166666666668</c:v>
                </c:pt>
                <c:pt idx="749">
                  <c:v>29.356333333333332</c:v>
                </c:pt>
                <c:pt idx="750">
                  <c:v>26.88</c:v>
                </c:pt>
                <c:pt idx="751">
                  <c:v>37.512333333333331</c:v>
                </c:pt>
                <c:pt idx="752">
                  <c:v>17.764500000000002</c:v>
                </c:pt>
                <c:pt idx="753">
                  <c:v>18.494499999999999</c:v>
                </c:pt>
                <c:pt idx="754">
                  <c:v>16.563666666666666</c:v>
                </c:pt>
                <c:pt idx="755">
                  <c:v>46.974833333333336</c:v>
                </c:pt>
                <c:pt idx="756">
                  <c:v>84.766333333333336</c:v>
                </c:pt>
                <c:pt idx="757">
                  <c:v>9.782</c:v>
                </c:pt>
                <c:pt idx="758">
                  <c:v>23.7255</c:v>
                </c:pt>
                <c:pt idx="759">
                  <c:v>7.16</c:v>
                </c:pt>
                <c:pt idx="760">
                  <c:v>27.186833333333333</c:v>
                </c:pt>
                <c:pt idx="761">
                  <c:v>15.473166666666666</c:v>
                </c:pt>
                <c:pt idx="762">
                  <c:v>23.839166666666667</c:v>
                </c:pt>
                <c:pt idx="763">
                  <c:v>25.248333333333335</c:v>
                </c:pt>
                <c:pt idx="764">
                  <c:v>30.530999999999999</c:v>
                </c:pt>
                <c:pt idx="765">
                  <c:v>20.197666666666667</c:v>
                </c:pt>
                <c:pt idx="766">
                  <c:v>54.664499999999997</c:v>
                </c:pt>
                <c:pt idx="767">
                  <c:v>5.5153333333333334</c:v>
                </c:pt>
                <c:pt idx="768">
                  <c:v>52.177666666666667</c:v>
                </c:pt>
                <c:pt idx="769">
                  <c:v>28.483333333333334</c:v>
                </c:pt>
                <c:pt idx="770">
                  <c:v>86.150999999999996</c:v>
                </c:pt>
                <c:pt idx="771">
                  <c:v>22.209666666666667</c:v>
                </c:pt>
                <c:pt idx="772">
                  <c:v>18.923166666666667</c:v>
                </c:pt>
                <c:pt idx="773">
                  <c:v>20.829333333333334</c:v>
                </c:pt>
                <c:pt idx="774">
                  <c:v>39.845833333333331</c:v>
                </c:pt>
                <c:pt idx="775">
                  <c:v>40.549999999999997</c:v>
                </c:pt>
                <c:pt idx="776">
                  <c:v>20.892499999999998</c:v>
                </c:pt>
                <c:pt idx="777">
                  <c:v>21.633666666666667</c:v>
                </c:pt>
                <c:pt idx="778">
                  <c:v>31.36</c:v>
                </c:pt>
                <c:pt idx="779">
                  <c:v>27.560833333333335</c:v>
                </c:pt>
                <c:pt idx="780">
                  <c:v>12.628500000000001</c:v>
                </c:pt>
                <c:pt idx="781">
                  <c:v>95.219499999999996</c:v>
                </c:pt>
                <c:pt idx="782">
                  <c:v>85.313833333333335</c:v>
                </c:pt>
                <c:pt idx="783">
                  <c:v>79.424333333333337</c:v>
                </c:pt>
                <c:pt idx="784">
                  <c:v>14.2895</c:v>
                </c:pt>
                <c:pt idx="785">
                  <c:v>38.648666666666664</c:v>
                </c:pt>
                <c:pt idx="786">
                  <c:v>24.154499999999999</c:v>
                </c:pt>
                <c:pt idx="787">
                  <c:v>38.719833333333334</c:v>
                </c:pt>
                <c:pt idx="788">
                  <c:v>31.724333333333334</c:v>
                </c:pt>
                <c:pt idx="789">
                  <c:v>34.421166666666664</c:v>
                </c:pt>
                <c:pt idx="790">
                  <c:v>22.189333333333334</c:v>
                </c:pt>
                <c:pt idx="791">
                  <c:v>17.382166666666667</c:v>
                </c:pt>
                <c:pt idx="792">
                  <c:v>17.380833333333332</c:v>
                </c:pt>
                <c:pt idx="793">
                  <c:v>13.4415</c:v>
                </c:pt>
                <c:pt idx="794">
                  <c:v>14.8185</c:v>
                </c:pt>
                <c:pt idx="795">
                  <c:v>30.089333333333332</c:v>
                </c:pt>
                <c:pt idx="796">
                  <c:v>18.546333333333333</c:v>
                </c:pt>
                <c:pt idx="797">
                  <c:v>33.153666666666666</c:v>
                </c:pt>
                <c:pt idx="798">
                  <c:v>21.3965</c:v>
                </c:pt>
                <c:pt idx="799">
                  <c:v>56.955666666666666</c:v>
                </c:pt>
                <c:pt idx="800">
                  <c:v>15.800833333333333</c:v>
                </c:pt>
                <c:pt idx="801">
                  <c:v>41.293666666666667</c:v>
                </c:pt>
                <c:pt idx="802">
                  <c:v>79.586166666666671</c:v>
                </c:pt>
                <c:pt idx="803">
                  <c:v>35.601666666666667</c:v>
                </c:pt>
                <c:pt idx="804">
                  <c:v>65.570499999999996</c:v>
                </c:pt>
                <c:pt idx="805">
                  <c:v>19.970500000000001</c:v>
                </c:pt>
                <c:pt idx="806">
                  <c:v>10.415166666666666</c:v>
                </c:pt>
                <c:pt idx="807">
                  <c:v>14.5055</c:v>
                </c:pt>
                <c:pt idx="808">
                  <c:v>38.823666666666668</c:v>
                </c:pt>
                <c:pt idx="809">
                  <c:v>40.011833333333335</c:v>
                </c:pt>
                <c:pt idx="810">
                  <c:v>18.707999999999998</c:v>
                </c:pt>
                <c:pt idx="811">
                  <c:v>55.640500000000003</c:v>
                </c:pt>
                <c:pt idx="812">
                  <c:v>27.065166666666666</c:v>
                </c:pt>
                <c:pt idx="813">
                  <c:v>46.825166666666668</c:v>
                </c:pt>
                <c:pt idx="814">
                  <c:v>22.363833333333332</c:v>
                </c:pt>
                <c:pt idx="815">
                  <c:v>25.647833333333335</c:v>
                </c:pt>
                <c:pt idx="816">
                  <c:v>34.597666666666669</c:v>
                </c:pt>
                <c:pt idx="817">
                  <c:v>5.5311666666666666</c:v>
                </c:pt>
                <c:pt idx="818">
                  <c:v>32.8155</c:v>
                </c:pt>
                <c:pt idx="819">
                  <c:v>16.659333333333333</c:v>
                </c:pt>
                <c:pt idx="820">
                  <c:v>48.981833333333334</c:v>
                </c:pt>
                <c:pt idx="821">
                  <c:v>19.332666666666668</c:v>
                </c:pt>
                <c:pt idx="822">
                  <c:v>21.31</c:v>
                </c:pt>
                <c:pt idx="823">
                  <c:v>35.052500000000002</c:v>
                </c:pt>
                <c:pt idx="824">
                  <c:v>20.452833333333334</c:v>
                </c:pt>
                <c:pt idx="825">
                  <c:v>29.020333333333333</c:v>
                </c:pt>
                <c:pt idx="826">
                  <c:v>57.49516666666667</c:v>
                </c:pt>
                <c:pt idx="827">
                  <c:v>41.526166666666668</c:v>
                </c:pt>
                <c:pt idx="828">
                  <c:v>8.6555</c:v>
                </c:pt>
                <c:pt idx="829">
                  <c:v>61.441166666666668</c:v>
                </c:pt>
                <c:pt idx="830">
                  <c:v>122.346</c:v>
                </c:pt>
                <c:pt idx="831">
                  <c:v>65.891166666666663</c:v>
                </c:pt>
                <c:pt idx="832">
                  <c:v>71.093666666666664</c:v>
                </c:pt>
                <c:pt idx="833">
                  <c:v>9.7264999999999997</c:v>
                </c:pt>
                <c:pt idx="834">
                  <c:v>80.323499999999996</c:v>
                </c:pt>
                <c:pt idx="835">
                  <c:v>49.420833333333334</c:v>
                </c:pt>
                <c:pt idx="836">
                  <c:v>88.466499999999996</c:v>
                </c:pt>
                <c:pt idx="837">
                  <c:v>16.475999999999999</c:v>
                </c:pt>
                <c:pt idx="838">
                  <c:v>31.944333333333333</c:v>
                </c:pt>
                <c:pt idx="839">
                  <c:v>17.006833333333333</c:v>
                </c:pt>
                <c:pt idx="840">
                  <c:v>66.080500000000001</c:v>
                </c:pt>
                <c:pt idx="841">
                  <c:v>11.621333333333334</c:v>
                </c:pt>
                <c:pt idx="842">
                  <c:v>56.759500000000003</c:v>
                </c:pt>
                <c:pt idx="843">
                  <c:v>40.294666666666664</c:v>
                </c:pt>
                <c:pt idx="844">
                  <c:v>17.184833333333334</c:v>
                </c:pt>
                <c:pt idx="845">
                  <c:v>17.3125</c:v>
                </c:pt>
                <c:pt idx="846">
                  <c:v>6.5225</c:v>
                </c:pt>
                <c:pt idx="847">
                  <c:v>24.860666666666667</c:v>
                </c:pt>
                <c:pt idx="848">
                  <c:v>13.1995</c:v>
                </c:pt>
                <c:pt idx="849">
                  <c:v>35.405000000000001</c:v>
                </c:pt>
                <c:pt idx="850">
                  <c:v>26.765999999999998</c:v>
                </c:pt>
                <c:pt idx="851">
                  <c:v>20.867833333333333</c:v>
                </c:pt>
                <c:pt idx="852">
                  <c:v>34.089333333333336</c:v>
                </c:pt>
                <c:pt idx="853">
                  <c:v>20.8125</c:v>
                </c:pt>
                <c:pt idx="854">
                  <c:v>27.687666666666665</c:v>
                </c:pt>
                <c:pt idx="855">
                  <c:v>21.137166666666666</c:v>
                </c:pt>
                <c:pt idx="856">
                  <c:v>81.288166666666669</c:v>
                </c:pt>
                <c:pt idx="857">
                  <c:v>28.272500000000001</c:v>
                </c:pt>
                <c:pt idx="858">
                  <c:v>24.816500000000001</c:v>
                </c:pt>
                <c:pt idx="859">
                  <c:v>64.773499999999999</c:v>
                </c:pt>
                <c:pt idx="860">
                  <c:v>28.541666666666668</c:v>
                </c:pt>
                <c:pt idx="861">
                  <c:v>27.554833333333335</c:v>
                </c:pt>
                <c:pt idx="862">
                  <c:v>42.136166666666668</c:v>
                </c:pt>
                <c:pt idx="863">
                  <c:v>17.512</c:v>
                </c:pt>
                <c:pt idx="864">
                  <c:v>21.110833333333332</c:v>
                </c:pt>
                <c:pt idx="865">
                  <c:v>40.86866666666667</c:v>
                </c:pt>
                <c:pt idx="866">
                  <c:v>4.0860000000000003</c:v>
                </c:pt>
                <c:pt idx="867">
                  <c:v>20.910333333333334</c:v>
                </c:pt>
                <c:pt idx="868">
                  <c:v>28.192333333333334</c:v>
                </c:pt>
                <c:pt idx="869">
                  <c:v>19.918666666666667</c:v>
                </c:pt>
                <c:pt idx="870">
                  <c:v>54.32266666666667</c:v>
                </c:pt>
                <c:pt idx="871">
                  <c:v>16.344666666666665</c:v>
                </c:pt>
                <c:pt idx="872">
                  <c:v>15.774666666666667</c:v>
                </c:pt>
                <c:pt idx="873">
                  <c:v>6.5404999999999998</c:v>
                </c:pt>
                <c:pt idx="874">
                  <c:v>17.382666666666665</c:v>
                </c:pt>
                <c:pt idx="875">
                  <c:v>13.868666666666666</c:v>
                </c:pt>
                <c:pt idx="876">
                  <c:v>9.9258333333333333</c:v>
                </c:pt>
                <c:pt idx="877">
                  <c:v>21.077999999999999</c:v>
                </c:pt>
                <c:pt idx="878">
                  <c:v>29.193333333333332</c:v>
                </c:pt>
                <c:pt idx="879">
                  <c:v>66.169166666666669</c:v>
                </c:pt>
                <c:pt idx="880">
                  <c:v>13.577166666666667</c:v>
                </c:pt>
                <c:pt idx="881">
                  <c:v>10.5435</c:v>
                </c:pt>
                <c:pt idx="882">
                  <c:v>11.638</c:v>
                </c:pt>
                <c:pt idx="883">
                  <c:v>14.071166666666667</c:v>
                </c:pt>
                <c:pt idx="884">
                  <c:v>15.596500000000001</c:v>
                </c:pt>
                <c:pt idx="885">
                  <c:v>57.234333333333332</c:v>
                </c:pt>
                <c:pt idx="886">
                  <c:v>35.519833333333331</c:v>
                </c:pt>
                <c:pt idx="887">
                  <c:v>17.238666666666667</c:v>
                </c:pt>
                <c:pt idx="888">
                  <c:v>11.046166666666666</c:v>
                </c:pt>
                <c:pt idx="889">
                  <c:v>23.712666666666667</c:v>
                </c:pt>
                <c:pt idx="890">
                  <c:v>15.779500000000001</c:v>
                </c:pt>
                <c:pt idx="891">
                  <c:v>28.7865</c:v>
                </c:pt>
                <c:pt idx="892">
                  <c:v>4.2858333333333336</c:v>
                </c:pt>
                <c:pt idx="893">
                  <c:v>22.799499999999998</c:v>
                </c:pt>
                <c:pt idx="894">
                  <c:v>6.9065000000000003</c:v>
                </c:pt>
                <c:pt idx="895">
                  <c:v>28.372833333333332</c:v>
                </c:pt>
                <c:pt idx="896">
                  <c:v>27.662166666666668</c:v>
                </c:pt>
                <c:pt idx="897">
                  <c:v>22.031166666666667</c:v>
                </c:pt>
                <c:pt idx="898">
                  <c:v>26.355333333333334</c:v>
                </c:pt>
                <c:pt idx="899">
                  <c:v>31.251000000000001</c:v>
                </c:pt>
                <c:pt idx="900">
                  <c:v>72.114333333333335</c:v>
                </c:pt>
                <c:pt idx="901">
                  <c:v>41.514499999999998</c:v>
                </c:pt>
                <c:pt idx="902">
                  <c:v>67.028000000000006</c:v>
                </c:pt>
                <c:pt idx="903">
                  <c:v>25.550166666666666</c:v>
                </c:pt>
                <c:pt idx="904">
                  <c:v>82.924499999999995</c:v>
                </c:pt>
                <c:pt idx="905">
                  <c:v>5.9420000000000002</c:v>
                </c:pt>
                <c:pt idx="906">
                  <c:v>65.362666666666669</c:v>
                </c:pt>
                <c:pt idx="907">
                  <c:v>35.381</c:v>
                </c:pt>
                <c:pt idx="908">
                  <c:v>10.832833333333333</c:v>
                </c:pt>
                <c:pt idx="909">
                  <c:v>86.319500000000005</c:v>
                </c:pt>
                <c:pt idx="910">
                  <c:v>28.512499999999999</c:v>
                </c:pt>
                <c:pt idx="911">
                  <c:v>65.532833333333329</c:v>
                </c:pt>
                <c:pt idx="912">
                  <c:v>4.8168333333333333</c:v>
                </c:pt>
                <c:pt idx="913">
                  <c:v>23.468666666666667</c:v>
                </c:pt>
                <c:pt idx="914">
                  <c:v>14.550666666666666</c:v>
                </c:pt>
                <c:pt idx="915">
                  <c:v>34.466833333333334</c:v>
                </c:pt>
                <c:pt idx="916">
                  <c:v>46.465000000000003</c:v>
                </c:pt>
                <c:pt idx="917">
                  <c:v>28.393666666666668</c:v>
                </c:pt>
                <c:pt idx="918">
                  <c:v>18.101666666666667</c:v>
                </c:pt>
                <c:pt idx="919">
                  <c:v>39.485999999999997</c:v>
                </c:pt>
                <c:pt idx="920">
                  <c:v>148.00399999999999</c:v>
                </c:pt>
                <c:pt idx="921">
                  <c:v>44.19</c:v>
                </c:pt>
                <c:pt idx="922">
                  <c:v>92.000833333333333</c:v>
                </c:pt>
                <c:pt idx="923">
                  <c:v>25.932500000000001</c:v>
                </c:pt>
                <c:pt idx="924">
                  <c:v>47.517499999999998</c:v>
                </c:pt>
                <c:pt idx="925">
                  <c:v>89.605833333333337</c:v>
                </c:pt>
                <c:pt idx="926">
                  <c:v>36.42883333333333</c:v>
                </c:pt>
                <c:pt idx="927">
                  <c:v>32.232500000000002</c:v>
                </c:pt>
                <c:pt idx="928">
                  <c:v>19.221</c:v>
                </c:pt>
                <c:pt idx="929">
                  <c:v>28.215</c:v>
                </c:pt>
                <c:pt idx="930">
                  <c:v>9.0173333333333332</c:v>
                </c:pt>
                <c:pt idx="931">
                  <c:v>82.025333333333336</c:v>
                </c:pt>
                <c:pt idx="932">
                  <c:v>31.590666666666667</c:v>
                </c:pt>
                <c:pt idx="933">
                  <c:v>46.244166666666665</c:v>
                </c:pt>
                <c:pt idx="934">
                  <c:v>19.303833333333333</c:v>
                </c:pt>
                <c:pt idx="935">
                  <c:v>32.933833333333332</c:v>
                </c:pt>
                <c:pt idx="936">
                  <c:v>48.222333333333331</c:v>
                </c:pt>
                <c:pt idx="937">
                  <c:v>28.172166666666666</c:v>
                </c:pt>
                <c:pt idx="938">
                  <c:v>8.7338333333333331</c:v>
                </c:pt>
                <c:pt idx="939">
                  <c:v>17.487333333333332</c:v>
                </c:pt>
                <c:pt idx="940">
                  <c:v>37.415333333333336</c:v>
                </c:pt>
                <c:pt idx="941">
                  <c:v>21.641666666666666</c:v>
                </c:pt>
                <c:pt idx="942">
                  <c:v>26.090666666666667</c:v>
                </c:pt>
                <c:pt idx="943">
                  <c:v>23.052666666666667</c:v>
                </c:pt>
                <c:pt idx="944">
                  <c:v>26.361166666666666</c:v>
                </c:pt>
                <c:pt idx="945">
                  <c:v>25.314666666666668</c:v>
                </c:pt>
                <c:pt idx="946">
                  <c:v>23.933833333333332</c:v>
                </c:pt>
                <c:pt idx="947">
                  <c:v>85.239666666666665</c:v>
                </c:pt>
                <c:pt idx="948">
                  <c:v>19.839500000000001</c:v>
                </c:pt>
                <c:pt idx="949">
                  <c:v>3.1011666666666668</c:v>
                </c:pt>
                <c:pt idx="950">
                  <c:v>143.70966666666666</c:v>
                </c:pt>
                <c:pt idx="951">
                  <c:v>41.154333333333334</c:v>
                </c:pt>
                <c:pt idx="952">
                  <c:v>45.628666666666668</c:v>
                </c:pt>
                <c:pt idx="953">
                  <c:v>73.034999999999997</c:v>
                </c:pt>
                <c:pt idx="954">
                  <c:v>24.140499999999999</c:v>
                </c:pt>
                <c:pt idx="955">
                  <c:v>24.859333333333332</c:v>
                </c:pt>
                <c:pt idx="956">
                  <c:v>25.683833333333332</c:v>
                </c:pt>
                <c:pt idx="957">
                  <c:v>7.5223333333333331</c:v>
                </c:pt>
                <c:pt idx="958">
                  <c:v>35.399666666666668</c:v>
                </c:pt>
                <c:pt idx="959">
                  <c:v>25.241</c:v>
                </c:pt>
                <c:pt idx="960">
                  <c:v>32.861833333333337</c:v>
                </c:pt>
                <c:pt idx="961">
                  <c:v>72.677333333333337</c:v>
                </c:pt>
                <c:pt idx="962">
                  <c:v>46.188499999999998</c:v>
                </c:pt>
                <c:pt idx="963">
                  <c:v>6.141</c:v>
                </c:pt>
                <c:pt idx="964">
                  <c:v>25.93</c:v>
                </c:pt>
                <c:pt idx="965">
                  <c:v>5.9515000000000002</c:v>
                </c:pt>
                <c:pt idx="966">
                  <c:v>43.74966666666667</c:v>
                </c:pt>
                <c:pt idx="967">
                  <c:v>21.1935</c:v>
                </c:pt>
                <c:pt idx="968">
                  <c:v>13.669</c:v>
                </c:pt>
                <c:pt idx="969">
                  <c:v>90.367333333333335</c:v>
                </c:pt>
                <c:pt idx="970">
                  <c:v>32.753500000000003</c:v>
                </c:pt>
                <c:pt idx="971">
                  <c:v>22.324000000000002</c:v>
                </c:pt>
                <c:pt idx="972">
                  <c:v>24.157333333333334</c:v>
                </c:pt>
                <c:pt idx="973">
                  <c:v>36.782833333333336</c:v>
                </c:pt>
                <c:pt idx="974">
                  <c:v>100.786</c:v>
                </c:pt>
                <c:pt idx="975">
                  <c:v>39.573666666666668</c:v>
                </c:pt>
                <c:pt idx="976">
                  <c:v>76.292833333333334</c:v>
                </c:pt>
                <c:pt idx="977">
                  <c:v>16.629666666666665</c:v>
                </c:pt>
                <c:pt idx="978">
                  <c:v>74.817999999999998</c:v>
                </c:pt>
                <c:pt idx="979">
                  <c:v>36.612333333333332</c:v>
                </c:pt>
                <c:pt idx="980">
                  <c:v>25.990833333333335</c:v>
                </c:pt>
                <c:pt idx="981">
                  <c:v>19.764333333333333</c:v>
                </c:pt>
                <c:pt idx="982">
                  <c:v>51.140666666666668</c:v>
                </c:pt>
                <c:pt idx="983">
                  <c:v>33.430500000000002</c:v>
                </c:pt>
                <c:pt idx="984">
                  <c:v>31.102</c:v>
                </c:pt>
                <c:pt idx="985">
                  <c:v>12.586333333333334</c:v>
                </c:pt>
                <c:pt idx="986">
                  <c:v>19.874166666666667</c:v>
                </c:pt>
                <c:pt idx="987">
                  <c:v>11.465</c:v>
                </c:pt>
                <c:pt idx="988">
                  <c:v>20.740500000000001</c:v>
                </c:pt>
                <c:pt idx="989">
                  <c:v>37.460666666666668</c:v>
                </c:pt>
                <c:pt idx="990">
                  <c:v>5.1278333333333332</c:v>
                </c:pt>
                <c:pt idx="991">
                  <c:v>11.998666666666667</c:v>
                </c:pt>
                <c:pt idx="992">
                  <c:v>29.166333333333334</c:v>
                </c:pt>
                <c:pt idx="993">
                  <c:v>28.628333333333334</c:v>
                </c:pt>
                <c:pt idx="994">
                  <c:v>35.621499999999997</c:v>
                </c:pt>
                <c:pt idx="995">
                  <c:v>19.839666666666666</c:v>
                </c:pt>
                <c:pt idx="996">
                  <c:v>36.800166666666669</c:v>
                </c:pt>
                <c:pt idx="997">
                  <c:v>21.087333333333333</c:v>
                </c:pt>
                <c:pt idx="998">
                  <c:v>62.954833333333333</c:v>
                </c:pt>
                <c:pt idx="999">
                  <c:v>45.006999999999998</c:v>
                </c:pt>
                <c:pt idx="1000">
                  <c:v>16.978833333333334</c:v>
                </c:pt>
                <c:pt idx="1001">
                  <c:v>24.3</c:v>
                </c:pt>
                <c:pt idx="1002">
                  <c:v>46.856833333333334</c:v>
                </c:pt>
                <c:pt idx="1003">
                  <c:v>15.398</c:v>
                </c:pt>
                <c:pt idx="1004">
                  <c:v>39.494833333333332</c:v>
                </c:pt>
                <c:pt idx="1005">
                  <c:v>28.703166666666668</c:v>
                </c:pt>
                <c:pt idx="1006">
                  <c:v>72.06183333333334</c:v>
                </c:pt>
                <c:pt idx="1007">
                  <c:v>46.160833333333336</c:v>
                </c:pt>
                <c:pt idx="1008">
                  <c:v>11.006333333333334</c:v>
                </c:pt>
                <c:pt idx="1009">
                  <c:v>44.614166666666669</c:v>
                </c:pt>
                <c:pt idx="1010">
                  <c:v>42.780500000000004</c:v>
                </c:pt>
                <c:pt idx="1011">
                  <c:v>21.559166666666666</c:v>
                </c:pt>
                <c:pt idx="1012">
                  <c:v>27.311333333333334</c:v>
                </c:pt>
                <c:pt idx="1013">
                  <c:v>6.6265000000000001</c:v>
                </c:pt>
                <c:pt idx="1014">
                  <c:v>27.5</c:v>
                </c:pt>
                <c:pt idx="1015">
                  <c:v>23.729166666666668</c:v>
                </c:pt>
                <c:pt idx="1016">
                  <c:v>24.037666666666667</c:v>
                </c:pt>
                <c:pt idx="1017">
                  <c:v>6.5413333333333332</c:v>
                </c:pt>
                <c:pt idx="1018">
                  <c:v>23.153500000000001</c:v>
                </c:pt>
                <c:pt idx="1019">
                  <c:v>17.832166666666666</c:v>
                </c:pt>
                <c:pt idx="1020">
                  <c:v>25.554333333333332</c:v>
                </c:pt>
                <c:pt idx="1021">
                  <c:v>53.011833333333335</c:v>
                </c:pt>
                <c:pt idx="1022">
                  <c:v>35.826999999999998</c:v>
                </c:pt>
                <c:pt idx="1023">
                  <c:v>25.362833333333334</c:v>
                </c:pt>
                <c:pt idx="1024">
                  <c:v>86.997500000000002</c:v>
                </c:pt>
                <c:pt idx="1025">
                  <c:v>33.073666666666668</c:v>
                </c:pt>
                <c:pt idx="1026">
                  <c:v>29.829666666666668</c:v>
                </c:pt>
                <c:pt idx="1027">
                  <c:v>22.912666666666667</c:v>
                </c:pt>
                <c:pt idx="1028">
                  <c:v>9.8016666666666659</c:v>
                </c:pt>
                <c:pt idx="1029">
                  <c:v>25.291666666666668</c:v>
                </c:pt>
                <c:pt idx="1030">
                  <c:v>9.0534999999999997</c:v>
                </c:pt>
                <c:pt idx="1031">
                  <c:v>85.337833333333336</c:v>
                </c:pt>
                <c:pt idx="1032">
                  <c:v>16.563833333333335</c:v>
                </c:pt>
                <c:pt idx="1033">
                  <c:v>64.813999999999993</c:v>
                </c:pt>
                <c:pt idx="1034">
                  <c:v>24.743333333333332</c:v>
                </c:pt>
                <c:pt idx="1035">
                  <c:v>31.061666666666667</c:v>
                </c:pt>
                <c:pt idx="1036">
                  <c:v>20.219166666666666</c:v>
                </c:pt>
                <c:pt idx="1037">
                  <c:v>75.79216666666666</c:v>
                </c:pt>
                <c:pt idx="1038">
                  <c:v>14.393333333333333</c:v>
                </c:pt>
                <c:pt idx="1039">
                  <c:v>32.363</c:v>
                </c:pt>
                <c:pt idx="1040">
                  <c:v>21.335666666666668</c:v>
                </c:pt>
                <c:pt idx="1041">
                  <c:v>26.200166666666668</c:v>
                </c:pt>
                <c:pt idx="1042">
                  <c:v>19.327666666666666</c:v>
                </c:pt>
                <c:pt idx="1043">
                  <c:v>21.378166666666665</c:v>
                </c:pt>
                <c:pt idx="1044">
                  <c:v>24.947166666666668</c:v>
                </c:pt>
                <c:pt idx="1045">
                  <c:v>31.683166666666665</c:v>
                </c:pt>
                <c:pt idx="1046">
                  <c:v>30.162333333333333</c:v>
                </c:pt>
                <c:pt idx="1047">
                  <c:v>21.525833333333335</c:v>
                </c:pt>
                <c:pt idx="1048">
                  <c:v>11.372999999999999</c:v>
                </c:pt>
                <c:pt idx="1049">
                  <c:v>36.007333333333335</c:v>
                </c:pt>
                <c:pt idx="1050">
                  <c:v>83.086166666666671</c:v>
                </c:pt>
                <c:pt idx="1051">
                  <c:v>8.461666666666666</c:v>
                </c:pt>
                <c:pt idx="1052">
                  <c:v>15.307333333333334</c:v>
                </c:pt>
                <c:pt idx="1053">
                  <c:v>24.226833333333332</c:v>
                </c:pt>
                <c:pt idx="1054">
                  <c:v>25.074666666666666</c:v>
                </c:pt>
                <c:pt idx="1055">
                  <c:v>4.4254583333333333</c:v>
                </c:pt>
                <c:pt idx="1056">
                  <c:v>20.878333333333334</c:v>
                </c:pt>
                <c:pt idx="1057">
                  <c:v>28.239666666666668</c:v>
                </c:pt>
                <c:pt idx="1058">
                  <c:v>20.057500000000001</c:v>
                </c:pt>
                <c:pt idx="1059">
                  <c:v>13.587166666666667</c:v>
                </c:pt>
                <c:pt idx="1060">
                  <c:v>65.836166666666671</c:v>
                </c:pt>
                <c:pt idx="1061">
                  <c:v>4.7428333333333335</c:v>
                </c:pt>
                <c:pt idx="1062">
                  <c:v>25.23</c:v>
                </c:pt>
                <c:pt idx="1063">
                  <c:v>22.445</c:v>
                </c:pt>
                <c:pt idx="1064">
                  <c:v>20.0075</c:v>
                </c:pt>
                <c:pt idx="1065">
                  <c:v>16.560166666666667</c:v>
                </c:pt>
                <c:pt idx="1066">
                  <c:v>8.381333333333334</c:v>
                </c:pt>
                <c:pt idx="1067">
                  <c:v>36.124499999999998</c:v>
                </c:pt>
                <c:pt idx="1068">
                  <c:v>7.8913333333333338</c:v>
                </c:pt>
                <c:pt idx="1069">
                  <c:v>16.201166666666666</c:v>
                </c:pt>
                <c:pt idx="1070">
                  <c:v>20.519666666666666</c:v>
                </c:pt>
                <c:pt idx="1071">
                  <c:v>5.5819999999999999</c:v>
                </c:pt>
                <c:pt idx="1072">
                  <c:v>13.637166666666667</c:v>
                </c:pt>
                <c:pt idx="1073">
                  <c:v>40.789499999999997</c:v>
                </c:pt>
                <c:pt idx="1074">
                  <c:v>26.852499999999999</c:v>
                </c:pt>
                <c:pt idx="1075">
                  <c:v>17.089833333333335</c:v>
                </c:pt>
                <c:pt idx="1076">
                  <c:v>77.060500000000005</c:v>
                </c:pt>
                <c:pt idx="1077">
                  <c:v>28.272166666666667</c:v>
                </c:pt>
                <c:pt idx="1078">
                  <c:v>11.030666666666667</c:v>
                </c:pt>
                <c:pt idx="1079">
                  <c:v>35.966999999999999</c:v>
                </c:pt>
                <c:pt idx="1080">
                  <c:v>9.0006666666666675</c:v>
                </c:pt>
                <c:pt idx="1081">
                  <c:v>35.00416666666667</c:v>
                </c:pt>
                <c:pt idx="1082">
                  <c:v>37.855499999999999</c:v>
                </c:pt>
                <c:pt idx="1083">
                  <c:v>85.183166666666665</c:v>
                </c:pt>
                <c:pt idx="1084">
                  <c:v>25.4725</c:v>
                </c:pt>
                <c:pt idx="1085">
                  <c:v>38.207999999999998</c:v>
                </c:pt>
                <c:pt idx="1086">
                  <c:v>31.301333333333332</c:v>
                </c:pt>
                <c:pt idx="1087">
                  <c:v>18.563500000000001</c:v>
                </c:pt>
                <c:pt idx="1088">
                  <c:v>21.273333333333333</c:v>
                </c:pt>
                <c:pt idx="1089">
                  <c:v>13.213666666666667</c:v>
                </c:pt>
                <c:pt idx="1090">
                  <c:v>34.448833333333333</c:v>
                </c:pt>
                <c:pt idx="1091">
                  <c:v>36.920999999999999</c:v>
                </c:pt>
                <c:pt idx="1092">
                  <c:v>20.913666666666668</c:v>
                </c:pt>
                <c:pt idx="1093">
                  <c:v>17.376999999999999</c:v>
                </c:pt>
                <c:pt idx="1094">
                  <c:v>18.491333333333333</c:v>
                </c:pt>
                <c:pt idx="1095">
                  <c:v>80.813999999999993</c:v>
                </c:pt>
                <c:pt idx="1096">
                  <c:v>47.425833333333337</c:v>
                </c:pt>
                <c:pt idx="1097">
                  <c:v>18.886500000000002</c:v>
                </c:pt>
                <c:pt idx="1098">
                  <c:v>29.500333333333334</c:v>
                </c:pt>
                <c:pt idx="1099">
                  <c:v>25.859166666666667</c:v>
                </c:pt>
                <c:pt idx="1100">
                  <c:v>15.667833333333334</c:v>
                </c:pt>
                <c:pt idx="1101">
                  <c:v>22.300333333333334</c:v>
                </c:pt>
                <c:pt idx="1102">
                  <c:v>29.303333333333335</c:v>
                </c:pt>
                <c:pt idx="1103">
                  <c:v>28.552666666666667</c:v>
                </c:pt>
                <c:pt idx="1104">
                  <c:v>65.268166666666673</c:v>
                </c:pt>
                <c:pt idx="1105">
                  <c:v>18.429500000000001</c:v>
                </c:pt>
                <c:pt idx="1106">
                  <c:v>56.424500000000002</c:v>
                </c:pt>
                <c:pt idx="1107">
                  <c:v>10.907500000000001</c:v>
                </c:pt>
                <c:pt idx="1108">
                  <c:v>36.8735</c:v>
                </c:pt>
                <c:pt idx="1109">
                  <c:v>34.75716666666667</c:v>
                </c:pt>
                <c:pt idx="1110">
                  <c:v>44.461833333333331</c:v>
                </c:pt>
                <c:pt idx="1111">
                  <c:v>16.744666666666667</c:v>
                </c:pt>
                <c:pt idx="1112">
                  <c:v>38.203000000000003</c:v>
                </c:pt>
                <c:pt idx="1113">
                  <c:v>13.595666666666666</c:v>
                </c:pt>
                <c:pt idx="1114">
                  <c:v>59.873666666666665</c:v>
                </c:pt>
                <c:pt idx="1115">
                  <c:v>28.532499999999999</c:v>
                </c:pt>
                <c:pt idx="1116">
                  <c:v>20.261166666666668</c:v>
                </c:pt>
                <c:pt idx="1117">
                  <c:v>33.660666666666664</c:v>
                </c:pt>
                <c:pt idx="1118">
                  <c:v>19.695833333333333</c:v>
                </c:pt>
                <c:pt idx="1119">
                  <c:v>21.345166666666668</c:v>
                </c:pt>
                <c:pt idx="1120">
                  <c:v>68.105333333333334</c:v>
                </c:pt>
                <c:pt idx="1121">
                  <c:v>37.025833333333331</c:v>
                </c:pt>
                <c:pt idx="1122">
                  <c:v>55.049166666666665</c:v>
                </c:pt>
                <c:pt idx="1123">
                  <c:v>10.054500000000001</c:v>
                </c:pt>
                <c:pt idx="1124">
                  <c:v>17.933499999999999</c:v>
                </c:pt>
                <c:pt idx="1125">
                  <c:v>14.786333333333333</c:v>
                </c:pt>
                <c:pt idx="1126">
                  <c:v>50.627499999999998</c:v>
                </c:pt>
                <c:pt idx="1127">
                  <c:v>65.891666666666666</c:v>
                </c:pt>
                <c:pt idx="1128">
                  <c:v>71.953333333333333</c:v>
                </c:pt>
                <c:pt idx="1129">
                  <c:v>55.50416666666667</c:v>
                </c:pt>
                <c:pt idx="1130">
                  <c:v>48.24816666666667</c:v>
                </c:pt>
                <c:pt idx="1131">
                  <c:v>38.664833333333334</c:v>
                </c:pt>
                <c:pt idx="1132">
                  <c:v>79.952666666666673</c:v>
                </c:pt>
                <c:pt idx="1133">
                  <c:v>47.784500000000001</c:v>
                </c:pt>
                <c:pt idx="1134">
                  <c:v>28.136500000000002</c:v>
                </c:pt>
                <c:pt idx="1135">
                  <c:v>85.947833333333335</c:v>
                </c:pt>
                <c:pt idx="1136">
                  <c:v>48.203833333333336</c:v>
                </c:pt>
                <c:pt idx="1137">
                  <c:v>53.594499999999996</c:v>
                </c:pt>
                <c:pt idx="1138">
                  <c:v>87.9435</c:v>
                </c:pt>
                <c:pt idx="1139">
                  <c:v>42.328499999999998</c:v>
                </c:pt>
                <c:pt idx="1140">
                  <c:v>17.066333333333333</c:v>
                </c:pt>
                <c:pt idx="1141">
                  <c:v>85.849666666666664</c:v>
                </c:pt>
                <c:pt idx="1142">
                  <c:v>4.3920000000000003</c:v>
                </c:pt>
                <c:pt idx="1143">
                  <c:v>57.889666666666663</c:v>
                </c:pt>
                <c:pt idx="1144">
                  <c:v>35.880166666666668</c:v>
                </c:pt>
                <c:pt idx="1145">
                  <c:v>29.063500000000001</c:v>
                </c:pt>
                <c:pt idx="1146">
                  <c:v>58.776000000000003</c:v>
                </c:pt>
                <c:pt idx="1147">
                  <c:v>23.661833333333334</c:v>
                </c:pt>
                <c:pt idx="1148">
                  <c:v>46.497833333333332</c:v>
                </c:pt>
                <c:pt idx="1149">
                  <c:v>39.525333333333336</c:v>
                </c:pt>
                <c:pt idx="1150">
                  <c:v>26.8005</c:v>
                </c:pt>
                <c:pt idx="1151">
                  <c:v>3.7661666666666669</c:v>
                </c:pt>
                <c:pt idx="1152">
                  <c:v>29.878333333333334</c:v>
                </c:pt>
                <c:pt idx="1153">
                  <c:v>23.290833333333332</c:v>
                </c:pt>
                <c:pt idx="1154">
                  <c:v>17.102833333333333</c:v>
                </c:pt>
                <c:pt idx="1155">
                  <c:v>28.295666666666666</c:v>
                </c:pt>
                <c:pt idx="1156">
                  <c:v>71.159000000000006</c:v>
                </c:pt>
                <c:pt idx="1157">
                  <c:v>29.029499999999999</c:v>
                </c:pt>
                <c:pt idx="1158">
                  <c:v>26.9175</c:v>
                </c:pt>
                <c:pt idx="1159">
                  <c:v>22.349666666666668</c:v>
                </c:pt>
                <c:pt idx="1160">
                  <c:v>18.971333333333334</c:v>
                </c:pt>
                <c:pt idx="1161">
                  <c:v>19.433666666666667</c:v>
                </c:pt>
                <c:pt idx="1162">
                  <c:v>8.4909999999999997</c:v>
                </c:pt>
                <c:pt idx="1163">
                  <c:v>26.087</c:v>
                </c:pt>
                <c:pt idx="1164">
                  <c:v>35.671333333333337</c:v>
                </c:pt>
                <c:pt idx="1165">
                  <c:v>45.131500000000003</c:v>
                </c:pt>
                <c:pt idx="1166">
                  <c:v>19.175166666666666</c:v>
                </c:pt>
                <c:pt idx="1167">
                  <c:v>51.174666666666667</c:v>
                </c:pt>
                <c:pt idx="1168">
                  <c:v>45.129333333333335</c:v>
                </c:pt>
                <c:pt idx="1169">
                  <c:v>49.212333333333333</c:v>
                </c:pt>
                <c:pt idx="1170">
                  <c:v>6.4913333333333334</c:v>
                </c:pt>
                <c:pt idx="1171">
                  <c:v>84.900333333333336</c:v>
                </c:pt>
                <c:pt idx="1172">
                  <c:v>4.8220000000000001</c:v>
                </c:pt>
                <c:pt idx="1173">
                  <c:v>16.947666666666667</c:v>
                </c:pt>
                <c:pt idx="1174">
                  <c:v>3.9151666666666665</c:v>
                </c:pt>
                <c:pt idx="1175">
                  <c:v>20.595833333333335</c:v>
                </c:pt>
                <c:pt idx="1176">
                  <c:v>35.555999999999997</c:v>
                </c:pt>
                <c:pt idx="1177">
                  <c:v>40.570833333333333</c:v>
                </c:pt>
                <c:pt idx="1178">
                  <c:v>57.420166666666667</c:v>
                </c:pt>
                <c:pt idx="1179">
                  <c:v>53.957333333333331</c:v>
                </c:pt>
                <c:pt idx="1180">
                  <c:v>29.228833333333334</c:v>
                </c:pt>
                <c:pt idx="1181">
                  <c:v>17.640999999999998</c:v>
                </c:pt>
                <c:pt idx="1182">
                  <c:v>14.602499999999999</c:v>
                </c:pt>
                <c:pt idx="1183">
                  <c:v>26.179833333333335</c:v>
                </c:pt>
                <c:pt idx="1184">
                  <c:v>80.268500000000003</c:v>
                </c:pt>
                <c:pt idx="1185">
                  <c:v>48.271000000000001</c:v>
                </c:pt>
                <c:pt idx="1186">
                  <c:v>14.772166666666667</c:v>
                </c:pt>
                <c:pt idx="1187">
                  <c:v>34.545166666666667</c:v>
                </c:pt>
                <c:pt idx="1188">
                  <c:v>12.894833333333333</c:v>
                </c:pt>
                <c:pt idx="1189">
                  <c:v>8.9723333333333333</c:v>
                </c:pt>
                <c:pt idx="1190">
                  <c:v>20.848666666666666</c:v>
                </c:pt>
                <c:pt idx="1191">
                  <c:v>26.996500000000001</c:v>
                </c:pt>
                <c:pt idx="1192">
                  <c:v>3.6331666666666669</c:v>
                </c:pt>
                <c:pt idx="1193">
                  <c:v>46.255000000000003</c:v>
                </c:pt>
                <c:pt idx="1194">
                  <c:v>21.845833333333335</c:v>
                </c:pt>
                <c:pt idx="1195">
                  <c:v>92.301333333333332</c:v>
                </c:pt>
                <c:pt idx="1196">
                  <c:v>25.305833333333332</c:v>
                </c:pt>
                <c:pt idx="1197">
                  <c:v>6.3789999999999996</c:v>
                </c:pt>
                <c:pt idx="1198">
                  <c:v>15.637499999999999</c:v>
                </c:pt>
                <c:pt idx="1199">
                  <c:v>39.526833333333336</c:v>
                </c:pt>
                <c:pt idx="1200">
                  <c:v>30.815999999999999</c:v>
                </c:pt>
                <c:pt idx="1201">
                  <c:v>28.432333333333332</c:v>
                </c:pt>
                <c:pt idx="1202">
                  <c:v>25.188500000000001</c:v>
                </c:pt>
                <c:pt idx="1203">
                  <c:v>29.524333333333335</c:v>
                </c:pt>
                <c:pt idx="1204">
                  <c:v>67.402333333333331</c:v>
                </c:pt>
                <c:pt idx="1205">
                  <c:v>34.441000000000003</c:v>
                </c:pt>
                <c:pt idx="1206">
                  <c:v>43.093499999999999</c:v>
                </c:pt>
                <c:pt idx="1207">
                  <c:v>12.843833333333333</c:v>
                </c:pt>
                <c:pt idx="1208">
                  <c:v>37.718166666666669</c:v>
                </c:pt>
                <c:pt idx="1209">
                  <c:v>17.026333333333334</c:v>
                </c:pt>
                <c:pt idx="1210">
                  <c:v>42.013500000000001</c:v>
                </c:pt>
                <c:pt idx="1211">
                  <c:v>6.4898333333333333</c:v>
                </c:pt>
                <c:pt idx="1212">
                  <c:v>9.2243333333333339</c:v>
                </c:pt>
                <c:pt idx="1213">
                  <c:v>14.903166666666667</c:v>
                </c:pt>
                <c:pt idx="1214">
                  <c:v>99.717833333333331</c:v>
                </c:pt>
                <c:pt idx="1215">
                  <c:v>12.112666666666666</c:v>
                </c:pt>
                <c:pt idx="1216">
                  <c:v>9.4049999999999994</c:v>
                </c:pt>
                <c:pt idx="1217">
                  <c:v>34.535499999999999</c:v>
                </c:pt>
                <c:pt idx="1218">
                  <c:v>37.836166666666664</c:v>
                </c:pt>
                <c:pt idx="1219">
                  <c:v>30.752666666666666</c:v>
                </c:pt>
                <c:pt idx="1220">
                  <c:v>37.028500000000001</c:v>
                </c:pt>
                <c:pt idx="1221">
                  <c:v>27.157833333333333</c:v>
                </c:pt>
                <c:pt idx="1222">
                  <c:v>12.348000000000001</c:v>
                </c:pt>
                <c:pt idx="1223">
                  <c:v>49.766166666666663</c:v>
                </c:pt>
                <c:pt idx="1224">
                  <c:v>28.954000000000001</c:v>
                </c:pt>
                <c:pt idx="1225">
                  <c:v>30.831833333333332</c:v>
                </c:pt>
                <c:pt idx="1226">
                  <c:v>28.828499999999998</c:v>
                </c:pt>
                <c:pt idx="1227">
                  <c:v>15.259166666666667</c:v>
                </c:pt>
                <c:pt idx="1228">
                  <c:v>8.9221666666666675</c:v>
                </c:pt>
                <c:pt idx="1229">
                  <c:v>49.922499999999999</c:v>
                </c:pt>
                <c:pt idx="1230">
                  <c:v>76.276333333333326</c:v>
                </c:pt>
                <c:pt idx="1231">
                  <c:v>31.260333333333332</c:v>
                </c:pt>
                <c:pt idx="1232">
                  <c:v>13.9945</c:v>
                </c:pt>
                <c:pt idx="1233">
                  <c:v>27.333666666666666</c:v>
                </c:pt>
                <c:pt idx="1234">
                  <c:v>65.79816666666666</c:v>
                </c:pt>
                <c:pt idx="1235">
                  <c:v>38.302166666666665</c:v>
                </c:pt>
                <c:pt idx="1236">
                  <c:v>14.411333333333333</c:v>
                </c:pt>
                <c:pt idx="1237">
                  <c:v>41.914333333333332</c:v>
                </c:pt>
                <c:pt idx="1238">
                  <c:v>68.073166666666665</c:v>
                </c:pt>
                <c:pt idx="1239">
                  <c:v>13.37</c:v>
                </c:pt>
                <c:pt idx="1240">
                  <c:v>36.659166666666664</c:v>
                </c:pt>
                <c:pt idx="1241">
                  <c:v>61.204333333333331</c:v>
                </c:pt>
                <c:pt idx="1242">
                  <c:v>9.4928333333333335</c:v>
                </c:pt>
                <c:pt idx="1243">
                  <c:v>51.847833333333334</c:v>
                </c:pt>
                <c:pt idx="1244">
                  <c:v>113.896</c:v>
                </c:pt>
                <c:pt idx="1245">
                  <c:v>35.548499999999997</c:v>
                </c:pt>
                <c:pt idx="1246">
                  <c:v>24.706833333333332</c:v>
                </c:pt>
                <c:pt idx="1247">
                  <c:v>35.433</c:v>
                </c:pt>
                <c:pt idx="1248">
                  <c:v>7.4366666666666665</c:v>
                </c:pt>
                <c:pt idx="1249">
                  <c:v>15.370333333333333</c:v>
                </c:pt>
                <c:pt idx="1250">
                  <c:v>13.564833333333333</c:v>
                </c:pt>
                <c:pt idx="1251">
                  <c:v>27.811499999999999</c:v>
                </c:pt>
                <c:pt idx="1252">
                  <c:v>67.397166666666664</c:v>
                </c:pt>
                <c:pt idx="1253">
                  <c:v>81.79483333333333</c:v>
                </c:pt>
                <c:pt idx="1254">
                  <c:v>35.664333333333332</c:v>
                </c:pt>
                <c:pt idx="1255">
                  <c:v>24.939666666666668</c:v>
                </c:pt>
                <c:pt idx="1256">
                  <c:v>14.003500000000001</c:v>
                </c:pt>
                <c:pt idx="1257">
                  <c:v>23.329000000000001</c:v>
                </c:pt>
                <c:pt idx="1258">
                  <c:v>16.252833333333335</c:v>
                </c:pt>
                <c:pt idx="1259">
                  <c:v>30.847166666666666</c:v>
                </c:pt>
                <c:pt idx="1260">
                  <c:v>15.0665</c:v>
                </c:pt>
                <c:pt idx="1261">
                  <c:v>53.068333333333335</c:v>
                </c:pt>
                <c:pt idx="1262">
                  <c:v>22.324000000000002</c:v>
                </c:pt>
                <c:pt idx="1263">
                  <c:v>58.137166666666666</c:v>
                </c:pt>
                <c:pt idx="1264">
                  <c:v>26.896166666666666</c:v>
                </c:pt>
                <c:pt idx="1265">
                  <c:v>86.49733333333333</c:v>
                </c:pt>
                <c:pt idx="1266">
                  <c:v>77.942499999999995</c:v>
                </c:pt>
                <c:pt idx="1267">
                  <c:v>106.94283333333334</c:v>
                </c:pt>
                <c:pt idx="1268">
                  <c:v>30.999500000000001</c:v>
                </c:pt>
                <c:pt idx="1269">
                  <c:v>33.630000000000003</c:v>
                </c:pt>
                <c:pt idx="1270">
                  <c:v>80.781499999999994</c:v>
                </c:pt>
                <c:pt idx="1271">
                  <c:v>67.751499999999993</c:v>
                </c:pt>
                <c:pt idx="1272">
                  <c:v>20.849166666666665</c:v>
                </c:pt>
                <c:pt idx="1273">
                  <c:v>19.909666666666666</c:v>
                </c:pt>
                <c:pt idx="1274">
                  <c:v>15.250500000000001</c:v>
                </c:pt>
                <c:pt idx="1275">
                  <c:v>26.64</c:v>
                </c:pt>
                <c:pt idx="1276">
                  <c:v>21.728833333333334</c:v>
                </c:pt>
                <c:pt idx="1277">
                  <c:v>52.591166666666666</c:v>
                </c:pt>
                <c:pt idx="1278">
                  <c:v>17.217166666666667</c:v>
                </c:pt>
                <c:pt idx="1279">
                  <c:v>85.236833333333337</c:v>
                </c:pt>
                <c:pt idx="1280">
                  <c:v>24.518999999999998</c:v>
                </c:pt>
                <c:pt idx="1281">
                  <c:v>46.766500000000001</c:v>
                </c:pt>
                <c:pt idx="1282">
                  <c:v>20.173999999999999</c:v>
                </c:pt>
                <c:pt idx="1283">
                  <c:v>21.937000000000001</c:v>
                </c:pt>
                <c:pt idx="1284">
                  <c:v>37.962499999999999</c:v>
                </c:pt>
                <c:pt idx="1285">
                  <c:v>27.636833333333332</c:v>
                </c:pt>
                <c:pt idx="1286">
                  <c:v>21.728333333333332</c:v>
                </c:pt>
                <c:pt idx="1287">
                  <c:v>9.0779999999999994</c:v>
                </c:pt>
                <c:pt idx="1288">
                  <c:v>10.291333333333334</c:v>
                </c:pt>
                <c:pt idx="1289">
                  <c:v>39.307000000000002</c:v>
                </c:pt>
                <c:pt idx="1290">
                  <c:v>22.345333333333333</c:v>
                </c:pt>
                <c:pt idx="1291">
                  <c:v>23.541</c:v>
                </c:pt>
                <c:pt idx="1292">
                  <c:v>18.669833333333333</c:v>
                </c:pt>
                <c:pt idx="1293">
                  <c:v>35.176000000000002</c:v>
                </c:pt>
                <c:pt idx="1294">
                  <c:v>29.778500000000001</c:v>
                </c:pt>
                <c:pt idx="1295">
                  <c:v>61.119666666666667</c:v>
                </c:pt>
                <c:pt idx="1296">
                  <c:v>24.214833333333335</c:v>
                </c:pt>
                <c:pt idx="1297">
                  <c:v>38.853499999999997</c:v>
                </c:pt>
                <c:pt idx="1298">
                  <c:v>41.451666666666668</c:v>
                </c:pt>
                <c:pt idx="1299">
                  <c:v>33.771666666666668</c:v>
                </c:pt>
                <c:pt idx="1300">
                  <c:v>11.691833333333333</c:v>
                </c:pt>
                <c:pt idx="1301">
                  <c:v>21.272833333333335</c:v>
                </c:pt>
                <c:pt idx="1302">
                  <c:v>23.932500000000001</c:v>
                </c:pt>
                <c:pt idx="1303">
                  <c:v>17.208666666666666</c:v>
                </c:pt>
                <c:pt idx="1304">
                  <c:v>53.903333333333336</c:v>
                </c:pt>
                <c:pt idx="1305">
                  <c:v>24.818333333333332</c:v>
                </c:pt>
                <c:pt idx="1306">
                  <c:v>41.794166666666669</c:v>
                </c:pt>
                <c:pt idx="1307">
                  <c:v>59.99733333333333</c:v>
                </c:pt>
                <c:pt idx="1308">
                  <c:v>41.910666666666664</c:v>
                </c:pt>
                <c:pt idx="1309">
                  <c:v>25.361999999999998</c:v>
                </c:pt>
                <c:pt idx="1310">
                  <c:v>7.4349999999999996</c:v>
                </c:pt>
                <c:pt idx="1311">
                  <c:v>58.529833333333336</c:v>
                </c:pt>
                <c:pt idx="1312">
                  <c:v>55.25183333333333</c:v>
                </c:pt>
                <c:pt idx="1313">
                  <c:v>51.111666666666665</c:v>
                </c:pt>
                <c:pt idx="1314">
                  <c:v>60.763333333333335</c:v>
                </c:pt>
                <c:pt idx="1315">
                  <c:v>19.8735</c:v>
                </c:pt>
                <c:pt idx="1316">
                  <c:v>49.893166666666666</c:v>
                </c:pt>
                <c:pt idx="1317">
                  <c:v>24.743500000000001</c:v>
                </c:pt>
                <c:pt idx="1318">
                  <c:v>58.469833333333334</c:v>
                </c:pt>
                <c:pt idx="1319">
                  <c:v>62.754333333333335</c:v>
                </c:pt>
                <c:pt idx="1320">
                  <c:v>9.8930000000000007</c:v>
                </c:pt>
                <c:pt idx="1321">
                  <c:v>55.511666666666663</c:v>
                </c:pt>
                <c:pt idx="1322">
                  <c:v>32.386000000000003</c:v>
                </c:pt>
                <c:pt idx="1323">
                  <c:v>91.757499999999993</c:v>
                </c:pt>
                <c:pt idx="1324">
                  <c:v>71.861333333333334</c:v>
                </c:pt>
                <c:pt idx="1325">
                  <c:v>58.644833333333331</c:v>
                </c:pt>
                <c:pt idx="1326">
                  <c:v>30.007000000000001</c:v>
                </c:pt>
                <c:pt idx="1327">
                  <c:v>7.3070000000000004</c:v>
                </c:pt>
                <c:pt idx="1328">
                  <c:v>13.439833333333333</c:v>
                </c:pt>
                <c:pt idx="1329">
                  <c:v>53.795833333333334</c:v>
                </c:pt>
                <c:pt idx="1330">
                  <c:v>77.708666666666673</c:v>
                </c:pt>
                <c:pt idx="1331">
                  <c:v>46.550333333333334</c:v>
                </c:pt>
                <c:pt idx="1332">
                  <c:v>60.7395</c:v>
                </c:pt>
                <c:pt idx="1333">
                  <c:v>26.749166666666667</c:v>
                </c:pt>
                <c:pt idx="1334">
                  <c:v>35.375500000000002</c:v>
                </c:pt>
                <c:pt idx="1335">
                  <c:v>18.416333333333334</c:v>
                </c:pt>
                <c:pt idx="1336">
                  <c:v>40.228166666666667</c:v>
                </c:pt>
                <c:pt idx="1337">
                  <c:v>36.396666666666668</c:v>
                </c:pt>
                <c:pt idx="1338">
                  <c:v>8.3338333333333328</c:v>
                </c:pt>
                <c:pt idx="1339">
                  <c:v>31.365166666666667</c:v>
                </c:pt>
                <c:pt idx="1340">
                  <c:v>13.653</c:v>
                </c:pt>
                <c:pt idx="1341">
                  <c:v>8.1933333333333334</c:v>
                </c:pt>
                <c:pt idx="1342">
                  <c:v>58.166499999999999</c:v>
                </c:pt>
                <c:pt idx="1343">
                  <c:v>10.143000000000001</c:v>
                </c:pt>
                <c:pt idx="1344">
                  <c:v>37.763500000000001</c:v>
                </c:pt>
                <c:pt idx="1345">
                  <c:v>83.502499999999998</c:v>
                </c:pt>
                <c:pt idx="1346">
                  <c:v>23.037500000000001</c:v>
                </c:pt>
                <c:pt idx="1347">
                  <c:v>47.836166666666664</c:v>
                </c:pt>
                <c:pt idx="1348">
                  <c:v>28.438666666666666</c:v>
                </c:pt>
                <c:pt idx="1349">
                  <c:v>21.619499999999999</c:v>
                </c:pt>
                <c:pt idx="1350">
                  <c:v>42.363</c:v>
                </c:pt>
                <c:pt idx="1351">
                  <c:v>6.3203333333333331</c:v>
                </c:pt>
                <c:pt idx="1352">
                  <c:v>34.927</c:v>
                </c:pt>
                <c:pt idx="1353">
                  <c:v>25.81</c:v>
                </c:pt>
                <c:pt idx="1354">
                  <c:v>45.391833333333331</c:v>
                </c:pt>
                <c:pt idx="1355">
                  <c:v>34.13133333333333</c:v>
                </c:pt>
                <c:pt idx="1356">
                  <c:v>37.009500000000003</c:v>
                </c:pt>
                <c:pt idx="1357">
                  <c:v>9.381333333333334</c:v>
                </c:pt>
                <c:pt idx="1358">
                  <c:v>6.0333333333333332</c:v>
                </c:pt>
                <c:pt idx="1359">
                  <c:v>25.274000000000001</c:v>
                </c:pt>
                <c:pt idx="1360">
                  <c:v>16.997</c:v>
                </c:pt>
                <c:pt idx="1361">
                  <c:v>24.655999999999999</c:v>
                </c:pt>
                <c:pt idx="1362">
                  <c:v>10.657833333333333</c:v>
                </c:pt>
                <c:pt idx="1363">
                  <c:v>44.026833333333336</c:v>
                </c:pt>
                <c:pt idx="1364">
                  <c:v>16.534500000000001</c:v>
                </c:pt>
                <c:pt idx="1365">
                  <c:v>16.721833333333333</c:v>
                </c:pt>
                <c:pt idx="1366">
                  <c:v>35.086833333333331</c:v>
                </c:pt>
                <c:pt idx="1367">
                  <c:v>42.325000000000003</c:v>
                </c:pt>
                <c:pt idx="1368">
                  <c:v>28.021166666666666</c:v>
                </c:pt>
                <c:pt idx="1369">
                  <c:v>37.146166666666666</c:v>
                </c:pt>
                <c:pt idx="1370">
                  <c:v>9.3488333333333333</c:v>
                </c:pt>
                <c:pt idx="1371">
                  <c:v>116.32250000000001</c:v>
                </c:pt>
                <c:pt idx="1372">
                  <c:v>11.674833333333334</c:v>
                </c:pt>
                <c:pt idx="1373">
                  <c:v>5.3528333333333338</c:v>
                </c:pt>
                <c:pt idx="1374">
                  <c:v>13.41</c:v>
                </c:pt>
                <c:pt idx="1375">
                  <c:v>8.8158333333333339</c:v>
                </c:pt>
                <c:pt idx="1376">
                  <c:v>23.780333333333335</c:v>
                </c:pt>
                <c:pt idx="1377">
                  <c:v>31.456</c:v>
                </c:pt>
                <c:pt idx="1378">
                  <c:v>26.643333333333334</c:v>
                </c:pt>
                <c:pt idx="1379">
                  <c:v>15.5265</c:v>
                </c:pt>
                <c:pt idx="1380">
                  <c:v>24.786000000000001</c:v>
                </c:pt>
                <c:pt idx="1381">
                  <c:v>20.462333333333333</c:v>
                </c:pt>
                <c:pt idx="1382">
                  <c:v>71.326166666666666</c:v>
                </c:pt>
                <c:pt idx="1383">
                  <c:v>43.656999999999996</c:v>
                </c:pt>
                <c:pt idx="1384">
                  <c:v>36.357666666666667</c:v>
                </c:pt>
                <c:pt idx="1385">
                  <c:v>27.036333333333335</c:v>
                </c:pt>
                <c:pt idx="1386">
                  <c:v>27.921833333333332</c:v>
                </c:pt>
                <c:pt idx="1387">
                  <c:v>42.208333333333336</c:v>
                </c:pt>
                <c:pt idx="1388">
                  <c:v>16.351166666666668</c:v>
                </c:pt>
                <c:pt idx="1389">
                  <c:v>22.754666666666665</c:v>
                </c:pt>
                <c:pt idx="1390">
                  <c:v>33.05233333333333</c:v>
                </c:pt>
                <c:pt idx="1391">
                  <c:v>19.064666666666668</c:v>
                </c:pt>
                <c:pt idx="1392">
                  <c:v>48.051166666666667</c:v>
                </c:pt>
                <c:pt idx="1393">
                  <c:v>18.643666666666668</c:v>
                </c:pt>
                <c:pt idx="1394">
                  <c:v>18.942666666666668</c:v>
                </c:pt>
                <c:pt idx="1395">
                  <c:v>6.1526666666666667</c:v>
                </c:pt>
                <c:pt idx="1396">
                  <c:v>42.382666666666665</c:v>
                </c:pt>
                <c:pt idx="1397">
                  <c:v>28.026666666666667</c:v>
                </c:pt>
                <c:pt idx="1398">
                  <c:v>30.160166666666665</c:v>
                </c:pt>
                <c:pt idx="1399">
                  <c:v>66.477666666666664</c:v>
                </c:pt>
                <c:pt idx="1400">
                  <c:v>11.030666666666667</c:v>
                </c:pt>
                <c:pt idx="1401">
                  <c:v>44.049666666666667</c:v>
                </c:pt>
                <c:pt idx="1402">
                  <c:v>49.775666666666666</c:v>
                </c:pt>
                <c:pt idx="1403">
                  <c:v>16.978833333333334</c:v>
                </c:pt>
                <c:pt idx="1404">
                  <c:v>32.106000000000002</c:v>
                </c:pt>
                <c:pt idx="1405">
                  <c:v>20.537500000000001</c:v>
                </c:pt>
                <c:pt idx="1406">
                  <c:v>22.7745</c:v>
                </c:pt>
                <c:pt idx="1407">
                  <c:v>17.958666666666666</c:v>
                </c:pt>
                <c:pt idx="1408">
                  <c:v>49.279000000000003</c:v>
                </c:pt>
                <c:pt idx="1409">
                  <c:v>60.456000000000003</c:v>
                </c:pt>
                <c:pt idx="1410">
                  <c:v>12.693833333333334</c:v>
                </c:pt>
                <c:pt idx="1411">
                  <c:v>66.781999999999996</c:v>
                </c:pt>
                <c:pt idx="1412">
                  <c:v>32.030833333333334</c:v>
                </c:pt>
                <c:pt idx="1413">
                  <c:v>21.626666666666665</c:v>
                </c:pt>
                <c:pt idx="1414">
                  <c:v>43.827500000000001</c:v>
                </c:pt>
                <c:pt idx="1415">
                  <c:v>10.325833333333334</c:v>
                </c:pt>
                <c:pt idx="1416">
                  <c:v>25.045999999999999</c:v>
                </c:pt>
                <c:pt idx="1417">
                  <c:v>31.9145</c:v>
                </c:pt>
                <c:pt idx="1418">
                  <c:v>36.648666666666664</c:v>
                </c:pt>
                <c:pt idx="1419">
                  <c:v>25.336333333333332</c:v>
                </c:pt>
                <c:pt idx="1420">
                  <c:v>52.427999999999997</c:v>
                </c:pt>
                <c:pt idx="1421">
                  <c:v>38.064666666666668</c:v>
                </c:pt>
                <c:pt idx="1422">
                  <c:v>25.9815</c:v>
                </c:pt>
                <c:pt idx="1423">
                  <c:v>32.19466666666667</c:v>
                </c:pt>
                <c:pt idx="1424">
                  <c:v>54.735833333333332</c:v>
                </c:pt>
                <c:pt idx="1425">
                  <c:v>8.1980000000000004</c:v>
                </c:pt>
                <c:pt idx="1426">
                  <c:v>106.49233333333333</c:v>
                </c:pt>
                <c:pt idx="1427">
                  <c:v>33.61716666666667</c:v>
                </c:pt>
                <c:pt idx="1428">
                  <c:v>24.391833333333334</c:v>
                </c:pt>
                <c:pt idx="1429">
                  <c:v>20.012166666666666</c:v>
                </c:pt>
                <c:pt idx="1430">
                  <c:v>41.807833333333335</c:v>
                </c:pt>
                <c:pt idx="1431">
                  <c:v>17.497666666666667</c:v>
                </c:pt>
                <c:pt idx="1432">
                  <c:v>29.541</c:v>
                </c:pt>
                <c:pt idx="1433">
                  <c:v>50.246000000000002</c:v>
                </c:pt>
                <c:pt idx="1434">
                  <c:v>20.627666666666666</c:v>
                </c:pt>
                <c:pt idx="1435">
                  <c:v>15.124166666666667</c:v>
                </c:pt>
                <c:pt idx="1436">
                  <c:v>7.2843333333333335</c:v>
                </c:pt>
                <c:pt idx="1437">
                  <c:v>33.18783333333333</c:v>
                </c:pt>
                <c:pt idx="1438">
                  <c:v>25.826666666666668</c:v>
                </c:pt>
                <c:pt idx="1439">
                  <c:v>28.843166666666665</c:v>
                </c:pt>
                <c:pt idx="1440">
                  <c:v>22.387499999999999</c:v>
                </c:pt>
                <c:pt idx="1441">
                  <c:v>16.277666666666665</c:v>
                </c:pt>
                <c:pt idx="1442">
                  <c:v>8.6653333333333329</c:v>
                </c:pt>
                <c:pt idx="1443">
                  <c:v>19.658333333333335</c:v>
                </c:pt>
                <c:pt idx="1444">
                  <c:v>20.163666666666668</c:v>
                </c:pt>
                <c:pt idx="1445">
                  <c:v>35.610500000000002</c:v>
                </c:pt>
                <c:pt idx="1446">
                  <c:v>91.503500000000003</c:v>
                </c:pt>
                <c:pt idx="1447">
                  <c:v>23.737333333333332</c:v>
                </c:pt>
                <c:pt idx="1448">
                  <c:v>15.6465</c:v>
                </c:pt>
                <c:pt idx="1449">
                  <c:v>8.1293333333333333</c:v>
                </c:pt>
                <c:pt idx="1450">
                  <c:v>75.047333333333327</c:v>
                </c:pt>
                <c:pt idx="1451">
                  <c:v>25.743333333333332</c:v>
                </c:pt>
                <c:pt idx="1452">
                  <c:v>41.512500000000003</c:v>
                </c:pt>
                <c:pt idx="1453">
                  <c:v>21.442666666666668</c:v>
                </c:pt>
                <c:pt idx="1454">
                  <c:v>32.671833333333332</c:v>
                </c:pt>
                <c:pt idx="1455">
                  <c:v>23.021666666666668</c:v>
                </c:pt>
                <c:pt idx="1456">
                  <c:v>13.405166666666666</c:v>
                </c:pt>
                <c:pt idx="1457">
                  <c:v>24.867000000000001</c:v>
                </c:pt>
                <c:pt idx="1458">
                  <c:v>15.597166666666666</c:v>
                </c:pt>
                <c:pt idx="1459">
                  <c:v>54.076999999999998</c:v>
                </c:pt>
                <c:pt idx="1460">
                  <c:v>33.988333333333337</c:v>
                </c:pt>
                <c:pt idx="1461">
                  <c:v>25.833166666666667</c:v>
                </c:pt>
                <c:pt idx="1462">
                  <c:v>67.844166666666666</c:v>
                </c:pt>
                <c:pt idx="1463">
                  <c:v>11.436166666666667</c:v>
                </c:pt>
                <c:pt idx="1464">
                  <c:v>18.873666666666665</c:v>
                </c:pt>
                <c:pt idx="1465">
                  <c:v>25.056666666666668</c:v>
                </c:pt>
                <c:pt idx="1466">
                  <c:v>23.452500000000001</c:v>
                </c:pt>
                <c:pt idx="1467">
                  <c:v>27.959666666666667</c:v>
                </c:pt>
                <c:pt idx="1468">
                  <c:v>16.018999999999998</c:v>
                </c:pt>
                <c:pt idx="1469">
                  <c:v>11.974</c:v>
                </c:pt>
                <c:pt idx="1470">
                  <c:v>83.131500000000003</c:v>
                </c:pt>
                <c:pt idx="1471">
                  <c:v>58.703000000000003</c:v>
                </c:pt>
                <c:pt idx="1472">
                  <c:v>34.351666666666667</c:v>
                </c:pt>
                <c:pt idx="1473">
                  <c:v>110.39966666666666</c:v>
                </c:pt>
                <c:pt idx="1474">
                  <c:v>31.4955</c:v>
                </c:pt>
                <c:pt idx="1475">
                  <c:v>26.274333333333335</c:v>
                </c:pt>
                <c:pt idx="1476">
                  <c:v>9.6663333333333341</c:v>
                </c:pt>
                <c:pt idx="1477">
                  <c:v>22.020666666666667</c:v>
                </c:pt>
                <c:pt idx="1478">
                  <c:v>39.696833333333331</c:v>
                </c:pt>
                <c:pt idx="1479">
                  <c:v>20.493666666666666</c:v>
                </c:pt>
                <c:pt idx="1480">
                  <c:v>26.208166666666667</c:v>
                </c:pt>
                <c:pt idx="1481">
                  <c:v>82.873666666666665</c:v>
                </c:pt>
                <c:pt idx="1482">
                  <c:v>47.833333333333336</c:v>
                </c:pt>
                <c:pt idx="1483">
                  <c:v>20.795333333333332</c:v>
                </c:pt>
                <c:pt idx="1484">
                  <c:v>2.5939999999999999</c:v>
                </c:pt>
                <c:pt idx="1485">
                  <c:v>49.335666666666668</c:v>
                </c:pt>
                <c:pt idx="1486">
                  <c:v>37.384666666666668</c:v>
                </c:pt>
                <c:pt idx="1487">
                  <c:v>113.85516666666666</c:v>
                </c:pt>
                <c:pt idx="1488">
                  <c:v>2.8566666666666665</c:v>
                </c:pt>
                <c:pt idx="1489">
                  <c:v>26.625833333333333</c:v>
                </c:pt>
                <c:pt idx="1490">
                  <c:v>20.187833333333334</c:v>
                </c:pt>
                <c:pt idx="1491">
                  <c:v>25.156500000000001</c:v>
                </c:pt>
                <c:pt idx="1492">
                  <c:v>44.572833333333335</c:v>
                </c:pt>
                <c:pt idx="1493">
                  <c:v>4.3823333333333334</c:v>
                </c:pt>
                <c:pt idx="1494">
                  <c:v>37.788499999999999</c:v>
                </c:pt>
                <c:pt idx="1495">
                  <c:v>57.954666666666668</c:v>
                </c:pt>
                <c:pt idx="1496">
                  <c:v>69.382333333333335</c:v>
                </c:pt>
                <c:pt idx="1497">
                  <c:v>12.075833333333334</c:v>
                </c:pt>
                <c:pt idx="1498">
                  <c:v>68.462666666666664</c:v>
                </c:pt>
                <c:pt idx="1499">
                  <c:v>22.352499999999999</c:v>
                </c:pt>
                <c:pt idx="1500">
                  <c:v>37.869166666666665</c:v>
                </c:pt>
                <c:pt idx="1501">
                  <c:v>20.380333333333333</c:v>
                </c:pt>
                <c:pt idx="1502">
                  <c:v>42.012333333333331</c:v>
                </c:pt>
                <c:pt idx="1503">
                  <c:v>27.420333333333332</c:v>
                </c:pt>
                <c:pt idx="1504">
                  <c:v>24.417999999999999</c:v>
                </c:pt>
                <c:pt idx="1505">
                  <c:v>34.545999999999999</c:v>
                </c:pt>
                <c:pt idx="1506">
                  <c:v>16.702166666666667</c:v>
                </c:pt>
                <c:pt idx="1507">
                  <c:v>54.353999999999999</c:v>
                </c:pt>
                <c:pt idx="1508">
                  <c:v>23.5215</c:v>
                </c:pt>
                <c:pt idx="1509">
                  <c:v>44.831000000000003</c:v>
                </c:pt>
                <c:pt idx="1510">
                  <c:v>29.495666666666665</c:v>
                </c:pt>
                <c:pt idx="1511">
                  <c:v>27.908999999999999</c:v>
                </c:pt>
                <c:pt idx="1512">
                  <c:v>24.016500000000001</c:v>
                </c:pt>
                <c:pt idx="1513">
                  <c:v>17.337</c:v>
                </c:pt>
                <c:pt idx="1514">
                  <c:v>5.1914999999999996</c:v>
                </c:pt>
                <c:pt idx="1515">
                  <c:v>53.37833333333333</c:v>
                </c:pt>
                <c:pt idx="1516">
                  <c:v>19.978166666666667</c:v>
                </c:pt>
                <c:pt idx="1517">
                  <c:v>41.624333333333333</c:v>
                </c:pt>
                <c:pt idx="1518">
                  <c:v>15.378166666666667</c:v>
                </c:pt>
                <c:pt idx="1519">
                  <c:v>29.956</c:v>
                </c:pt>
                <c:pt idx="1520">
                  <c:v>13.378166666666667</c:v>
                </c:pt>
                <c:pt idx="1521">
                  <c:v>69.650499999999994</c:v>
                </c:pt>
                <c:pt idx="1522">
                  <c:v>20.107500000000002</c:v>
                </c:pt>
                <c:pt idx="1523">
                  <c:v>52.865666666666669</c:v>
                </c:pt>
                <c:pt idx="1524">
                  <c:v>82.411500000000004</c:v>
                </c:pt>
                <c:pt idx="1525">
                  <c:v>22.988666666666667</c:v>
                </c:pt>
                <c:pt idx="1526">
                  <c:v>8.4583333333333339</c:v>
                </c:pt>
                <c:pt idx="1527">
                  <c:v>60.105499999999999</c:v>
                </c:pt>
                <c:pt idx="1528">
                  <c:v>57.712333333333333</c:v>
                </c:pt>
                <c:pt idx="1529">
                  <c:v>123.20483333333334</c:v>
                </c:pt>
                <c:pt idx="1530">
                  <c:v>10.895166666666666</c:v>
                </c:pt>
                <c:pt idx="1531">
                  <c:v>9.6626666666666665</c:v>
                </c:pt>
                <c:pt idx="1532">
                  <c:v>24.814499999999999</c:v>
                </c:pt>
                <c:pt idx="1533">
                  <c:v>48.352499999999999</c:v>
                </c:pt>
                <c:pt idx="1534">
                  <c:v>45.099833333333336</c:v>
                </c:pt>
                <c:pt idx="1535">
                  <c:v>31.426166666666667</c:v>
                </c:pt>
                <c:pt idx="1536">
                  <c:v>2.0945</c:v>
                </c:pt>
                <c:pt idx="1537">
                  <c:v>23.854333333333333</c:v>
                </c:pt>
                <c:pt idx="1538">
                  <c:v>31.427666666666667</c:v>
                </c:pt>
                <c:pt idx="1539">
                  <c:v>31.160833333333333</c:v>
                </c:pt>
                <c:pt idx="1540">
                  <c:v>18.921333333333333</c:v>
                </c:pt>
                <c:pt idx="1541">
                  <c:v>20.292666666666666</c:v>
                </c:pt>
                <c:pt idx="1542">
                  <c:v>24.937833333333334</c:v>
                </c:pt>
                <c:pt idx="1543">
                  <c:v>37.127833333333335</c:v>
                </c:pt>
                <c:pt idx="1544">
                  <c:v>26.845166666666668</c:v>
                </c:pt>
                <c:pt idx="1545">
                  <c:v>58.530166666666666</c:v>
                </c:pt>
                <c:pt idx="1546">
                  <c:v>20.615333333333332</c:v>
                </c:pt>
                <c:pt idx="1547">
                  <c:v>22.0015</c:v>
                </c:pt>
                <c:pt idx="1548">
                  <c:v>24.802666666666667</c:v>
                </c:pt>
                <c:pt idx="1549">
                  <c:v>23.651499999999999</c:v>
                </c:pt>
                <c:pt idx="1550">
                  <c:v>61.077500000000001</c:v>
                </c:pt>
                <c:pt idx="1551">
                  <c:v>5.7461666666666664</c:v>
                </c:pt>
                <c:pt idx="1552">
                  <c:v>24.883833333333332</c:v>
                </c:pt>
                <c:pt idx="1553">
                  <c:v>29.642666666666667</c:v>
                </c:pt>
                <c:pt idx="1554">
                  <c:v>14.785666666666666</c:v>
                </c:pt>
                <c:pt idx="1555">
                  <c:v>26.004333333333335</c:v>
                </c:pt>
                <c:pt idx="1556">
                  <c:v>12.939333333333334</c:v>
                </c:pt>
                <c:pt idx="1557">
                  <c:v>27.001333333333335</c:v>
                </c:pt>
                <c:pt idx="1558">
                  <c:v>27.006333333333334</c:v>
                </c:pt>
                <c:pt idx="1559">
                  <c:v>39.764166666666668</c:v>
                </c:pt>
                <c:pt idx="1560">
                  <c:v>8.918333333333333</c:v>
                </c:pt>
                <c:pt idx="1561">
                  <c:v>5.1435000000000004</c:v>
                </c:pt>
                <c:pt idx="1562">
                  <c:v>18.128333333333334</c:v>
                </c:pt>
                <c:pt idx="1563">
                  <c:v>18.974</c:v>
                </c:pt>
                <c:pt idx="1564">
                  <c:v>22.21</c:v>
                </c:pt>
                <c:pt idx="1565">
                  <c:v>64.966666666666669</c:v>
                </c:pt>
                <c:pt idx="1566">
                  <c:v>49.811833333333333</c:v>
                </c:pt>
                <c:pt idx="1567">
                  <c:v>21.637666666666668</c:v>
                </c:pt>
                <c:pt idx="1568">
                  <c:v>55.354666666666667</c:v>
                </c:pt>
                <c:pt idx="1569">
                  <c:v>11.860166666666666</c:v>
                </c:pt>
                <c:pt idx="1570">
                  <c:v>33.409166666666664</c:v>
                </c:pt>
                <c:pt idx="1571">
                  <c:v>22.7925</c:v>
                </c:pt>
                <c:pt idx="1572">
                  <c:v>39.290833333333332</c:v>
                </c:pt>
                <c:pt idx="1573">
                  <c:v>39.00566666666667</c:v>
                </c:pt>
                <c:pt idx="1574">
                  <c:v>12.341166666666666</c:v>
                </c:pt>
                <c:pt idx="1575">
                  <c:v>5.9001666666666663</c:v>
                </c:pt>
                <c:pt idx="1576">
                  <c:v>11.584833333333334</c:v>
                </c:pt>
                <c:pt idx="1577">
                  <c:v>14.383166666666666</c:v>
                </c:pt>
                <c:pt idx="1578">
                  <c:v>11.85</c:v>
                </c:pt>
                <c:pt idx="1579">
                  <c:v>18.149833333333333</c:v>
                </c:pt>
                <c:pt idx="1580">
                  <c:v>32.231333333333332</c:v>
                </c:pt>
                <c:pt idx="1581">
                  <c:v>20.305833333333332</c:v>
                </c:pt>
                <c:pt idx="1582">
                  <c:v>7.7983333333333329</c:v>
                </c:pt>
                <c:pt idx="1583">
                  <c:v>23.081666666666667</c:v>
                </c:pt>
                <c:pt idx="1584">
                  <c:v>34.039333333333332</c:v>
                </c:pt>
                <c:pt idx="1585">
                  <c:v>10.5685</c:v>
                </c:pt>
                <c:pt idx="1586">
                  <c:v>46.889833333333335</c:v>
                </c:pt>
                <c:pt idx="1587">
                  <c:v>14.362</c:v>
                </c:pt>
                <c:pt idx="1588">
                  <c:v>27.430833333333332</c:v>
                </c:pt>
                <c:pt idx="1589">
                  <c:v>20.150333333333332</c:v>
                </c:pt>
                <c:pt idx="1590">
                  <c:v>31.210833333333333</c:v>
                </c:pt>
                <c:pt idx="1591">
                  <c:v>17.371666666666666</c:v>
                </c:pt>
                <c:pt idx="1592">
                  <c:v>13.401</c:v>
                </c:pt>
                <c:pt idx="1593">
                  <c:v>20.03</c:v>
                </c:pt>
                <c:pt idx="1594">
                  <c:v>20.122166666666665</c:v>
                </c:pt>
                <c:pt idx="1595">
                  <c:v>49.864333333333335</c:v>
                </c:pt>
                <c:pt idx="1596">
                  <c:v>30.861833333333333</c:v>
                </c:pt>
                <c:pt idx="1597">
                  <c:v>36.176666666666669</c:v>
                </c:pt>
                <c:pt idx="1598">
                  <c:v>26.679333333333332</c:v>
                </c:pt>
                <c:pt idx="1599">
                  <c:v>26.007166666666667</c:v>
                </c:pt>
                <c:pt idx="1600">
                  <c:v>12.591833333333334</c:v>
                </c:pt>
                <c:pt idx="1601">
                  <c:v>10.714166666666667</c:v>
                </c:pt>
                <c:pt idx="1602">
                  <c:v>24.317499999999999</c:v>
                </c:pt>
                <c:pt idx="1603">
                  <c:v>10.921666666666667</c:v>
                </c:pt>
                <c:pt idx="1604">
                  <c:v>27.765499999999999</c:v>
                </c:pt>
                <c:pt idx="1605">
                  <c:v>80.563000000000002</c:v>
                </c:pt>
                <c:pt idx="1606">
                  <c:v>39.669833333333337</c:v>
                </c:pt>
                <c:pt idx="1607">
                  <c:v>11.979666666666667</c:v>
                </c:pt>
                <c:pt idx="1608">
                  <c:v>9.2111666666666672</c:v>
                </c:pt>
                <c:pt idx="1609">
                  <c:v>36.525333333333336</c:v>
                </c:pt>
                <c:pt idx="1610">
                  <c:v>50.209499999999998</c:v>
                </c:pt>
                <c:pt idx="1611">
                  <c:v>28.577666666666666</c:v>
                </c:pt>
                <c:pt idx="1612">
                  <c:v>20.480166666666666</c:v>
                </c:pt>
                <c:pt idx="1613">
                  <c:v>42.036333333333332</c:v>
                </c:pt>
                <c:pt idx="1614">
                  <c:v>56.181333333333335</c:v>
                </c:pt>
                <c:pt idx="1615">
                  <c:v>40.055833333333332</c:v>
                </c:pt>
                <c:pt idx="1616">
                  <c:v>23.8475</c:v>
                </c:pt>
                <c:pt idx="1617">
                  <c:v>4.3086666666666664</c:v>
                </c:pt>
                <c:pt idx="1618">
                  <c:v>19.728166666666667</c:v>
                </c:pt>
                <c:pt idx="1619">
                  <c:v>7.8585000000000003</c:v>
                </c:pt>
                <c:pt idx="1620">
                  <c:v>8.7629999999999999</c:v>
                </c:pt>
                <c:pt idx="1621">
                  <c:v>29.064666666666668</c:v>
                </c:pt>
                <c:pt idx="1622">
                  <c:v>5.4986666666666668</c:v>
                </c:pt>
                <c:pt idx="1623">
                  <c:v>40.852666666666664</c:v>
                </c:pt>
                <c:pt idx="1624">
                  <c:v>36.156166666666664</c:v>
                </c:pt>
                <c:pt idx="1625">
                  <c:v>4.3315000000000001</c:v>
                </c:pt>
                <c:pt idx="1626">
                  <c:v>64.195499999999996</c:v>
                </c:pt>
                <c:pt idx="1627">
                  <c:v>16.769833333333334</c:v>
                </c:pt>
                <c:pt idx="1628">
                  <c:v>70.378833333333333</c:v>
                </c:pt>
                <c:pt idx="1629">
                  <c:v>23.758833333333332</c:v>
                </c:pt>
                <c:pt idx="1630">
                  <c:v>24.871666666666666</c:v>
                </c:pt>
                <c:pt idx="1631">
                  <c:v>21.817499999999999</c:v>
                </c:pt>
                <c:pt idx="1632">
                  <c:v>5.6716666666666669</c:v>
                </c:pt>
                <c:pt idx="1633">
                  <c:v>59.30533333333333</c:v>
                </c:pt>
                <c:pt idx="1634">
                  <c:v>48.282499999999999</c:v>
                </c:pt>
                <c:pt idx="1635">
                  <c:v>7.6701666666666668</c:v>
                </c:pt>
                <c:pt idx="1636">
                  <c:v>21.805833333333332</c:v>
                </c:pt>
                <c:pt idx="1637">
                  <c:v>11.024833333333333</c:v>
                </c:pt>
                <c:pt idx="1638">
                  <c:v>47.644166666666663</c:v>
                </c:pt>
                <c:pt idx="1639">
                  <c:v>54.076999999999998</c:v>
                </c:pt>
                <c:pt idx="1640">
                  <c:v>15.239833333333333</c:v>
                </c:pt>
                <c:pt idx="1641">
                  <c:v>30.227666666666668</c:v>
                </c:pt>
                <c:pt idx="1642">
                  <c:v>11.303166666666666</c:v>
                </c:pt>
                <c:pt idx="1643">
                  <c:v>20.444166666666668</c:v>
                </c:pt>
                <c:pt idx="1644">
                  <c:v>36.212166666666668</c:v>
                </c:pt>
                <c:pt idx="1645">
                  <c:v>30.855833333333333</c:v>
                </c:pt>
                <c:pt idx="1646">
                  <c:v>13.906333333333333</c:v>
                </c:pt>
                <c:pt idx="1647">
                  <c:v>11.069000000000001</c:v>
                </c:pt>
                <c:pt idx="1648">
                  <c:v>16.927499999999998</c:v>
                </c:pt>
                <c:pt idx="1649">
                  <c:v>15.463333333333333</c:v>
                </c:pt>
                <c:pt idx="1650">
                  <c:v>28.515833333333333</c:v>
                </c:pt>
                <c:pt idx="1651">
                  <c:v>43.997666666666667</c:v>
                </c:pt>
                <c:pt idx="1652">
                  <c:v>11.753333333333334</c:v>
                </c:pt>
                <c:pt idx="1653">
                  <c:v>31.164999999999999</c:v>
                </c:pt>
                <c:pt idx="1654">
                  <c:v>8.3681666666666672</c:v>
                </c:pt>
                <c:pt idx="1655">
                  <c:v>36.955500000000001</c:v>
                </c:pt>
                <c:pt idx="1656">
                  <c:v>27.058833333333332</c:v>
                </c:pt>
                <c:pt idx="1657">
                  <c:v>6.4115000000000002</c:v>
                </c:pt>
                <c:pt idx="1658">
                  <c:v>21.754833333333334</c:v>
                </c:pt>
                <c:pt idx="1659">
                  <c:v>50.677166666666665</c:v>
                </c:pt>
                <c:pt idx="1660">
                  <c:v>55.308</c:v>
                </c:pt>
                <c:pt idx="1661">
                  <c:v>17.955500000000001</c:v>
                </c:pt>
                <c:pt idx="1662">
                  <c:v>20.428999999999998</c:v>
                </c:pt>
                <c:pt idx="1663">
                  <c:v>19.054500000000001</c:v>
                </c:pt>
                <c:pt idx="1664">
                  <c:v>58.645166666666668</c:v>
                </c:pt>
                <c:pt idx="1665">
                  <c:v>14.224500000000001</c:v>
                </c:pt>
                <c:pt idx="1666">
                  <c:v>17.445333333333334</c:v>
                </c:pt>
                <c:pt idx="1667">
                  <c:v>27.613666666666667</c:v>
                </c:pt>
                <c:pt idx="1668">
                  <c:v>16.913166666666665</c:v>
                </c:pt>
                <c:pt idx="1669">
                  <c:v>24.878499999999999</c:v>
                </c:pt>
                <c:pt idx="1670">
                  <c:v>21.076666666666668</c:v>
                </c:pt>
                <c:pt idx="1671">
                  <c:v>35.19166666666667</c:v>
                </c:pt>
                <c:pt idx="1672">
                  <c:v>17.9575</c:v>
                </c:pt>
                <c:pt idx="1673">
                  <c:v>27.355833333333333</c:v>
                </c:pt>
                <c:pt idx="1674">
                  <c:v>29.544166666666666</c:v>
                </c:pt>
                <c:pt idx="1675">
                  <c:v>22.718333333333334</c:v>
                </c:pt>
                <c:pt idx="1676">
                  <c:v>13.972333333333333</c:v>
                </c:pt>
                <c:pt idx="1677">
                  <c:v>27.444833333333332</c:v>
                </c:pt>
                <c:pt idx="1678">
                  <c:v>23.149833333333333</c:v>
                </c:pt>
                <c:pt idx="1679">
                  <c:v>33.772333333333336</c:v>
                </c:pt>
                <c:pt idx="1680">
                  <c:v>55.920666666666669</c:v>
                </c:pt>
                <c:pt idx="1681">
                  <c:v>85.426000000000002</c:v>
                </c:pt>
                <c:pt idx="1682">
                  <c:v>20.573166666666665</c:v>
                </c:pt>
                <c:pt idx="1683">
                  <c:v>8.0739999999999998</c:v>
                </c:pt>
                <c:pt idx="1684">
                  <c:v>16.400333333333332</c:v>
                </c:pt>
                <c:pt idx="1685">
                  <c:v>14.289833333333334</c:v>
                </c:pt>
                <c:pt idx="1686">
                  <c:v>25.751166666666666</c:v>
                </c:pt>
                <c:pt idx="1687">
                  <c:v>23.030333333333335</c:v>
                </c:pt>
                <c:pt idx="1688">
                  <c:v>60.600666666666669</c:v>
                </c:pt>
                <c:pt idx="1689">
                  <c:v>22.625</c:v>
                </c:pt>
                <c:pt idx="1690">
                  <c:v>38.152500000000003</c:v>
                </c:pt>
                <c:pt idx="1691">
                  <c:v>6.0478333333333332</c:v>
                </c:pt>
                <c:pt idx="1692">
                  <c:v>30.143333333333334</c:v>
                </c:pt>
                <c:pt idx="1693">
                  <c:v>79.709500000000006</c:v>
                </c:pt>
                <c:pt idx="1694">
                  <c:v>124.10033333333334</c:v>
                </c:pt>
                <c:pt idx="1695">
                  <c:v>57.400500000000001</c:v>
                </c:pt>
                <c:pt idx="1696">
                  <c:v>50.362666666666669</c:v>
                </c:pt>
                <c:pt idx="1697">
                  <c:v>35.93333333333333</c:v>
                </c:pt>
                <c:pt idx="1698">
                  <c:v>20.740500000000001</c:v>
                </c:pt>
                <c:pt idx="1699">
                  <c:v>86.36333333333333</c:v>
                </c:pt>
                <c:pt idx="1700">
                  <c:v>44.800166666666669</c:v>
                </c:pt>
                <c:pt idx="1701">
                  <c:v>18.096499999999999</c:v>
                </c:pt>
                <c:pt idx="1702">
                  <c:v>9.6696666666666662</c:v>
                </c:pt>
                <c:pt idx="1703">
                  <c:v>28.361833333333333</c:v>
                </c:pt>
                <c:pt idx="1704">
                  <c:v>19.639666666666667</c:v>
                </c:pt>
                <c:pt idx="1705">
                  <c:v>6.5963333333333329</c:v>
                </c:pt>
                <c:pt idx="1706">
                  <c:v>44.150500000000001</c:v>
                </c:pt>
                <c:pt idx="1707">
                  <c:v>6.4538333333333338</c:v>
                </c:pt>
                <c:pt idx="1708">
                  <c:v>9.5666666666666664</c:v>
                </c:pt>
                <c:pt idx="1709">
                  <c:v>27.786000000000001</c:v>
                </c:pt>
                <c:pt idx="1710">
                  <c:v>24.383500000000002</c:v>
                </c:pt>
                <c:pt idx="1711">
                  <c:v>17.179333333333332</c:v>
                </c:pt>
                <c:pt idx="1712">
                  <c:v>38.174833333333332</c:v>
                </c:pt>
                <c:pt idx="1713">
                  <c:v>19.661666666666665</c:v>
                </c:pt>
                <c:pt idx="1714">
                  <c:v>11.592833333333333</c:v>
                </c:pt>
                <c:pt idx="1715">
                  <c:v>18.020166666666668</c:v>
                </c:pt>
                <c:pt idx="1716">
                  <c:v>37.262</c:v>
                </c:pt>
                <c:pt idx="1717">
                  <c:v>90.463499999999996</c:v>
                </c:pt>
                <c:pt idx="1718">
                  <c:v>13.776999999999999</c:v>
                </c:pt>
                <c:pt idx="1719">
                  <c:v>15.854833333333334</c:v>
                </c:pt>
                <c:pt idx="1720">
                  <c:v>8.9991666666666674</c:v>
                </c:pt>
                <c:pt idx="1721">
                  <c:v>34.863666666666667</c:v>
                </c:pt>
                <c:pt idx="1722">
                  <c:v>23.158666666666665</c:v>
                </c:pt>
                <c:pt idx="1723">
                  <c:v>8.1878333333333337</c:v>
                </c:pt>
                <c:pt idx="1724">
                  <c:v>43.728833333333334</c:v>
                </c:pt>
                <c:pt idx="1725">
                  <c:v>31.027833333333334</c:v>
                </c:pt>
                <c:pt idx="1726">
                  <c:v>37.661666666666669</c:v>
                </c:pt>
                <c:pt idx="1727">
                  <c:v>22.095666666666666</c:v>
                </c:pt>
                <c:pt idx="1728">
                  <c:v>33.49283333333333</c:v>
                </c:pt>
                <c:pt idx="1729">
                  <c:v>12.723833333333333</c:v>
                </c:pt>
                <c:pt idx="1730">
                  <c:v>62.302833333333332</c:v>
                </c:pt>
                <c:pt idx="1731">
                  <c:v>35.990666666666669</c:v>
                </c:pt>
                <c:pt idx="1732">
                  <c:v>20.079999999999998</c:v>
                </c:pt>
                <c:pt idx="1733">
                  <c:v>48.334333333333333</c:v>
                </c:pt>
                <c:pt idx="1734">
                  <c:v>14.887333333333334</c:v>
                </c:pt>
                <c:pt idx="1735">
                  <c:v>32.676166666666667</c:v>
                </c:pt>
                <c:pt idx="1736">
                  <c:v>15.589666666666666</c:v>
                </c:pt>
                <c:pt idx="1737">
                  <c:v>18.927666666666667</c:v>
                </c:pt>
                <c:pt idx="1738">
                  <c:v>12.3645</c:v>
                </c:pt>
                <c:pt idx="1739">
                  <c:v>9.4414999999999996</c:v>
                </c:pt>
                <c:pt idx="1740">
                  <c:v>23.198499999999999</c:v>
                </c:pt>
                <c:pt idx="1741">
                  <c:v>20.477499999999999</c:v>
                </c:pt>
                <c:pt idx="1742">
                  <c:v>15.851000000000001</c:v>
                </c:pt>
                <c:pt idx="1743">
                  <c:v>15.4695</c:v>
                </c:pt>
                <c:pt idx="1744">
                  <c:v>5.79</c:v>
                </c:pt>
                <c:pt idx="1745">
                  <c:v>69.009166666666673</c:v>
                </c:pt>
                <c:pt idx="1746">
                  <c:v>16.065000000000001</c:v>
                </c:pt>
                <c:pt idx="1747">
                  <c:v>31.247833333333332</c:v>
                </c:pt>
                <c:pt idx="1748">
                  <c:v>22.203666666666667</c:v>
                </c:pt>
                <c:pt idx="1749">
                  <c:v>18.526833333333332</c:v>
                </c:pt>
                <c:pt idx="1750">
                  <c:v>19.822833333333332</c:v>
                </c:pt>
                <c:pt idx="1751">
                  <c:v>4.4473333333333329</c:v>
                </c:pt>
                <c:pt idx="1752">
                  <c:v>25.956833333333332</c:v>
                </c:pt>
                <c:pt idx="1753">
                  <c:v>10.750500000000001</c:v>
                </c:pt>
                <c:pt idx="1754">
                  <c:v>61.406166666666664</c:v>
                </c:pt>
                <c:pt idx="1755">
                  <c:v>32.353333333333332</c:v>
                </c:pt>
                <c:pt idx="1756">
                  <c:v>22.077500000000001</c:v>
                </c:pt>
                <c:pt idx="1757">
                  <c:v>18.643333333333334</c:v>
                </c:pt>
                <c:pt idx="1758">
                  <c:v>47.175833333333337</c:v>
                </c:pt>
                <c:pt idx="1759">
                  <c:v>23.267166666666668</c:v>
                </c:pt>
                <c:pt idx="1760">
                  <c:v>30.829000000000001</c:v>
                </c:pt>
                <c:pt idx="1761">
                  <c:v>26.459833333333332</c:v>
                </c:pt>
                <c:pt idx="1762">
                  <c:v>17.380833333333332</c:v>
                </c:pt>
                <c:pt idx="1763">
                  <c:v>14.939500000000001</c:v>
                </c:pt>
                <c:pt idx="1764">
                  <c:v>15.639166666666666</c:v>
                </c:pt>
                <c:pt idx="1765">
                  <c:v>60.622999999999998</c:v>
                </c:pt>
                <c:pt idx="1766">
                  <c:v>70.692333333333337</c:v>
                </c:pt>
                <c:pt idx="1767">
                  <c:v>24.555333333333333</c:v>
                </c:pt>
                <c:pt idx="1768">
                  <c:v>25.071999999999999</c:v>
                </c:pt>
                <c:pt idx="1769">
                  <c:v>37.932333333333332</c:v>
                </c:pt>
                <c:pt idx="1770">
                  <c:v>60.228333333333332</c:v>
                </c:pt>
                <c:pt idx="1771">
                  <c:v>16.259666666666668</c:v>
                </c:pt>
                <c:pt idx="1772">
                  <c:v>44.725000000000001</c:v>
                </c:pt>
                <c:pt idx="1773">
                  <c:v>43.374166666666667</c:v>
                </c:pt>
                <c:pt idx="1774">
                  <c:v>12.2705</c:v>
                </c:pt>
                <c:pt idx="1775">
                  <c:v>3.2726666666666668</c:v>
                </c:pt>
                <c:pt idx="1776">
                  <c:v>58.290666666666667</c:v>
                </c:pt>
                <c:pt idx="1777">
                  <c:v>21.247499999999999</c:v>
                </c:pt>
                <c:pt idx="1778">
                  <c:v>27.907333333333334</c:v>
                </c:pt>
                <c:pt idx="1779">
                  <c:v>28.759166666666665</c:v>
                </c:pt>
                <c:pt idx="1780">
                  <c:v>25.208333333333332</c:v>
                </c:pt>
                <c:pt idx="1781">
                  <c:v>49.544333333333334</c:v>
                </c:pt>
                <c:pt idx="1782">
                  <c:v>40.022333333333336</c:v>
                </c:pt>
                <c:pt idx="1783">
                  <c:v>17.655833333333334</c:v>
                </c:pt>
                <c:pt idx="1784">
                  <c:v>24.841000000000001</c:v>
                </c:pt>
                <c:pt idx="1785">
                  <c:v>35.50866666666667</c:v>
                </c:pt>
                <c:pt idx="1786">
                  <c:v>76.482833333333332</c:v>
                </c:pt>
                <c:pt idx="1787">
                  <c:v>11.776999999999999</c:v>
                </c:pt>
                <c:pt idx="1788">
                  <c:v>12.276</c:v>
                </c:pt>
                <c:pt idx="1789">
                  <c:v>27.633666666666667</c:v>
                </c:pt>
                <c:pt idx="1790">
                  <c:v>25.091666666666665</c:v>
                </c:pt>
                <c:pt idx="1791">
                  <c:v>3.0489999999999999</c:v>
                </c:pt>
                <c:pt idx="1792">
                  <c:v>22.922333333333334</c:v>
                </c:pt>
                <c:pt idx="1793">
                  <c:v>62.388833333333331</c:v>
                </c:pt>
                <c:pt idx="1794">
                  <c:v>43.443333333333335</c:v>
                </c:pt>
                <c:pt idx="1795">
                  <c:v>12.897500000000001</c:v>
                </c:pt>
                <c:pt idx="1796">
                  <c:v>18.379666666666665</c:v>
                </c:pt>
                <c:pt idx="1797">
                  <c:v>56.296999999999997</c:v>
                </c:pt>
                <c:pt idx="1798">
                  <c:v>5.1111666666666666</c:v>
                </c:pt>
                <c:pt idx="1799">
                  <c:v>28.096</c:v>
                </c:pt>
                <c:pt idx="1800">
                  <c:v>8.1549999999999994</c:v>
                </c:pt>
                <c:pt idx="1801">
                  <c:v>19.469000000000001</c:v>
                </c:pt>
                <c:pt idx="1802">
                  <c:v>24.375333333333334</c:v>
                </c:pt>
                <c:pt idx="1803">
                  <c:v>25.382333333333332</c:v>
                </c:pt>
                <c:pt idx="1804">
                  <c:v>45.75483333333333</c:v>
                </c:pt>
                <c:pt idx="1805">
                  <c:v>21.154</c:v>
                </c:pt>
                <c:pt idx="1806">
                  <c:v>8.2294999999999998</c:v>
                </c:pt>
                <c:pt idx="1807">
                  <c:v>19.964166666666667</c:v>
                </c:pt>
                <c:pt idx="1808">
                  <c:v>27.120833333333334</c:v>
                </c:pt>
                <c:pt idx="1809">
                  <c:v>12.2</c:v>
                </c:pt>
                <c:pt idx="1810">
                  <c:v>64.686666666666667</c:v>
                </c:pt>
                <c:pt idx="1811">
                  <c:v>11.705666666666668</c:v>
                </c:pt>
                <c:pt idx="1812">
                  <c:v>26.812000000000001</c:v>
                </c:pt>
                <c:pt idx="1813">
                  <c:v>6.2380000000000004</c:v>
                </c:pt>
                <c:pt idx="1814">
                  <c:v>19.119</c:v>
                </c:pt>
                <c:pt idx="1815">
                  <c:v>29.097333333333335</c:v>
                </c:pt>
                <c:pt idx="1816">
                  <c:v>18.287666666666667</c:v>
                </c:pt>
                <c:pt idx="1817">
                  <c:v>21.818166666666666</c:v>
                </c:pt>
                <c:pt idx="1818">
                  <c:v>38.901499999999999</c:v>
                </c:pt>
                <c:pt idx="1819">
                  <c:v>8.301166666666667</c:v>
                </c:pt>
                <c:pt idx="1820">
                  <c:v>61.597000000000001</c:v>
                </c:pt>
                <c:pt idx="1821">
                  <c:v>31.321666666666665</c:v>
                </c:pt>
                <c:pt idx="1822">
                  <c:v>47.3795</c:v>
                </c:pt>
                <c:pt idx="1823">
                  <c:v>10.145666666666667</c:v>
                </c:pt>
                <c:pt idx="1824">
                  <c:v>75.867999999999995</c:v>
                </c:pt>
                <c:pt idx="1825">
                  <c:v>7.2366666666666664</c:v>
                </c:pt>
                <c:pt idx="1826">
                  <c:v>43.995666666666665</c:v>
                </c:pt>
                <c:pt idx="1827">
                  <c:v>17.309666666666665</c:v>
                </c:pt>
                <c:pt idx="1828">
                  <c:v>15.124499999999999</c:v>
                </c:pt>
                <c:pt idx="1829">
                  <c:v>27.499333333333333</c:v>
                </c:pt>
                <c:pt idx="1830">
                  <c:v>26.481999999999999</c:v>
                </c:pt>
                <c:pt idx="1831">
                  <c:v>21.445666666666668</c:v>
                </c:pt>
                <c:pt idx="1832">
                  <c:v>33.612499999999997</c:v>
                </c:pt>
                <c:pt idx="1833">
                  <c:v>15.605833333333333</c:v>
                </c:pt>
                <c:pt idx="1834">
                  <c:v>65.120999999999995</c:v>
                </c:pt>
                <c:pt idx="1835">
                  <c:v>34.552999999999997</c:v>
                </c:pt>
                <c:pt idx="1836">
                  <c:v>17.271833333333333</c:v>
                </c:pt>
                <c:pt idx="1837">
                  <c:v>42.916499999999999</c:v>
                </c:pt>
                <c:pt idx="1838">
                  <c:v>35.99816666666667</c:v>
                </c:pt>
                <c:pt idx="1839">
                  <c:v>23.608333333333334</c:v>
                </c:pt>
                <c:pt idx="1840">
                  <c:v>37.496000000000002</c:v>
                </c:pt>
                <c:pt idx="1841">
                  <c:v>53.425833333333337</c:v>
                </c:pt>
                <c:pt idx="1842">
                  <c:v>17.7255</c:v>
                </c:pt>
                <c:pt idx="1843">
                  <c:v>29.374500000000001</c:v>
                </c:pt>
                <c:pt idx="1844">
                  <c:v>32.784333333333336</c:v>
                </c:pt>
                <c:pt idx="1845">
                  <c:v>39.119666666666667</c:v>
                </c:pt>
                <c:pt idx="1846">
                  <c:v>7.4923333333333337</c:v>
                </c:pt>
                <c:pt idx="1847">
                  <c:v>29.206</c:v>
                </c:pt>
                <c:pt idx="1848">
                  <c:v>73.745166666666663</c:v>
                </c:pt>
                <c:pt idx="1849">
                  <c:v>39.1935</c:v>
                </c:pt>
                <c:pt idx="1850">
                  <c:v>48.906833333333331</c:v>
                </c:pt>
                <c:pt idx="1851">
                  <c:v>8.7456666666666667</c:v>
                </c:pt>
                <c:pt idx="1852">
                  <c:v>17.942333333333334</c:v>
                </c:pt>
                <c:pt idx="1853">
                  <c:v>33.191166666666668</c:v>
                </c:pt>
                <c:pt idx="1854">
                  <c:v>31.0825</c:v>
                </c:pt>
                <c:pt idx="1855">
                  <c:v>28.020333333333333</c:v>
                </c:pt>
                <c:pt idx="1856">
                  <c:v>22.372</c:v>
                </c:pt>
                <c:pt idx="1857">
                  <c:v>73.407833333333329</c:v>
                </c:pt>
                <c:pt idx="1858">
                  <c:v>13.807499999999999</c:v>
                </c:pt>
                <c:pt idx="1859">
                  <c:v>13.218</c:v>
                </c:pt>
                <c:pt idx="1860">
                  <c:v>24.111166666666666</c:v>
                </c:pt>
                <c:pt idx="1861">
                  <c:v>19.167333333333332</c:v>
                </c:pt>
                <c:pt idx="1862">
                  <c:v>21.903833333333335</c:v>
                </c:pt>
                <c:pt idx="1863">
                  <c:v>25.741833333333332</c:v>
                </c:pt>
                <c:pt idx="1864">
                  <c:v>73.882166666666663</c:v>
                </c:pt>
                <c:pt idx="1865">
                  <c:v>18.614999999999998</c:v>
                </c:pt>
                <c:pt idx="1866">
                  <c:v>43.978333333333332</c:v>
                </c:pt>
                <c:pt idx="1867">
                  <c:v>40.4255</c:v>
                </c:pt>
                <c:pt idx="1868">
                  <c:v>7.7063333333333333</c:v>
                </c:pt>
                <c:pt idx="1869">
                  <c:v>36.826333333333331</c:v>
                </c:pt>
                <c:pt idx="1870">
                  <c:v>3.8161666666666667</c:v>
                </c:pt>
                <c:pt idx="1871">
                  <c:v>28.357833333333332</c:v>
                </c:pt>
                <c:pt idx="1872">
                  <c:v>5.6115000000000004</c:v>
                </c:pt>
                <c:pt idx="1873">
                  <c:v>85.183999999999997</c:v>
                </c:pt>
                <c:pt idx="1874">
                  <c:v>72.032499999999999</c:v>
                </c:pt>
                <c:pt idx="1875">
                  <c:v>13.142833333333334</c:v>
                </c:pt>
                <c:pt idx="1876">
                  <c:v>17.9695</c:v>
                </c:pt>
                <c:pt idx="1877">
                  <c:v>8.9984999999999999</c:v>
                </c:pt>
                <c:pt idx="1878">
                  <c:v>22.853333333333332</c:v>
                </c:pt>
                <c:pt idx="1879">
                  <c:v>16.923500000000001</c:v>
                </c:pt>
                <c:pt idx="1880">
                  <c:v>19.345500000000001</c:v>
                </c:pt>
                <c:pt idx="1881">
                  <c:v>21.451499999999999</c:v>
                </c:pt>
                <c:pt idx="1882">
                  <c:v>21.218333333333334</c:v>
                </c:pt>
                <c:pt idx="1883">
                  <c:v>10.500500000000001</c:v>
                </c:pt>
                <c:pt idx="1884">
                  <c:v>27.7575</c:v>
                </c:pt>
                <c:pt idx="1885">
                  <c:v>19.202666666666666</c:v>
                </c:pt>
                <c:pt idx="1886">
                  <c:v>10.151999999999999</c:v>
                </c:pt>
                <c:pt idx="1887">
                  <c:v>77.804000000000002</c:v>
                </c:pt>
                <c:pt idx="1888">
                  <c:v>12.420666666666667</c:v>
                </c:pt>
                <c:pt idx="1889">
                  <c:v>77.572500000000005</c:v>
                </c:pt>
                <c:pt idx="1890">
                  <c:v>37.947499999999998</c:v>
                </c:pt>
                <c:pt idx="1891">
                  <c:v>24.628499999999999</c:v>
                </c:pt>
                <c:pt idx="1892">
                  <c:v>10.972666666666667</c:v>
                </c:pt>
                <c:pt idx="1893">
                  <c:v>38.912166666666664</c:v>
                </c:pt>
                <c:pt idx="1894">
                  <c:v>27.501000000000001</c:v>
                </c:pt>
                <c:pt idx="1895">
                  <c:v>53.223999999999997</c:v>
                </c:pt>
                <c:pt idx="1896">
                  <c:v>20.795333333333332</c:v>
                </c:pt>
                <c:pt idx="1897">
                  <c:v>26.173666666666666</c:v>
                </c:pt>
                <c:pt idx="1898">
                  <c:v>90.596999999999994</c:v>
                </c:pt>
                <c:pt idx="1899">
                  <c:v>16.618500000000001</c:v>
                </c:pt>
                <c:pt idx="1900">
                  <c:v>49.713666666666668</c:v>
                </c:pt>
                <c:pt idx="1901">
                  <c:v>7.932833333333333</c:v>
                </c:pt>
                <c:pt idx="1902">
                  <c:v>14.352666666666666</c:v>
                </c:pt>
                <c:pt idx="1903">
                  <c:v>36.747500000000002</c:v>
                </c:pt>
                <c:pt idx="1904">
                  <c:v>19.270499999999998</c:v>
                </c:pt>
                <c:pt idx="1905">
                  <c:v>34.360999999999997</c:v>
                </c:pt>
                <c:pt idx="1906">
                  <c:v>24.817333333333334</c:v>
                </c:pt>
                <c:pt idx="1907">
                  <c:v>22.740166666666667</c:v>
                </c:pt>
                <c:pt idx="1908">
                  <c:v>75.560333333333332</c:v>
                </c:pt>
                <c:pt idx="1909">
                  <c:v>7.1636666666666668</c:v>
                </c:pt>
                <c:pt idx="1910">
                  <c:v>59.144500000000001</c:v>
                </c:pt>
                <c:pt idx="1911">
                  <c:v>12.002666666666666</c:v>
                </c:pt>
                <c:pt idx="1912">
                  <c:v>31.169499999999999</c:v>
                </c:pt>
                <c:pt idx="1913">
                  <c:v>11.470499999999999</c:v>
                </c:pt>
                <c:pt idx="1914">
                  <c:v>23.387499999999999</c:v>
                </c:pt>
                <c:pt idx="1915">
                  <c:v>80.332333333333338</c:v>
                </c:pt>
                <c:pt idx="1916">
                  <c:v>1.6846666666666668</c:v>
                </c:pt>
                <c:pt idx="1917">
                  <c:v>5.2328333333333337</c:v>
                </c:pt>
                <c:pt idx="1918">
                  <c:v>29.810666666666666</c:v>
                </c:pt>
                <c:pt idx="1919">
                  <c:v>49.624166666666667</c:v>
                </c:pt>
                <c:pt idx="1920">
                  <c:v>46.728999999999999</c:v>
                </c:pt>
                <c:pt idx="1921">
                  <c:v>29.740666666666666</c:v>
                </c:pt>
                <c:pt idx="1922">
                  <c:v>32.674166666666665</c:v>
                </c:pt>
                <c:pt idx="1923">
                  <c:v>69.290999999999997</c:v>
                </c:pt>
                <c:pt idx="1924">
                  <c:v>96.00233333333334</c:v>
                </c:pt>
                <c:pt idx="1925">
                  <c:v>27.658166666666666</c:v>
                </c:pt>
                <c:pt idx="1926">
                  <c:v>22.699333333333332</c:v>
                </c:pt>
                <c:pt idx="1927">
                  <c:v>10.503500000000001</c:v>
                </c:pt>
                <c:pt idx="1928">
                  <c:v>58.283666666666669</c:v>
                </c:pt>
                <c:pt idx="1929">
                  <c:v>19.955666666666666</c:v>
                </c:pt>
                <c:pt idx="1930">
                  <c:v>25.646999999999998</c:v>
                </c:pt>
                <c:pt idx="1931">
                  <c:v>35.87683333333333</c:v>
                </c:pt>
                <c:pt idx="1932">
                  <c:v>27.478000000000002</c:v>
                </c:pt>
                <c:pt idx="1933">
                  <c:v>23.959333333333333</c:v>
                </c:pt>
                <c:pt idx="1934">
                  <c:v>37.12683333333333</c:v>
                </c:pt>
                <c:pt idx="1935">
                  <c:v>24.923166666666667</c:v>
                </c:pt>
                <c:pt idx="1936">
                  <c:v>63.010666666666665</c:v>
                </c:pt>
                <c:pt idx="1937">
                  <c:v>6.7811666666666666</c:v>
                </c:pt>
                <c:pt idx="1938">
                  <c:v>24.955500000000001</c:v>
                </c:pt>
                <c:pt idx="1939">
                  <c:v>20.586166666666667</c:v>
                </c:pt>
                <c:pt idx="1940">
                  <c:v>16.675166666666666</c:v>
                </c:pt>
                <c:pt idx="1941">
                  <c:v>29.475833333333334</c:v>
                </c:pt>
                <c:pt idx="1942">
                  <c:v>33.391500000000001</c:v>
                </c:pt>
                <c:pt idx="1943">
                  <c:v>35.743166666666667</c:v>
                </c:pt>
                <c:pt idx="1944">
                  <c:v>16.323333333333334</c:v>
                </c:pt>
                <c:pt idx="1945">
                  <c:v>25.8415</c:v>
                </c:pt>
                <c:pt idx="1946">
                  <c:v>26.074666666666666</c:v>
                </c:pt>
                <c:pt idx="1947">
                  <c:v>17.340333333333334</c:v>
                </c:pt>
                <c:pt idx="1948">
                  <c:v>26.64</c:v>
                </c:pt>
                <c:pt idx="1949">
                  <c:v>26.668333333333333</c:v>
                </c:pt>
                <c:pt idx="1950">
                  <c:v>30.863833333333332</c:v>
                </c:pt>
                <c:pt idx="1951">
                  <c:v>32.832666666666668</c:v>
                </c:pt>
                <c:pt idx="1952">
                  <c:v>64.802499999999995</c:v>
                </c:pt>
                <c:pt idx="1953">
                  <c:v>14.935</c:v>
                </c:pt>
                <c:pt idx="1954">
                  <c:v>10.993</c:v>
                </c:pt>
                <c:pt idx="1955">
                  <c:v>16.063166666666667</c:v>
                </c:pt>
                <c:pt idx="1956">
                  <c:v>31.073166666666665</c:v>
                </c:pt>
                <c:pt idx="1957">
                  <c:v>65.322500000000005</c:v>
                </c:pt>
                <c:pt idx="1958">
                  <c:v>18.160666666666668</c:v>
                </c:pt>
                <c:pt idx="1959">
                  <c:v>21.448833333333333</c:v>
                </c:pt>
                <c:pt idx="1960">
                  <c:v>5.8884999999999996</c:v>
                </c:pt>
                <c:pt idx="1961">
                  <c:v>14.1465</c:v>
                </c:pt>
                <c:pt idx="1962">
                  <c:v>22.101666666666667</c:v>
                </c:pt>
                <c:pt idx="1963">
                  <c:v>51.853166666666667</c:v>
                </c:pt>
                <c:pt idx="1964">
                  <c:v>38.332833333333333</c:v>
                </c:pt>
                <c:pt idx="1965">
                  <c:v>7.472833333333333</c:v>
                </c:pt>
                <c:pt idx="1966">
                  <c:v>25.180499999999999</c:v>
                </c:pt>
                <c:pt idx="1967">
                  <c:v>29.840666666666667</c:v>
                </c:pt>
                <c:pt idx="1968">
                  <c:v>5.1176666666666666</c:v>
                </c:pt>
                <c:pt idx="1969">
                  <c:v>17.416166666666665</c:v>
                </c:pt>
                <c:pt idx="1970">
                  <c:v>28.354833333333332</c:v>
                </c:pt>
                <c:pt idx="1971">
                  <c:v>29.921333333333333</c:v>
                </c:pt>
                <c:pt idx="1972">
                  <c:v>12.041499999999999</c:v>
                </c:pt>
                <c:pt idx="1973">
                  <c:v>27.572833333333332</c:v>
                </c:pt>
                <c:pt idx="1974">
                  <c:v>55.094833333333334</c:v>
                </c:pt>
                <c:pt idx="1975">
                  <c:v>86.811166666666665</c:v>
                </c:pt>
                <c:pt idx="1976">
                  <c:v>71.515500000000003</c:v>
                </c:pt>
                <c:pt idx="1977">
                  <c:v>54.773666666666664</c:v>
                </c:pt>
                <c:pt idx="1978">
                  <c:v>15.821333333333333</c:v>
                </c:pt>
                <c:pt idx="1979">
                  <c:v>17.046500000000002</c:v>
                </c:pt>
                <c:pt idx="1980">
                  <c:v>74.074666666666673</c:v>
                </c:pt>
                <c:pt idx="1981">
                  <c:v>28.514666666666667</c:v>
                </c:pt>
                <c:pt idx="1982">
                  <c:v>13.734833333333333</c:v>
                </c:pt>
                <c:pt idx="1983">
                  <c:v>32.127166666666668</c:v>
                </c:pt>
                <c:pt idx="1984">
                  <c:v>14.137833333333333</c:v>
                </c:pt>
                <c:pt idx="1985">
                  <c:v>81.950333333333333</c:v>
                </c:pt>
                <c:pt idx="1986">
                  <c:v>68.459000000000003</c:v>
                </c:pt>
                <c:pt idx="1987">
                  <c:v>36.100833333333334</c:v>
                </c:pt>
                <c:pt idx="1988">
                  <c:v>14.0215</c:v>
                </c:pt>
                <c:pt idx="1989">
                  <c:v>34.576833333333333</c:v>
                </c:pt>
                <c:pt idx="1990">
                  <c:v>31.942833333333333</c:v>
                </c:pt>
                <c:pt idx="1991">
                  <c:v>39.152999999999999</c:v>
                </c:pt>
                <c:pt idx="1992">
                  <c:v>32.86783333333333</c:v>
                </c:pt>
                <c:pt idx="1993">
                  <c:v>25.1295</c:v>
                </c:pt>
                <c:pt idx="1994">
                  <c:v>44.644333333333336</c:v>
                </c:pt>
                <c:pt idx="1995">
                  <c:v>13.511833333333334</c:v>
                </c:pt>
                <c:pt idx="1996">
                  <c:v>15.170333333333334</c:v>
                </c:pt>
                <c:pt idx="1997">
                  <c:v>69.804000000000002</c:v>
                </c:pt>
                <c:pt idx="1998">
                  <c:v>29.857500000000002</c:v>
                </c:pt>
                <c:pt idx="1999">
                  <c:v>21.918833333333332</c:v>
                </c:pt>
                <c:pt idx="2000">
                  <c:v>63.468833333333336</c:v>
                </c:pt>
                <c:pt idx="2001">
                  <c:v>20.658166666666666</c:v>
                </c:pt>
                <c:pt idx="2002">
                  <c:v>13.096166666666667</c:v>
                </c:pt>
                <c:pt idx="2003">
                  <c:v>36.240166666666667</c:v>
                </c:pt>
                <c:pt idx="2004">
                  <c:v>15.774666666666667</c:v>
                </c:pt>
                <c:pt idx="2005">
                  <c:v>32.86483333333333</c:v>
                </c:pt>
                <c:pt idx="2006">
                  <c:v>49.62083333333333</c:v>
                </c:pt>
                <c:pt idx="2007">
                  <c:v>18.698333333333334</c:v>
                </c:pt>
                <c:pt idx="2008">
                  <c:v>12.946833333333334</c:v>
                </c:pt>
                <c:pt idx="2009">
                  <c:v>35.839833333333331</c:v>
                </c:pt>
                <c:pt idx="2010">
                  <c:v>21.847000000000001</c:v>
                </c:pt>
                <c:pt idx="2011">
                  <c:v>26.518999999999998</c:v>
                </c:pt>
                <c:pt idx="2012">
                  <c:v>50.713000000000001</c:v>
                </c:pt>
                <c:pt idx="2013">
                  <c:v>52.508499999999998</c:v>
                </c:pt>
                <c:pt idx="2014">
                  <c:v>47.042333333333332</c:v>
                </c:pt>
                <c:pt idx="2015">
                  <c:v>31.143666666666668</c:v>
                </c:pt>
                <c:pt idx="2016">
                  <c:v>67.523166666666668</c:v>
                </c:pt>
                <c:pt idx="2017">
                  <c:v>29.801666666666666</c:v>
                </c:pt>
                <c:pt idx="2018">
                  <c:v>28.882166666666667</c:v>
                </c:pt>
                <c:pt idx="2019">
                  <c:v>40.574166666666663</c:v>
                </c:pt>
                <c:pt idx="2020">
                  <c:v>41.50183333333333</c:v>
                </c:pt>
                <c:pt idx="2021">
                  <c:v>35.345833333333331</c:v>
                </c:pt>
                <c:pt idx="2022">
                  <c:v>6.1289999999999996</c:v>
                </c:pt>
                <c:pt idx="2023">
                  <c:v>9.1114999999999995</c:v>
                </c:pt>
                <c:pt idx="2024">
                  <c:v>3.786</c:v>
                </c:pt>
                <c:pt idx="2025">
                  <c:v>19.009</c:v>
                </c:pt>
                <c:pt idx="2026">
                  <c:v>63.186833333333333</c:v>
                </c:pt>
                <c:pt idx="2027">
                  <c:v>61.331000000000003</c:v>
                </c:pt>
                <c:pt idx="2028">
                  <c:v>16.586333333333332</c:v>
                </c:pt>
                <c:pt idx="2029">
                  <c:v>39.465833333333336</c:v>
                </c:pt>
                <c:pt idx="2030">
                  <c:v>17.053000000000001</c:v>
                </c:pt>
                <c:pt idx="2031">
                  <c:v>74.220166666666671</c:v>
                </c:pt>
                <c:pt idx="2032">
                  <c:v>30.208333333333332</c:v>
                </c:pt>
                <c:pt idx="2033">
                  <c:v>36.975166666666667</c:v>
                </c:pt>
                <c:pt idx="2034">
                  <c:v>18.508833333333332</c:v>
                </c:pt>
                <c:pt idx="2035">
                  <c:v>73.780666666666662</c:v>
                </c:pt>
                <c:pt idx="2036">
                  <c:v>14.653166666666667</c:v>
                </c:pt>
                <c:pt idx="2037">
                  <c:v>18.569666666666667</c:v>
                </c:pt>
                <c:pt idx="2038">
                  <c:v>27.671666666666667</c:v>
                </c:pt>
                <c:pt idx="2039">
                  <c:v>28.103000000000002</c:v>
                </c:pt>
                <c:pt idx="2040">
                  <c:v>32.910166666666669</c:v>
                </c:pt>
                <c:pt idx="2041">
                  <c:v>38.624499999999998</c:v>
                </c:pt>
                <c:pt idx="2042">
                  <c:v>52.667999999999999</c:v>
                </c:pt>
                <c:pt idx="2043">
                  <c:v>46.578666666666663</c:v>
                </c:pt>
                <c:pt idx="2044">
                  <c:v>13.997833333333332</c:v>
                </c:pt>
                <c:pt idx="2045">
                  <c:v>16.4285</c:v>
                </c:pt>
                <c:pt idx="2046">
                  <c:v>21.879833333333334</c:v>
                </c:pt>
                <c:pt idx="2047">
                  <c:v>13.951499999999999</c:v>
                </c:pt>
                <c:pt idx="2048">
                  <c:v>13.458500000000001</c:v>
                </c:pt>
                <c:pt idx="2049">
                  <c:v>19.1005</c:v>
                </c:pt>
                <c:pt idx="2050">
                  <c:v>59.231666666666669</c:v>
                </c:pt>
                <c:pt idx="2051">
                  <c:v>8.8158333333333339</c:v>
                </c:pt>
                <c:pt idx="2052">
                  <c:v>20.885333333333332</c:v>
                </c:pt>
                <c:pt idx="2053">
                  <c:v>54.593000000000004</c:v>
                </c:pt>
                <c:pt idx="2054">
                  <c:v>76.998333333333335</c:v>
                </c:pt>
                <c:pt idx="2055">
                  <c:v>29.128166666666665</c:v>
                </c:pt>
                <c:pt idx="2056">
                  <c:v>11.344833333333334</c:v>
                </c:pt>
                <c:pt idx="2057">
                  <c:v>14.527166666666666</c:v>
                </c:pt>
                <c:pt idx="2058">
                  <c:v>28.832833333333333</c:v>
                </c:pt>
                <c:pt idx="2059">
                  <c:v>10.8005</c:v>
                </c:pt>
                <c:pt idx="2060">
                  <c:v>6.8665000000000003</c:v>
                </c:pt>
                <c:pt idx="2061">
                  <c:v>22.959666666666667</c:v>
                </c:pt>
                <c:pt idx="2062">
                  <c:v>37.185499999999998</c:v>
                </c:pt>
                <c:pt idx="2063">
                  <c:v>37.988999999999997</c:v>
                </c:pt>
                <c:pt idx="2064">
                  <c:v>46.659833333333331</c:v>
                </c:pt>
                <c:pt idx="2065">
                  <c:v>21.081833333333332</c:v>
                </c:pt>
                <c:pt idx="2066">
                  <c:v>40.572333333333333</c:v>
                </c:pt>
                <c:pt idx="2067">
                  <c:v>31.272166666666667</c:v>
                </c:pt>
                <c:pt idx="2068">
                  <c:v>9.3931666666666676</c:v>
                </c:pt>
                <c:pt idx="2069">
                  <c:v>9.2859999999999996</c:v>
                </c:pt>
                <c:pt idx="2070">
                  <c:v>28.235833333333332</c:v>
                </c:pt>
                <c:pt idx="2071">
                  <c:v>29.42</c:v>
                </c:pt>
                <c:pt idx="2072">
                  <c:v>35.314</c:v>
                </c:pt>
                <c:pt idx="2073">
                  <c:v>33.459166666666668</c:v>
                </c:pt>
                <c:pt idx="2074">
                  <c:v>44.263500000000001</c:v>
                </c:pt>
                <c:pt idx="2075">
                  <c:v>26.332999999999998</c:v>
                </c:pt>
                <c:pt idx="2076">
                  <c:v>23.571999999999999</c:v>
                </c:pt>
                <c:pt idx="2077">
                  <c:v>35.926333333333332</c:v>
                </c:pt>
                <c:pt idx="2078">
                  <c:v>23.292999999999999</c:v>
                </c:pt>
                <c:pt idx="2079">
                  <c:v>73.303666666666672</c:v>
                </c:pt>
                <c:pt idx="2080">
                  <c:v>26.146166666666666</c:v>
                </c:pt>
                <c:pt idx="2081">
                  <c:v>9.202</c:v>
                </c:pt>
                <c:pt idx="2082">
                  <c:v>19.037833333333332</c:v>
                </c:pt>
                <c:pt idx="2083">
                  <c:v>43.503666666666668</c:v>
                </c:pt>
                <c:pt idx="2084">
                  <c:v>74.122166666666672</c:v>
                </c:pt>
                <c:pt idx="2085">
                  <c:v>28.632333333333332</c:v>
                </c:pt>
                <c:pt idx="2086">
                  <c:v>22.765499999999999</c:v>
                </c:pt>
                <c:pt idx="2087">
                  <c:v>16.533999999999999</c:v>
                </c:pt>
                <c:pt idx="2088">
                  <c:v>20.096333333333334</c:v>
                </c:pt>
                <c:pt idx="2089">
                  <c:v>26.8005</c:v>
                </c:pt>
                <c:pt idx="2090">
                  <c:v>39.546500000000002</c:v>
                </c:pt>
                <c:pt idx="2091">
                  <c:v>15.658833333333334</c:v>
                </c:pt>
                <c:pt idx="2092">
                  <c:v>8.2391666666666659</c:v>
                </c:pt>
                <c:pt idx="2093">
                  <c:v>50.046333333333337</c:v>
                </c:pt>
                <c:pt idx="2094">
                  <c:v>11.476666666666667</c:v>
                </c:pt>
                <c:pt idx="2095">
                  <c:v>21.991333333333333</c:v>
                </c:pt>
                <c:pt idx="2096">
                  <c:v>58.893500000000003</c:v>
                </c:pt>
                <c:pt idx="2097">
                  <c:v>14.249333333333333</c:v>
                </c:pt>
                <c:pt idx="2098">
                  <c:v>48.69533333333333</c:v>
                </c:pt>
                <c:pt idx="2099">
                  <c:v>21.771666666666668</c:v>
                </c:pt>
                <c:pt idx="2100">
                  <c:v>31.490500000000001</c:v>
                </c:pt>
                <c:pt idx="2101">
                  <c:v>34.63066666666667</c:v>
                </c:pt>
                <c:pt idx="2102">
                  <c:v>44.480166666666669</c:v>
                </c:pt>
                <c:pt idx="2103">
                  <c:v>12.304833333333333</c:v>
                </c:pt>
                <c:pt idx="2104">
                  <c:v>11.070166666666667</c:v>
                </c:pt>
                <c:pt idx="2105">
                  <c:v>21.910666666666668</c:v>
                </c:pt>
                <c:pt idx="2106">
                  <c:v>30.377666666666666</c:v>
                </c:pt>
                <c:pt idx="2107">
                  <c:v>108.18533333333333</c:v>
                </c:pt>
                <c:pt idx="2108">
                  <c:v>28.163</c:v>
                </c:pt>
                <c:pt idx="2109">
                  <c:v>25.633500000000002</c:v>
                </c:pt>
                <c:pt idx="2110">
                  <c:v>10.120333333333333</c:v>
                </c:pt>
                <c:pt idx="2111">
                  <c:v>53.368000000000002</c:v>
                </c:pt>
                <c:pt idx="2112">
                  <c:v>27.669</c:v>
                </c:pt>
                <c:pt idx="2113">
                  <c:v>15.454000000000001</c:v>
                </c:pt>
                <c:pt idx="2114">
                  <c:v>35.977166666666669</c:v>
                </c:pt>
                <c:pt idx="2115">
                  <c:v>5.1574999999999998</c:v>
                </c:pt>
                <c:pt idx="2116">
                  <c:v>71.592833333333331</c:v>
                </c:pt>
                <c:pt idx="2117">
                  <c:v>42.058833333333332</c:v>
                </c:pt>
                <c:pt idx="2118">
                  <c:v>19.956</c:v>
                </c:pt>
                <c:pt idx="2119">
                  <c:v>12.212999999999999</c:v>
                </c:pt>
                <c:pt idx="2120">
                  <c:v>65.762666666666661</c:v>
                </c:pt>
                <c:pt idx="2121">
                  <c:v>8.258166666666666</c:v>
                </c:pt>
                <c:pt idx="2122">
                  <c:v>23.138000000000002</c:v>
                </c:pt>
                <c:pt idx="2123">
                  <c:v>7.1561666666666666</c:v>
                </c:pt>
                <c:pt idx="2124">
                  <c:v>45.022666666666666</c:v>
                </c:pt>
                <c:pt idx="2125">
                  <c:v>73.812666666666672</c:v>
                </c:pt>
                <c:pt idx="2126">
                  <c:v>16.341833333333334</c:v>
                </c:pt>
                <c:pt idx="2127">
                  <c:v>22.13</c:v>
                </c:pt>
                <c:pt idx="2128">
                  <c:v>59.910666666666664</c:v>
                </c:pt>
                <c:pt idx="2129">
                  <c:v>74.61966666666666</c:v>
                </c:pt>
                <c:pt idx="2130">
                  <c:v>16.590499999999999</c:v>
                </c:pt>
                <c:pt idx="2131">
                  <c:v>22.633666666666667</c:v>
                </c:pt>
                <c:pt idx="2132">
                  <c:v>51.145000000000003</c:v>
                </c:pt>
                <c:pt idx="2133">
                  <c:v>56.338999999999999</c:v>
                </c:pt>
                <c:pt idx="2134">
                  <c:v>32.101833333333332</c:v>
                </c:pt>
                <c:pt idx="2135">
                  <c:v>19.566500000000001</c:v>
                </c:pt>
                <c:pt idx="2136">
                  <c:v>22.666666666666668</c:v>
                </c:pt>
                <c:pt idx="2137">
                  <c:v>12.854333333333333</c:v>
                </c:pt>
                <c:pt idx="2138">
                  <c:v>32.844499999999996</c:v>
                </c:pt>
                <c:pt idx="2139">
                  <c:v>77.564499999999995</c:v>
                </c:pt>
                <c:pt idx="2140">
                  <c:v>11.777833333333334</c:v>
                </c:pt>
                <c:pt idx="2141">
                  <c:v>74.51433333333334</c:v>
                </c:pt>
                <c:pt idx="2142">
                  <c:v>27.57</c:v>
                </c:pt>
                <c:pt idx="2143">
                  <c:v>22.141833333333334</c:v>
                </c:pt>
                <c:pt idx="2144">
                  <c:v>16.1145</c:v>
                </c:pt>
                <c:pt idx="2145">
                  <c:v>14.642166666666666</c:v>
                </c:pt>
                <c:pt idx="2146">
                  <c:v>28.250666666666667</c:v>
                </c:pt>
                <c:pt idx="2147">
                  <c:v>15.551166666666667</c:v>
                </c:pt>
                <c:pt idx="2148">
                  <c:v>23.158666666666665</c:v>
                </c:pt>
                <c:pt idx="2149">
                  <c:v>16.415833333333332</c:v>
                </c:pt>
                <c:pt idx="2150">
                  <c:v>23.088999999999999</c:v>
                </c:pt>
                <c:pt idx="2151">
                  <c:v>40.734333333333332</c:v>
                </c:pt>
                <c:pt idx="2152">
                  <c:v>73.616</c:v>
                </c:pt>
                <c:pt idx="2153">
                  <c:v>28.143000000000001</c:v>
                </c:pt>
                <c:pt idx="2154">
                  <c:v>21.970833333333335</c:v>
                </c:pt>
                <c:pt idx="2155">
                  <c:v>31.921500000000002</c:v>
                </c:pt>
                <c:pt idx="2156">
                  <c:v>2.0796666666666668</c:v>
                </c:pt>
                <c:pt idx="2157">
                  <c:v>14.493833333333333</c:v>
                </c:pt>
                <c:pt idx="2158">
                  <c:v>23.120166666666666</c:v>
                </c:pt>
                <c:pt idx="2159">
                  <c:v>38.012</c:v>
                </c:pt>
                <c:pt idx="2160">
                  <c:v>37.265000000000001</c:v>
                </c:pt>
                <c:pt idx="2161">
                  <c:v>17.805499999999999</c:v>
                </c:pt>
                <c:pt idx="2162">
                  <c:v>20.925999999999998</c:v>
                </c:pt>
                <c:pt idx="2163">
                  <c:v>22.514833333333332</c:v>
                </c:pt>
                <c:pt idx="2164">
                  <c:v>12.123333333333333</c:v>
                </c:pt>
                <c:pt idx="2165">
                  <c:v>68.866833333333332</c:v>
                </c:pt>
                <c:pt idx="2166">
                  <c:v>37.813833333333335</c:v>
                </c:pt>
                <c:pt idx="2167">
                  <c:v>43.259166666666665</c:v>
                </c:pt>
                <c:pt idx="2168">
                  <c:v>97.953999999999994</c:v>
                </c:pt>
                <c:pt idx="2169">
                  <c:v>13.404833333333332</c:v>
                </c:pt>
                <c:pt idx="2170">
                  <c:v>11.374666666666666</c:v>
                </c:pt>
                <c:pt idx="2171">
                  <c:v>96.462500000000006</c:v>
                </c:pt>
                <c:pt idx="2172">
                  <c:v>41.130499999999998</c:v>
                </c:pt>
                <c:pt idx="2173">
                  <c:v>53.232333333333337</c:v>
                </c:pt>
                <c:pt idx="2174">
                  <c:v>14.398833333333334</c:v>
                </c:pt>
                <c:pt idx="2175">
                  <c:v>64.492000000000004</c:v>
                </c:pt>
                <c:pt idx="2176">
                  <c:v>15.916333333333334</c:v>
                </c:pt>
                <c:pt idx="2177">
                  <c:v>90.68483333333333</c:v>
                </c:pt>
                <c:pt idx="2178">
                  <c:v>24.366666666666667</c:v>
                </c:pt>
                <c:pt idx="2179">
                  <c:v>42.5045</c:v>
                </c:pt>
                <c:pt idx="2180">
                  <c:v>8.9561666666666664</c:v>
                </c:pt>
                <c:pt idx="2181">
                  <c:v>28.853166666666667</c:v>
                </c:pt>
                <c:pt idx="2182">
                  <c:v>37.530500000000004</c:v>
                </c:pt>
                <c:pt idx="2183">
                  <c:v>35.207666666666668</c:v>
                </c:pt>
                <c:pt idx="2184">
                  <c:v>0.96981944999999992</c:v>
                </c:pt>
                <c:pt idx="2185">
                  <c:v>76.330666666666673</c:v>
                </c:pt>
                <c:pt idx="2186">
                  <c:v>18.507666666666665</c:v>
                </c:pt>
                <c:pt idx="2187">
                  <c:v>36.651000000000003</c:v>
                </c:pt>
                <c:pt idx="2188">
                  <c:v>48.136833333333335</c:v>
                </c:pt>
                <c:pt idx="2189">
                  <c:v>111.383</c:v>
                </c:pt>
                <c:pt idx="2190">
                  <c:v>96.787499999999994</c:v>
                </c:pt>
                <c:pt idx="2191">
                  <c:v>54.350333333333332</c:v>
                </c:pt>
                <c:pt idx="2192">
                  <c:v>22.682500000000001</c:v>
                </c:pt>
                <c:pt idx="2193">
                  <c:v>19.486000000000001</c:v>
                </c:pt>
                <c:pt idx="2194">
                  <c:v>31.476666666666667</c:v>
                </c:pt>
                <c:pt idx="2195">
                  <c:v>80.725666666666669</c:v>
                </c:pt>
                <c:pt idx="2196">
                  <c:v>26.778833333333335</c:v>
                </c:pt>
                <c:pt idx="2197">
                  <c:v>15.043833333333334</c:v>
                </c:pt>
                <c:pt idx="2198">
                  <c:v>17.573</c:v>
                </c:pt>
                <c:pt idx="2199">
                  <c:v>154.66133333333335</c:v>
                </c:pt>
                <c:pt idx="2200">
                  <c:v>6.14</c:v>
                </c:pt>
                <c:pt idx="2201">
                  <c:v>71.513666666666666</c:v>
                </c:pt>
                <c:pt idx="2202">
                  <c:v>6.9321666666666664</c:v>
                </c:pt>
                <c:pt idx="2203">
                  <c:v>80.162666666666667</c:v>
                </c:pt>
                <c:pt idx="2204">
                  <c:v>25.802666666666667</c:v>
                </c:pt>
                <c:pt idx="2205">
                  <c:v>29.882666666666665</c:v>
                </c:pt>
                <c:pt idx="2206">
                  <c:v>62.28</c:v>
                </c:pt>
                <c:pt idx="2207">
                  <c:v>23.539833333333334</c:v>
                </c:pt>
                <c:pt idx="2208">
                  <c:v>99.679333333333332</c:v>
                </c:pt>
                <c:pt idx="2209">
                  <c:v>23.722000000000001</c:v>
                </c:pt>
                <c:pt idx="2210">
                  <c:v>69.702333333333328</c:v>
                </c:pt>
                <c:pt idx="2211">
                  <c:v>52.18633333333333</c:v>
                </c:pt>
                <c:pt idx="2212">
                  <c:v>21.423166666666667</c:v>
                </c:pt>
                <c:pt idx="2213">
                  <c:v>20.573333333333334</c:v>
                </c:pt>
                <c:pt idx="2214">
                  <c:v>10.581</c:v>
                </c:pt>
                <c:pt idx="2215">
                  <c:v>5.4366666666666665</c:v>
                </c:pt>
                <c:pt idx="2216">
                  <c:v>27.654166666666665</c:v>
                </c:pt>
                <c:pt idx="2217">
                  <c:v>12.163333333333334</c:v>
                </c:pt>
                <c:pt idx="2218">
                  <c:v>65.86666666666666</c:v>
                </c:pt>
                <c:pt idx="2219">
                  <c:v>12.279666666666667</c:v>
                </c:pt>
                <c:pt idx="2220">
                  <c:v>3.03</c:v>
                </c:pt>
                <c:pt idx="2221">
                  <c:v>53.710500000000003</c:v>
                </c:pt>
                <c:pt idx="2222">
                  <c:v>11.5075</c:v>
                </c:pt>
                <c:pt idx="2223">
                  <c:v>21.776166666666665</c:v>
                </c:pt>
                <c:pt idx="2224">
                  <c:v>25.377833333333335</c:v>
                </c:pt>
                <c:pt idx="2225">
                  <c:v>49.274500000000003</c:v>
                </c:pt>
                <c:pt idx="2226">
                  <c:v>10.099333333333334</c:v>
                </c:pt>
                <c:pt idx="2227">
                  <c:v>11.292666666666667</c:v>
                </c:pt>
                <c:pt idx="2228">
                  <c:v>36.521000000000001</c:v>
                </c:pt>
                <c:pt idx="2229">
                  <c:v>34.802999999999997</c:v>
                </c:pt>
                <c:pt idx="2230">
                  <c:v>44.042333333333332</c:v>
                </c:pt>
                <c:pt idx="2231">
                  <c:v>19.9405</c:v>
                </c:pt>
                <c:pt idx="2232">
                  <c:v>67.539000000000001</c:v>
                </c:pt>
                <c:pt idx="2233">
                  <c:v>38.005499999999998</c:v>
                </c:pt>
                <c:pt idx="2234">
                  <c:v>17.545166666666667</c:v>
                </c:pt>
                <c:pt idx="2235">
                  <c:v>28.715666666666667</c:v>
                </c:pt>
                <c:pt idx="2236">
                  <c:v>22.903333333333332</c:v>
                </c:pt>
                <c:pt idx="2237">
                  <c:v>12.691833333333333</c:v>
                </c:pt>
                <c:pt idx="2238">
                  <c:v>22.192</c:v>
                </c:pt>
                <c:pt idx="2239">
                  <c:v>3.0951666666666666</c:v>
                </c:pt>
                <c:pt idx="2240">
                  <c:v>44.454999999999998</c:v>
                </c:pt>
                <c:pt idx="2241">
                  <c:v>88.927666666666667</c:v>
                </c:pt>
                <c:pt idx="2242">
                  <c:v>31.981833333333334</c:v>
                </c:pt>
                <c:pt idx="2243">
                  <c:v>13.618666666666666</c:v>
                </c:pt>
                <c:pt idx="2244">
                  <c:v>6.9705000000000004</c:v>
                </c:pt>
                <c:pt idx="2245">
                  <c:v>42.480666666666664</c:v>
                </c:pt>
                <c:pt idx="2246">
                  <c:v>38.826166666666666</c:v>
                </c:pt>
                <c:pt idx="2247">
                  <c:v>18.236000000000001</c:v>
                </c:pt>
                <c:pt idx="2248">
                  <c:v>15.457833333333333</c:v>
                </c:pt>
                <c:pt idx="2249">
                  <c:v>28.548833333333334</c:v>
                </c:pt>
                <c:pt idx="2250">
                  <c:v>11.120166666666666</c:v>
                </c:pt>
                <c:pt idx="2251">
                  <c:v>12.624166666666667</c:v>
                </c:pt>
                <c:pt idx="2252">
                  <c:v>33.984666666666669</c:v>
                </c:pt>
                <c:pt idx="2253">
                  <c:v>32.31883333333333</c:v>
                </c:pt>
                <c:pt idx="2254">
                  <c:v>8.1318333333333328</c:v>
                </c:pt>
                <c:pt idx="2255">
                  <c:v>22.721166666666665</c:v>
                </c:pt>
                <c:pt idx="2256">
                  <c:v>78.37133333333334</c:v>
                </c:pt>
                <c:pt idx="2257">
                  <c:v>22.160333333333334</c:v>
                </c:pt>
                <c:pt idx="2258">
                  <c:v>67.541166666666669</c:v>
                </c:pt>
                <c:pt idx="2259">
                  <c:v>51.509500000000003</c:v>
                </c:pt>
                <c:pt idx="2260">
                  <c:v>8.8111666666666668</c:v>
                </c:pt>
                <c:pt idx="2261">
                  <c:v>16.743333333333332</c:v>
                </c:pt>
                <c:pt idx="2262">
                  <c:v>34.895166666666668</c:v>
                </c:pt>
                <c:pt idx="2263">
                  <c:v>34.581000000000003</c:v>
                </c:pt>
                <c:pt idx="2264">
                  <c:v>4.0173333333333332</c:v>
                </c:pt>
                <c:pt idx="2265">
                  <c:v>55.401166666666668</c:v>
                </c:pt>
                <c:pt idx="2266">
                  <c:v>16.099666666666668</c:v>
                </c:pt>
                <c:pt idx="2267">
                  <c:v>22.060833333333335</c:v>
                </c:pt>
                <c:pt idx="2268">
                  <c:v>23.326000000000001</c:v>
                </c:pt>
                <c:pt idx="2269">
                  <c:v>31.51</c:v>
                </c:pt>
                <c:pt idx="2270">
                  <c:v>18.429166666666667</c:v>
                </c:pt>
                <c:pt idx="2271">
                  <c:v>69.451333333333338</c:v>
                </c:pt>
                <c:pt idx="2272">
                  <c:v>20.459499999999998</c:v>
                </c:pt>
                <c:pt idx="2273">
                  <c:v>58.173166666666667</c:v>
                </c:pt>
                <c:pt idx="2274">
                  <c:v>16.288499999999999</c:v>
                </c:pt>
                <c:pt idx="2275">
                  <c:v>23.677499999999998</c:v>
                </c:pt>
                <c:pt idx="2276">
                  <c:v>70.023499999999999</c:v>
                </c:pt>
                <c:pt idx="2277">
                  <c:v>9.0779999999999994</c:v>
                </c:pt>
                <c:pt idx="2278">
                  <c:v>22.932500000000001</c:v>
                </c:pt>
                <c:pt idx="2279">
                  <c:v>15.390333333333333</c:v>
                </c:pt>
                <c:pt idx="2280">
                  <c:v>6.7711666666666668</c:v>
                </c:pt>
                <c:pt idx="2281">
                  <c:v>24.498333333333335</c:v>
                </c:pt>
                <c:pt idx="2282">
                  <c:v>12.934833333333334</c:v>
                </c:pt>
                <c:pt idx="2283">
                  <c:v>24.966000000000001</c:v>
                </c:pt>
                <c:pt idx="2284">
                  <c:v>38.663833333333336</c:v>
                </c:pt>
                <c:pt idx="2285">
                  <c:v>12.070333333333334</c:v>
                </c:pt>
                <c:pt idx="2286">
                  <c:v>30.952999999999999</c:v>
                </c:pt>
                <c:pt idx="2287">
                  <c:v>4.3226666666666667</c:v>
                </c:pt>
                <c:pt idx="2288">
                  <c:v>20.028666666666666</c:v>
                </c:pt>
                <c:pt idx="2289">
                  <c:v>11.343500000000001</c:v>
                </c:pt>
                <c:pt idx="2290">
                  <c:v>26.649333333333335</c:v>
                </c:pt>
                <c:pt idx="2291">
                  <c:v>9.5141666666666662</c:v>
                </c:pt>
                <c:pt idx="2292">
                  <c:v>21.912333333333333</c:v>
                </c:pt>
                <c:pt idx="2293">
                  <c:v>21.819500000000001</c:v>
                </c:pt>
                <c:pt idx="2294">
                  <c:v>80.328000000000003</c:v>
                </c:pt>
                <c:pt idx="2295">
                  <c:v>18.401666666666667</c:v>
                </c:pt>
                <c:pt idx="2296">
                  <c:v>10.814166666666667</c:v>
                </c:pt>
                <c:pt idx="2297">
                  <c:v>26.329333333333334</c:v>
                </c:pt>
                <c:pt idx="2298">
                  <c:v>21.037833333333332</c:v>
                </c:pt>
                <c:pt idx="2299">
                  <c:v>24.199333333333332</c:v>
                </c:pt>
                <c:pt idx="2300">
                  <c:v>113.32783333333333</c:v>
                </c:pt>
                <c:pt idx="2301">
                  <c:v>24.043333333333333</c:v>
                </c:pt>
                <c:pt idx="2302">
                  <c:v>32.872833333333332</c:v>
                </c:pt>
                <c:pt idx="2303">
                  <c:v>11.328166666666666</c:v>
                </c:pt>
                <c:pt idx="2304">
                  <c:v>19.213000000000001</c:v>
                </c:pt>
                <c:pt idx="2305">
                  <c:v>16.847166666666666</c:v>
                </c:pt>
                <c:pt idx="2306">
                  <c:v>51.93483333333333</c:v>
                </c:pt>
                <c:pt idx="2307">
                  <c:v>2.7093333333333334</c:v>
                </c:pt>
                <c:pt idx="2308">
                  <c:v>49.103166666666667</c:v>
                </c:pt>
                <c:pt idx="2309">
                  <c:v>13.6755</c:v>
                </c:pt>
                <c:pt idx="2310">
                  <c:v>19.585333333333335</c:v>
                </c:pt>
                <c:pt idx="2311">
                  <c:v>8.8286666666666669</c:v>
                </c:pt>
                <c:pt idx="2312">
                  <c:v>36.150666666666666</c:v>
                </c:pt>
                <c:pt idx="2313">
                  <c:v>39.390500000000003</c:v>
                </c:pt>
                <c:pt idx="2314">
                  <c:v>10.528499999999999</c:v>
                </c:pt>
                <c:pt idx="2315">
                  <c:v>32.24883333333333</c:v>
                </c:pt>
                <c:pt idx="2316">
                  <c:v>27.280166666666666</c:v>
                </c:pt>
                <c:pt idx="2317">
                  <c:v>8.3469999999999995</c:v>
                </c:pt>
                <c:pt idx="2318">
                  <c:v>42.987666666666669</c:v>
                </c:pt>
                <c:pt idx="2319">
                  <c:v>48.890999999999998</c:v>
                </c:pt>
                <c:pt idx="2320">
                  <c:v>20.378166666666665</c:v>
                </c:pt>
                <c:pt idx="2321">
                  <c:v>5.9781666666666666</c:v>
                </c:pt>
                <c:pt idx="2322">
                  <c:v>38.182166666666667</c:v>
                </c:pt>
                <c:pt idx="2323">
                  <c:v>35.652999999999999</c:v>
                </c:pt>
                <c:pt idx="2324">
                  <c:v>22.148666666666667</c:v>
                </c:pt>
                <c:pt idx="2325">
                  <c:v>27.094999999999999</c:v>
                </c:pt>
                <c:pt idx="2326">
                  <c:v>12.188499999999999</c:v>
                </c:pt>
                <c:pt idx="2327">
                  <c:v>64.634666666666661</c:v>
                </c:pt>
                <c:pt idx="2328">
                  <c:v>47.375500000000002</c:v>
                </c:pt>
                <c:pt idx="2329">
                  <c:v>32.242333333333335</c:v>
                </c:pt>
                <c:pt idx="2330">
                  <c:v>12.738</c:v>
                </c:pt>
                <c:pt idx="2331">
                  <c:v>133.12566666666666</c:v>
                </c:pt>
                <c:pt idx="2332">
                  <c:v>30.632666666666665</c:v>
                </c:pt>
                <c:pt idx="2333">
                  <c:v>30.984166666666667</c:v>
                </c:pt>
                <c:pt idx="2334">
                  <c:v>24.908000000000001</c:v>
                </c:pt>
                <c:pt idx="2335">
                  <c:v>20.960166666666666</c:v>
                </c:pt>
                <c:pt idx="2336">
                  <c:v>11.218500000000001</c:v>
                </c:pt>
                <c:pt idx="2337">
                  <c:v>32.154333333333334</c:v>
                </c:pt>
                <c:pt idx="2338">
                  <c:v>29.075500000000002</c:v>
                </c:pt>
                <c:pt idx="2339">
                  <c:v>43.457666666666668</c:v>
                </c:pt>
                <c:pt idx="2340">
                  <c:v>25.016666666666666</c:v>
                </c:pt>
                <c:pt idx="2341">
                  <c:v>30.642333333333333</c:v>
                </c:pt>
                <c:pt idx="2342">
                  <c:v>149.33716666666666</c:v>
                </c:pt>
                <c:pt idx="2343">
                  <c:v>24.029</c:v>
                </c:pt>
                <c:pt idx="2344">
                  <c:v>88.542333333333332</c:v>
                </c:pt>
                <c:pt idx="2345">
                  <c:v>18.799499999999998</c:v>
                </c:pt>
                <c:pt idx="2346">
                  <c:v>36.06366666666667</c:v>
                </c:pt>
                <c:pt idx="2347">
                  <c:v>43.275666666666666</c:v>
                </c:pt>
                <c:pt idx="2348">
                  <c:v>19.717833333333335</c:v>
                </c:pt>
                <c:pt idx="2349">
                  <c:v>25.653166666666667</c:v>
                </c:pt>
                <c:pt idx="2350">
                  <c:v>27.488499999999998</c:v>
                </c:pt>
                <c:pt idx="2351">
                  <c:v>35.136666666666663</c:v>
                </c:pt>
                <c:pt idx="2352">
                  <c:v>82.55983333333333</c:v>
                </c:pt>
                <c:pt idx="2353">
                  <c:v>28.557166666666667</c:v>
                </c:pt>
                <c:pt idx="2354">
                  <c:v>20.415333333333333</c:v>
                </c:pt>
                <c:pt idx="2355">
                  <c:v>13.226166666666666</c:v>
                </c:pt>
                <c:pt idx="2356">
                  <c:v>14.666666666666666</c:v>
                </c:pt>
                <c:pt idx="2357">
                  <c:v>21.614666666666668</c:v>
                </c:pt>
                <c:pt idx="2358">
                  <c:v>32.292000000000002</c:v>
                </c:pt>
                <c:pt idx="2359">
                  <c:v>34.270666666666664</c:v>
                </c:pt>
                <c:pt idx="2360">
                  <c:v>43.908333333333331</c:v>
                </c:pt>
                <c:pt idx="2361">
                  <c:v>37.711833333333331</c:v>
                </c:pt>
                <c:pt idx="2362">
                  <c:v>25.864999999999998</c:v>
                </c:pt>
                <c:pt idx="2363">
                  <c:v>15.505000000000001</c:v>
                </c:pt>
                <c:pt idx="2364">
                  <c:v>44.032166666666669</c:v>
                </c:pt>
                <c:pt idx="2365">
                  <c:v>125.31950000000001</c:v>
                </c:pt>
                <c:pt idx="2366">
                  <c:v>25.658166666666666</c:v>
                </c:pt>
                <c:pt idx="2367">
                  <c:v>30.103333333333332</c:v>
                </c:pt>
                <c:pt idx="2368">
                  <c:v>14.242166666666666</c:v>
                </c:pt>
                <c:pt idx="2369">
                  <c:v>9.4033333333333342</c:v>
                </c:pt>
                <c:pt idx="2370">
                  <c:v>59.618166666666667</c:v>
                </c:pt>
                <c:pt idx="2371">
                  <c:v>15.883333333333333</c:v>
                </c:pt>
                <c:pt idx="2372">
                  <c:v>53.093833333333336</c:v>
                </c:pt>
                <c:pt idx="2373">
                  <c:v>31.219666666666665</c:v>
                </c:pt>
                <c:pt idx="2374">
                  <c:v>17.067</c:v>
                </c:pt>
                <c:pt idx="2375">
                  <c:v>51.814</c:v>
                </c:pt>
                <c:pt idx="2376">
                  <c:v>10.857333333333333</c:v>
                </c:pt>
                <c:pt idx="2377">
                  <c:v>23.887499999999999</c:v>
                </c:pt>
                <c:pt idx="2378">
                  <c:v>23.282499999999999</c:v>
                </c:pt>
                <c:pt idx="2379">
                  <c:v>4.9256666666666664</c:v>
                </c:pt>
                <c:pt idx="2380">
                  <c:v>29.825333333333333</c:v>
                </c:pt>
                <c:pt idx="2381">
                  <c:v>56.429000000000002</c:v>
                </c:pt>
                <c:pt idx="2382">
                  <c:v>43.571333333333335</c:v>
                </c:pt>
                <c:pt idx="2383">
                  <c:v>26.842833333333335</c:v>
                </c:pt>
                <c:pt idx="2384">
                  <c:v>33.458500000000001</c:v>
                </c:pt>
                <c:pt idx="2385">
                  <c:v>13.994</c:v>
                </c:pt>
                <c:pt idx="2386">
                  <c:v>46.496833333333335</c:v>
                </c:pt>
                <c:pt idx="2387">
                  <c:v>14.152666666666667</c:v>
                </c:pt>
                <c:pt idx="2388">
                  <c:v>81.94916666666667</c:v>
                </c:pt>
                <c:pt idx="2389">
                  <c:v>26.345166666666668</c:v>
                </c:pt>
                <c:pt idx="2390">
                  <c:v>42.763833333333331</c:v>
                </c:pt>
                <c:pt idx="2391">
                  <c:v>29.470666666666666</c:v>
                </c:pt>
                <c:pt idx="2392">
                  <c:v>28.609500000000001</c:v>
                </c:pt>
                <c:pt idx="2393">
                  <c:v>46.069166666666668</c:v>
                </c:pt>
                <c:pt idx="2394">
                  <c:v>27.209333333333333</c:v>
                </c:pt>
                <c:pt idx="2395">
                  <c:v>2.6643333333333334</c:v>
                </c:pt>
                <c:pt idx="2396">
                  <c:v>21.909833333333335</c:v>
                </c:pt>
                <c:pt idx="2397">
                  <c:v>56.276333333333334</c:v>
                </c:pt>
                <c:pt idx="2398">
                  <c:v>29.719166666666666</c:v>
                </c:pt>
                <c:pt idx="2399">
                  <c:v>78.525833333333338</c:v>
                </c:pt>
                <c:pt idx="2400">
                  <c:v>46.535499999999999</c:v>
                </c:pt>
                <c:pt idx="2401">
                  <c:v>3.1781666666666668</c:v>
                </c:pt>
                <c:pt idx="2402">
                  <c:v>5.8938333333333333</c:v>
                </c:pt>
                <c:pt idx="2403">
                  <c:v>31.3995</c:v>
                </c:pt>
                <c:pt idx="2404">
                  <c:v>13.441666666666666</c:v>
                </c:pt>
                <c:pt idx="2405">
                  <c:v>28.416666666666668</c:v>
                </c:pt>
                <c:pt idx="2406">
                  <c:v>25.383666666666667</c:v>
                </c:pt>
                <c:pt idx="2407">
                  <c:v>30.263500000000001</c:v>
                </c:pt>
                <c:pt idx="2408">
                  <c:v>62.49516666666667</c:v>
                </c:pt>
                <c:pt idx="2409">
                  <c:v>31.983833333333333</c:v>
                </c:pt>
                <c:pt idx="2410">
                  <c:v>6.8611666666666666</c:v>
                </c:pt>
                <c:pt idx="2411">
                  <c:v>5.6551666666666662</c:v>
                </c:pt>
                <c:pt idx="2412">
                  <c:v>33.121833333333335</c:v>
                </c:pt>
                <c:pt idx="2413">
                  <c:v>29.021999999999998</c:v>
                </c:pt>
                <c:pt idx="2414">
                  <c:v>66.499499999999998</c:v>
                </c:pt>
                <c:pt idx="2415">
                  <c:v>28.171166666666668</c:v>
                </c:pt>
                <c:pt idx="2416">
                  <c:v>3.7098333333333335</c:v>
                </c:pt>
                <c:pt idx="2417">
                  <c:v>24.691500000000001</c:v>
                </c:pt>
                <c:pt idx="2418">
                  <c:v>19.6005</c:v>
                </c:pt>
                <c:pt idx="2419">
                  <c:v>36.674666666666667</c:v>
                </c:pt>
                <c:pt idx="2420">
                  <c:v>70.266833333333338</c:v>
                </c:pt>
                <c:pt idx="2421">
                  <c:v>27.610666666666667</c:v>
                </c:pt>
                <c:pt idx="2422">
                  <c:v>39.421666666666667</c:v>
                </c:pt>
                <c:pt idx="2423">
                  <c:v>24.797666666666668</c:v>
                </c:pt>
                <c:pt idx="2424">
                  <c:v>29.439833333333333</c:v>
                </c:pt>
                <c:pt idx="2425">
                  <c:v>11.188499999999999</c:v>
                </c:pt>
                <c:pt idx="2426">
                  <c:v>4.4238333333333335</c:v>
                </c:pt>
                <c:pt idx="2427">
                  <c:v>44.775833333333331</c:v>
                </c:pt>
                <c:pt idx="2428">
                  <c:v>13.264833333333334</c:v>
                </c:pt>
                <c:pt idx="2429">
                  <c:v>24.203333333333333</c:v>
                </c:pt>
                <c:pt idx="2430">
                  <c:v>18.261166666666668</c:v>
                </c:pt>
                <c:pt idx="2431">
                  <c:v>57.112499999999997</c:v>
                </c:pt>
                <c:pt idx="2432">
                  <c:v>9.068833333333334</c:v>
                </c:pt>
                <c:pt idx="2433">
                  <c:v>15.095333333333333</c:v>
                </c:pt>
                <c:pt idx="2434">
                  <c:v>28.039333333333332</c:v>
                </c:pt>
                <c:pt idx="2435">
                  <c:v>10.688333333333333</c:v>
                </c:pt>
                <c:pt idx="2436">
                  <c:v>11.853333333333333</c:v>
                </c:pt>
                <c:pt idx="2437">
                  <c:v>27.690666666666665</c:v>
                </c:pt>
                <c:pt idx="2438">
                  <c:v>124.749</c:v>
                </c:pt>
                <c:pt idx="2439">
                  <c:v>18.666333333333334</c:v>
                </c:pt>
                <c:pt idx="2440">
                  <c:v>17.542833333333334</c:v>
                </c:pt>
                <c:pt idx="2441">
                  <c:v>34.830166666666663</c:v>
                </c:pt>
                <c:pt idx="2442">
                  <c:v>18.006499999999999</c:v>
                </c:pt>
                <c:pt idx="2443">
                  <c:v>60.209333333333333</c:v>
                </c:pt>
                <c:pt idx="2444">
                  <c:v>13.664833333333334</c:v>
                </c:pt>
                <c:pt idx="2445">
                  <c:v>6.7411666666666665</c:v>
                </c:pt>
                <c:pt idx="2446">
                  <c:v>43.795666666666669</c:v>
                </c:pt>
                <c:pt idx="2447">
                  <c:v>52.033499999999997</c:v>
                </c:pt>
                <c:pt idx="2448">
                  <c:v>18.973833333333335</c:v>
                </c:pt>
                <c:pt idx="2449">
                  <c:v>101.7805</c:v>
                </c:pt>
                <c:pt idx="2450">
                  <c:v>9.4763333333333328</c:v>
                </c:pt>
                <c:pt idx="2451">
                  <c:v>16.126166666666666</c:v>
                </c:pt>
                <c:pt idx="2452">
                  <c:v>26.324833333333334</c:v>
                </c:pt>
                <c:pt idx="2453">
                  <c:v>43.5105</c:v>
                </c:pt>
                <c:pt idx="2454">
                  <c:v>43.643999999999998</c:v>
                </c:pt>
                <c:pt idx="2455">
                  <c:v>35.213000000000001</c:v>
                </c:pt>
                <c:pt idx="2456">
                  <c:v>45.171333333333337</c:v>
                </c:pt>
                <c:pt idx="2457">
                  <c:v>28.112166666666667</c:v>
                </c:pt>
                <c:pt idx="2458">
                  <c:v>33.823666666666668</c:v>
                </c:pt>
                <c:pt idx="2459">
                  <c:v>78.341166666666666</c:v>
                </c:pt>
                <c:pt idx="2460">
                  <c:v>16.180833333333332</c:v>
                </c:pt>
                <c:pt idx="2461">
                  <c:v>17.825333333333333</c:v>
                </c:pt>
                <c:pt idx="2462">
                  <c:v>20.616833333333332</c:v>
                </c:pt>
                <c:pt idx="2463">
                  <c:v>18.946333333333332</c:v>
                </c:pt>
                <c:pt idx="2464">
                  <c:v>131.52633333333333</c:v>
                </c:pt>
                <c:pt idx="2465">
                  <c:v>34.402333333333331</c:v>
                </c:pt>
                <c:pt idx="2466">
                  <c:v>11.006333333333334</c:v>
                </c:pt>
                <c:pt idx="2467">
                  <c:v>19.378333333333334</c:v>
                </c:pt>
                <c:pt idx="2468">
                  <c:v>32.198166666666665</c:v>
                </c:pt>
                <c:pt idx="2469">
                  <c:v>46.158833333333334</c:v>
                </c:pt>
                <c:pt idx="2470">
                  <c:v>13.862333333333334</c:v>
                </c:pt>
                <c:pt idx="2471">
                  <c:v>53.175333333333334</c:v>
                </c:pt>
                <c:pt idx="2472">
                  <c:v>13.714</c:v>
                </c:pt>
                <c:pt idx="2473">
                  <c:v>9.8818333333333328</c:v>
                </c:pt>
                <c:pt idx="2474">
                  <c:v>28.217166666666667</c:v>
                </c:pt>
                <c:pt idx="2475">
                  <c:v>5.0768333333333331</c:v>
                </c:pt>
                <c:pt idx="2476">
                  <c:v>25.459499999999998</c:v>
                </c:pt>
                <c:pt idx="2477">
                  <c:v>6.5129999999999999</c:v>
                </c:pt>
                <c:pt idx="2478">
                  <c:v>36.267499999999998</c:v>
                </c:pt>
                <c:pt idx="2479">
                  <c:v>3.7534999999999998</c:v>
                </c:pt>
                <c:pt idx="2480">
                  <c:v>83.563999999999993</c:v>
                </c:pt>
                <c:pt idx="2481">
                  <c:v>19.9055</c:v>
                </c:pt>
                <c:pt idx="2482">
                  <c:v>14.040333333333333</c:v>
                </c:pt>
                <c:pt idx="2483">
                  <c:v>82.025333333333336</c:v>
                </c:pt>
                <c:pt idx="2484">
                  <c:v>33.631500000000003</c:v>
                </c:pt>
                <c:pt idx="2485">
                  <c:v>10.574666666666667</c:v>
                </c:pt>
                <c:pt idx="2486">
                  <c:v>14.362333333333334</c:v>
                </c:pt>
                <c:pt idx="2487">
                  <c:v>23.308833333333332</c:v>
                </c:pt>
                <c:pt idx="2488">
                  <c:v>44.749499999999998</c:v>
                </c:pt>
                <c:pt idx="2489">
                  <c:v>22.034666666666666</c:v>
                </c:pt>
                <c:pt idx="2490">
                  <c:v>15.533833333333334</c:v>
                </c:pt>
                <c:pt idx="2491">
                  <c:v>30.007333333333332</c:v>
                </c:pt>
                <c:pt idx="2492">
                  <c:v>26.809166666666666</c:v>
                </c:pt>
                <c:pt idx="2493">
                  <c:v>4.4846666666666666</c:v>
                </c:pt>
                <c:pt idx="2494">
                  <c:v>10.190333333333333</c:v>
                </c:pt>
                <c:pt idx="2495">
                  <c:v>50.153500000000001</c:v>
                </c:pt>
                <c:pt idx="2496">
                  <c:v>41.059333333333335</c:v>
                </c:pt>
                <c:pt idx="2497">
                  <c:v>27.3475</c:v>
                </c:pt>
                <c:pt idx="2498">
                  <c:v>34.283999999999999</c:v>
                </c:pt>
                <c:pt idx="2499">
                  <c:v>90.172499999999999</c:v>
                </c:pt>
                <c:pt idx="2500">
                  <c:v>13.808</c:v>
                </c:pt>
                <c:pt idx="2501">
                  <c:v>33.329500000000003</c:v>
                </c:pt>
                <c:pt idx="2502">
                  <c:v>27.922999999999998</c:v>
                </c:pt>
                <c:pt idx="2503">
                  <c:v>12.990333333333334</c:v>
                </c:pt>
                <c:pt idx="2504">
                  <c:v>31.887</c:v>
                </c:pt>
                <c:pt idx="2505">
                  <c:v>15.224</c:v>
                </c:pt>
                <c:pt idx="2506">
                  <c:v>24.4815</c:v>
                </c:pt>
                <c:pt idx="2507">
                  <c:v>17.433</c:v>
                </c:pt>
                <c:pt idx="2508">
                  <c:v>22.737333333333332</c:v>
                </c:pt>
                <c:pt idx="2509">
                  <c:v>15.890166666666667</c:v>
                </c:pt>
                <c:pt idx="2510">
                  <c:v>24.090833333333332</c:v>
                </c:pt>
                <c:pt idx="2511">
                  <c:v>31.211666666666666</c:v>
                </c:pt>
                <c:pt idx="2512">
                  <c:v>60.727499999999999</c:v>
                </c:pt>
                <c:pt idx="2513">
                  <c:v>87.069333333333333</c:v>
                </c:pt>
                <c:pt idx="2514">
                  <c:v>32.107166666666664</c:v>
                </c:pt>
                <c:pt idx="2515">
                  <c:v>14.674666666666667</c:v>
                </c:pt>
                <c:pt idx="2516">
                  <c:v>61.558166666666665</c:v>
                </c:pt>
                <c:pt idx="2517">
                  <c:v>16.07</c:v>
                </c:pt>
                <c:pt idx="2518">
                  <c:v>17.407499999999999</c:v>
                </c:pt>
                <c:pt idx="2519">
                  <c:v>60.836500000000001</c:v>
                </c:pt>
                <c:pt idx="2520">
                  <c:v>38.190333333333335</c:v>
                </c:pt>
                <c:pt idx="2521">
                  <c:v>67.623000000000005</c:v>
                </c:pt>
                <c:pt idx="2522">
                  <c:v>54.652166666666666</c:v>
                </c:pt>
                <c:pt idx="2523">
                  <c:v>15.27</c:v>
                </c:pt>
                <c:pt idx="2524">
                  <c:v>16.9375</c:v>
                </c:pt>
                <c:pt idx="2525">
                  <c:v>32.320166666666665</c:v>
                </c:pt>
                <c:pt idx="2526">
                  <c:v>11.831833333333334</c:v>
                </c:pt>
                <c:pt idx="2527">
                  <c:v>10.007666666666667</c:v>
                </c:pt>
                <c:pt idx="2528">
                  <c:v>47.890666666666668</c:v>
                </c:pt>
                <c:pt idx="2529">
                  <c:v>17.758500000000002</c:v>
                </c:pt>
                <c:pt idx="2530">
                  <c:v>13.338166666666666</c:v>
                </c:pt>
                <c:pt idx="2531">
                  <c:v>60.704333333333331</c:v>
                </c:pt>
                <c:pt idx="2532">
                  <c:v>56.225333333333332</c:v>
                </c:pt>
                <c:pt idx="2533">
                  <c:v>57.910333333333334</c:v>
                </c:pt>
                <c:pt idx="2534">
                  <c:v>69.923666666666662</c:v>
                </c:pt>
                <c:pt idx="2535">
                  <c:v>73.921999999999997</c:v>
                </c:pt>
                <c:pt idx="2536">
                  <c:v>22.515000000000001</c:v>
                </c:pt>
                <c:pt idx="2537">
                  <c:v>39.549166666666665</c:v>
                </c:pt>
                <c:pt idx="2538">
                  <c:v>29.349499999999999</c:v>
                </c:pt>
                <c:pt idx="2539">
                  <c:v>49.396333333333331</c:v>
                </c:pt>
                <c:pt idx="2540">
                  <c:v>21.631</c:v>
                </c:pt>
                <c:pt idx="2541">
                  <c:v>72.770499999999998</c:v>
                </c:pt>
                <c:pt idx="2542">
                  <c:v>30.688666666666666</c:v>
                </c:pt>
                <c:pt idx="2543">
                  <c:v>18.601833333333332</c:v>
                </c:pt>
                <c:pt idx="2544">
                  <c:v>16.112166666666667</c:v>
                </c:pt>
                <c:pt idx="2545">
                  <c:v>37.418500000000002</c:v>
                </c:pt>
                <c:pt idx="2546">
                  <c:v>38.027166666666666</c:v>
                </c:pt>
                <c:pt idx="2547">
                  <c:v>31.969666666666665</c:v>
                </c:pt>
                <c:pt idx="2548">
                  <c:v>23.08</c:v>
                </c:pt>
                <c:pt idx="2549">
                  <c:v>31.252166666666668</c:v>
                </c:pt>
                <c:pt idx="2550">
                  <c:v>26.860666666666667</c:v>
                </c:pt>
                <c:pt idx="2551">
                  <c:v>37.692</c:v>
                </c:pt>
                <c:pt idx="2552">
                  <c:v>25.246166666666667</c:v>
                </c:pt>
                <c:pt idx="2553">
                  <c:v>11.504333333333333</c:v>
                </c:pt>
                <c:pt idx="2554">
                  <c:v>36.392000000000003</c:v>
                </c:pt>
                <c:pt idx="2555">
                  <c:v>27.301666666666666</c:v>
                </c:pt>
                <c:pt idx="2556">
                  <c:v>18.941833333333335</c:v>
                </c:pt>
                <c:pt idx="2557">
                  <c:v>43.954166666666666</c:v>
                </c:pt>
                <c:pt idx="2558">
                  <c:v>7.8753333333333337</c:v>
                </c:pt>
                <c:pt idx="2559">
                  <c:v>13.796166666666666</c:v>
                </c:pt>
                <c:pt idx="2560">
                  <c:v>27.874500000000001</c:v>
                </c:pt>
                <c:pt idx="2561">
                  <c:v>60.974833333333336</c:v>
                </c:pt>
                <c:pt idx="2562">
                  <c:v>10.916666666666666</c:v>
                </c:pt>
                <c:pt idx="2563">
                  <c:v>64.930999999999997</c:v>
                </c:pt>
                <c:pt idx="2564">
                  <c:v>66.783166666666673</c:v>
                </c:pt>
                <c:pt idx="2565">
                  <c:v>9.8498333333333328</c:v>
                </c:pt>
                <c:pt idx="2566">
                  <c:v>29.017666666666667</c:v>
                </c:pt>
                <c:pt idx="2567">
                  <c:v>29.9255</c:v>
                </c:pt>
                <c:pt idx="2568">
                  <c:v>13.166499999999999</c:v>
                </c:pt>
                <c:pt idx="2569">
                  <c:v>64.680166666666665</c:v>
                </c:pt>
                <c:pt idx="2570">
                  <c:v>17.420666666666666</c:v>
                </c:pt>
                <c:pt idx="2571">
                  <c:v>13.069000000000001</c:v>
                </c:pt>
                <c:pt idx="2572">
                  <c:v>10.711666666666666</c:v>
                </c:pt>
                <c:pt idx="2573">
                  <c:v>17.887499999999999</c:v>
                </c:pt>
                <c:pt idx="2574">
                  <c:v>42.8125</c:v>
                </c:pt>
                <c:pt idx="2575">
                  <c:v>31.2485</c:v>
                </c:pt>
                <c:pt idx="2576">
                  <c:v>36.518000000000001</c:v>
                </c:pt>
                <c:pt idx="2577">
                  <c:v>54.852833333333336</c:v>
                </c:pt>
                <c:pt idx="2578">
                  <c:v>93.87466666666667</c:v>
                </c:pt>
                <c:pt idx="2579">
                  <c:v>5.2053333333333329</c:v>
                </c:pt>
                <c:pt idx="2580">
                  <c:v>21.364833333333333</c:v>
                </c:pt>
                <c:pt idx="2581">
                  <c:v>8.2278333333333329</c:v>
                </c:pt>
                <c:pt idx="2582">
                  <c:v>48.213999999999999</c:v>
                </c:pt>
                <c:pt idx="2583">
                  <c:v>74.737166666666667</c:v>
                </c:pt>
                <c:pt idx="2584">
                  <c:v>22.046833333333332</c:v>
                </c:pt>
                <c:pt idx="2585">
                  <c:v>27.067166666666665</c:v>
                </c:pt>
                <c:pt idx="2586">
                  <c:v>37.636833333333335</c:v>
                </c:pt>
                <c:pt idx="2587">
                  <c:v>11.032500000000001</c:v>
                </c:pt>
                <c:pt idx="2588">
                  <c:v>18.132999999999999</c:v>
                </c:pt>
                <c:pt idx="2589">
                  <c:v>104.5085</c:v>
                </c:pt>
                <c:pt idx="2590">
                  <c:v>10.348166666666666</c:v>
                </c:pt>
                <c:pt idx="2591">
                  <c:v>21.458666666666666</c:v>
                </c:pt>
                <c:pt idx="2592">
                  <c:v>4.5586666666666664</c:v>
                </c:pt>
                <c:pt idx="2593">
                  <c:v>31.792333333333332</c:v>
                </c:pt>
                <c:pt idx="2594">
                  <c:v>27.697166666666668</c:v>
                </c:pt>
                <c:pt idx="2595">
                  <c:v>21.680333333333333</c:v>
                </c:pt>
                <c:pt idx="2596">
                  <c:v>30.702999999999999</c:v>
                </c:pt>
                <c:pt idx="2597">
                  <c:v>4.6879999999999997</c:v>
                </c:pt>
                <c:pt idx="2598">
                  <c:v>27.618666666666666</c:v>
                </c:pt>
                <c:pt idx="2599">
                  <c:v>35.711333333333336</c:v>
                </c:pt>
                <c:pt idx="2600">
                  <c:v>22.939499999999999</c:v>
                </c:pt>
                <c:pt idx="2601">
                  <c:v>26.277666666666665</c:v>
                </c:pt>
                <c:pt idx="2602">
                  <c:v>28.426333333333332</c:v>
                </c:pt>
                <c:pt idx="2603">
                  <c:v>16.869333333333334</c:v>
                </c:pt>
                <c:pt idx="2604">
                  <c:v>12.673</c:v>
                </c:pt>
                <c:pt idx="2605">
                  <c:v>33.195500000000003</c:v>
                </c:pt>
                <c:pt idx="2606">
                  <c:v>25.242000000000001</c:v>
                </c:pt>
                <c:pt idx="2607">
                  <c:v>9.5751666666666662</c:v>
                </c:pt>
                <c:pt idx="2608">
                  <c:v>34.695833333333333</c:v>
                </c:pt>
                <c:pt idx="2609">
                  <c:v>10.728833333333334</c:v>
                </c:pt>
                <c:pt idx="2610">
                  <c:v>30.361666666666668</c:v>
                </c:pt>
                <c:pt idx="2611">
                  <c:v>19.091000000000001</c:v>
                </c:pt>
                <c:pt idx="2612">
                  <c:v>16.945166666666665</c:v>
                </c:pt>
                <c:pt idx="2613">
                  <c:v>22.076000000000001</c:v>
                </c:pt>
                <c:pt idx="2614">
                  <c:v>27.635333333333332</c:v>
                </c:pt>
                <c:pt idx="2615">
                  <c:v>12.054</c:v>
                </c:pt>
                <c:pt idx="2616">
                  <c:v>8.8051666666666666</c:v>
                </c:pt>
                <c:pt idx="2617">
                  <c:v>39.860333333333337</c:v>
                </c:pt>
                <c:pt idx="2618">
                  <c:v>83.415666666666667</c:v>
                </c:pt>
                <c:pt idx="2619">
                  <c:v>13.017666666666667</c:v>
                </c:pt>
                <c:pt idx="2620">
                  <c:v>34.082333333333331</c:v>
                </c:pt>
                <c:pt idx="2621">
                  <c:v>25.430666666666667</c:v>
                </c:pt>
                <c:pt idx="2622">
                  <c:v>7.2086666666666668</c:v>
                </c:pt>
                <c:pt idx="2623">
                  <c:v>3.3876666666666666</c:v>
                </c:pt>
                <c:pt idx="2624">
                  <c:v>21.688833333333335</c:v>
                </c:pt>
                <c:pt idx="2625">
                  <c:v>78.966999999999999</c:v>
                </c:pt>
                <c:pt idx="2626">
                  <c:v>9.7768333333333342</c:v>
                </c:pt>
                <c:pt idx="2627">
                  <c:v>26.985833333333332</c:v>
                </c:pt>
                <c:pt idx="2628">
                  <c:v>15.590833333333334</c:v>
                </c:pt>
                <c:pt idx="2629">
                  <c:v>18.973500000000001</c:v>
                </c:pt>
                <c:pt idx="2630">
                  <c:v>19.644833333333334</c:v>
                </c:pt>
                <c:pt idx="2631">
                  <c:v>29.993333333333332</c:v>
                </c:pt>
                <c:pt idx="2632">
                  <c:v>44.25</c:v>
                </c:pt>
                <c:pt idx="2633">
                  <c:v>15.4405</c:v>
                </c:pt>
                <c:pt idx="2634">
                  <c:v>30.819833333333332</c:v>
                </c:pt>
                <c:pt idx="2635">
                  <c:v>87.119166666666672</c:v>
                </c:pt>
                <c:pt idx="2636">
                  <c:v>28.227499999999999</c:v>
                </c:pt>
                <c:pt idx="2637">
                  <c:v>65.954499999999996</c:v>
                </c:pt>
                <c:pt idx="2638">
                  <c:v>47.574166666666663</c:v>
                </c:pt>
                <c:pt idx="2639">
                  <c:v>135.97450000000001</c:v>
                </c:pt>
                <c:pt idx="2640">
                  <c:v>73.427000000000007</c:v>
                </c:pt>
                <c:pt idx="2641">
                  <c:v>54.219000000000001</c:v>
                </c:pt>
                <c:pt idx="2642">
                  <c:v>65.64266666666667</c:v>
                </c:pt>
                <c:pt idx="2643">
                  <c:v>46.073166666666665</c:v>
                </c:pt>
                <c:pt idx="2644">
                  <c:v>42.709333333333333</c:v>
                </c:pt>
                <c:pt idx="2645">
                  <c:v>26.570166666666665</c:v>
                </c:pt>
                <c:pt idx="2646">
                  <c:v>57.146500000000003</c:v>
                </c:pt>
                <c:pt idx="2647">
                  <c:v>14.075666666666667</c:v>
                </c:pt>
                <c:pt idx="2648">
                  <c:v>2.0343611166666666</c:v>
                </c:pt>
                <c:pt idx="2649">
                  <c:v>13.105</c:v>
                </c:pt>
                <c:pt idx="2650">
                  <c:v>24.098500000000001</c:v>
                </c:pt>
                <c:pt idx="2651">
                  <c:v>54.194499999999998</c:v>
                </c:pt>
                <c:pt idx="2652">
                  <c:v>54.67733333333333</c:v>
                </c:pt>
                <c:pt idx="2653">
                  <c:v>14.749666666666666</c:v>
                </c:pt>
                <c:pt idx="2654">
                  <c:v>45.512833333333333</c:v>
                </c:pt>
                <c:pt idx="2655">
                  <c:v>24.861000000000001</c:v>
                </c:pt>
                <c:pt idx="2656">
                  <c:v>67.283666666666662</c:v>
                </c:pt>
                <c:pt idx="2657">
                  <c:v>74.194833333333335</c:v>
                </c:pt>
                <c:pt idx="2658">
                  <c:v>16.192</c:v>
                </c:pt>
                <c:pt idx="2659">
                  <c:v>11.5425</c:v>
                </c:pt>
                <c:pt idx="2660">
                  <c:v>43.368499999999997</c:v>
                </c:pt>
                <c:pt idx="2661">
                  <c:v>45.753666666666668</c:v>
                </c:pt>
                <c:pt idx="2662">
                  <c:v>32.5015</c:v>
                </c:pt>
                <c:pt idx="2663">
                  <c:v>9.7970000000000006</c:v>
                </c:pt>
                <c:pt idx="2664">
                  <c:v>10.916666666666666</c:v>
                </c:pt>
                <c:pt idx="2665">
                  <c:v>41.055500000000002</c:v>
                </c:pt>
                <c:pt idx="2666">
                  <c:v>22.548666666666666</c:v>
                </c:pt>
                <c:pt idx="2667">
                  <c:v>30.7865</c:v>
                </c:pt>
                <c:pt idx="2668">
                  <c:v>41.653500000000001</c:v>
                </c:pt>
                <c:pt idx="2669">
                  <c:v>18.233166666666666</c:v>
                </c:pt>
                <c:pt idx="2670">
                  <c:v>15.693</c:v>
                </c:pt>
                <c:pt idx="2671">
                  <c:v>23.352333333333334</c:v>
                </c:pt>
                <c:pt idx="2672">
                  <c:v>20.870833333333334</c:v>
                </c:pt>
                <c:pt idx="2673">
                  <c:v>12.923666666666668</c:v>
                </c:pt>
                <c:pt idx="2674">
                  <c:v>31.411833333333334</c:v>
                </c:pt>
                <c:pt idx="2675">
                  <c:v>31.491166666666668</c:v>
                </c:pt>
                <c:pt idx="2676">
                  <c:v>55.810499999999998</c:v>
                </c:pt>
                <c:pt idx="2677">
                  <c:v>12.970833333333333</c:v>
                </c:pt>
                <c:pt idx="2678">
                  <c:v>15.727666666666666</c:v>
                </c:pt>
                <c:pt idx="2679">
                  <c:v>17.093666666666667</c:v>
                </c:pt>
                <c:pt idx="2680">
                  <c:v>58.015666666666668</c:v>
                </c:pt>
                <c:pt idx="2681">
                  <c:v>93.233000000000004</c:v>
                </c:pt>
                <c:pt idx="2682">
                  <c:v>35.171333333333337</c:v>
                </c:pt>
                <c:pt idx="2683">
                  <c:v>28.142666666666667</c:v>
                </c:pt>
                <c:pt idx="2684">
                  <c:v>21.851333333333333</c:v>
                </c:pt>
                <c:pt idx="2685">
                  <c:v>50.196833333333331</c:v>
                </c:pt>
                <c:pt idx="2686">
                  <c:v>39.112833333333334</c:v>
                </c:pt>
                <c:pt idx="2687">
                  <c:v>83.661833333333334</c:v>
                </c:pt>
                <c:pt idx="2688">
                  <c:v>21.241333333333333</c:v>
                </c:pt>
                <c:pt idx="2689">
                  <c:v>94.147000000000006</c:v>
                </c:pt>
                <c:pt idx="2690">
                  <c:v>8.5079999999999991</c:v>
                </c:pt>
                <c:pt idx="2691">
                  <c:v>88.718833333333336</c:v>
                </c:pt>
                <c:pt idx="2692">
                  <c:v>7.3914999999999997</c:v>
                </c:pt>
                <c:pt idx="2693">
                  <c:v>17.041</c:v>
                </c:pt>
                <c:pt idx="2694">
                  <c:v>71.713666666666668</c:v>
                </c:pt>
                <c:pt idx="2695">
                  <c:v>22.694833333333332</c:v>
                </c:pt>
                <c:pt idx="2696">
                  <c:v>20.282166666666665</c:v>
                </c:pt>
                <c:pt idx="2697">
                  <c:v>14.358000000000001</c:v>
                </c:pt>
                <c:pt idx="2698">
                  <c:v>80.578333333333333</c:v>
                </c:pt>
                <c:pt idx="2699">
                  <c:v>14.3645</c:v>
                </c:pt>
                <c:pt idx="2700">
                  <c:v>20.4575</c:v>
                </c:pt>
                <c:pt idx="2701">
                  <c:v>8.2771666666666661</c:v>
                </c:pt>
                <c:pt idx="2702">
                  <c:v>17.054500000000001</c:v>
                </c:pt>
                <c:pt idx="2703">
                  <c:v>21.244499999999999</c:v>
                </c:pt>
                <c:pt idx="2704">
                  <c:v>24.667333333333332</c:v>
                </c:pt>
                <c:pt idx="2705">
                  <c:v>41.480833333333337</c:v>
                </c:pt>
                <c:pt idx="2706">
                  <c:v>27.878</c:v>
                </c:pt>
                <c:pt idx="2707">
                  <c:v>24.880166666666668</c:v>
                </c:pt>
                <c:pt idx="2708">
                  <c:v>38.822333333333333</c:v>
                </c:pt>
                <c:pt idx="2709">
                  <c:v>3.9316666666666666</c:v>
                </c:pt>
                <c:pt idx="2710">
                  <c:v>99.582333333333338</c:v>
                </c:pt>
                <c:pt idx="2711">
                  <c:v>11.085000000000001</c:v>
                </c:pt>
                <c:pt idx="2712">
                  <c:v>100.10466666666666</c:v>
                </c:pt>
                <c:pt idx="2713">
                  <c:v>32.97</c:v>
                </c:pt>
                <c:pt idx="2714">
                  <c:v>23.209666666666667</c:v>
                </c:pt>
                <c:pt idx="2715">
                  <c:v>41.822000000000003</c:v>
                </c:pt>
                <c:pt idx="2716">
                  <c:v>86.779499999999999</c:v>
                </c:pt>
                <c:pt idx="2717">
                  <c:v>6.6938333333333331</c:v>
                </c:pt>
                <c:pt idx="2718">
                  <c:v>18.321000000000002</c:v>
                </c:pt>
                <c:pt idx="2719">
                  <c:v>22.659833333333335</c:v>
                </c:pt>
                <c:pt idx="2720">
                  <c:v>38.725999999999999</c:v>
                </c:pt>
                <c:pt idx="2721">
                  <c:v>21.055</c:v>
                </c:pt>
                <c:pt idx="2722">
                  <c:v>48.31216666666667</c:v>
                </c:pt>
                <c:pt idx="2723">
                  <c:v>85.962666666666664</c:v>
                </c:pt>
                <c:pt idx="2724">
                  <c:v>42.764000000000003</c:v>
                </c:pt>
                <c:pt idx="2725">
                  <c:v>14.024166666666666</c:v>
                </c:pt>
                <c:pt idx="2726">
                  <c:v>34.24133333333333</c:v>
                </c:pt>
                <c:pt idx="2727">
                  <c:v>13.796166666666666</c:v>
                </c:pt>
                <c:pt idx="2728">
                  <c:v>44.849166666666669</c:v>
                </c:pt>
                <c:pt idx="2729">
                  <c:v>116.8065</c:v>
                </c:pt>
                <c:pt idx="2730">
                  <c:v>34.581666666666663</c:v>
                </c:pt>
                <c:pt idx="2731">
                  <c:v>15.245833333333334</c:v>
                </c:pt>
                <c:pt idx="2732">
                  <c:v>91.013833333333338</c:v>
                </c:pt>
                <c:pt idx="2733">
                  <c:v>20.023</c:v>
                </c:pt>
                <c:pt idx="2734">
                  <c:v>4.5914999999999999</c:v>
                </c:pt>
                <c:pt idx="2735">
                  <c:v>15.4785</c:v>
                </c:pt>
                <c:pt idx="2736">
                  <c:v>25.720666666666666</c:v>
                </c:pt>
                <c:pt idx="2737">
                  <c:v>12.984999999999999</c:v>
                </c:pt>
                <c:pt idx="2738">
                  <c:v>34.633000000000003</c:v>
                </c:pt>
                <c:pt idx="2739">
                  <c:v>58.013833333333331</c:v>
                </c:pt>
                <c:pt idx="2740">
                  <c:v>34.558999999999997</c:v>
                </c:pt>
                <c:pt idx="2741">
                  <c:v>58.805</c:v>
                </c:pt>
                <c:pt idx="2742">
                  <c:v>45.842166666666664</c:v>
                </c:pt>
                <c:pt idx="2743">
                  <c:v>56.701666666666668</c:v>
                </c:pt>
                <c:pt idx="2744">
                  <c:v>68.643166666666673</c:v>
                </c:pt>
                <c:pt idx="2745">
                  <c:v>34.9405</c:v>
                </c:pt>
                <c:pt idx="2746">
                  <c:v>16.680666666666667</c:v>
                </c:pt>
                <c:pt idx="2747">
                  <c:v>26.627166666666668</c:v>
                </c:pt>
                <c:pt idx="2748">
                  <c:v>14.269</c:v>
                </c:pt>
                <c:pt idx="2749">
                  <c:v>31.367666666666668</c:v>
                </c:pt>
                <c:pt idx="2750">
                  <c:v>14.908833333333334</c:v>
                </c:pt>
                <c:pt idx="2751">
                  <c:v>152.62666666666667</c:v>
                </c:pt>
                <c:pt idx="2752">
                  <c:v>14.031166666666667</c:v>
                </c:pt>
                <c:pt idx="2753">
                  <c:v>13.571</c:v>
                </c:pt>
                <c:pt idx="2754">
                  <c:v>2.0743333333333331</c:v>
                </c:pt>
                <c:pt idx="2755">
                  <c:v>31.322833333333332</c:v>
                </c:pt>
                <c:pt idx="2756">
                  <c:v>48.562666666666665</c:v>
                </c:pt>
                <c:pt idx="2757">
                  <c:v>33.222499999999997</c:v>
                </c:pt>
                <c:pt idx="2758">
                  <c:v>13.388</c:v>
                </c:pt>
                <c:pt idx="2759">
                  <c:v>33.256999999999998</c:v>
                </c:pt>
                <c:pt idx="2760">
                  <c:v>32.598166666666664</c:v>
                </c:pt>
                <c:pt idx="2761">
                  <c:v>22.298666666666666</c:v>
                </c:pt>
                <c:pt idx="2762">
                  <c:v>60.848333333333336</c:v>
                </c:pt>
                <c:pt idx="2763">
                  <c:v>16.491666666666667</c:v>
                </c:pt>
                <c:pt idx="2764">
                  <c:v>27.003833333333333</c:v>
                </c:pt>
                <c:pt idx="2765">
                  <c:v>33.379666666666665</c:v>
                </c:pt>
                <c:pt idx="2766">
                  <c:v>20.556833333333334</c:v>
                </c:pt>
                <c:pt idx="2767">
                  <c:v>56.848833333333332</c:v>
                </c:pt>
                <c:pt idx="2768">
                  <c:v>57.646999999999998</c:v>
                </c:pt>
                <c:pt idx="2769">
                  <c:v>37.743166666666667</c:v>
                </c:pt>
                <c:pt idx="2770">
                  <c:v>14.472833333333334</c:v>
                </c:pt>
                <c:pt idx="2771">
                  <c:v>15.606333333333334</c:v>
                </c:pt>
                <c:pt idx="2772">
                  <c:v>28.912500000000001</c:v>
                </c:pt>
                <c:pt idx="2773">
                  <c:v>14.584333333333333</c:v>
                </c:pt>
                <c:pt idx="2774">
                  <c:v>19.725000000000001</c:v>
                </c:pt>
                <c:pt idx="2775">
                  <c:v>19.664333333333332</c:v>
                </c:pt>
                <c:pt idx="2776">
                  <c:v>10.355</c:v>
                </c:pt>
                <c:pt idx="2777">
                  <c:v>43.083666666666666</c:v>
                </c:pt>
                <c:pt idx="2778">
                  <c:v>18.356666666666666</c:v>
                </c:pt>
                <c:pt idx="2779">
                  <c:v>50.105666666666664</c:v>
                </c:pt>
                <c:pt idx="2780">
                  <c:v>11.292</c:v>
                </c:pt>
                <c:pt idx="2781">
                  <c:v>40.335833333333333</c:v>
                </c:pt>
                <c:pt idx="2782">
                  <c:v>30.107333333333333</c:v>
                </c:pt>
                <c:pt idx="2783">
                  <c:v>27.542666666666666</c:v>
                </c:pt>
                <c:pt idx="2784">
                  <c:v>25.831</c:v>
                </c:pt>
                <c:pt idx="2785">
                  <c:v>24.383500000000002</c:v>
                </c:pt>
                <c:pt idx="2786">
                  <c:v>14.826333333333332</c:v>
                </c:pt>
                <c:pt idx="2787">
                  <c:v>60.841500000000003</c:v>
                </c:pt>
                <c:pt idx="2788">
                  <c:v>6.423</c:v>
                </c:pt>
                <c:pt idx="2789">
                  <c:v>4.2268333333333334</c:v>
                </c:pt>
                <c:pt idx="2790">
                  <c:v>19.569166666666668</c:v>
                </c:pt>
                <c:pt idx="2791">
                  <c:v>29.766999999999999</c:v>
                </c:pt>
                <c:pt idx="2792">
                  <c:v>55.265666666666668</c:v>
                </c:pt>
                <c:pt idx="2793">
                  <c:v>13.087</c:v>
                </c:pt>
                <c:pt idx="2794">
                  <c:v>16.396999999999998</c:v>
                </c:pt>
                <c:pt idx="2795">
                  <c:v>33.485999999999997</c:v>
                </c:pt>
                <c:pt idx="2796">
                  <c:v>22.078666666666667</c:v>
                </c:pt>
                <c:pt idx="2797">
                  <c:v>33.105666666666664</c:v>
                </c:pt>
                <c:pt idx="2798">
                  <c:v>33.162500000000001</c:v>
                </c:pt>
                <c:pt idx="2799">
                  <c:v>27.238833333333332</c:v>
                </c:pt>
                <c:pt idx="2800">
                  <c:v>22.224166666666665</c:v>
                </c:pt>
                <c:pt idx="2801">
                  <c:v>12.7965</c:v>
                </c:pt>
                <c:pt idx="2802">
                  <c:v>43.796166666666664</c:v>
                </c:pt>
                <c:pt idx="2803">
                  <c:v>9.6833333333333336</c:v>
                </c:pt>
                <c:pt idx="2804">
                  <c:v>58.548000000000002</c:v>
                </c:pt>
                <c:pt idx="2805">
                  <c:v>31.033999999999999</c:v>
                </c:pt>
                <c:pt idx="2806">
                  <c:v>72.351166666666671</c:v>
                </c:pt>
                <c:pt idx="2807">
                  <c:v>39.596666666666664</c:v>
                </c:pt>
                <c:pt idx="2808">
                  <c:v>14.237</c:v>
                </c:pt>
                <c:pt idx="2809">
                  <c:v>36.106833333333334</c:v>
                </c:pt>
                <c:pt idx="2810">
                  <c:v>43.496000000000002</c:v>
                </c:pt>
                <c:pt idx="2811">
                  <c:v>3.6840000000000002</c:v>
                </c:pt>
                <c:pt idx="2812">
                  <c:v>71.549833333333339</c:v>
                </c:pt>
                <c:pt idx="2813">
                  <c:v>58.849499999999999</c:v>
                </c:pt>
                <c:pt idx="2814">
                  <c:v>7.7238333333333333</c:v>
                </c:pt>
                <c:pt idx="2815">
                  <c:v>28.543500000000002</c:v>
                </c:pt>
                <c:pt idx="2816">
                  <c:v>34.966833333333334</c:v>
                </c:pt>
                <c:pt idx="2817">
                  <c:v>23.7455</c:v>
                </c:pt>
                <c:pt idx="2818">
                  <c:v>24.479500000000002</c:v>
                </c:pt>
                <c:pt idx="2819">
                  <c:v>71.293000000000006</c:v>
                </c:pt>
                <c:pt idx="2820">
                  <c:v>34.914999999999999</c:v>
                </c:pt>
                <c:pt idx="2821">
                  <c:v>29.667166666666667</c:v>
                </c:pt>
                <c:pt idx="2822">
                  <c:v>23.292333333333332</c:v>
                </c:pt>
                <c:pt idx="2823">
                  <c:v>72.131166666666672</c:v>
                </c:pt>
                <c:pt idx="2824">
                  <c:v>63.735999999999997</c:v>
                </c:pt>
                <c:pt idx="2825">
                  <c:v>11.819000000000001</c:v>
                </c:pt>
                <c:pt idx="2826">
                  <c:v>26.031833333333335</c:v>
                </c:pt>
                <c:pt idx="2827">
                  <c:v>12.76</c:v>
                </c:pt>
                <c:pt idx="2828">
                  <c:v>16.101500000000001</c:v>
                </c:pt>
                <c:pt idx="2829">
                  <c:v>25.748666666666665</c:v>
                </c:pt>
                <c:pt idx="2830">
                  <c:v>5.3075000000000001</c:v>
                </c:pt>
                <c:pt idx="2831">
                  <c:v>35.218333333333334</c:v>
                </c:pt>
                <c:pt idx="2832">
                  <c:v>17.239999999999998</c:v>
                </c:pt>
                <c:pt idx="2833">
                  <c:v>36.830333333333336</c:v>
                </c:pt>
                <c:pt idx="2834">
                  <c:v>53.430166666666665</c:v>
                </c:pt>
                <c:pt idx="2835">
                  <c:v>17.884</c:v>
                </c:pt>
                <c:pt idx="2836">
                  <c:v>29.477833333333333</c:v>
                </c:pt>
                <c:pt idx="2837">
                  <c:v>8.2995000000000001</c:v>
                </c:pt>
                <c:pt idx="2838">
                  <c:v>71.506</c:v>
                </c:pt>
                <c:pt idx="2839">
                  <c:v>30.759499999999999</c:v>
                </c:pt>
                <c:pt idx="2840">
                  <c:v>43.849666666666664</c:v>
                </c:pt>
                <c:pt idx="2841">
                  <c:v>22.076000000000001</c:v>
                </c:pt>
                <c:pt idx="2842">
                  <c:v>14.465666666666667</c:v>
                </c:pt>
                <c:pt idx="2843">
                  <c:v>16.106666666666666</c:v>
                </c:pt>
                <c:pt idx="2844">
                  <c:v>16.496833333333335</c:v>
                </c:pt>
                <c:pt idx="2845">
                  <c:v>38.172333333333334</c:v>
                </c:pt>
                <c:pt idx="2846">
                  <c:v>81.643166666666673</c:v>
                </c:pt>
                <c:pt idx="2847">
                  <c:v>19.768666666666668</c:v>
                </c:pt>
                <c:pt idx="2848">
                  <c:v>39.089833333333331</c:v>
                </c:pt>
                <c:pt idx="2849">
                  <c:v>63.3185</c:v>
                </c:pt>
                <c:pt idx="2850">
                  <c:v>35.248333333333335</c:v>
                </c:pt>
                <c:pt idx="2851">
                  <c:v>12.744833333333334</c:v>
                </c:pt>
                <c:pt idx="2852">
                  <c:v>51.523166666666668</c:v>
                </c:pt>
                <c:pt idx="2853">
                  <c:v>14.252833333333333</c:v>
                </c:pt>
                <c:pt idx="2854">
                  <c:v>23.839666666666666</c:v>
                </c:pt>
                <c:pt idx="2855">
                  <c:v>59.959666666666664</c:v>
                </c:pt>
                <c:pt idx="2856">
                  <c:v>21.062666666666665</c:v>
                </c:pt>
                <c:pt idx="2857">
                  <c:v>28.057666666666666</c:v>
                </c:pt>
                <c:pt idx="2858">
                  <c:v>18.006</c:v>
                </c:pt>
                <c:pt idx="2859">
                  <c:v>96.5565</c:v>
                </c:pt>
                <c:pt idx="2860">
                  <c:v>51.487499999999997</c:v>
                </c:pt>
                <c:pt idx="2861">
                  <c:v>44.444499999999998</c:v>
                </c:pt>
                <c:pt idx="2862">
                  <c:v>62.68033333333333</c:v>
                </c:pt>
                <c:pt idx="2863">
                  <c:v>29.921500000000002</c:v>
                </c:pt>
                <c:pt idx="2864">
                  <c:v>14.387333333333334</c:v>
                </c:pt>
                <c:pt idx="2865">
                  <c:v>13.9975</c:v>
                </c:pt>
                <c:pt idx="2866">
                  <c:v>13.032833333333333</c:v>
                </c:pt>
                <c:pt idx="2867">
                  <c:v>18.592166666666667</c:v>
                </c:pt>
                <c:pt idx="2868">
                  <c:v>26.106999999999999</c:v>
                </c:pt>
                <c:pt idx="2869">
                  <c:v>46.61933333333333</c:v>
                </c:pt>
                <c:pt idx="2870">
                  <c:v>51.31516666666667</c:v>
                </c:pt>
                <c:pt idx="2871">
                  <c:v>27.952333333333332</c:v>
                </c:pt>
                <c:pt idx="2872">
                  <c:v>20.099333333333334</c:v>
                </c:pt>
                <c:pt idx="2873">
                  <c:v>38.352499999999999</c:v>
                </c:pt>
                <c:pt idx="2874">
                  <c:v>18.867333333333335</c:v>
                </c:pt>
                <c:pt idx="2875">
                  <c:v>9.2241666666666671</c:v>
                </c:pt>
                <c:pt idx="2876">
                  <c:v>81.141666666666666</c:v>
                </c:pt>
                <c:pt idx="2877">
                  <c:v>45.373333333333335</c:v>
                </c:pt>
                <c:pt idx="2878">
                  <c:v>18.018166666666666</c:v>
                </c:pt>
                <c:pt idx="2879">
                  <c:v>29.418500000000002</c:v>
                </c:pt>
                <c:pt idx="2880">
                  <c:v>25.911000000000001</c:v>
                </c:pt>
                <c:pt idx="2881">
                  <c:v>8.7936666666666667</c:v>
                </c:pt>
                <c:pt idx="2882">
                  <c:v>27.307833333333335</c:v>
                </c:pt>
                <c:pt idx="2883">
                  <c:v>22.184666666666665</c:v>
                </c:pt>
                <c:pt idx="2884">
                  <c:v>52.758166666666668</c:v>
                </c:pt>
                <c:pt idx="2885">
                  <c:v>26.589333333333332</c:v>
                </c:pt>
                <c:pt idx="2886">
                  <c:v>24.587</c:v>
                </c:pt>
                <c:pt idx="2887">
                  <c:v>24.576000000000001</c:v>
                </c:pt>
                <c:pt idx="2888">
                  <c:v>38.740833333333335</c:v>
                </c:pt>
                <c:pt idx="2889">
                  <c:v>45.08</c:v>
                </c:pt>
                <c:pt idx="2890">
                  <c:v>16.174166666666668</c:v>
                </c:pt>
                <c:pt idx="2891">
                  <c:v>59.426333333333332</c:v>
                </c:pt>
                <c:pt idx="2892">
                  <c:v>63.234999999999999</c:v>
                </c:pt>
                <c:pt idx="2893">
                  <c:v>22.254833333333334</c:v>
                </c:pt>
                <c:pt idx="2894">
                  <c:v>12.652666666666667</c:v>
                </c:pt>
                <c:pt idx="2895">
                  <c:v>5.721166666666667</c:v>
                </c:pt>
                <c:pt idx="2896">
                  <c:v>10.645</c:v>
                </c:pt>
                <c:pt idx="2897">
                  <c:v>81.421333333333337</c:v>
                </c:pt>
                <c:pt idx="2898">
                  <c:v>33.567</c:v>
                </c:pt>
                <c:pt idx="2899">
                  <c:v>58.897166666666664</c:v>
                </c:pt>
                <c:pt idx="2900">
                  <c:v>21.804333333333332</c:v>
                </c:pt>
                <c:pt idx="2901">
                  <c:v>26.1175</c:v>
                </c:pt>
                <c:pt idx="2902">
                  <c:v>22.552166666666668</c:v>
                </c:pt>
                <c:pt idx="2903">
                  <c:v>32.217166666666664</c:v>
                </c:pt>
                <c:pt idx="2904">
                  <c:v>17.680833333333332</c:v>
                </c:pt>
                <c:pt idx="2905">
                  <c:v>42.563499999999998</c:v>
                </c:pt>
                <c:pt idx="2906">
                  <c:v>30.088000000000001</c:v>
                </c:pt>
                <c:pt idx="2907">
                  <c:v>12.907999999999999</c:v>
                </c:pt>
                <c:pt idx="2908">
                  <c:v>18.403166666666667</c:v>
                </c:pt>
                <c:pt idx="2909">
                  <c:v>14.542666666666667</c:v>
                </c:pt>
                <c:pt idx="2910">
                  <c:v>56.263833333333331</c:v>
                </c:pt>
                <c:pt idx="2911">
                  <c:v>27.778666666666666</c:v>
                </c:pt>
                <c:pt idx="2912">
                  <c:v>14.751833333333334</c:v>
                </c:pt>
                <c:pt idx="2913">
                  <c:v>30.979500000000002</c:v>
                </c:pt>
                <c:pt idx="2914">
                  <c:v>13.532500000000001</c:v>
                </c:pt>
                <c:pt idx="2915">
                  <c:v>13.2455</c:v>
                </c:pt>
                <c:pt idx="2916">
                  <c:v>21.505166666666668</c:v>
                </c:pt>
                <c:pt idx="2917">
                  <c:v>33.549833333333332</c:v>
                </c:pt>
                <c:pt idx="2918">
                  <c:v>42.803166666666669</c:v>
                </c:pt>
                <c:pt idx="2919">
                  <c:v>62.860500000000002</c:v>
                </c:pt>
                <c:pt idx="2920">
                  <c:v>13.160833333333333</c:v>
                </c:pt>
                <c:pt idx="2921">
                  <c:v>28.761166666666668</c:v>
                </c:pt>
                <c:pt idx="2922">
                  <c:v>23.654166666666665</c:v>
                </c:pt>
                <c:pt idx="2923">
                  <c:v>38.177500000000002</c:v>
                </c:pt>
                <c:pt idx="2924">
                  <c:v>33.969333333333331</c:v>
                </c:pt>
                <c:pt idx="2925">
                  <c:v>51.93266666666667</c:v>
                </c:pt>
                <c:pt idx="2926">
                  <c:v>31.680166666666668</c:v>
                </c:pt>
                <c:pt idx="2927">
                  <c:v>33.349833333333336</c:v>
                </c:pt>
                <c:pt idx="2928">
                  <c:v>32.359000000000002</c:v>
                </c:pt>
                <c:pt idx="2929">
                  <c:v>41.581166666666668</c:v>
                </c:pt>
                <c:pt idx="2930">
                  <c:v>2.3293333333333335</c:v>
                </c:pt>
                <c:pt idx="2931">
                  <c:v>8.2899999999999991</c:v>
                </c:pt>
                <c:pt idx="2932">
                  <c:v>61.342666666666666</c:v>
                </c:pt>
                <c:pt idx="2933">
                  <c:v>6.3843333333333332</c:v>
                </c:pt>
                <c:pt idx="2934">
                  <c:v>22.103999999999999</c:v>
                </c:pt>
                <c:pt idx="2935">
                  <c:v>95.988166666666672</c:v>
                </c:pt>
                <c:pt idx="2936">
                  <c:v>11.467333333333332</c:v>
                </c:pt>
                <c:pt idx="2937">
                  <c:v>21.441166666666668</c:v>
                </c:pt>
                <c:pt idx="2938">
                  <c:v>74.409166666666664</c:v>
                </c:pt>
                <c:pt idx="2939">
                  <c:v>24.191666666666666</c:v>
                </c:pt>
                <c:pt idx="2940">
                  <c:v>10.307666666666666</c:v>
                </c:pt>
                <c:pt idx="2941">
                  <c:v>34.80833333333333</c:v>
                </c:pt>
                <c:pt idx="2942">
                  <c:v>21.937666666666665</c:v>
                </c:pt>
                <c:pt idx="2943">
                  <c:v>25.505500000000001</c:v>
                </c:pt>
                <c:pt idx="2944">
                  <c:v>52.18633333333333</c:v>
                </c:pt>
                <c:pt idx="2945">
                  <c:v>24.961666666666666</c:v>
                </c:pt>
                <c:pt idx="2946">
                  <c:v>18.516666666666666</c:v>
                </c:pt>
                <c:pt idx="2947">
                  <c:v>53.170833333333334</c:v>
                </c:pt>
                <c:pt idx="2948">
                  <c:v>38.543333333333337</c:v>
                </c:pt>
                <c:pt idx="2949">
                  <c:v>27.984166666666667</c:v>
                </c:pt>
                <c:pt idx="2950">
                  <c:v>53.612499999999997</c:v>
                </c:pt>
                <c:pt idx="2951">
                  <c:v>11.608833333333333</c:v>
                </c:pt>
                <c:pt idx="2952">
                  <c:v>96.998999999999995</c:v>
                </c:pt>
                <c:pt idx="2953">
                  <c:v>48.688499999999998</c:v>
                </c:pt>
                <c:pt idx="2954">
                  <c:v>7.4284999999999997</c:v>
                </c:pt>
                <c:pt idx="2955">
                  <c:v>39.218000000000004</c:v>
                </c:pt>
                <c:pt idx="2956">
                  <c:v>40.854833333333332</c:v>
                </c:pt>
                <c:pt idx="2957">
                  <c:v>3.3948333333333331</c:v>
                </c:pt>
                <c:pt idx="2958">
                  <c:v>29.282</c:v>
                </c:pt>
                <c:pt idx="2959">
                  <c:v>41.864166666666669</c:v>
                </c:pt>
                <c:pt idx="2960">
                  <c:v>31.346833333333333</c:v>
                </c:pt>
                <c:pt idx="2961">
                  <c:v>7.7816666666666663</c:v>
                </c:pt>
                <c:pt idx="2962">
                  <c:v>31.091999999999999</c:v>
                </c:pt>
                <c:pt idx="2963">
                  <c:v>34.079333333333331</c:v>
                </c:pt>
                <c:pt idx="2964">
                  <c:v>28.511500000000002</c:v>
                </c:pt>
                <c:pt idx="2965">
                  <c:v>19.424833333333332</c:v>
                </c:pt>
                <c:pt idx="2966">
                  <c:v>46.802833333333332</c:v>
                </c:pt>
                <c:pt idx="2967">
                  <c:v>20.691333333333333</c:v>
                </c:pt>
                <c:pt idx="2968">
                  <c:v>23.149666666666668</c:v>
                </c:pt>
                <c:pt idx="2969">
                  <c:v>26.514666666666667</c:v>
                </c:pt>
                <c:pt idx="2970">
                  <c:v>30.707999999999998</c:v>
                </c:pt>
                <c:pt idx="2971">
                  <c:v>16.744166666666668</c:v>
                </c:pt>
                <c:pt idx="2972">
                  <c:v>41.743499999999997</c:v>
                </c:pt>
                <c:pt idx="2973">
                  <c:v>29.008500000000002</c:v>
                </c:pt>
                <c:pt idx="2974">
                  <c:v>22.868833333333335</c:v>
                </c:pt>
                <c:pt idx="2975">
                  <c:v>31.128666666666668</c:v>
                </c:pt>
                <c:pt idx="2976">
                  <c:v>43.5535</c:v>
                </c:pt>
                <c:pt idx="2977">
                  <c:v>2.0939999999999999</c:v>
                </c:pt>
                <c:pt idx="2978">
                  <c:v>20.647166666666667</c:v>
                </c:pt>
                <c:pt idx="2979">
                  <c:v>31.986999999999998</c:v>
                </c:pt>
                <c:pt idx="2980">
                  <c:v>49.080500000000001</c:v>
                </c:pt>
                <c:pt idx="2981">
                  <c:v>49.828666666666663</c:v>
                </c:pt>
                <c:pt idx="2982">
                  <c:v>24.891666666666666</c:v>
                </c:pt>
                <c:pt idx="2983">
                  <c:v>16.493500000000001</c:v>
                </c:pt>
                <c:pt idx="2984">
                  <c:v>31.424166666666668</c:v>
                </c:pt>
                <c:pt idx="2985">
                  <c:v>5.761166666666667</c:v>
                </c:pt>
                <c:pt idx="2986">
                  <c:v>23.788333333333334</c:v>
                </c:pt>
                <c:pt idx="2987">
                  <c:v>12.067500000000001</c:v>
                </c:pt>
                <c:pt idx="2988">
                  <c:v>13.198333333333334</c:v>
                </c:pt>
                <c:pt idx="2989">
                  <c:v>29.489333333333335</c:v>
                </c:pt>
                <c:pt idx="2990">
                  <c:v>53.608166666666669</c:v>
                </c:pt>
                <c:pt idx="2991">
                  <c:v>31.041333333333334</c:v>
                </c:pt>
                <c:pt idx="2992">
                  <c:v>28.516833333333334</c:v>
                </c:pt>
                <c:pt idx="2993">
                  <c:v>11.318666666666667</c:v>
                </c:pt>
                <c:pt idx="2994">
                  <c:v>18.870833333333334</c:v>
                </c:pt>
                <c:pt idx="2995">
                  <c:v>23.118166666666667</c:v>
                </c:pt>
                <c:pt idx="2996">
                  <c:v>51.419166666666669</c:v>
                </c:pt>
                <c:pt idx="2997">
                  <c:v>18.941666666666666</c:v>
                </c:pt>
                <c:pt idx="2998">
                  <c:v>14.890166666666667</c:v>
                </c:pt>
                <c:pt idx="2999">
                  <c:v>24.577500000000001</c:v>
                </c:pt>
                <c:pt idx="3000">
                  <c:v>24.779666666666667</c:v>
                </c:pt>
                <c:pt idx="3001">
                  <c:v>34.700833333333335</c:v>
                </c:pt>
                <c:pt idx="3002">
                  <c:v>36.901166666666668</c:v>
                </c:pt>
                <c:pt idx="3003">
                  <c:v>15.734333333333334</c:v>
                </c:pt>
                <c:pt idx="3004">
                  <c:v>33.772500000000001</c:v>
                </c:pt>
                <c:pt idx="3005">
                  <c:v>20.509333333333334</c:v>
                </c:pt>
                <c:pt idx="3006">
                  <c:v>103.80216666666666</c:v>
                </c:pt>
                <c:pt idx="3007">
                  <c:v>46.891666666666666</c:v>
                </c:pt>
                <c:pt idx="3008">
                  <c:v>17.137833333333333</c:v>
                </c:pt>
                <c:pt idx="3009">
                  <c:v>10.765000000000001</c:v>
                </c:pt>
                <c:pt idx="3010">
                  <c:v>41.997</c:v>
                </c:pt>
                <c:pt idx="3011">
                  <c:v>29.340499999999999</c:v>
                </c:pt>
                <c:pt idx="3012">
                  <c:v>11.988666666666667</c:v>
                </c:pt>
                <c:pt idx="3013">
                  <c:v>21.104166666666668</c:v>
                </c:pt>
                <c:pt idx="3014">
                  <c:v>19.851333333333333</c:v>
                </c:pt>
                <c:pt idx="3015">
                  <c:v>61.05383333333333</c:v>
                </c:pt>
                <c:pt idx="3016">
                  <c:v>33.749166666666667</c:v>
                </c:pt>
                <c:pt idx="3017">
                  <c:v>4.418166666666667</c:v>
                </c:pt>
                <c:pt idx="3018">
                  <c:v>36.406999999999996</c:v>
                </c:pt>
                <c:pt idx="3019">
                  <c:v>36.89</c:v>
                </c:pt>
                <c:pt idx="3020">
                  <c:v>31.505833333333332</c:v>
                </c:pt>
                <c:pt idx="3021">
                  <c:v>38.704666666666668</c:v>
                </c:pt>
                <c:pt idx="3022">
                  <c:v>30.303999999999998</c:v>
                </c:pt>
                <c:pt idx="3023">
                  <c:v>90.075333333333333</c:v>
                </c:pt>
                <c:pt idx="3024">
                  <c:v>7.9933333333333332</c:v>
                </c:pt>
                <c:pt idx="3025">
                  <c:v>10.503500000000001</c:v>
                </c:pt>
                <c:pt idx="3026">
                  <c:v>16.701833333333333</c:v>
                </c:pt>
                <c:pt idx="3027">
                  <c:v>49.252833333333335</c:v>
                </c:pt>
                <c:pt idx="3028">
                  <c:v>25.679166666666667</c:v>
                </c:pt>
                <c:pt idx="3029">
                  <c:v>49.201500000000003</c:v>
                </c:pt>
                <c:pt idx="3030">
                  <c:v>9</c:v>
                </c:pt>
                <c:pt idx="3031">
                  <c:v>26.840166666666665</c:v>
                </c:pt>
                <c:pt idx="3032">
                  <c:v>19.924666666666667</c:v>
                </c:pt>
                <c:pt idx="3033">
                  <c:v>25.404333333333334</c:v>
                </c:pt>
                <c:pt idx="3034">
                  <c:v>83.494500000000002</c:v>
                </c:pt>
                <c:pt idx="3035">
                  <c:v>42.950333333333333</c:v>
                </c:pt>
                <c:pt idx="3036">
                  <c:v>64.114833333333337</c:v>
                </c:pt>
                <c:pt idx="3037">
                  <c:v>18.799666666666667</c:v>
                </c:pt>
                <c:pt idx="3038">
                  <c:v>73.597833333333327</c:v>
                </c:pt>
                <c:pt idx="3039">
                  <c:v>19.6935</c:v>
                </c:pt>
                <c:pt idx="3040">
                  <c:v>14.609333333333334</c:v>
                </c:pt>
                <c:pt idx="3041">
                  <c:v>35.615833333333335</c:v>
                </c:pt>
                <c:pt idx="3042">
                  <c:v>7.2728333333333337</c:v>
                </c:pt>
                <c:pt idx="3043">
                  <c:v>25.228000000000002</c:v>
                </c:pt>
                <c:pt idx="3044">
                  <c:v>30.442833333333333</c:v>
                </c:pt>
                <c:pt idx="3045">
                  <c:v>26.812666666666665</c:v>
                </c:pt>
                <c:pt idx="3046">
                  <c:v>47.663166666666669</c:v>
                </c:pt>
                <c:pt idx="3047">
                  <c:v>3.03</c:v>
                </c:pt>
                <c:pt idx="3048">
                  <c:v>56.19233333333333</c:v>
                </c:pt>
                <c:pt idx="3049">
                  <c:v>32.42733333333333</c:v>
                </c:pt>
                <c:pt idx="3050">
                  <c:v>32.691000000000003</c:v>
                </c:pt>
                <c:pt idx="3051">
                  <c:v>45.445833333333333</c:v>
                </c:pt>
                <c:pt idx="3052">
                  <c:v>88.164500000000004</c:v>
                </c:pt>
                <c:pt idx="3053">
                  <c:v>12.403833333333333</c:v>
                </c:pt>
                <c:pt idx="3054">
                  <c:v>7.1128333333333336</c:v>
                </c:pt>
                <c:pt idx="3055">
                  <c:v>39.889833333333335</c:v>
                </c:pt>
                <c:pt idx="3056">
                  <c:v>94.340500000000006</c:v>
                </c:pt>
                <c:pt idx="3057">
                  <c:v>30.459499999999998</c:v>
                </c:pt>
                <c:pt idx="3058">
                  <c:v>38.3795</c:v>
                </c:pt>
                <c:pt idx="3059">
                  <c:v>23.2425</c:v>
                </c:pt>
                <c:pt idx="3060">
                  <c:v>10.184666666666667</c:v>
                </c:pt>
                <c:pt idx="3061">
                  <c:v>17.898166666666668</c:v>
                </c:pt>
                <c:pt idx="3062">
                  <c:v>8.4803333333333342</c:v>
                </c:pt>
                <c:pt idx="3063">
                  <c:v>57.258333333333333</c:v>
                </c:pt>
                <c:pt idx="3064">
                  <c:v>23.5595</c:v>
                </c:pt>
                <c:pt idx="3065">
                  <c:v>9.3450000000000006</c:v>
                </c:pt>
                <c:pt idx="3066">
                  <c:v>90.06283333333333</c:v>
                </c:pt>
                <c:pt idx="3067">
                  <c:v>52.192</c:v>
                </c:pt>
                <c:pt idx="3068">
                  <c:v>25.325666666666667</c:v>
                </c:pt>
                <c:pt idx="3069">
                  <c:v>17.185833333333335</c:v>
                </c:pt>
                <c:pt idx="3070">
                  <c:v>26.8385</c:v>
                </c:pt>
                <c:pt idx="3071">
                  <c:v>49.177</c:v>
                </c:pt>
                <c:pt idx="3072">
                  <c:v>42.672166666666669</c:v>
                </c:pt>
                <c:pt idx="3073">
                  <c:v>18.346</c:v>
                </c:pt>
                <c:pt idx="3074">
                  <c:v>32.00116666666667</c:v>
                </c:pt>
                <c:pt idx="3075">
                  <c:v>70.177666666666667</c:v>
                </c:pt>
                <c:pt idx="3076">
                  <c:v>11.845000000000001</c:v>
                </c:pt>
                <c:pt idx="3077">
                  <c:v>18.570666666666668</c:v>
                </c:pt>
                <c:pt idx="3078">
                  <c:v>39.636333333333333</c:v>
                </c:pt>
                <c:pt idx="3079">
                  <c:v>24.503499999999999</c:v>
                </c:pt>
                <c:pt idx="3080">
                  <c:v>24.548500000000001</c:v>
                </c:pt>
                <c:pt idx="3081">
                  <c:v>20.687833333333334</c:v>
                </c:pt>
                <c:pt idx="3082">
                  <c:v>21.900166666666667</c:v>
                </c:pt>
                <c:pt idx="3083">
                  <c:v>78.60466666666666</c:v>
                </c:pt>
                <c:pt idx="3084">
                  <c:v>22.088666666666665</c:v>
                </c:pt>
                <c:pt idx="3085">
                  <c:v>25.417166666666667</c:v>
                </c:pt>
                <c:pt idx="3086">
                  <c:v>20.253833333333333</c:v>
                </c:pt>
                <c:pt idx="3087">
                  <c:v>19.109000000000002</c:v>
                </c:pt>
                <c:pt idx="3088">
                  <c:v>47.932499999999997</c:v>
                </c:pt>
                <c:pt idx="3089">
                  <c:v>11.276333333333334</c:v>
                </c:pt>
                <c:pt idx="3090">
                  <c:v>17.412666666666667</c:v>
                </c:pt>
                <c:pt idx="3091">
                  <c:v>27.836833333333335</c:v>
                </c:pt>
                <c:pt idx="3092">
                  <c:v>15.593833333333333</c:v>
                </c:pt>
                <c:pt idx="3093">
                  <c:v>18.672999999999998</c:v>
                </c:pt>
                <c:pt idx="3094">
                  <c:v>1.5041666666666667</c:v>
                </c:pt>
                <c:pt idx="3095">
                  <c:v>49.961833333333331</c:v>
                </c:pt>
                <c:pt idx="3096">
                  <c:v>17.143000000000001</c:v>
                </c:pt>
                <c:pt idx="3097">
                  <c:v>30.087499999999999</c:v>
                </c:pt>
                <c:pt idx="3098">
                  <c:v>18.389333333333333</c:v>
                </c:pt>
                <c:pt idx="3099">
                  <c:v>6.0484999999999998</c:v>
                </c:pt>
                <c:pt idx="3100">
                  <c:v>98.74133333333333</c:v>
                </c:pt>
                <c:pt idx="3101">
                  <c:v>32.194000000000003</c:v>
                </c:pt>
                <c:pt idx="3102">
                  <c:v>7.5075000000000003</c:v>
                </c:pt>
                <c:pt idx="3103">
                  <c:v>32.903666666666666</c:v>
                </c:pt>
                <c:pt idx="3104">
                  <c:v>47.878</c:v>
                </c:pt>
                <c:pt idx="3105">
                  <c:v>22.030999999999999</c:v>
                </c:pt>
                <c:pt idx="3106">
                  <c:v>52.411999999999999</c:v>
                </c:pt>
                <c:pt idx="3107">
                  <c:v>16.548666666666666</c:v>
                </c:pt>
                <c:pt idx="3108">
                  <c:v>10.086333333333334</c:v>
                </c:pt>
                <c:pt idx="3109">
                  <c:v>29.516999999999999</c:v>
                </c:pt>
                <c:pt idx="3110">
                  <c:v>18.078333333333333</c:v>
                </c:pt>
                <c:pt idx="3111">
                  <c:v>55.254666666666665</c:v>
                </c:pt>
                <c:pt idx="3112">
                  <c:v>9.4314999999999998</c:v>
                </c:pt>
                <c:pt idx="3113">
                  <c:v>22.866</c:v>
                </c:pt>
                <c:pt idx="3114">
                  <c:v>6.008</c:v>
                </c:pt>
                <c:pt idx="3115">
                  <c:v>18.352333333333334</c:v>
                </c:pt>
                <c:pt idx="3116">
                  <c:v>44.045833333333334</c:v>
                </c:pt>
                <c:pt idx="3117">
                  <c:v>14.561500000000001</c:v>
                </c:pt>
                <c:pt idx="3118">
                  <c:v>33.630000000000003</c:v>
                </c:pt>
                <c:pt idx="3119">
                  <c:v>13.3195</c:v>
                </c:pt>
                <c:pt idx="3120">
                  <c:v>30.827000000000002</c:v>
                </c:pt>
                <c:pt idx="3121">
                  <c:v>6.354166666666667</c:v>
                </c:pt>
                <c:pt idx="3122">
                  <c:v>68.546999999999997</c:v>
                </c:pt>
                <c:pt idx="3123">
                  <c:v>64.167666666666662</c:v>
                </c:pt>
                <c:pt idx="3124">
                  <c:v>36.746499999999997</c:v>
                </c:pt>
                <c:pt idx="3125">
                  <c:v>83.554666666666662</c:v>
                </c:pt>
                <c:pt idx="3126">
                  <c:v>58.139666666666663</c:v>
                </c:pt>
                <c:pt idx="3127">
                  <c:v>29.701000000000001</c:v>
                </c:pt>
                <c:pt idx="3128">
                  <c:v>33.452333333333335</c:v>
                </c:pt>
                <c:pt idx="3129">
                  <c:v>10.353999999999999</c:v>
                </c:pt>
                <c:pt idx="3130">
                  <c:v>20.0185</c:v>
                </c:pt>
                <c:pt idx="3131">
                  <c:v>17.822833333333332</c:v>
                </c:pt>
                <c:pt idx="3132">
                  <c:v>42.4465</c:v>
                </c:pt>
                <c:pt idx="3133">
                  <c:v>24.869499999999999</c:v>
                </c:pt>
                <c:pt idx="3134">
                  <c:v>9.3985000000000003</c:v>
                </c:pt>
                <c:pt idx="3135">
                  <c:v>15.201833333333333</c:v>
                </c:pt>
                <c:pt idx="3136">
                  <c:v>14.577333333333334</c:v>
                </c:pt>
                <c:pt idx="3137">
                  <c:v>32.779499999999999</c:v>
                </c:pt>
                <c:pt idx="3138">
                  <c:v>5.4308333333333332</c:v>
                </c:pt>
                <c:pt idx="3139">
                  <c:v>61.388666666666666</c:v>
                </c:pt>
                <c:pt idx="3140">
                  <c:v>7.6616666666666671</c:v>
                </c:pt>
                <c:pt idx="3141">
                  <c:v>22.849666666666668</c:v>
                </c:pt>
                <c:pt idx="3142">
                  <c:v>24.790833333333332</c:v>
                </c:pt>
                <c:pt idx="3143">
                  <c:v>9.5558333333333341</c:v>
                </c:pt>
                <c:pt idx="3144">
                  <c:v>12.997999999999999</c:v>
                </c:pt>
                <c:pt idx="3145">
                  <c:v>16.525833333333335</c:v>
                </c:pt>
                <c:pt idx="3146">
                  <c:v>34.406833333333331</c:v>
                </c:pt>
                <c:pt idx="3147">
                  <c:v>16.236166666666666</c:v>
                </c:pt>
                <c:pt idx="3148">
                  <c:v>26.957333333333334</c:v>
                </c:pt>
                <c:pt idx="3149">
                  <c:v>82.195999999999998</c:v>
                </c:pt>
                <c:pt idx="3150">
                  <c:v>3.8639999999999999</c:v>
                </c:pt>
                <c:pt idx="3151">
                  <c:v>9.1364999999999998</c:v>
                </c:pt>
                <c:pt idx="3152">
                  <c:v>11.675666666666666</c:v>
                </c:pt>
                <c:pt idx="3153">
                  <c:v>31.954000000000001</c:v>
                </c:pt>
                <c:pt idx="3154">
                  <c:v>38.140833333333333</c:v>
                </c:pt>
                <c:pt idx="3155">
                  <c:v>3.3519999999999999</c:v>
                </c:pt>
                <c:pt idx="3156">
                  <c:v>14.461666666666666</c:v>
                </c:pt>
                <c:pt idx="3157">
                  <c:v>40.297333333333334</c:v>
                </c:pt>
                <c:pt idx="3158">
                  <c:v>25.764666666666667</c:v>
                </c:pt>
                <c:pt idx="3159">
                  <c:v>58.429000000000002</c:v>
                </c:pt>
                <c:pt idx="3160">
                  <c:v>27.135333333333332</c:v>
                </c:pt>
                <c:pt idx="3161">
                  <c:v>15.916499999999999</c:v>
                </c:pt>
                <c:pt idx="3162">
                  <c:v>14.333</c:v>
                </c:pt>
                <c:pt idx="3163">
                  <c:v>25.5105</c:v>
                </c:pt>
                <c:pt idx="3164">
                  <c:v>33.328166666666668</c:v>
                </c:pt>
                <c:pt idx="3165">
                  <c:v>15.720333333333333</c:v>
                </c:pt>
                <c:pt idx="3166">
                  <c:v>51.574833333333331</c:v>
                </c:pt>
                <c:pt idx="3167">
                  <c:v>15.065833333333334</c:v>
                </c:pt>
                <c:pt idx="3168">
                  <c:v>43.504333333333335</c:v>
                </c:pt>
                <c:pt idx="3169">
                  <c:v>40.072333333333333</c:v>
                </c:pt>
                <c:pt idx="3170">
                  <c:v>85.061999999999998</c:v>
                </c:pt>
                <c:pt idx="3171">
                  <c:v>34.4925</c:v>
                </c:pt>
                <c:pt idx="3172">
                  <c:v>29.008333333333333</c:v>
                </c:pt>
                <c:pt idx="3173">
                  <c:v>37.643999999999998</c:v>
                </c:pt>
                <c:pt idx="3174">
                  <c:v>15.993499999999999</c:v>
                </c:pt>
                <c:pt idx="3175">
                  <c:v>6.6158333333333337</c:v>
                </c:pt>
                <c:pt idx="3176">
                  <c:v>44.102499999999999</c:v>
                </c:pt>
                <c:pt idx="3177">
                  <c:v>64.966666666666669</c:v>
                </c:pt>
                <c:pt idx="3178">
                  <c:v>67.942666666666668</c:v>
                </c:pt>
                <c:pt idx="3179">
                  <c:v>62.421833333333332</c:v>
                </c:pt>
                <c:pt idx="3180">
                  <c:v>17.329666666666668</c:v>
                </c:pt>
                <c:pt idx="3181">
                  <c:v>35.561</c:v>
                </c:pt>
                <c:pt idx="3182">
                  <c:v>11.554166666666667</c:v>
                </c:pt>
                <c:pt idx="3183">
                  <c:v>29.163333333333334</c:v>
                </c:pt>
                <c:pt idx="3184">
                  <c:v>77.905833333333334</c:v>
                </c:pt>
                <c:pt idx="3185">
                  <c:v>24.470333333333333</c:v>
                </c:pt>
                <c:pt idx="3186">
                  <c:v>19.989833333333333</c:v>
                </c:pt>
                <c:pt idx="3187">
                  <c:v>10.213166666666666</c:v>
                </c:pt>
                <c:pt idx="3188">
                  <c:v>58.035499999999999</c:v>
                </c:pt>
                <c:pt idx="3189">
                  <c:v>15.947333333333333</c:v>
                </c:pt>
                <c:pt idx="3190">
                  <c:v>36.43716666666667</c:v>
                </c:pt>
                <c:pt idx="3191">
                  <c:v>14.146333333333333</c:v>
                </c:pt>
                <c:pt idx="3192">
                  <c:v>18.719666666666665</c:v>
                </c:pt>
                <c:pt idx="3193">
                  <c:v>29.565166666666666</c:v>
                </c:pt>
                <c:pt idx="3194">
                  <c:v>21.931166666666666</c:v>
                </c:pt>
                <c:pt idx="3195">
                  <c:v>10.814500000000001</c:v>
                </c:pt>
                <c:pt idx="3196">
                  <c:v>52.427999999999997</c:v>
                </c:pt>
                <c:pt idx="3197">
                  <c:v>59.604666666666667</c:v>
                </c:pt>
                <c:pt idx="3198">
                  <c:v>29.431999999999999</c:v>
                </c:pt>
                <c:pt idx="3199">
                  <c:v>20.367333333333335</c:v>
                </c:pt>
                <c:pt idx="3200">
                  <c:v>35.097000000000001</c:v>
                </c:pt>
                <c:pt idx="3201">
                  <c:v>28.535166666666665</c:v>
                </c:pt>
                <c:pt idx="3202">
                  <c:v>34.932333333333332</c:v>
                </c:pt>
                <c:pt idx="3203">
                  <c:v>29.978999999999999</c:v>
                </c:pt>
                <c:pt idx="3204">
                  <c:v>19.874166666666667</c:v>
                </c:pt>
                <c:pt idx="3205">
                  <c:v>42.866500000000002</c:v>
                </c:pt>
                <c:pt idx="3206">
                  <c:v>31.960999999999999</c:v>
                </c:pt>
                <c:pt idx="3207">
                  <c:v>44.713833333333334</c:v>
                </c:pt>
                <c:pt idx="3208">
                  <c:v>18.7545</c:v>
                </c:pt>
                <c:pt idx="3209">
                  <c:v>18.161666666666665</c:v>
                </c:pt>
                <c:pt idx="3210">
                  <c:v>60.545499999999997</c:v>
                </c:pt>
                <c:pt idx="3211">
                  <c:v>46.26016666666667</c:v>
                </c:pt>
                <c:pt idx="3212">
                  <c:v>56.291666666666664</c:v>
                </c:pt>
                <c:pt idx="3213">
                  <c:v>38.456666666666663</c:v>
                </c:pt>
                <c:pt idx="3214">
                  <c:v>32.210500000000003</c:v>
                </c:pt>
                <c:pt idx="3215">
                  <c:v>71.659000000000006</c:v>
                </c:pt>
                <c:pt idx="3216">
                  <c:v>17.642499999999998</c:v>
                </c:pt>
                <c:pt idx="3217">
                  <c:v>55.350333333333332</c:v>
                </c:pt>
                <c:pt idx="3218">
                  <c:v>40.18416666666667</c:v>
                </c:pt>
                <c:pt idx="3219">
                  <c:v>35.223500000000001</c:v>
                </c:pt>
                <c:pt idx="3220">
                  <c:v>34.262500000000003</c:v>
                </c:pt>
                <c:pt idx="3221">
                  <c:v>12.271833333333333</c:v>
                </c:pt>
                <c:pt idx="3222">
                  <c:v>43.734666666666669</c:v>
                </c:pt>
                <c:pt idx="3223">
                  <c:v>63.936</c:v>
                </c:pt>
                <c:pt idx="3224">
                  <c:v>7.684333333333333</c:v>
                </c:pt>
                <c:pt idx="3225">
                  <c:v>17.070833333333333</c:v>
                </c:pt>
                <c:pt idx="3226">
                  <c:v>16.805</c:v>
                </c:pt>
                <c:pt idx="3227">
                  <c:v>19.974333333333334</c:v>
                </c:pt>
                <c:pt idx="3228">
                  <c:v>121.85633333333334</c:v>
                </c:pt>
                <c:pt idx="3229">
                  <c:v>23.552333333333333</c:v>
                </c:pt>
                <c:pt idx="3230">
                  <c:v>27.754833333333334</c:v>
                </c:pt>
                <c:pt idx="3231">
                  <c:v>45.665833333333332</c:v>
                </c:pt>
                <c:pt idx="3232">
                  <c:v>9.6050000000000004</c:v>
                </c:pt>
                <c:pt idx="3233">
                  <c:v>11.702666666666667</c:v>
                </c:pt>
                <c:pt idx="3234">
                  <c:v>62.526000000000003</c:v>
                </c:pt>
                <c:pt idx="3235">
                  <c:v>22.269500000000001</c:v>
                </c:pt>
                <c:pt idx="3236">
                  <c:v>87.637333333333331</c:v>
                </c:pt>
                <c:pt idx="3237">
                  <c:v>19.449000000000002</c:v>
                </c:pt>
                <c:pt idx="3238">
                  <c:v>19.803166666666666</c:v>
                </c:pt>
                <c:pt idx="3239">
                  <c:v>33.124499999999998</c:v>
                </c:pt>
                <c:pt idx="3240">
                  <c:v>36.342833333333331</c:v>
                </c:pt>
                <c:pt idx="3241">
                  <c:v>17.388999999999999</c:v>
                </c:pt>
                <c:pt idx="3242">
                  <c:v>15.079000000000001</c:v>
                </c:pt>
                <c:pt idx="3243">
                  <c:v>26.758666666666667</c:v>
                </c:pt>
                <c:pt idx="3244">
                  <c:v>68.775166666666664</c:v>
                </c:pt>
                <c:pt idx="3245">
                  <c:v>17.966333333333335</c:v>
                </c:pt>
                <c:pt idx="3246">
                  <c:v>35.519166666666663</c:v>
                </c:pt>
                <c:pt idx="3247">
                  <c:v>10.982166666666666</c:v>
                </c:pt>
                <c:pt idx="3248">
                  <c:v>52.974833333333336</c:v>
                </c:pt>
                <c:pt idx="3249">
                  <c:v>29.083666666666666</c:v>
                </c:pt>
                <c:pt idx="3250">
                  <c:v>46.363500000000002</c:v>
                </c:pt>
                <c:pt idx="3251">
                  <c:v>12.122666666666667</c:v>
                </c:pt>
                <c:pt idx="3252">
                  <c:v>11.602166666666667</c:v>
                </c:pt>
                <c:pt idx="3253">
                  <c:v>24.092500000000001</c:v>
                </c:pt>
                <c:pt idx="3254">
                  <c:v>15.94</c:v>
                </c:pt>
                <c:pt idx="3255">
                  <c:v>25.483166666666666</c:v>
                </c:pt>
                <c:pt idx="3256">
                  <c:v>32.084000000000003</c:v>
                </c:pt>
                <c:pt idx="3257">
                  <c:v>71.688500000000005</c:v>
                </c:pt>
                <c:pt idx="3258">
                  <c:v>30.303999999999998</c:v>
                </c:pt>
                <c:pt idx="3259">
                  <c:v>25.142833333333332</c:v>
                </c:pt>
                <c:pt idx="3260">
                  <c:v>62.396500000000003</c:v>
                </c:pt>
                <c:pt idx="3261">
                  <c:v>20.256333333333334</c:v>
                </c:pt>
                <c:pt idx="3262">
                  <c:v>54.634</c:v>
                </c:pt>
                <c:pt idx="3263">
                  <c:v>31.317333333333334</c:v>
                </c:pt>
                <c:pt idx="3264">
                  <c:v>70.827666666666673</c:v>
                </c:pt>
                <c:pt idx="3265">
                  <c:v>28.799833333333332</c:v>
                </c:pt>
                <c:pt idx="3266">
                  <c:v>21.554833333333335</c:v>
                </c:pt>
                <c:pt idx="3267">
                  <c:v>46.761833333333335</c:v>
                </c:pt>
                <c:pt idx="3268">
                  <c:v>74.549666666666667</c:v>
                </c:pt>
                <c:pt idx="3269">
                  <c:v>43.680999999999997</c:v>
                </c:pt>
                <c:pt idx="3270">
                  <c:v>27.224333333333334</c:v>
                </c:pt>
                <c:pt idx="3271">
                  <c:v>43.548499999999997</c:v>
                </c:pt>
                <c:pt idx="3272">
                  <c:v>12.548666666666668</c:v>
                </c:pt>
                <c:pt idx="3273">
                  <c:v>36.573999999999998</c:v>
                </c:pt>
                <c:pt idx="3274">
                  <c:v>37.337499999999999</c:v>
                </c:pt>
                <c:pt idx="3275">
                  <c:v>15.649166666666666</c:v>
                </c:pt>
                <c:pt idx="3276">
                  <c:v>7.0248333333333335</c:v>
                </c:pt>
                <c:pt idx="3277">
                  <c:v>12.692500000000001</c:v>
                </c:pt>
                <c:pt idx="3278">
                  <c:v>27.030999999999999</c:v>
                </c:pt>
                <c:pt idx="3279">
                  <c:v>4.6366666666666667</c:v>
                </c:pt>
                <c:pt idx="3280">
                  <c:v>69.341333333333338</c:v>
                </c:pt>
                <c:pt idx="3281">
                  <c:v>15.1935</c:v>
                </c:pt>
                <c:pt idx="3282">
                  <c:v>26.358000000000001</c:v>
                </c:pt>
                <c:pt idx="3283">
                  <c:v>3.2256666666666667</c:v>
                </c:pt>
                <c:pt idx="3284">
                  <c:v>46.800666666666665</c:v>
                </c:pt>
                <c:pt idx="3285">
                  <c:v>22.502833333333335</c:v>
                </c:pt>
                <c:pt idx="3286">
                  <c:v>18.539000000000001</c:v>
                </c:pt>
                <c:pt idx="3287">
                  <c:v>27.138333333333332</c:v>
                </c:pt>
                <c:pt idx="3288">
                  <c:v>10.291499999999999</c:v>
                </c:pt>
                <c:pt idx="3289">
                  <c:v>16.455833333333334</c:v>
                </c:pt>
                <c:pt idx="3290">
                  <c:v>32.453833333333336</c:v>
                </c:pt>
                <c:pt idx="3291">
                  <c:v>18.173833333333334</c:v>
                </c:pt>
                <c:pt idx="3292">
                  <c:v>21.344999999999999</c:v>
                </c:pt>
                <c:pt idx="3293">
                  <c:v>14.811166666666667</c:v>
                </c:pt>
                <c:pt idx="3294">
                  <c:v>6.1416666666666666</c:v>
                </c:pt>
                <c:pt idx="3295">
                  <c:v>121.077</c:v>
                </c:pt>
                <c:pt idx="3296">
                  <c:v>126.09283333333333</c:v>
                </c:pt>
                <c:pt idx="3297">
                  <c:v>20.623666666666665</c:v>
                </c:pt>
                <c:pt idx="3298">
                  <c:v>66.265000000000001</c:v>
                </c:pt>
                <c:pt idx="3299">
                  <c:v>18.2255</c:v>
                </c:pt>
                <c:pt idx="3300">
                  <c:v>33.1235</c:v>
                </c:pt>
                <c:pt idx="3301">
                  <c:v>33.149000000000001</c:v>
                </c:pt>
                <c:pt idx="3302">
                  <c:v>28.990500000000001</c:v>
                </c:pt>
                <c:pt idx="3303">
                  <c:v>44.552833333333332</c:v>
                </c:pt>
                <c:pt idx="3304">
                  <c:v>17.187666666666665</c:v>
                </c:pt>
                <c:pt idx="3305">
                  <c:v>53.642166666666668</c:v>
                </c:pt>
                <c:pt idx="3306">
                  <c:v>52.725166666666667</c:v>
                </c:pt>
                <c:pt idx="3307">
                  <c:v>19.672333333333334</c:v>
                </c:pt>
                <c:pt idx="3308">
                  <c:v>4.7543333333333333</c:v>
                </c:pt>
                <c:pt idx="3309">
                  <c:v>7.7213333333333329</c:v>
                </c:pt>
                <c:pt idx="3310">
                  <c:v>28.42</c:v>
                </c:pt>
                <c:pt idx="3311">
                  <c:v>8.0176666666666669</c:v>
                </c:pt>
                <c:pt idx="3312">
                  <c:v>24.991499999999998</c:v>
                </c:pt>
                <c:pt idx="3313">
                  <c:v>57.305</c:v>
                </c:pt>
                <c:pt idx="3314">
                  <c:v>17.033333333333335</c:v>
                </c:pt>
                <c:pt idx="3315">
                  <c:v>21.879833333333334</c:v>
                </c:pt>
                <c:pt idx="3316">
                  <c:v>18.465499999999999</c:v>
                </c:pt>
                <c:pt idx="3317">
                  <c:v>31.314666666666668</c:v>
                </c:pt>
                <c:pt idx="3318">
                  <c:v>34.845333333333336</c:v>
                </c:pt>
                <c:pt idx="3319">
                  <c:v>39.12533333333333</c:v>
                </c:pt>
                <c:pt idx="3320">
                  <c:v>17.387499999999999</c:v>
                </c:pt>
                <c:pt idx="3321">
                  <c:v>30.897833333333335</c:v>
                </c:pt>
                <c:pt idx="3322">
                  <c:v>71.296999999999997</c:v>
                </c:pt>
                <c:pt idx="3323">
                  <c:v>13.931333333333333</c:v>
                </c:pt>
                <c:pt idx="3324">
                  <c:v>13.087999999999999</c:v>
                </c:pt>
                <c:pt idx="3325">
                  <c:v>31.616</c:v>
                </c:pt>
                <c:pt idx="3326">
                  <c:v>13.347666666666667</c:v>
                </c:pt>
                <c:pt idx="3327">
                  <c:v>43.494666666666667</c:v>
                </c:pt>
                <c:pt idx="3328">
                  <c:v>35.6995</c:v>
                </c:pt>
                <c:pt idx="3329">
                  <c:v>39.481333333333332</c:v>
                </c:pt>
                <c:pt idx="3330">
                  <c:v>20.811833333333333</c:v>
                </c:pt>
                <c:pt idx="3331">
                  <c:v>45.198666666666668</c:v>
                </c:pt>
                <c:pt idx="3332">
                  <c:v>14.584333333333333</c:v>
                </c:pt>
                <c:pt idx="3333">
                  <c:v>14.150666666666666</c:v>
                </c:pt>
                <c:pt idx="3334">
                  <c:v>26.84</c:v>
                </c:pt>
                <c:pt idx="3335">
                  <c:v>23.630166666666668</c:v>
                </c:pt>
                <c:pt idx="3336">
                  <c:v>58.728999999999999</c:v>
                </c:pt>
                <c:pt idx="3337">
                  <c:v>11.826166666666667</c:v>
                </c:pt>
                <c:pt idx="3338">
                  <c:v>22.145833333333332</c:v>
                </c:pt>
                <c:pt idx="3339">
                  <c:v>25.308</c:v>
                </c:pt>
                <c:pt idx="3340">
                  <c:v>46.442</c:v>
                </c:pt>
                <c:pt idx="3341">
                  <c:v>11.804666666666666</c:v>
                </c:pt>
                <c:pt idx="3342">
                  <c:v>22.22</c:v>
                </c:pt>
                <c:pt idx="3343">
                  <c:v>19.541833333333333</c:v>
                </c:pt>
                <c:pt idx="3344">
                  <c:v>32.42</c:v>
                </c:pt>
                <c:pt idx="3345">
                  <c:v>64.154333333333327</c:v>
                </c:pt>
                <c:pt idx="3346">
                  <c:v>31.734000000000002</c:v>
                </c:pt>
                <c:pt idx="3347">
                  <c:v>31.078333333333333</c:v>
                </c:pt>
                <c:pt idx="3348">
                  <c:v>117.4455</c:v>
                </c:pt>
                <c:pt idx="3349">
                  <c:v>49.963833333333334</c:v>
                </c:pt>
                <c:pt idx="3350">
                  <c:v>3.1691666666666665</c:v>
                </c:pt>
                <c:pt idx="3351">
                  <c:v>62.763500000000001</c:v>
                </c:pt>
                <c:pt idx="3352">
                  <c:v>35.732333333333337</c:v>
                </c:pt>
                <c:pt idx="3353">
                  <c:v>27.556166666666666</c:v>
                </c:pt>
                <c:pt idx="3354">
                  <c:v>51.902666666666669</c:v>
                </c:pt>
                <c:pt idx="3355">
                  <c:v>40.839833333333331</c:v>
                </c:pt>
                <c:pt idx="3356">
                  <c:v>22.144833333333334</c:v>
                </c:pt>
                <c:pt idx="3357">
                  <c:v>36.131166666666665</c:v>
                </c:pt>
                <c:pt idx="3358">
                  <c:v>19.892499999999998</c:v>
                </c:pt>
                <c:pt idx="3359">
                  <c:v>13.154833333333332</c:v>
                </c:pt>
                <c:pt idx="3360">
                  <c:v>28.113833333333332</c:v>
                </c:pt>
                <c:pt idx="3361">
                  <c:v>18.131</c:v>
                </c:pt>
                <c:pt idx="3362">
                  <c:v>101.6225</c:v>
                </c:pt>
                <c:pt idx="3363">
                  <c:v>38.916333333333334</c:v>
                </c:pt>
                <c:pt idx="3364">
                  <c:v>78.411333333333332</c:v>
                </c:pt>
                <c:pt idx="3365">
                  <c:v>25.402000000000001</c:v>
                </c:pt>
                <c:pt idx="3366">
                  <c:v>32.424333333333337</c:v>
                </c:pt>
                <c:pt idx="3367">
                  <c:v>81.762</c:v>
                </c:pt>
                <c:pt idx="3368">
                  <c:v>28.135999999999999</c:v>
                </c:pt>
                <c:pt idx="3369">
                  <c:v>49.584666666666664</c:v>
                </c:pt>
                <c:pt idx="3370">
                  <c:v>16.903500000000001</c:v>
                </c:pt>
                <c:pt idx="3371">
                  <c:v>5.6630000000000003</c:v>
                </c:pt>
                <c:pt idx="3372">
                  <c:v>18.460833333333333</c:v>
                </c:pt>
                <c:pt idx="3373">
                  <c:v>17.091333333333335</c:v>
                </c:pt>
                <c:pt idx="3374">
                  <c:v>59.597999999999999</c:v>
                </c:pt>
                <c:pt idx="3375">
                  <c:v>83.768500000000003</c:v>
                </c:pt>
                <c:pt idx="3376">
                  <c:v>5.9349999999999996</c:v>
                </c:pt>
                <c:pt idx="3377">
                  <c:v>3.883</c:v>
                </c:pt>
                <c:pt idx="3378">
                  <c:v>23.327333333333332</c:v>
                </c:pt>
                <c:pt idx="3379">
                  <c:v>43.561166666666665</c:v>
                </c:pt>
                <c:pt idx="3380">
                  <c:v>17.34</c:v>
                </c:pt>
                <c:pt idx="3381">
                  <c:v>71.129333333333335</c:v>
                </c:pt>
                <c:pt idx="3382">
                  <c:v>14.893333333333333</c:v>
                </c:pt>
                <c:pt idx="3383">
                  <c:v>26.988333333333333</c:v>
                </c:pt>
                <c:pt idx="3384">
                  <c:v>63.832000000000001</c:v>
                </c:pt>
                <c:pt idx="3385">
                  <c:v>68.386833333333328</c:v>
                </c:pt>
                <c:pt idx="3386">
                  <c:v>6.0236666666666663</c:v>
                </c:pt>
                <c:pt idx="3387">
                  <c:v>38.966833333333334</c:v>
                </c:pt>
                <c:pt idx="3388">
                  <c:v>17.933166666666665</c:v>
                </c:pt>
                <c:pt idx="3389">
                  <c:v>5.8996666666666666</c:v>
                </c:pt>
                <c:pt idx="3390">
                  <c:v>81.361666666666665</c:v>
                </c:pt>
                <c:pt idx="3391">
                  <c:v>19.515166666666666</c:v>
                </c:pt>
                <c:pt idx="3392">
                  <c:v>21.4055</c:v>
                </c:pt>
                <c:pt idx="3393">
                  <c:v>36.555166666666665</c:v>
                </c:pt>
                <c:pt idx="3394">
                  <c:v>7.176166666666667</c:v>
                </c:pt>
                <c:pt idx="3395">
                  <c:v>12.1975</c:v>
                </c:pt>
                <c:pt idx="3396">
                  <c:v>30.035666666666668</c:v>
                </c:pt>
                <c:pt idx="3397">
                  <c:v>40.74733333333333</c:v>
                </c:pt>
                <c:pt idx="3398">
                  <c:v>50.631166666666665</c:v>
                </c:pt>
                <c:pt idx="3399">
                  <c:v>30.681666666666668</c:v>
                </c:pt>
                <c:pt idx="3400">
                  <c:v>12.644666666666666</c:v>
                </c:pt>
                <c:pt idx="3401">
                  <c:v>19.690166666666666</c:v>
                </c:pt>
                <c:pt idx="3402">
                  <c:v>21.406666666666666</c:v>
                </c:pt>
                <c:pt idx="3403">
                  <c:v>31.673999999999999</c:v>
                </c:pt>
                <c:pt idx="3404">
                  <c:v>81.73833333333333</c:v>
                </c:pt>
                <c:pt idx="3405">
                  <c:v>21.676833333333335</c:v>
                </c:pt>
                <c:pt idx="3406">
                  <c:v>13.593500000000001</c:v>
                </c:pt>
                <c:pt idx="3407">
                  <c:v>53.142833333333336</c:v>
                </c:pt>
                <c:pt idx="3408">
                  <c:v>30.421500000000002</c:v>
                </c:pt>
                <c:pt idx="3409">
                  <c:v>58.155666666666669</c:v>
                </c:pt>
                <c:pt idx="3410">
                  <c:v>1.2410416666666666</c:v>
                </c:pt>
                <c:pt idx="3411">
                  <c:v>36.0045</c:v>
                </c:pt>
                <c:pt idx="3412">
                  <c:v>78.796166666666664</c:v>
                </c:pt>
                <c:pt idx="3413">
                  <c:v>12.608499999999999</c:v>
                </c:pt>
                <c:pt idx="3414">
                  <c:v>17.191166666666668</c:v>
                </c:pt>
                <c:pt idx="3415">
                  <c:v>13.458</c:v>
                </c:pt>
                <c:pt idx="3416">
                  <c:v>16.911333333333335</c:v>
                </c:pt>
                <c:pt idx="3417">
                  <c:v>45.073999999999998</c:v>
                </c:pt>
                <c:pt idx="3418">
                  <c:v>36.93416666666667</c:v>
                </c:pt>
                <c:pt idx="3419">
                  <c:v>21.327333333333332</c:v>
                </c:pt>
                <c:pt idx="3420">
                  <c:v>9.2398333333333333</c:v>
                </c:pt>
                <c:pt idx="3421">
                  <c:v>12.3225</c:v>
                </c:pt>
                <c:pt idx="3422">
                  <c:v>29.327166666666667</c:v>
                </c:pt>
                <c:pt idx="3423">
                  <c:v>40.408333333333331</c:v>
                </c:pt>
                <c:pt idx="3424">
                  <c:v>36.972999999999999</c:v>
                </c:pt>
                <c:pt idx="3425">
                  <c:v>35.852833333333336</c:v>
                </c:pt>
                <c:pt idx="3426">
                  <c:v>10.639333333333333</c:v>
                </c:pt>
                <c:pt idx="3427">
                  <c:v>79.715166666666661</c:v>
                </c:pt>
                <c:pt idx="3428">
                  <c:v>47.187666666666665</c:v>
                </c:pt>
                <c:pt idx="3429">
                  <c:v>16.667166666666667</c:v>
                </c:pt>
                <c:pt idx="3430">
                  <c:v>4.3146666666666667</c:v>
                </c:pt>
                <c:pt idx="3431">
                  <c:v>88.772999999999996</c:v>
                </c:pt>
                <c:pt idx="3432">
                  <c:v>36.243166666666667</c:v>
                </c:pt>
                <c:pt idx="3433">
                  <c:v>17.886666666666667</c:v>
                </c:pt>
                <c:pt idx="3434">
                  <c:v>47.201166666666666</c:v>
                </c:pt>
                <c:pt idx="3435">
                  <c:v>25.931833333333334</c:v>
                </c:pt>
                <c:pt idx="3436">
                  <c:v>22.942833333333333</c:v>
                </c:pt>
                <c:pt idx="3437">
                  <c:v>28.771999999999998</c:v>
                </c:pt>
                <c:pt idx="3438">
                  <c:v>32.886000000000003</c:v>
                </c:pt>
                <c:pt idx="3439">
                  <c:v>53.772833333333331</c:v>
                </c:pt>
                <c:pt idx="3440">
                  <c:v>59.795833333333334</c:v>
                </c:pt>
                <c:pt idx="3441">
                  <c:v>34.441499999999998</c:v>
                </c:pt>
                <c:pt idx="3442">
                  <c:v>20.181333333333335</c:v>
                </c:pt>
                <c:pt idx="3443">
                  <c:v>37.730666666666664</c:v>
                </c:pt>
                <c:pt idx="3444">
                  <c:v>33.189166666666665</c:v>
                </c:pt>
                <c:pt idx="3445">
                  <c:v>52.49516666666667</c:v>
                </c:pt>
                <c:pt idx="3446">
                  <c:v>6.5286666666666671</c:v>
                </c:pt>
                <c:pt idx="3447">
                  <c:v>21.908833333333334</c:v>
                </c:pt>
                <c:pt idx="3448">
                  <c:v>23.515499999999999</c:v>
                </c:pt>
                <c:pt idx="3449">
                  <c:v>10.920166666666667</c:v>
                </c:pt>
                <c:pt idx="3450">
                  <c:v>28.204000000000001</c:v>
                </c:pt>
                <c:pt idx="3451">
                  <c:v>7.0598333333333336</c:v>
                </c:pt>
                <c:pt idx="3452">
                  <c:v>26.064833333333333</c:v>
                </c:pt>
                <c:pt idx="3453">
                  <c:v>17.082333333333334</c:v>
                </c:pt>
                <c:pt idx="3454">
                  <c:v>47.768166666666666</c:v>
                </c:pt>
                <c:pt idx="3455">
                  <c:v>20.520666666666667</c:v>
                </c:pt>
                <c:pt idx="3456">
                  <c:v>12.395666666666667</c:v>
                </c:pt>
                <c:pt idx="3457">
                  <c:v>20.693166666666666</c:v>
                </c:pt>
                <c:pt idx="3458">
                  <c:v>34.035499999999999</c:v>
                </c:pt>
                <c:pt idx="3459">
                  <c:v>10.055666666666667</c:v>
                </c:pt>
                <c:pt idx="3460">
                  <c:v>21.825666666666667</c:v>
                </c:pt>
                <c:pt idx="3461">
                  <c:v>9.0568333333333335</c:v>
                </c:pt>
                <c:pt idx="3462">
                  <c:v>28.368500000000001</c:v>
                </c:pt>
                <c:pt idx="3463">
                  <c:v>39.43033333333333</c:v>
                </c:pt>
                <c:pt idx="3464">
                  <c:v>69.584833333333336</c:v>
                </c:pt>
                <c:pt idx="3465">
                  <c:v>29.673833333333334</c:v>
                </c:pt>
                <c:pt idx="3466">
                  <c:v>13.766500000000001</c:v>
                </c:pt>
                <c:pt idx="3467">
                  <c:v>32.627166666666668</c:v>
                </c:pt>
                <c:pt idx="3468">
                  <c:v>27.574999999999999</c:v>
                </c:pt>
                <c:pt idx="3469">
                  <c:v>41.87766666666667</c:v>
                </c:pt>
                <c:pt idx="3470">
                  <c:v>25.387666666666668</c:v>
                </c:pt>
                <c:pt idx="3471">
                  <c:v>29.132833333333334</c:v>
                </c:pt>
                <c:pt idx="3472">
                  <c:v>17.824999999999999</c:v>
                </c:pt>
                <c:pt idx="3473">
                  <c:v>70.583500000000001</c:v>
                </c:pt>
                <c:pt idx="3474">
                  <c:v>24.610333333333333</c:v>
                </c:pt>
                <c:pt idx="3475">
                  <c:v>10.1905</c:v>
                </c:pt>
                <c:pt idx="3476">
                  <c:v>4.9911666666666665</c:v>
                </c:pt>
                <c:pt idx="3477">
                  <c:v>57.643166666666666</c:v>
                </c:pt>
                <c:pt idx="3478">
                  <c:v>21.266500000000001</c:v>
                </c:pt>
                <c:pt idx="3479">
                  <c:v>22.358166666666666</c:v>
                </c:pt>
                <c:pt idx="3480">
                  <c:v>27.489166666666666</c:v>
                </c:pt>
                <c:pt idx="3481">
                  <c:v>23.949666666666666</c:v>
                </c:pt>
                <c:pt idx="3482">
                  <c:v>20.111833333333333</c:v>
                </c:pt>
                <c:pt idx="3483">
                  <c:v>12.471500000000001</c:v>
                </c:pt>
                <c:pt idx="3484">
                  <c:v>37.877333333333333</c:v>
                </c:pt>
                <c:pt idx="3485">
                  <c:v>17.413833333333333</c:v>
                </c:pt>
                <c:pt idx="3486">
                  <c:v>26.797499999999999</c:v>
                </c:pt>
                <c:pt idx="3487">
                  <c:v>21.706499999999998</c:v>
                </c:pt>
                <c:pt idx="3488">
                  <c:v>56.044666666666664</c:v>
                </c:pt>
                <c:pt idx="3489">
                  <c:v>29.975666666666665</c:v>
                </c:pt>
                <c:pt idx="3490">
                  <c:v>39.669499999999999</c:v>
                </c:pt>
                <c:pt idx="3491">
                  <c:v>99.245333333333335</c:v>
                </c:pt>
                <c:pt idx="3492">
                  <c:v>25.640999999999998</c:v>
                </c:pt>
                <c:pt idx="3493">
                  <c:v>14.979666666666667</c:v>
                </c:pt>
                <c:pt idx="3494">
                  <c:v>17.564333333333334</c:v>
                </c:pt>
                <c:pt idx="3495">
                  <c:v>34.526333333333334</c:v>
                </c:pt>
                <c:pt idx="3496">
                  <c:v>7.3615000000000004</c:v>
                </c:pt>
                <c:pt idx="3497">
                  <c:v>21.238</c:v>
                </c:pt>
                <c:pt idx="3498">
                  <c:v>5.5235000000000003</c:v>
                </c:pt>
                <c:pt idx="3499">
                  <c:v>5.761166666666667</c:v>
                </c:pt>
                <c:pt idx="3500">
                  <c:v>31.259333333333334</c:v>
                </c:pt>
                <c:pt idx="3501">
                  <c:v>21.177333333333333</c:v>
                </c:pt>
                <c:pt idx="3502">
                  <c:v>43.427</c:v>
                </c:pt>
                <c:pt idx="3503">
                  <c:v>11.139833333333334</c:v>
                </c:pt>
                <c:pt idx="3504">
                  <c:v>35.686500000000002</c:v>
                </c:pt>
                <c:pt idx="3505">
                  <c:v>14.885</c:v>
                </c:pt>
                <c:pt idx="3506">
                  <c:v>24.484999999999999</c:v>
                </c:pt>
                <c:pt idx="3507">
                  <c:v>25.863833333333332</c:v>
                </c:pt>
                <c:pt idx="3508">
                  <c:v>15.949666666666667</c:v>
                </c:pt>
                <c:pt idx="3509">
                  <c:v>29.025166666666667</c:v>
                </c:pt>
                <c:pt idx="3510">
                  <c:v>26.733833333333333</c:v>
                </c:pt>
                <c:pt idx="3511">
                  <c:v>23.726500000000001</c:v>
                </c:pt>
                <c:pt idx="3512">
                  <c:v>17.437000000000001</c:v>
                </c:pt>
                <c:pt idx="3513">
                  <c:v>21.605833333333333</c:v>
                </c:pt>
                <c:pt idx="3514">
                  <c:v>20.808499999999999</c:v>
                </c:pt>
                <c:pt idx="3515">
                  <c:v>25.211500000000001</c:v>
                </c:pt>
                <c:pt idx="3516">
                  <c:v>18.209333333333333</c:v>
                </c:pt>
                <c:pt idx="3517">
                  <c:v>7.3653333333333331</c:v>
                </c:pt>
                <c:pt idx="3518">
                  <c:v>18.764166666666668</c:v>
                </c:pt>
                <c:pt idx="3519">
                  <c:v>18.576000000000001</c:v>
                </c:pt>
                <c:pt idx="3520">
                  <c:v>23.712</c:v>
                </c:pt>
                <c:pt idx="3521">
                  <c:v>36.747666666666667</c:v>
                </c:pt>
                <c:pt idx="3522">
                  <c:v>27.553999999999998</c:v>
                </c:pt>
                <c:pt idx="3523">
                  <c:v>6.8433333333333337</c:v>
                </c:pt>
                <c:pt idx="3524">
                  <c:v>4.8603333333333332</c:v>
                </c:pt>
                <c:pt idx="3525">
                  <c:v>22.817166666666665</c:v>
                </c:pt>
                <c:pt idx="3526">
                  <c:v>5.7705000000000002</c:v>
                </c:pt>
                <c:pt idx="3527">
                  <c:v>33.031666666666666</c:v>
                </c:pt>
                <c:pt idx="3528">
                  <c:v>26.611833333333333</c:v>
                </c:pt>
                <c:pt idx="3529">
                  <c:v>22.483166666666666</c:v>
                </c:pt>
                <c:pt idx="3530">
                  <c:v>15.9445</c:v>
                </c:pt>
                <c:pt idx="3531">
                  <c:v>90.972166666666666</c:v>
                </c:pt>
                <c:pt idx="3532">
                  <c:v>4.2591666666666663</c:v>
                </c:pt>
                <c:pt idx="3533">
                  <c:v>23.003499999999999</c:v>
                </c:pt>
                <c:pt idx="3534">
                  <c:v>47.366</c:v>
                </c:pt>
                <c:pt idx="3535">
                  <c:v>17.627833333333335</c:v>
                </c:pt>
                <c:pt idx="3536">
                  <c:v>36.144333333333336</c:v>
                </c:pt>
                <c:pt idx="3537">
                  <c:v>16.745666666666665</c:v>
                </c:pt>
                <c:pt idx="3538">
                  <c:v>15.2615</c:v>
                </c:pt>
                <c:pt idx="3539">
                  <c:v>27.443666666666665</c:v>
                </c:pt>
                <c:pt idx="3540">
                  <c:v>13.924333333333333</c:v>
                </c:pt>
                <c:pt idx="3541">
                  <c:v>32.233166666666669</c:v>
                </c:pt>
                <c:pt idx="3542">
                  <c:v>39.388333333333335</c:v>
                </c:pt>
                <c:pt idx="3543">
                  <c:v>34.458500000000001</c:v>
                </c:pt>
                <c:pt idx="3544">
                  <c:v>93.829666666666668</c:v>
                </c:pt>
                <c:pt idx="3545">
                  <c:v>56.374333333333333</c:v>
                </c:pt>
                <c:pt idx="3546">
                  <c:v>61.064999999999998</c:v>
                </c:pt>
                <c:pt idx="3547">
                  <c:v>64.248666666666665</c:v>
                </c:pt>
                <c:pt idx="3548">
                  <c:v>37.265666666666668</c:v>
                </c:pt>
                <c:pt idx="3549">
                  <c:v>13.182166666666667</c:v>
                </c:pt>
                <c:pt idx="3550">
                  <c:v>4.7945000000000002</c:v>
                </c:pt>
                <c:pt idx="3551">
                  <c:v>7.9661666666666671</c:v>
                </c:pt>
                <c:pt idx="3552">
                  <c:v>29.537500000000001</c:v>
                </c:pt>
                <c:pt idx="3553">
                  <c:v>10.665166666666666</c:v>
                </c:pt>
                <c:pt idx="3554">
                  <c:v>27.396333333333335</c:v>
                </c:pt>
                <c:pt idx="3555">
                  <c:v>41.913666666666664</c:v>
                </c:pt>
                <c:pt idx="3556">
                  <c:v>59.413666666666664</c:v>
                </c:pt>
                <c:pt idx="3557">
                  <c:v>69.93416666666667</c:v>
                </c:pt>
                <c:pt idx="3558">
                  <c:v>71.373333333333335</c:v>
                </c:pt>
                <c:pt idx="3559">
                  <c:v>24.899333333333335</c:v>
                </c:pt>
                <c:pt idx="3560">
                  <c:v>29.673166666666667</c:v>
                </c:pt>
                <c:pt idx="3561">
                  <c:v>27.641833333333334</c:v>
                </c:pt>
                <c:pt idx="3562">
                  <c:v>27.079166666666666</c:v>
                </c:pt>
                <c:pt idx="3563">
                  <c:v>66.188666666666663</c:v>
                </c:pt>
                <c:pt idx="3564">
                  <c:v>103.26333333333334</c:v>
                </c:pt>
                <c:pt idx="3565">
                  <c:v>27.705333333333332</c:v>
                </c:pt>
                <c:pt idx="3566">
                  <c:v>23.930333333333333</c:v>
                </c:pt>
                <c:pt idx="3567">
                  <c:v>30.241833333333332</c:v>
                </c:pt>
                <c:pt idx="3568">
                  <c:v>2.8805000000000001</c:v>
                </c:pt>
                <c:pt idx="3569">
                  <c:v>69.325666666666663</c:v>
                </c:pt>
                <c:pt idx="3570">
                  <c:v>36.242666666666665</c:v>
                </c:pt>
                <c:pt idx="3571">
                  <c:v>10.050666666666666</c:v>
                </c:pt>
                <c:pt idx="3572">
                  <c:v>22.403166666666667</c:v>
                </c:pt>
                <c:pt idx="3573">
                  <c:v>31.585833333333333</c:v>
                </c:pt>
                <c:pt idx="3574">
                  <c:v>57.045666666666669</c:v>
                </c:pt>
                <c:pt idx="3575">
                  <c:v>35.637833333333333</c:v>
                </c:pt>
                <c:pt idx="3576">
                  <c:v>30.310500000000001</c:v>
                </c:pt>
                <c:pt idx="3577">
                  <c:v>35.134</c:v>
                </c:pt>
                <c:pt idx="3578">
                  <c:v>34.113500000000002</c:v>
                </c:pt>
                <c:pt idx="3579">
                  <c:v>48.497166666666665</c:v>
                </c:pt>
                <c:pt idx="3580">
                  <c:v>22.792666666666666</c:v>
                </c:pt>
                <c:pt idx="3581">
                  <c:v>16.355833333333333</c:v>
                </c:pt>
                <c:pt idx="3582">
                  <c:v>25.564333333333334</c:v>
                </c:pt>
                <c:pt idx="3583">
                  <c:v>12.875500000000001</c:v>
                </c:pt>
                <c:pt idx="3584">
                  <c:v>13.189500000000001</c:v>
                </c:pt>
                <c:pt idx="3585">
                  <c:v>55.764333333333333</c:v>
                </c:pt>
                <c:pt idx="3586">
                  <c:v>28.166499999999999</c:v>
                </c:pt>
                <c:pt idx="3587">
                  <c:v>12.539333333333333</c:v>
                </c:pt>
                <c:pt idx="3588">
                  <c:v>42.786499999999997</c:v>
                </c:pt>
                <c:pt idx="3589">
                  <c:v>36.640999999999998</c:v>
                </c:pt>
                <c:pt idx="3590">
                  <c:v>26.839833333333335</c:v>
                </c:pt>
                <c:pt idx="3591">
                  <c:v>32.400333333333336</c:v>
                </c:pt>
                <c:pt idx="3592">
                  <c:v>111.45266666666667</c:v>
                </c:pt>
                <c:pt idx="3593">
                  <c:v>42.824166666666663</c:v>
                </c:pt>
                <c:pt idx="3594">
                  <c:v>26.266666666666666</c:v>
                </c:pt>
                <c:pt idx="3595">
                  <c:v>71.885499999999993</c:v>
                </c:pt>
                <c:pt idx="3596">
                  <c:v>19.872833333333332</c:v>
                </c:pt>
                <c:pt idx="3597">
                  <c:v>28.088000000000001</c:v>
                </c:pt>
                <c:pt idx="3598">
                  <c:v>20.574833333333334</c:v>
                </c:pt>
                <c:pt idx="3599">
                  <c:v>61.402999999999999</c:v>
                </c:pt>
                <c:pt idx="3600">
                  <c:v>13.033666666666667</c:v>
                </c:pt>
                <c:pt idx="3601">
                  <c:v>11.537833333333333</c:v>
                </c:pt>
                <c:pt idx="3602">
                  <c:v>30.669</c:v>
                </c:pt>
                <c:pt idx="3603">
                  <c:v>31.118833333333335</c:v>
                </c:pt>
                <c:pt idx="3604">
                  <c:v>8.4823333333333331</c:v>
                </c:pt>
                <c:pt idx="3605">
                  <c:v>74.13933333333334</c:v>
                </c:pt>
                <c:pt idx="3606">
                  <c:v>63.177</c:v>
                </c:pt>
                <c:pt idx="3607">
                  <c:v>28.244499999999999</c:v>
                </c:pt>
                <c:pt idx="3608">
                  <c:v>9.5410000000000004</c:v>
                </c:pt>
                <c:pt idx="3609">
                  <c:v>11.827500000000001</c:v>
                </c:pt>
                <c:pt idx="3610">
                  <c:v>1.3861666666666668</c:v>
                </c:pt>
                <c:pt idx="3611">
                  <c:v>76.469499999999996</c:v>
                </c:pt>
                <c:pt idx="3612">
                  <c:v>9.4678333333333331</c:v>
                </c:pt>
                <c:pt idx="3613">
                  <c:v>19.456833333333332</c:v>
                </c:pt>
                <c:pt idx="3614">
                  <c:v>17.310666666666666</c:v>
                </c:pt>
                <c:pt idx="3615">
                  <c:v>49.581000000000003</c:v>
                </c:pt>
                <c:pt idx="3616">
                  <c:v>12.279166666666667</c:v>
                </c:pt>
                <c:pt idx="3617">
                  <c:v>11.534333333333333</c:v>
                </c:pt>
                <c:pt idx="3618">
                  <c:v>16.383333333333333</c:v>
                </c:pt>
                <c:pt idx="3619">
                  <c:v>24.800333333333334</c:v>
                </c:pt>
                <c:pt idx="3620">
                  <c:v>10.008166666666666</c:v>
                </c:pt>
                <c:pt idx="3621">
                  <c:v>74.809333333333328</c:v>
                </c:pt>
                <c:pt idx="3622">
                  <c:v>18.920666666666666</c:v>
                </c:pt>
                <c:pt idx="3623">
                  <c:v>68.629333333333335</c:v>
                </c:pt>
                <c:pt idx="3624">
                  <c:v>51.003166666666665</c:v>
                </c:pt>
                <c:pt idx="3625">
                  <c:v>43.130833333333335</c:v>
                </c:pt>
                <c:pt idx="3626">
                  <c:v>49.444333333333333</c:v>
                </c:pt>
                <c:pt idx="3627">
                  <c:v>28.555833333333332</c:v>
                </c:pt>
                <c:pt idx="3628">
                  <c:v>30.429666666666666</c:v>
                </c:pt>
                <c:pt idx="3629">
                  <c:v>34.834333333333333</c:v>
                </c:pt>
                <c:pt idx="3630">
                  <c:v>33.802</c:v>
                </c:pt>
                <c:pt idx="3631">
                  <c:v>78.208500000000001</c:v>
                </c:pt>
                <c:pt idx="3632">
                  <c:v>29.199333333333332</c:v>
                </c:pt>
                <c:pt idx="3633">
                  <c:v>33.711833333333331</c:v>
                </c:pt>
                <c:pt idx="3634">
                  <c:v>83.93683333333334</c:v>
                </c:pt>
                <c:pt idx="3635">
                  <c:v>37.087666666666664</c:v>
                </c:pt>
                <c:pt idx="3636">
                  <c:v>19.835166666666666</c:v>
                </c:pt>
                <c:pt idx="3637">
                  <c:v>13.018833333333333</c:v>
                </c:pt>
                <c:pt idx="3638">
                  <c:v>38.712499999999999</c:v>
                </c:pt>
                <c:pt idx="3639">
                  <c:v>12.964833333333333</c:v>
                </c:pt>
                <c:pt idx="3640">
                  <c:v>13.214333333333334</c:v>
                </c:pt>
                <c:pt idx="3641">
                  <c:v>21.395</c:v>
                </c:pt>
                <c:pt idx="3642">
                  <c:v>14.968833333333333</c:v>
                </c:pt>
                <c:pt idx="3643">
                  <c:v>58.251333333333335</c:v>
                </c:pt>
                <c:pt idx="3644">
                  <c:v>25.983333333333334</c:v>
                </c:pt>
                <c:pt idx="3645">
                  <c:v>21.158666666666665</c:v>
                </c:pt>
                <c:pt idx="3646">
                  <c:v>31.634833333333333</c:v>
                </c:pt>
                <c:pt idx="3647">
                  <c:v>33.165333333333336</c:v>
                </c:pt>
                <c:pt idx="3648">
                  <c:v>5.1974999999999998</c:v>
                </c:pt>
                <c:pt idx="3649">
                  <c:v>38.057499999999997</c:v>
                </c:pt>
                <c:pt idx="3650">
                  <c:v>41.12316666666667</c:v>
                </c:pt>
                <c:pt idx="3651">
                  <c:v>38.965166666666669</c:v>
                </c:pt>
                <c:pt idx="3652">
                  <c:v>5.3494999999999999</c:v>
                </c:pt>
                <c:pt idx="3653">
                  <c:v>20.619</c:v>
                </c:pt>
                <c:pt idx="3654">
                  <c:v>30.7395</c:v>
                </c:pt>
                <c:pt idx="3655">
                  <c:v>18.013166666666667</c:v>
                </c:pt>
                <c:pt idx="3656">
                  <c:v>27.377666666666666</c:v>
                </c:pt>
                <c:pt idx="3657">
                  <c:v>42.371833333333335</c:v>
                </c:pt>
                <c:pt idx="3658">
                  <c:v>5.9696666666666669</c:v>
                </c:pt>
                <c:pt idx="3659">
                  <c:v>26.877666666666666</c:v>
                </c:pt>
                <c:pt idx="3660">
                  <c:v>61.064999999999998</c:v>
                </c:pt>
                <c:pt idx="3661">
                  <c:v>38.445833333333333</c:v>
                </c:pt>
                <c:pt idx="3662">
                  <c:v>51.509500000000003</c:v>
                </c:pt>
                <c:pt idx="3663">
                  <c:v>41.980666666666664</c:v>
                </c:pt>
                <c:pt idx="3664">
                  <c:v>65.877499999999998</c:v>
                </c:pt>
                <c:pt idx="3665">
                  <c:v>18.389333333333333</c:v>
                </c:pt>
                <c:pt idx="3666">
                  <c:v>81.415166666666664</c:v>
                </c:pt>
                <c:pt idx="3667">
                  <c:v>18.923500000000001</c:v>
                </c:pt>
                <c:pt idx="3668">
                  <c:v>33.69616666666667</c:v>
                </c:pt>
                <c:pt idx="3669">
                  <c:v>30.831833333333332</c:v>
                </c:pt>
                <c:pt idx="3670">
                  <c:v>16.259833333333333</c:v>
                </c:pt>
                <c:pt idx="3671">
                  <c:v>31.155333333333335</c:v>
                </c:pt>
                <c:pt idx="3672">
                  <c:v>51.1905</c:v>
                </c:pt>
                <c:pt idx="3673">
                  <c:v>29.183666666666667</c:v>
                </c:pt>
                <c:pt idx="3674">
                  <c:v>29.041166666666665</c:v>
                </c:pt>
                <c:pt idx="3675">
                  <c:v>34.750500000000002</c:v>
                </c:pt>
                <c:pt idx="3676">
                  <c:v>17.402999999999999</c:v>
                </c:pt>
                <c:pt idx="3677">
                  <c:v>32.852166666666669</c:v>
                </c:pt>
                <c:pt idx="3678">
                  <c:v>25.787666666666667</c:v>
                </c:pt>
                <c:pt idx="3679">
                  <c:v>21.330500000000001</c:v>
                </c:pt>
                <c:pt idx="3680">
                  <c:v>19.059333333333335</c:v>
                </c:pt>
                <c:pt idx="3681">
                  <c:v>17.363666666666667</c:v>
                </c:pt>
                <c:pt idx="3682">
                  <c:v>13.822833333333334</c:v>
                </c:pt>
                <c:pt idx="3683">
                  <c:v>35.703333333333333</c:v>
                </c:pt>
                <c:pt idx="3684">
                  <c:v>11.641</c:v>
                </c:pt>
                <c:pt idx="3685">
                  <c:v>75.645666666666671</c:v>
                </c:pt>
                <c:pt idx="3686">
                  <c:v>53.727499999999999</c:v>
                </c:pt>
                <c:pt idx="3687">
                  <c:v>81.263999999999996</c:v>
                </c:pt>
                <c:pt idx="3688">
                  <c:v>32.222499999999997</c:v>
                </c:pt>
                <c:pt idx="3689">
                  <c:v>18.675999999999998</c:v>
                </c:pt>
                <c:pt idx="3690">
                  <c:v>19.838000000000001</c:v>
                </c:pt>
                <c:pt idx="3691">
                  <c:v>60.586666666666666</c:v>
                </c:pt>
                <c:pt idx="3692">
                  <c:v>24.628</c:v>
                </c:pt>
                <c:pt idx="3693">
                  <c:v>33.25483333333333</c:v>
                </c:pt>
                <c:pt idx="3694">
                  <c:v>70.14266666666667</c:v>
                </c:pt>
                <c:pt idx="3695">
                  <c:v>59.989666666666665</c:v>
                </c:pt>
                <c:pt idx="3696">
                  <c:v>30.816833333333335</c:v>
                </c:pt>
                <c:pt idx="3697">
                  <c:v>17.279333333333334</c:v>
                </c:pt>
                <c:pt idx="3698">
                  <c:v>33.694000000000003</c:v>
                </c:pt>
                <c:pt idx="3699">
                  <c:v>35.310833333333335</c:v>
                </c:pt>
                <c:pt idx="3700">
                  <c:v>8.2944999999999993</c:v>
                </c:pt>
                <c:pt idx="3701">
                  <c:v>36.535833333333336</c:v>
                </c:pt>
                <c:pt idx="3702">
                  <c:v>21.028500000000001</c:v>
                </c:pt>
                <c:pt idx="3703">
                  <c:v>19.908999999999999</c:v>
                </c:pt>
                <c:pt idx="3704">
                  <c:v>1.8406666666666667</c:v>
                </c:pt>
                <c:pt idx="3705">
                  <c:v>18.818666666666665</c:v>
                </c:pt>
                <c:pt idx="3706">
                  <c:v>34.007333333333335</c:v>
                </c:pt>
                <c:pt idx="3707">
                  <c:v>12.839833333333333</c:v>
                </c:pt>
                <c:pt idx="3708">
                  <c:v>10.005000000000001</c:v>
                </c:pt>
                <c:pt idx="3709">
                  <c:v>81.027833333333334</c:v>
                </c:pt>
                <c:pt idx="3710">
                  <c:v>43.358333333333334</c:v>
                </c:pt>
                <c:pt idx="3711">
                  <c:v>4.6333333333333337</c:v>
                </c:pt>
                <c:pt idx="3712">
                  <c:v>31.435666666666666</c:v>
                </c:pt>
                <c:pt idx="3713">
                  <c:v>29.114666666666668</c:v>
                </c:pt>
                <c:pt idx="3714">
                  <c:v>66.833500000000001</c:v>
                </c:pt>
                <c:pt idx="3715">
                  <c:v>52.263833333333331</c:v>
                </c:pt>
                <c:pt idx="3716">
                  <c:v>43.796999999999997</c:v>
                </c:pt>
                <c:pt idx="3717">
                  <c:v>23.886166666666668</c:v>
                </c:pt>
                <c:pt idx="3718">
                  <c:v>31.468666666666667</c:v>
                </c:pt>
                <c:pt idx="3719">
                  <c:v>55.674500000000002</c:v>
                </c:pt>
                <c:pt idx="3720">
                  <c:v>18.681166666666666</c:v>
                </c:pt>
                <c:pt idx="3721">
                  <c:v>11.116666666666667</c:v>
                </c:pt>
                <c:pt idx="3722">
                  <c:v>16.295000000000002</c:v>
                </c:pt>
                <c:pt idx="3723">
                  <c:v>63.720166666666664</c:v>
                </c:pt>
                <c:pt idx="3724">
                  <c:v>35.643500000000003</c:v>
                </c:pt>
                <c:pt idx="3725">
                  <c:v>21.743166666666667</c:v>
                </c:pt>
                <c:pt idx="3726">
                  <c:v>21.916666666666668</c:v>
                </c:pt>
                <c:pt idx="3727">
                  <c:v>28.618333333333332</c:v>
                </c:pt>
                <c:pt idx="3728">
                  <c:v>63.345166666666664</c:v>
                </c:pt>
                <c:pt idx="3729">
                  <c:v>26.492833333333333</c:v>
                </c:pt>
                <c:pt idx="3730">
                  <c:v>22.531500000000001</c:v>
                </c:pt>
                <c:pt idx="3731">
                  <c:v>19.300999999999998</c:v>
                </c:pt>
                <c:pt idx="3732">
                  <c:v>29.083666666666666</c:v>
                </c:pt>
                <c:pt idx="3733">
                  <c:v>84.608999999999995</c:v>
                </c:pt>
                <c:pt idx="3734">
                  <c:v>23.613833333333332</c:v>
                </c:pt>
                <c:pt idx="3735">
                  <c:v>18.184166666666666</c:v>
                </c:pt>
                <c:pt idx="3736">
                  <c:v>52.858166666666669</c:v>
                </c:pt>
                <c:pt idx="3737">
                  <c:v>40.836833333333331</c:v>
                </c:pt>
                <c:pt idx="3738">
                  <c:v>20.039166666666667</c:v>
                </c:pt>
                <c:pt idx="3739">
                  <c:v>5.7056666666666667</c:v>
                </c:pt>
                <c:pt idx="3740">
                  <c:v>20.588166666666666</c:v>
                </c:pt>
                <c:pt idx="3741">
                  <c:v>16.060666666666666</c:v>
                </c:pt>
                <c:pt idx="3742">
                  <c:v>24.763999999999999</c:v>
                </c:pt>
                <c:pt idx="3743">
                  <c:v>61.725666666666669</c:v>
                </c:pt>
                <c:pt idx="3744">
                  <c:v>52.169833333333337</c:v>
                </c:pt>
                <c:pt idx="3745">
                  <c:v>49.704166666666666</c:v>
                </c:pt>
                <c:pt idx="3746">
                  <c:v>25.685333333333332</c:v>
                </c:pt>
                <c:pt idx="3747">
                  <c:v>73.231166666666667</c:v>
                </c:pt>
                <c:pt idx="3748">
                  <c:v>48.55833333333333</c:v>
                </c:pt>
                <c:pt idx="3749">
                  <c:v>47.794833333333337</c:v>
                </c:pt>
                <c:pt idx="3750">
                  <c:v>27.328333333333333</c:v>
                </c:pt>
                <c:pt idx="3751">
                  <c:v>45.67733333333333</c:v>
                </c:pt>
                <c:pt idx="3752">
                  <c:v>49.192833333333333</c:v>
                </c:pt>
                <c:pt idx="3753">
                  <c:v>29.604666666666667</c:v>
                </c:pt>
                <c:pt idx="3754">
                  <c:v>11.044666666666666</c:v>
                </c:pt>
                <c:pt idx="3755">
                  <c:v>26.629666666666665</c:v>
                </c:pt>
                <c:pt idx="3756">
                  <c:v>36.758166666666668</c:v>
                </c:pt>
                <c:pt idx="3757">
                  <c:v>14.583</c:v>
                </c:pt>
                <c:pt idx="3758">
                  <c:v>21.788666666666668</c:v>
                </c:pt>
                <c:pt idx="3759">
                  <c:v>33.268500000000003</c:v>
                </c:pt>
                <c:pt idx="3760">
                  <c:v>29.198666666666668</c:v>
                </c:pt>
                <c:pt idx="3761">
                  <c:v>27.273833333333332</c:v>
                </c:pt>
                <c:pt idx="3762">
                  <c:v>16.826166666666666</c:v>
                </c:pt>
                <c:pt idx="3763">
                  <c:v>75.9465</c:v>
                </c:pt>
                <c:pt idx="3764">
                  <c:v>22.591666666666665</c:v>
                </c:pt>
                <c:pt idx="3765">
                  <c:v>46.641500000000001</c:v>
                </c:pt>
                <c:pt idx="3766">
                  <c:v>25.776499999999999</c:v>
                </c:pt>
                <c:pt idx="3767">
                  <c:v>26.589333333333332</c:v>
                </c:pt>
                <c:pt idx="3768">
                  <c:v>49.323166666666665</c:v>
                </c:pt>
                <c:pt idx="3769">
                  <c:v>33.967666666666666</c:v>
                </c:pt>
                <c:pt idx="3770">
                  <c:v>22.352666666666668</c:v>
                </c:pt>
                <c:pt idx="3771">
                  <c:v>105.48766666666667</c:v>
                </c:pt>
                <c:pt idx="3772">
                  <c:v>7.9390000000000001</c:v>
                </c:pt>
                <c:pt idx="3773">
                  <c:v>10.869166666666667</c:v>
                </c:pt>
                <c:pt idx="3774">
                  <c:v>9.5073333333333334</c:v>
                </c:pt>
                <c:pt idx="3775">
                  <c:v>34.088666666666668</c:v>
                </c:pt>
                <c:pt idx="3776">
                  <c:v>34.161000000000001</c:v>
                </c:pt>
                <c:pt idx="3777">
                  <c:v>20.204999999999998</c:v>
                </c:pt>
                <c:pt idx="3778">
                  <c:v>17.334666666666667</c:v>
                </c:pt>
                <c:pt idx="3779">
                  <c:v>24.625166666666665</c:v>
                </c:pt>
                <c:pt idx="3780">
                  <c:v>32.859666666666669</c:v>
                </c:pt>
                <c:pt idx="3781">
                  <c:v>34.398833333333336</c:v>
                </c:pt>
                <c:pt idx="3782">
                  <c:v>27.651499999999999</c:v>
                </c:pt>
                <c:pt idx="3783">
                  <c:v>18.318666666666665</c:v>
                </c:pt>
                <c:pt idx="3784">
                  <c:v>18.793333333333333</c:v>
                </c:pt>
                <c:pt idx="3785">
                  <c:v>66.197333333333333</c:v>
                </c:pt>
                <c:pt idx="3786">
                  <c:v>68.870999999999995</c:v>
                </c:pt>
                <c:pt idx="3787">
                  <c:v>11.001166666666666</c:v>
                </c:pt>
                <c:pt idx="3788">
                  <c:v>7.9518333333333331</c:v>
                </c:pt>
                <c:pt idx="3789">
                  <c:v>18.395333333333333</c:v>
                </c:pt>
                <c:pt idx="3790">
                  <c:v>9.7464999999999993</c:v>
                </c:pt>
                <c:pt idx="3791">
                  <c:v>28.869</c:v>
                </c:pt>
                <c:pt idx="3792">
                  <c:v>27.935666666666666</c:v>
                </c:pt>
                <c:pt idx="3793">
                  <c:v>26.255166666666668</c:v>
                </c:pt>
                <c:pt idx="3794">
                  <c:v>57.643999999999998</c:v>
                </c:pt>
                <c:pt idx="3795">
                  <c:v>48.080166666666663</c:v>
                </c:pt>
                <c:pt idx="3796">
                  <c:v>16.143333333333334</c:v>
                </c:pt>
                <c:pt idx="3797">
                  <c:v>26.311333333333334</c:v>
                </c:pt>
                <c:pt idx="3798">
                  <c:v>23.530666666666665</c:v>
                </c:pt>
                <c:pt idx="3799">
                  <c:v>9.2478333333333325</c:v>
                </c:pt>
                <c:pt idx="3800">
                  <c:v>70.776666666666671</c:v>
                </c:pt>
                <c:pt idx="3801">
                  <c:v>17.060333333333332</c:v>
                </c:pt>
                <c:pt idx="3802">
                  <c:v>33.708166666666664</c:v>
                </c:pt>
                <c:pt idx="3803">
                  <c:v>91.445666666666668</c:v>
                </c:pt>
                <c:pt idx="3804">
                  <c:v>46.365000000000002</c:v>
                </c:pt>
                <c:pt idx="3805">
                  <c:v>9.1173333333333328</c:v>
                </c:pt>
                <c:pt idx="3806">
                  <c:v>35.655999999999999</c:v>
                </c:pt>
                <c:pt idx="3807">
                  <c:v>26.331833333333332</c:v>
                </c:pt>
                <c:pt idx="3808">
                  <c:v>6.2418333333333331</c:v>
                </c:pt>
                <c:pt idx="3809">
                  <c:v>14.660333333333334</c:v>
                </c:pt>
                <c:pt idx="3810">
                  <c:v>34.972833333333334</c:v>
                </c:pt>
                <c:pt idx="3811">
                  <c:v>49.039833333333334</c:v>
                </c:pt>
                <c:pt idx="3812">
                  <c:v>14.179</c:v>
                </c:pt>
                <c:pt idx="3813">
                  <c:v>19.713333333333335</c:v>
                </c:pt>
                <c:pt idx="3814">
                  <c:v>34.611833333333337</c:v>
                </c:pt>
                <c:pt idx="3815">
                  <c:v>33.155333333333331</c:v>
                </c:pt>
                <c:pt idx="3816">
                  <c:v>19.228999999999999</c:v>
                </c:pt>
                <c:pt idx="3817">
                  <c:v>59.707999999999998</c:v>
                </c:pt>
                <c:pt idx="3818">
                  <c:v>96.761833333333328</c:v>
                </c:pt>
                <c:pt idx="3819">
                  <c:v>31.518333333333334</c:v>
                </c:pt>
                <c:pt idx="3820">
                  <c:v>21.954833333333333</c:v>
                </c:pt>
                <c:pt idx="3821">
                  <c:v>23.337499999999999</c:v>
                </c:pt>
                <c:pt idx="3822">
                  <c:v>15.746166666666667</c:v>
                </c:pt>
                <c:pt idx="3823">
                  <c:v>16.344166666666666</c:v>
                </c:pt>
                <c:pt idx="3824">
                  <c:v>75.214500000000001</c:v>
                </c:pt>
                <c:pt idx="3825">
                  <c:v>22.822500000000002</c:v>
                </c:pt>
                <c:pt idx="3826">
                  <c:v>5.2936666666666667</c:v>
                </c:pt>
                <c:pt idx="3827">
                  <c:v>14.676333333333334</c:v>
                </c:pt>
                <c:pt idx="3828">
                  <c:v>55.119833333333332</c:v>
                </c:pt>
                <c:pt idx="3829">
                  <c:v>35.598666666666666</c:v>
                </c:pt>
                <c:pt idx="3830">
                  <c:v>18.033166666666666</c:v>
                </c:pt>
                <c:pt idx="3831">
                  <c:v>7.3213333333333335</c:v>
                </c:pt>
                <c:pt idx="3832">
                  <c:v>60.239333333333335</c:v>
                </c:pt>
                <c:pt idx="3833">
                  <c:v>64.604166666666671</c:v>
                </c:pt>
                <c:pt idx="3834">
                  <c:v>19.081333333333333</c:v>
                </c:pt>
                <c:pt idx="3835">
                  <c:v>36.237499999999997</c:v>
                </c:pt>
                <c:pt idx="3836">
                  <c:v>25.852833333333333</c:v>
                </c:pt>
                <c:pt idx="3837">
                  <c:v>47.575833333333335</c:v>
                </c:pt>
                <c:pt idx="3838">
                  <c:v>44.448333333333331</c:v>
                </c:pt>
                <c:pt idx="3839">
                  <c:v>11.167333333333334</c:v>
                </c:pt>
                <c:pt idx="3840">
                  <c:v>4.8170000000000002</c:v>
                </c:pt>
                <c:pt idx="3841">
                  <c:v>76.98533333333333</c:v>
                </c:pt>
                <c:pt idx="3842">
                  <c:v>61.176833333333335</c:v>
                </c:pt>
                <c:pt idx="3843">
                  <c:v>20.591166666666666</c:v>
                </c:pt>
                <c:pt idx="3844">
                  <c:v>13.689166666666667</c:v>
                </c:pt>
                <c:pt idx="3845">
                  <c:v>80.217833333333331</c:v>
                </c:pt>
                <c:pt idx="3846">
                  <c:v>42.064999999999998</c:v>
                </c:pt>
                <c:pt idx="3847">
                  <c:v>26.670500000000001</c:v>
                </c:pt>
                <c:pt idx="3848">
                  <c:v>32.6815</c:v>
                </c:pt>
                <c:pt idx="3849">
                  <c:v>26.802833333333332</c:v>
                </c:pt>
                <c:pt idx="3850">
                  <c:v>41.57116666666667</c:v>
                </c:pt>
                <c:pt idx="3851">
                  <c:v>80.662833333333339</c:v>
                </c:pt>
                <c:pt idx="3852">
                  <c:v>30.922166666666666</c:v>
                </c:pt>
                <c:pt idx="3853">
                  <c:v>9.6355000000000004</c:v>
                </c:pt>
                <c:pt idx="3854">
                  <c:v>14.923833333333333</c:v>
                </c:pt>
                <c:pt idx="3855">
                  <c:v>22.478666666666665</c:v>
                </c:pt>
                <c:pt idx="3856">
                  <c:v>82.31</c:v>
                </c:pt>
                <c:pt idx="3857">
                  <c:v>26.304666666666666</c:v>
                </c:pt>
                <c:pt idx="3858">
                  <c:v>6.0990000000000002</c:v>
                </c:pt>
                <c:pt idx="3859">
                  <c:v>48.74433333333333</c:v>
                </c:pt>
                <c:pt idx="3860">
                  <c:v>25.012333333333334</c:v>
                </c:pt>
                <c:pt idx="3861">
                  <c:v>23.271166666666666</c:v>
                </c:pt>
                <c:pt idx="3862">
                  <c:v>30.873000000000001</c:v>
                </c:pt>
                <c:pt idx="3863">
                  <c:v>55.478833333333334</c:v>
                </c:pt>
                <c:pt idx="3864">
                  <c:v>18.777166666666666</c:v>
                </c:pt>
                <c:pt idx="3865">
                  <c:v>54.854999999999997</c:v>
                </c:pt>
                <c:pt idx="3866">
                  <c:v>11.048</c:v>
                </c:pt>
                <c:pt idx="3867">
                  <c:v>14.1005</c:v>
                </c:pt>
                <c:pt idx="3868">
                  <c:v>48.158666666666669</c:v>
                </c:pt>
                <c:pt idx="3869">
                  <c:v>30.123166666666666</c:v>
                </c:pt>
                <c:pt idx="3870">
                  <c:v>29.544166666666666</c:v>
                </c:pt>
                <c:pt idx="3871">
                  <c:v>30.844166666666666</c:v>
                </c:pt>
                <c:pt idx="3872">
                  <c:v>25.673500000000001</c:v>
                </c:pt>
                <c:pt idx="3873">
                  <c:v>48.154333333333334</c:v>
                </c:pt>
                <c:pt idx="3874">
                  <c:v>60.720166666666664</c:v>
                </c:pt>
                <c:pt idx="3875">
                  <c:v>52.665166666666664</c:v>
                </c:pt>
                <c:pt idx="3876">
                  <c:v>27.024000000000001</c:v>
                </c:pt>
                <c:pt idx="3877">
                  <c:v>40.763166666666663</c:v>
                </c:pt>
                <c:pt idx="3878">
                  <c:v>65.358166666666662</c:v>
                </c:pt>
                <c:pt idx="3879">
                  <c:v>21.446999999999999</c:v>
                </c:pt>
                <c:pt idx="3880">
                  <c:v>28.9345</c:v>
                </c:pt>
                <c:pt idx="3881">
                  <c:v>44.155666666666669</c:v>
                </c:pt>
                <c:pt idx="3882">
                  <c:v>30.527166666666666</c:v>
                </c:pt>
                <c:pt idx="3883">
                  <c:v>11.489000000000001</c:v>
                </c:pt>
                <c:pt idx="3884">
                  <c:v>87.458333333333329</c:v>
                </c:pt>
                <c:pt idx="3885">
                  <c:v>8.0906666666666673</c:v>
                </c:pt>
                <c:pt idx="3886">
                  <c:v>22.692499999999999</c:v>
                </c:pt>
                <c:pt idx="3887">
                  <c:v>26.47</c:v>
                </c:pt>
                <c:pt idx="3888">
                  <c:v>31.053000000000001</c:v>
                </c:pt>
                <c:pt idx="3889">
                  <c:v>33.787166666666664</c:v>
                </c:pt>
                <c:pt idx="3890">
                  <c:v>18.973666666666666</c:v>
                </c:pt>
                <c:pt idx="3891">
                  <c:v>34.487166666666667</c:v>
                </c:pt>
                <c:pt idx="3892">
                  <c:v>18.277000000000001</c:v>
                </c:pt>
                <c:pt idx="3893">
                  <c:v>34.865166666666667</c:v>
                </c:pt>
                <c:pt idx="3894">
                  <c:v>51.947166666666668</c:v>
                </c:pt>
                <c:pt idx="3895">
                  <c:v>59.542666666666669</c:v>
                </c:pt>
                <c:pt idx="3896">
                  <c:v>11.029333333333334</c:v>
                </c:pt>
                <c:pt idx="3897">
                  <c:v>6.2406666666666668</c:v>
                </c:pt>
                <c:pt idx="3898">
                  <c:v>3.4928333333333335</c:v>
                </c:pt>
                <c:pt idx="3899">
                  <c:v>16.620666666666665</c:v>
                </c:pt>
                <c:pt idx="3900">
                  <c:v>69.830666666666673</c:v>
                </c:pt>
                <c:pt idx="3901">
                  <c:v>16.247499999999999</c:v>
                </c:pt>
                <c:pt idx="3902">
                  <c:v>5.2666666666666666</c:v>
                </c:pt>
                <c:pt idx="3903">
                  <c:v>27.806333333333335</c:v>
                </c:pt>
                <c:pt idx="3904">
                  <c:v>43.584166666666668</c:v>
                </c:pt>
                <c:pt idx="3905">
                  <c:v>10.156000000000001</c:v>
                </c:pt>
                <c:pt idx="3906">
                  <c:v>15.570666666666666</c:v>
                </c:pt>
                <c:pt idx="3907">
                  <c:v>48.665166666666664</c:v>
                </c:pt>
                <c:pt idx="3908">
                  <c:v>23.7835</c:v>
                </c:pt>
                <c:pt idx="3909">
                  <c:v>36.790833333333332</c:v>
                </c:pt>
                <c:pt idx="3910">
                  <c:v>83.088666666666668</c:v>
                </c:pt>
                <c:pt idx="3911">
                  <c:v>16.673333333333332</c:v>
                </c:pt>
                <c:pt idx="3912">
                  <c:v>9.9081666666666663</c:v>
                </c:pt>
                <c:pt idx="3913">
                  <c:v>10.021000000000001</c:v>
                </c:pt>
                <c:pt idx="3914">
                  <c:v>24.211666666666666</c:v>
                </c:pt>
                <c:pt idx="3915">
                  <c:v>28.687666666666665</c:v>
                </c:pt>
                <c:pt idx="3916">
                  <c:v>42.634</c:v>
                </c:pt>
                <c:pt idx="3917">
                  <c:v>29.075666666666667</c:v>
                </c:pt>
                <c:pt idx="3918">
                  <c:v>36.408999999999999</c:v>
                </c:pt>
                <c:pt idx="3919">
                  <c:v>8.8670000000000009</c:v>
                </c:pt>
                <c:pt idx="3920">
                  <c:v>11.531000000000001</c:v>
                </c:pt>
                <c:pt idx="3921">
                  <c:v>44.644333333333336</c:v>
                </c:pt>
                <c:pt idx="3922">
                  <c:v>39.610666666666667</c:v>
                </c:pt>
                <c:pt idx="3923">
                  <c:v>7.5691666666666668</c:v>
                </c:pt>
                <c:pt idx="3924">
                  <c:v>15.651</c:v>
                </c:pt>
                <c:pt idx="3925">
                  <c:v>11.015333333333333</c:v>
                </c:pt>
                <c:pt idx="3926">
                  <c:v>15.378500000000001</c:v>
                </c:pt>
                <c:pt idx="3927">
                  <c:v>12.1355</c:v>
                </c:pt>
                <c:pt idx="3928">
                  <c:v>28.270166666666668</c:v>
                </c:pt>
                <c:pt idx="3929">
                  <c:v>14.872833333333332</c:v>
                </c:pt>
                <c:pt idx="3930">
                  <c:v>17.564666666666668</c:v>
                </c:pt>
                <c:pt idx="3931">
                  <c:v>25.531333333333333</c:v>
                </c:pt>
                <c:pt idx="3932">
                  <c:v>20.204666666666668</c:v>
                </c:pt>
                <c:pt idx="3933">
                  <c:v>24.231333333333332</c:v>
                </c:pt>
                <c:pt idx="3934">
                  <c:v>21.2485</c:v>
                </c:pt>
                <c:pt idx="3935">
                  <c:v>29.5715</c:v>
                </c:pt>
                <c:pt idx="3936">
                  <c:v>41.158666666666669</c:v>
                </c:pt>
                <c:pt idx="3937">
                  <c:v>13.605333333333334</c:v>
                </c:pt>
                <c:pt idx="3938">
                  <c:v>31.876000000000001</c:v>
                </c:pt>
                <c:pt idx="3939">
                  <c:v>38.244500000000002</c:v>
                </c:pt>
                <c:pt idx="3940">
                  <c:v>105.22499999999999</c:v>
                </c:pt>
                <c:pt idx="3941">
                  <c:v>34.889166666666668</c:v>
                </c:pt>
                <c:pt idx="3942">
                  <c:v>31.516999999999999</c:v>
                </c:pt>
                <c:pt idx="3943">
                  <c:v>33.5075</c:v>
                </c:pt>
                <c:pt idx="3944">
                  <c:v>25.831166666666668</c:v>
                </c:pt>
                <c:pt idx="3945">
                  <c:v>22.253</c:v>
                </c:pt>
                <c:pt idx="3946">
                  <c:v>41.314999999999998</c:v>
                </c:pt>
                <c:pt idx="3947">
                  <c:v>29.791833333333333</c:v>
                </c:pt>
                <c:pt idx="3948">
                  <c:v>74.278666666666666</c:v>
                </c:pt>
                <c:pt idx="3949">
                  <c:v>37.744</c:v>
                </c:pt>
                <c:pt idx="3950">
                  <c:v>8.5783333333333331</c:v>
                </c:pt>
                <c:pt idx="3951">
                  <c:v>16.731166666666667</c:v>
                </c:pt>
                <c:pt idx="3952">
                  <c:v>25.343</c:v>
                </c:pt>
                <c:pt idx="3953">
                  <c:v>59.597833333333334</c:v>
                </c:pt>
                <c:pt idx="3954">
                  <c:v>22.622</c:v>
                </c:pt>
                <c:pt idx="3955">
                  <c:v>36.535499999999999</c:v>
                </c:pt>
                <c:pt idx="3956">
                  <c:v>14.7075</c:v>
                </c:pt>
                <c:pt idx="3957">
                  <c:v>99.267499999999998</c:v>
                </c:pt>
                <c:pt idx="3958">
                  <c:v>103.53516666666667</c:v>
                </c:pt>
                <c:pt idx="3959">
                  <c:v>8.0690000000000008</c:v>
                </c:pt>
                <c:pt idx="3960">
                  <c:v>34.4495</c:v>
                </c:pt>
                <c:pt idx="3961">
                  <c:v>34.74133333333333</c:v>
                </c:pt>
                <c:pt idx="3962">
                  <c:v>23.174666666666667</c:v>
                </c:pt>
                <c:pt idx="3963">
                  <c:v>27.049833333333332</c:v>
                </c:pt>
                <c:pt idx="3964">
                  <c:v>35.907499999999999</c:v>
                </c:pt>
                <c:pt idx="3965">
                  <c:v>58.63516666666667</c:v>
                </c:pt>
                <c:pt idx="3966">
                  <c:v>52.585000000000001</c:v>
                </c:pt>
                <c:pt idx="3967">
                  <c:v>79.004666666666665</c:v>
                </c:pt>
                <c:pt idx="3968">
                  <c:v>17.817</c:v>
                </c:pt>
                <c:pt idx="3969">
                  <c:v>10.611499999999999</c:v>
                </c:pt>
                <c:pt idx="3970">
                  <c:v>45.866833333333332</c:v>
                </c:pt>
                <c:pt idx="3971">
                  <c:v>31.984500000000001</c:v>
                </c:pt>
                <c:pt idx="3972">
                  <c:v>41.6325</c:v>
                </c:pt>
                <c:pt idx="3973">
                  <c:v>22.457666666666668</c:v>
                </c:pt>
                <c:pt idx="3974">
                  <c:v>11.400833333333333</c:v>
                </c:pt>
                <c:pt idx="3975">
                  <c:v>48.025333333333336</c:v>
                </c:pt>
                <c:pt idx="3976">
                  <c:v>72.593999999999994</c:v>
                </c:pt>
                <c:pt idx="3977">
                  <c:v>31.64</c:v>
                </c:pt>
                <c:pt idx="3978">
                  <c:v>52.282833333333336</c:v>
                </c:pt>
                <c:pt idx="3979">
                  <c:v>28.063333333333333</c:v>
                </c:pt>
                <c:pt idx="3980">
                  <c:v>61.705666666666666</c:v>
                </c:pt>
                <c:pt idx="3981">
                  <c:v>6.5369999999999999</c:v>
                </c:pt>
                <c:pt idx="3982">
                  <c:v>40.688333333333333</c:v>
                </c:pt>
                <c:pt idx="3983">
                  <c:v>8.3832916666666666</c:v>
                </c:pt>
                <c:pt idx="3984">
                  <c:v>98.93983333333334</c:v>
                </c:pt>
                <c:pt idx="3985">
                  <c:v>49.87233333333333</c:v>
                </c:pt>
                <c:pt idx="3986">
                  <c:v>3.4203333333333332</c:v>
                </c:pt>
                <c:pt idx="3987">
                  <c:v>30.329333333333334</c:v>
                </c:pt>
                <c:pt idx="3988">
                  <c:v>56.043666666666667</c:v>
                </c:pt>
                <c:pt idx="3989">
                  <c:v>6.95</c:v>
                </c:pt>
                <c:pt idx="3990">
                  <c:v>88.927666666666667</c:v>
                </c:pt>
                <c:pt idx="3991">
                  <c:v>25.502666666666666</c:v>
                </c:pt>
                <c:pt idx="3992">
                  <c:v>22.859333333333332</c:v>
                </c:pt>
                <c:pt idx="3993">
                  <c:v>11.4145</c:v>
                </c:pt>
                <c:pt idx="3994">
                  <c:v>7.1366666666666667</c:v>
                </c:pt>
                <c:pt idx="3995">
                  <c:v>31.647666666666666</c:v>
                </c:pt>
                <c:pt idx="3996">
                  <c:v>26.035666666666668</c:v>
                </c:pt>
                <c:pt idx="3997">
                  <c:v>35.022333333333336</c:v>
                </c:pt>
                <c:pt idx="3998">
                  <c:v>65.536500000000004</c:v>
                </c:pt>
                <c:pt idx="3999">
                  <c:v>28.663166666666665</c:v>
                </c:pt>
              </c:numCache>
            </c:numRef>
          </c:yVal>
          <c:smooth val="0"/>
        </c:ser>
        <c:dLbls>
          <c:showLegendKey val="0"/>
          <c:showVal val="0"/>
          <c:showCatName val="0"/>
          <c:showSerName val="0"/>
          <c:showPercent val="0"/>
          <c:showBubbleSize val="0"/>
        </c:dLbls>
        <c:axId val="105429248"/>
        <c:axId val="105444096"/>
      </c:scatterChart>
      <c:valAx>
        <c:axId val="105429248"/>
        <c:scaling>
          <c:orientation val="minMax"/>
          <c:max val="100"/>
        </c:scaling>
        <c:delete val="0"/>
        <c:axPos val="b"/>
        <c:majorGridlines/>
        <c:title>
          <c:tx>
            <c:rich>
              <a:bodyPr/>
              <a:lstStyle/>
              <a:p>
                <a:pPr>
                  <a:defRPr/>
                </a:pPr>
                <a:r>
                  <a:rPr lang="en-US" dirty="0"/>
                  <a:t>Best Equilibrium </a:t>
                </a:r>
                <a:r>
                  <a:rPr lang="en-US" dirty="0" smtClean="0"/>
                  <a:t>Skim (min)</a:t>
                </a:r>
                <a:endParaRPr lang="en-US" dirty="0"/>
              </a:p>
            </c:rich>
          </c:tx>
          <c:layout/>
          <c:overlay val="0"/>
        </c:title>
        <c:numFmt formatCode="General" sourceLinked="1"/>
        <c:majorTickMark val="out"/>
        <c:minorTickMark val="none"/>
        <c:tickLblPos val="nextTo"/>
        <c:crossAx val="105444096"/>
        <c:crosses val="autoZero"/>
        <c:crossBetween val="midCat"/>
      </c:valAx>
      <c:valAx>
        <c:axId val="105444096"/>
        <c:scaling>
          <c:orientation val="minMax"/>
          <c:max val="100"/>
        </c:scaling>
        <c:delete val="0"/>
        <c:axPos val="l"/>
        <c:majorGridlines/>
        <c:title>
          <c:tx>
            <c:rich>
              <a:bodyPr rot="-5400000" vert="horz"/>
              <a:lstStyle/>
              <a:p>
                <a:pPr>
                  <a:defRPr/>
                </a:pPr>
                <a:r>
                  <a:rPr lang="en-US"/>
                  <a:t>Skim at indicated Relative Gap</a:t>
                </a:r>
              </a:p>
            </c:rich>
          </c:tx>
          <c:layout/>
          <c:overlay val="0"/>
        </c:title>
        <c:numFmt formatCode="General" sourceLinked="1"/>
        <c:majorTickMark val="out"/>
        <c:minorTickMark val="none"/>
        <c:tickLblPos val="nextTo"/>
        <c:crossAx val="105429248"/>
        <c:crosses val="autoZero"/>
        <c:crossBetween val="midCat"/>
        <c:majorUnit val="20"/>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2911441625354"/>
          <c:y val="1.9027454473075186E-2"/>
          <c:w val="0.81734434237386999"/>
          <c:h val="0.87243083634815921"/>
        </c:manualLayout>
      </c:layout>
      <c:scatterChart>
        <c:scatterStyle val="lineMarker"/>
        <c:varyColors val="0"/>
        <c:ser>
          <c:idx val="0"/>
          <c:order val="0"/>
          <c:tx>
            <c:strRef>
              <c:f>'RG-Skim delta graphs'!$C$4</c:f>
              <c:strCache>
                <c:ptCount val="1"/>
                <c:pt idx="0">
                  <c:v>Extreme/atl</c:v>
                </c:pt>
              </c:strCache>
            </c:strRef>
          </c:tx>
          <c:spPr>
            <a:ln>
              <a:solidFill>
                <a:schemeClr val="accent1">
                  <a:lumMod val="60000"/>
                  <a:lumOff val="40000"/>
                  <a:alpha val="50000"/>
                </a:schemeClr>
              </a:solidFill>
            </a:ln>
          </c:spPr>
          <c:marker>
            <c:symbol val="diamond"/>
            <c:size val="5"/>
            <c:spPr>
              <a:solidFill>
                <a:schemeClr val="accent1">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graphs'!$C$7:$C$1161</c:f>
              <c:numCache>
                <c:formatCode>General</c:formatCode>
                <c:ptCount val="1155"/>
                <c:pt idx="0">
                  <c:v>4.0158989506114358</c:v>
                </c:pt>
                <c:pt idx="1">
                  <c:v>1.5225813113723135</c:v>
                </c:pt>
                <c:pt idx="2">
                  <c:v>1.1793754056744927</c:v>
                </c:pt>
                <c:pt idx="3">
                  <c:v>0.56044865681716172</c:v>
                </c:pt>
                <c:pt idx="4">
                  <c:v>0.54660212008121367</c:v>
                </c:pt>
                <c:pt idx="5">
                  <c:v>0.36868084464405526</c:v>
                </c:pt>
                <c:pt idx="6">
                  <c:v>0.32324269496686631</c:v>
                </c:pt>
                <c:pt idx="7">
                  <c:v>0.28593770521710316</c:v>
                </c:pt>
                <c:pt idx="8">
                  <c:v>0.37607462639626049</c:v>
                </c:pt>
                <c:pt idx="9">
                  <c:v>0.23881915059623121</c:v>
                </c:pt>
                <c:pt idx="10">
                  <c:v>0.39771824207089784</c:v>
                </c:pt>
                <c:pt idx="11">
                  <c:v>0.32364599215335021</c:v>
                </c:pt>
                <c:pt idx="12">
                  <c:v>0.2952807567039808</c:v>
                </c:pt>
                <c:pt idx="13">
                  <c:v>0.18659216494656286</c:v>
                </c:pt>
                <c:pt idx="14">
                  <c:v>0.28089649038605413</c:v>
                </c:pt>
                <c:pt idx="15">
                  <c:v>0.16696503520434516</c:v>
                </c:pt>
                <c:pt idx="16">
                  <c:v>0.14263277161981497</c:v>
                </c:pt>
                <c:pt idx="17">
                  <c:v>0.2422471766813446</c:v>
                </c:pt>
                <c:pt idx="18">
                  <c:v>0.13718825960228198</c:v>
                </c:pt>
                <c:pt idx="19">
                  <c:v>0.12193018271364015</c:v>
                </c:pt>
                <c:pt idx="20">
                  <c:v>0.17892951840336827</c:v>
                </c:pt>
                <c:pt idx="21">
                  <c:v>0.18013940996282007</c:v>
                </c:pt>
                <c:pt idx="22">
                  <c:v>0.13080272081628649</c:v>
                </c:pt>
                <c:pt idx="23">
                  <c:v>0.11124280727181612</c:v>
                </c:pt>
                <c:pt idx="24">
                  <c:v>0.23606328648859107</c:v>
                </c:pt>
                <c:pt idx="25">
                  <c:v>0.17207346623314154</c:v>
                </c:pt>
                <c:pt idx="26">
                  <c:v>0.12912231587260348</c:v>
                </c:pt>
                <c:pt idx="27">
                  <c:v>0.10142924240070726</c:v>
                </c:pt>
                <c:pt idx="28">
                  <c:v>0.16138609079131752</c:v>
                </c:pt>
                <c:pt idx="29">
                  <c:v>0.18074435574254594</c:v>
                </c:pt>
                <c:pt idx="30">
                  <c:v>0.13779320538200787</c:v>
                </c:pt>
                <c:pt idx="31">
                  <c:v>8.1062734483269019E-2</c:v>
                </c:pt>
                <c:pt idx="32">
                  <c:v>0.14182617724684712</c:v>
                </c:pt>
                <c:pt idx="33">
                  <c:v>8.7784354258001115E-2</c:v>
                </c:pt>
                <c:pt idx="34">
                  <c:v>0.11124280727181612</c:v>
                </c:pt>
                <c:pt idx="35">
                  <c:v>7.4542763301778892E-2</c:v>
                </c:pt>
                <c:pt idx="36">
                  <c:v>0.12569428978749012</c:v>
                </c:pt>
                <c:pt idx="37">
                  <c:v>7.0845872425676248E-2</c:v>
                </c:pt>
                <c:pt idx="38">
                  <c:v>7.5954303454472627E-2</c:v>
                </c:pt>
                <c:pt idx="39">
                  <c:v>0.12482047921677494</c:v>
                </c:pt>
                <c:pt idx="40">
                  <c:v>0.10189975578493851</c:v>
                </c:pt>
                <c:pt idx="41">
                  <c:v>5.7940362458190627E-2</c:v>
                </c:pt>
                <c:pt idx="42">
                  <c:v>9.8942243084056386E-2</c:v>
                </c:pt>
                <c:pt idx="43">
                  <c:v>6.5065279419406652E-2</c:v>
                </c:pt>
                <c:pt idx="44">
                  <c:v>9.0809083156630555E-2</c:v>
                </c:pt>
                <c:pt idx="45">
                  <c:v>6.9837629459466422E-2</c:v>
                </c:pt>
                <c:pt idx="46">
                  <c:v>5.6864903294233493E-2</c:v>
                </c:pt>
                <c:pt idx="47">
                  <c:v>6.7417846340562873E-2</c:v>
                </c:pt>
                <c:pt idx="48">
                  <c:v>5.9351902610884369E-2</c:v>
                </c:pt>
                <c:pt idx="49">
                  <c:v>8.3280869008930627E-2</c:v>
                </c:pt>
                <c:pt idx="50">
                  <c:v>9.484205502146982E-2</c:v>
                </c:pt>
                <c:pt idx="51">
                  <c:v>5.7133768085222775E-2</c:v>
                </c:pt>
                <c:pt idx="52">
                  <c:v>7.111473721666553E-2</c:v>
                </c:pt>
                <c:pt idx="53">
                  <c:v>3.4549125642122952E-2</c:v>
                </c:pt>
                <c:pt idx="54">
                  <c:v>7.0375359041444999E-2</c:v>
                </c:pt>
                <c:pt idx="55">
                  <c:v>7.205576398512803E-2</c:v>
                </c:pt>
                <c:pt idx="56">
                  <c:v>6.5334144210395934E-2</c:v>
                </c:pt>
                <c:pt idx="57">
                  <c:v>3.5490152410585445E-2</c:v>
                </c:pt>
                <c:pt idx="58">
                  <c:v>7.803800558463958E-2</c:v>
                </c:pt>
                <c:pt idx="59">
                  <c:v>4.2010123592075573E-2</c:v>
                </c:pt>
                <c:pt idx="60">
                  <c:v>5.6663254700991532E-2</c:v>
                </c:pt>
                <c:pt idx="61">
                  <c:v>3.9657556670919338E-2</c:v>
                </c:pt>
                <c:pt idx="62">
                  <c:v>8.4154679579645786E-2</c:v>
                </c:pt>
                <c:pt idx="63">
                  <c:v>5.5923876525771E-2</c:v>
                </c:pt>
                <c:pt idx="64">
                  <c:v>2.9843991799810489E-2</c:v>
                </c:pt>
                <c:pt idx="65">
                  <c:v>3.0247288986294415E-2</c:v>
                </c:pt>
                <c:pt idx="66">
                  <c:v>6.3922604057702184E-2</c:v>
                </c:pt>
                <c:pt idx="67">
                  <c:v>4.2480636976306822E-2</c:v>
                </c:pt>
                <c:pt idx="68">
                  <c:v>3.1860477732230115E-2</c:v>
                </c:pt>
                <c:pt idx="69">
                  <c:v>3.0785018568272982E-2</c:v>
                </c:pt>
                <c:pt idx="70">
                  <c:v>4.4564339106473769E-2</c:v>
                </c:pt>
                <c:pt idx="71">
                  <c:v>2.63487495169498E-2</c:v>
                </c:pt>
                <c:pt idx="72">
                  <c:v>4.4631555304221089E-2</c:v>
                </c:pt>
                <c:pt idx="73">
                  <c:v>2.9306262217831919E-2</c:v>
                </c:pt>
                <c:pt idx="74">
                  <c:v>3.7909935529488993E-2</c:v>
                </c:pt>
                <c:pt idx="75">
                  <c:v>4.7521851807355887E-2</c:v>
                </c:pt>
                <c:pt idx="76">
                  <c:v>3.8514881309214884E-2</c:v>
                </c:pt>
                <c:pt idx="77">
                  <c:v>2.271907483859447E-2</c:v>
                </c:pt>
                <c:pt idx="78">
                  <c:v>4.0464151043887189E-2</c:v>
                </c:pt>
                <c:pt idx="79">
                  <c:v>3.2599855907450646E-2</c:v>
                </c:pt>
                <c:pt idx="80">
                  <c:v>3.3876963664649741E-2</c:v>
                </c:pt>
                <c:pt idx="81">
                  <c:v>2.3727317804804283E-2</c:v>
                </c:pt>
                <c:pt idx="82">
                  <c:v>4.584144686367287E-2</c:v>
                </c:pt>
                <c:pt idx="83">
                  <c:v>1.5258076888641848E-2</c:v>
                </c:pt>
                <c:pt idx="84">
                  <c:v>5.4512336373077265E-2</c:v>
                </c:pt>
                <c:pt idx="85">
                  <c:v>2.789472206513818E-2</c:v>
                </c:pt>
                <c:pt idx="86">
                  <c:v>4.1808474998833611E-2</c:v>
                </c:pt>
                <c:pt idx="87">
                  <c:v>1.8753319171502539E-2</c:v>
                </c:pt>
                <c:pt idx="88">
                  <c:v>5.3369661011372811E-2</c:v>
                </c:pt>
                <c:pt idx="89">
                  <c:v>3.0314505184041735E-2</c:v>
                </c:pt>
                <c:pt idx="90">
                  <c:v>2.2046912861121263E-2</c:v>
                </c:pt>
                <c:pt idx="91">
                  <c:v>4.4429906710979128E-2</c:v>
                </c:pt>
                <c:pt idx="92">
                  <c:v>1.7005698030072191E-2</c:v>
                </c:pt>
                <c:pt idx="93">
                  <c:v>3.4347477048880991E-2</c:v>
                </c:pt>
                <c:pt idx="94">
                  <c:v>2.1778048070131978E-2</c:v>
                </c:pt>
                <c:pt idx="95">
                  <c:v>4.7118554620871958E-2</c:v>
                </c:pt>
                <c:pt idx="96">
                  <c:v>2.1643615674637337E-2</c:v>
                </c:pt>
                <c:pt idx="97">
                  <c:v>1.9089400160239137E-2</c:v>
                </c:pt>
                <c:pt idx="98">
                  <c:v>3.4414693246628311E-2</c:v>
                </c:pt>
                <c:pt idx="99">
                  <c:v>2.4937209364256061E-2</c:v>
                </c:pt>
                <c:pt idx="100">
                  <c:v>3.3473666478165819E-2</c:v>
                </c:pt>
                <c:pt idx="101">
                  <c:v>2.3660101607056963E-2</c:v>
                </c:pt>
                <c:pt idx="102">
                  <c:v>1.9895994533206989E-2</c:v>
                </c:pt>
                <c:pt idx="103">
                  <c:v>2.5878236132718554E-2</c:v>
                </c:pt>
                <c:pt idx="104">
                  <c:v>3.5960665794816694E-2</c:v>
                </c:pt>
                <c:pt idx="105">
                  <c:v>4.2144555987570213E-2</c:v>
                </c:pt>
                <c:pt idx="106">
                  <c:v>2.1710831872384657E-2</c:v>
                </c:pt>
                <c:pt idx="107">
                  <c:v>2.4533912177772135E-2</c:v>
                </c:pt>
                <c:pt idx="108">
                  <c:v>1.8618886776007895E-2</c:v>
                </c:pt>
                <c:pt idx="109">
                  <c:v>4.3354447547021994E-2</c:v>
                </c:pt>
                <c:pt idx="110">
                  <c:v>2.1778048070131978E-2</c:v>
                </c:pt>
                <c:pt idx="111">
                  <c:v>1.9828778335459669E-2</c:v>
                </c:pt>
                <c:pt idx="112">
                  <c:v>1.9627129742217708E-2</c:v>
                </c:pt>
                <c:pt idx="113">
                  <c:v>2.9037397426842637E-2</c:v>
                </c:pt>
                <c:pt idx="114">
                  <c:v>2.5945452330465874E-2</c:v>
                </c:pt>
                <c:pt idx="115">
                  <c:v>2.2248561454363224E-2</c:v>
                </c:pt>
                <c:pt idx="116">
                  <c:v>1.7476211414303441E-2</c:v>
                </c:pt>
                <c:pt idx="117">
                  <c:v>1.9223832555733782E-2</c:v>
                </c:pt>
                <c:pt idx="118">
                  <c:v>2.7558641076401574E-2</c:v>
                </c:pt>
                <c:pt idx="119">
                  <c:v>2.2853507234089115E-2</c:v>
                </c:pt>
                <c:pt idx="120">
                  <c:v>1.9895994533206989E-2</c:v>
                </c:pt>
                <c:pt idx="121">
                  <c:v>2.6012668528213195E-2</c:v>
                </c:pt>
                <c:pt idx="122">
                  <c:v>2.4533912177772135E-2</c:v>
                </c:pt>
                <c:pt idx="123">
                  <c:v>3.2599855907450646E-2</c:v>
                </c:pt>
                <c:pt idx="124">
                  <c:v>2.426504738678285E-2</c:v>
                </c:pt>
                <c:pt idx="125">
                  <c:v>3.1188315754756907E-2</c:v>
                </c:pt>
                <c:pt idx="126">
                  <c:v>1.9963210730954313E-2</c:v>
                </c:pt>
                <c:pt idx="127">
                  <c:v>1.8081157194029328E-2</c:v>
                </c:pt>
                <c:pt idx="128">
                  <c:v>1.6400752250346304E-2</c:v>
                </c:pt>
                <c:pt idx="129">
                  <c:v>1.9627129742217708E-2</c:v>
                </c:pt>
                <c:pt idx="130">
                  <c:v>2.2517426245352509E-2</c:v>
                </c:pt>
                <c:pt idx="131">
                  <c:v>1.9761562137712348E-2</c:v>
                </c:pt>
                <c:pt idx="132">
                  <c:v>1.9358264951228422E-2</c:v>
                </c:pt>
                <c:pt idx="133">
                  <c:v>2.0433724115185559E-2</c:v>
                </c:pt>
                <c:pt idx="134">
                  <c:v>2.0433724115185559E-2</c:v>
                </c:pt>
                <c:pt idx="135">
                  <c:v>1.9694345939965028E-2</c:v>
                </c:pt>
                <c:pt idx="136">
                  <c:v>1.4653131108915959E-2</c:v>
                </c:pt>
                <c:pt idx="137">
                  <c:v>3.0314505184041735E-2</c:v>
                </c:pt>
                <c:pt idx="138">
                  <c:v>2.6684830505686406E-2</c:v>
                </c:pt>
                <c:pt idx="140">
                  <c:v>0</c:v>
                </c:pt>
                <c:pt idx="141">
                  <c:v>1.4044905691869229</c:v>
                </c:pt>
                <c:pt idx="142">
                  <c:v>0.67209551024911462</c:v>
                </c:pt>
                <c:pt idx="143">
                  <c:v>0.29049715010161176</c:v>
                </c:pt>
                <c:pt idx="144">
                  <c:v>0.29286024052319565</c:v>
                </c:pt>
                <c:pt idx="145">
                  <c:v>0.10495380906896941</c:v>
                </c:pt>
                <c:pt idx="146">
                  <c:v>7.9693187321003167E-2</c:v>
                </c:pt>
                <c:pt idx="147">
                  <c:v>4.4491288627063121E-2</c:v>
                </c:pt>
                <c:pt idx="148">
                  <c:v>0.10527975257539478</c:v>
                </c:pt>
                <c:pt idx="149">
                  <c:v>6.3151554369915597E-2</c:v>
                </c:pt>
                <c:pt idx="150">
                  <c:v>7.0403797387880093E-2</c:v>
                </c:pt>
                <c:pt idx="151">
                  <c:v>5.8669831156566744E-2</c:v>
                </c:pt>
                <c:pt idx="152">
                  <c:v>5.4025136190005214E-2</c:v>
                </c:pt>
                <c:pt idx="153">
                  <c:v>3.8216876128374724E-2</c:v>
                </c:pt>
                <c:pt idx="154">
                  <c:v>5.6469712488195489E-2</c:v>
                </c:pt>
                <c:pt idx="155">
                  <c:v>3.0475717850772171E-2</c:v>
                </c:pt>
                <c:pt idx="156">
                  <c:v>3.0068288467740456E-2</c:v>
                </c:pt>
                <c:pt idx="157">
                  <c:v>4.2535627588510892E-2</c:v>
                </c:pt>
                <c:pt idx="158">
                  <c:v>1.6460147074481228E-2</c:v>
                </c:pt>
                <c:pt idx="159">
                  <c:v>2.2490101943350587E-2</c:v>
                </c:pt>
                <c:pt idx="160">
                  <c:v>3.4224068174663932E-2</c:v>
                </c:pt>
                <c:pt idx="161">
                  <c:v>2.6727367526880409E-2</c:v>
                </c:pt>
                <c:pt idx="162">
                  <c:v>3.4712983434301993E-2</c:v>
                </c:pt>
                <c:pt idx="163">
                  <c:v>4.5550605022945577E-2</c:v>
                </c:pt>
                <c:pt idx="164">
                  <c:v>1.4341514282716315E-2</c:v>
                </c:pt>
                <c:pt idx="165">
                  <c:v>6.6981390570413704E-2</c:v>
                </c:pt>
                <c:pt idx="166">
                  <c:v>3.5609328076971765E-2</c:v>
                </c:pt>
                <c:pt idx="167">
                  <c:v>3.2023949506292684E-2</c:v>
                </c:pt>
                <c:pt idx="168">
                  <c:v>1.5237858925386085E-2</c:v>
                </c:pt>
                <c:pt idx="169">
                  <c:v>4.4246830997244094E-2</c:v>
                </c:pt>
                <c:pt idx="170">
                  <c:v>1.7926892853395396E-2</c:v>
                </c:pt>
                <c:pt idx="171">
                  <c:v>2.0941870287830077E-2</c:v>
                </c:pt>
                <c:pt idx="172">
                  <c:v>1.205990973773872E-2</c:v>
                </c:pt>
                <c:pt idx="173">
                  <c:v>4.709883667846608E-2</c:v>
                </c:pt>
                <c:pt idx="174">
                  <c:v>2.7134796909912121E-2</c:v>
                </c:pt>
                <c:pt idx="175">
                  <c:v>2.6401424020455037E-2</c:v>
                </c:pt>
                <c:pt idx="176">
                  <c:v>1.4260028406109973E-2</c:v>
                </c:pt>
                <c:pt idx="177">
                  <c:v>3.3164751778781476E-2</c:v>
                </c:pt>
                <c:pt idx="178">
                  <c:v>1.7926892853395396E-2</c:v>
                </c:pt>
                <c:pt idx="179">
                  <c:v>2.8601542688826288E-2</c:v>
                </c:pt>
                <c:pt idx="180">
                  <c:v>1.4585971912535344E-2</c:v>
                </c:pt>
                <c:pt idx="181">
                  <c:v>2.4364277105296466E-2</c:v>
                </c:pt>
                <c:pt idx="182">
                  <c:v>1.3119226133621176E-2</c:v>
                </c:pt>
                <c:pt idx="183">
                  <c:v>2.7297768663124809E-2</c:v>
                </c:pt>
                <c:pt idx="184">
                  <c:v>1.3526655516652889E-2</c:v>
                </c:pt>
                <c:pt idx="185">
                  <c:v>1.8334322236427111E-2</c:v>
                </c:pt>
                <c:pt idx="186">
                  <c:v>1.3037740257014834E-2</c:v>
                </c:pt>
                <c:pt idx="187">
                  <c:v>2.5749537007604295E-2</c:v>
                </c:pt>
                <c:pt idx="188">
                  <c:v>1.6949062334119282E-2</c:v>
                </c:pt>
                <c:pt idx="189">
                  <c:v>1.7356491717150997E-2</c:v>
                </c:pt>
                <c:pt idx="190">
                  <c:v>1.2711796750589461E-2</c:v>
                </c:pt>
                <c:pt idx="191">
                  <c:v>3.1372062493441939E-2</c:v>
                </c:pt>
                <c:pt idx="192">
                  <c:v>1.5808260061630486E-2</c:v>
                </c:pt>
                <c:pt idx="193">
                  <c:v>1.3689627269865575E-2</c:v>
                </c:pt>
                <c:pt idx="194">
                  <c:v>1.2467339120770433E-2</c:v>
                </c:pt>
                <c:pt idx="195">
                  <c:v>2.9090457948464345E-2</c:v>
                </c:pt>
                <c:pt idx="196">
                  <c:v>1.3771113146471918E-2</c:v>
                </c:pt>
                <c:pt idx="197">
                  <c:v>1.4097056652897287E-2</c:v>
                </c:pt>
                <c:pt idx="198">
                  <c:v>1.2711796750589461E-2</c:v>
                </c:pt>
                <c:pt idx="199">
                  <c:v>1.2467339120770433E-2</c:v>
                </c:pt>
                <c:pt idx="200">
                  <c:v>1.6867576457512939E-2</c:v>
                </c:pt>
                <c:pt idx="201">
                  <c:v>1.1978423861132377E-2</c:v>
                </c:pt>
                <c:pt idx="202">
                  <c:v>1.2548824997376777E-2</c:v>
                </c:pt>
                <c:pt idx="203">
                  <c:v>1.1733966231313349E-2</c:v>
                </c:pt>
                <c:pt idx="204">
                  <c:v>1.5237858925386085E-2</c:v>
                </c:pt>
                <c:pt idx="205">
                  <c:v>1.2793282627195805E-2</c:v>
                </c:pt>
                <c:pt idx="206">
                  <c:v>1.8578779866246137E-2</c:v>
                </c:pt>
                <c:pt idx="207">
                  <c:v>1.1978423861132377E-2</c:v>
                </c:pt>
                <c:pt idx="208">
                  <c:v>1.5971231814843171E-2</c:v>
                </c:pt>
                <c:pt idx="209">
                  <c:v>1.2467339120770433E-2</c:v>
                </c:pt>
                <c:pt idx="210">
                  <c:v>1.6867576457512939E-2</c:v>
                </c:pt>
                <c:pt idx="211">
                  <c:v>1.2222881490951406E-2</c:v>
                </c:pt>
                <c:pt idx="212">
                  <c:v>1.205990973773872E-2</c:v>
                </c:pt>
                <c:pt idx="213">
                  <c:v>1.1733966231313349E-2</c:v>
                </c:pt>
                <c:pt idx="214">
                  <c:v>2.0697412658011047E-2</c:v>
                </c:pt>
                <c:pt idx="215">
                  <c:v>1.3119226133621176E-2</c:v>
                </c:pt>
                <c:pt idx="216">
                  <c:v>1.2711796750589461E-2</c:v>
                </c:pt>
                <c:pt idx="217">
                  <c:v>1.1570994478100663E-2</c:v>
                </c:pt>
                <c:pt idx="218">
                  <c:v>1.1733966231313349E-2</c:v>
                </c:pt>
                <c:pt idx="219">
                  <c:v>1.1570994478100663E-2</c:v>
                </c:pt>
                <c:pt idx="220">
                  <c:v>1.140802272488798E-2</c:v>
                </c:pt>
                <c:pt idx="221">
                  <c:v>1.2630310873983119E-2</c:v>
                </c:pt>
                <c:pt idx="222">
                  <c:v>1.1245050971675294E-2</c:v>
                </c:pt>
                <c:pt idx="223">
                  <c:v>1.3445169640046547E-2</c:v>
                </c:pt>
                <c:pt idx="224">
                  <c:v>1.3200712010227518E-2</c:v>
                </c:pt>
                <c:pt idx="225">
                  <c:v>1.3445169640046547E-2</c:v>
                </c:pt>
                <c:pt idx="226">
                  <c:v>1.2467339120770433E-2</c:v>
                </c:pt>
                <c:pt idx="227">
                  <c:v>1.1000593341856265E-2</c:v>
                </c:pt>
                <c:pt idx="228">
                  <c:v>1.140802272488798E-2</c:v>
                </c:pt>
                <c:pt idx="229">
                  <c:v>1.205990973773872E-2</c:v>
                </c:pt>
                <c:pt idx="230">
                  <c:v>1.1815452107919691E-2</c:v>
                </c:pt>
                <c:pt idx="231">
                  <c:v>1.2222881490951406E-2</c:v>
                </c:pt>
                <c:pt idx="232">
                  <c:v>1.7845406976789054E-2</c:v>
                </c:pt>
                <c:pt idx="233">
                  <c:v>1.2711796750589461E-2</c:v>
                </c:pt>
                <c:pt idx="234">
                  <c:v>1.148950860149432E-2</c:v>
                </c:pt>
                <c:pt idx="235">
                  <c:v>1.205990973773872E-2</c:v>
                </c:pt>
                <c:pt idx="236">
                  <c:v>1.4585971912535344E-2</c:v>
                </c:pt>
                <c:pt idx="237">
                  <c:v>1.1815452107919691E-2</c:v>
                </c:pt>
                <c:pt idx="238">
                  <c:v>1.1815452107919691E-2</c:v>
                </c:pt>
                <c:pt idx="239">
                  <c:v>1.1978423861132377E-2</c:v>
                </c:pt>
                <c:pt idx="240">
                  <c:v>1.140802272488798E-2</c:v>
                </c:pt>
                <c:pt idx="241">
                  <c:v>1.1652480354707007E-2</c:v>
                </c:pt>
                <c:pt idx="242">
                  <c:v>1.2548824997376777E-2</c:v>
                </c:pt>
                <c:pt idx="243">
                  <c:v>1.205990973773872E-2</c:v>
                </c:pt>
                <c:pt idx="244">
                  <c:v>1.205990973773872E-2</c:v>
                </c:pt>
                <c:pt idx="245">
                  <c:v>1.1082079218462609E-2</c:v>
                </c:pt>
                <c:pt idx="246">
                  <c:v>2.0045525645160305E-2</c:v>
                </c:pt>
                <c:pt idx="247">
                  <c:v>1.5400830678598772E-2</c:v>
                </c:pt>
                <c:pt idx="248">
                  <c:v>1.1978423861132377E-2</c:v>
                </c:pt>
                <c:pt idx="249">
                  <c:v>1.295625438040849E-2</c:v>
                </c:pt>
                <c:pt idx="250">
                  <c:v>1.1733966231313349E-2</c:v>
                </c:pt>
                <c:pt idx="251">
                  <c:v>1.1896937984526033E-2</c:v>
                </c:pt>
                <c:pt idx="252">
                  <c:v>1.1570994478100663E-2</c:v>
                </c:pt>
                <c:pt idx="253">
                  <c:v>1.1896937984526033E-2</c:v>
                </c:pt>
                <c:pt idx="254">
                  <c:v>1.2141395614345062E-2</c:v>
                </c:pt>
                <c:pt idx="255">
                  <c:v>1.205990973773872E-2</c:v>
                </c:pt>
                <c:pt idx="256">
                  <c:v>1.1000593341856265E-2</c:v>
                </c:pt>
                <c:pt idx="257">
                  <c:v>1.1570994478100663E-2</c:v>
                </c:pt>
                <c:pt idx="258">
                  <c:v>1.2222881490951406E-2</c:v>
                </c:pt>
                <c:pt idx="259">
                  <c:v>1.1815452107919691E-2</c:v>
                </c:pt>
                <c:pt idx="260">
                  <c:v>1.238585324416409E-2</c:v>
                </c:pt>
                <c:pt idx="261">
                  <c:v>1.1815452107919691E-2</c:v>
                </c:pt>
                <c:pt idx="262">
                  <c:v>1.1570994478100663E-2</c:v>
                </c:pt>
                <c:pt idx="263">
                  <c:v>1.1326536848281638E-2</c:v>
                </c:pt>
                <c:pt idx="264">
                  <c:v>1.1245050971675294E-2</c:v>
                </c:pt>
                <c:pt idx="265">
                  <c:v>1.2467339120770433E-2</c:v>
                </c:pt>
                <c:pt idx="266">
                  <c:v>1.1570994478100663E-2</c:v>
                </c:pt>
                <c:pt idx="267">
                  <c:v>1.1978423861132377E-2</c:v>
                </c:pt>
                <c:pt idx="268">
                  <c:v>1.1326536848281638E-2</c:v>
                </c:pt>
                <c:pt idx="269">
                  <c:v>1.148950860149432E-2</c:v>
                </c:pt>
                <c:pt idx="270">
                  <c:v>1.1326536848281638E-2</c:v>
                </c:pt>
                <c:pt idx="271">
                  <c:v>1.2222881490951406E-2</c:v>
                </c:pt>
                <c:pt idx="272">
                  <c:v>1.140802272488798E-2</c:v>
                </c:pt>
                <c:pt idx="273">
                  <c:v>1.148950860149432E-2</c:v>
                </c:pt>
                <c:pt idx="274">
                  <c:v>1.1163565095068951E-2</c:v>
                </c:pt>
                <c:pt idx="275">
                  <c:v>1.1978423861132377E-2</c:v>
                </c:pt>
                <c:pt idx="276">
                  <c:v>1.1082079218462609E-2</c:v>
                </c:pt>
                <c:pt idx="277">
                  <c:v>1.1326536848281638E-2</c:v>
                </c:pt>
                <c:pt idx="278">
                  <c:v>1.1733966231313349E-2</c:v>
                </c:pt>
                <c:pt idx="279">
                  <c:v>1.140802272488798E-2</c:v>
                </c:pt>
                <c:pt idx="280">
                  <c:v>1.1652480354707007E-2</c:v>
                </c:pt>
                <c:pt idx="281">
                  <c:v>1.1733966231313349E-2</c:v>
                </c:pt>
                <c:pt idx="282">
                  <c:v>1.1978423861132377E-2</c:v>
                </c:pt>
                <c:pt idx="283">
                  <c:v>1.0756135712037238E-2</c:v>
                </c:pt>
                <c:pt idx="284">
                  <c:v>1.1000593341856265E-2</c:v>
                </c:pt>
                <c:pt idx="285">
                  <c:v>1.2141395614345062E-2</c:v>
                </c:pt>
                <c:pt idx="286">
                  <c:v>1.1570994478100663E-2</c:v>
                </c:pt>
                <c:pt idx="287">
                  <c:v>1.1570994478100663E-2</c:v>
                </c:pt>
                <c:pt idx="288">
                  <c:v>1.0919107465249923E-2</c:v>
                </c:pt>
                <c:pt idx="289">
                  <c:v>1.1815452107919691E-2</c:v>
                </c:pt>
                <c:pt idx="290">
                  <c:v>1.0919107465249923E-2</c:v>
                </c:pt>
                <c:pt idx="291">
                  <c:v>1.1163565095068951E-2</c:v>
                </c:pt>
                <c:pt idx="292">
                  <c:v>1.1245050971675294E-2</c:v>
                </c:pt>
                <c:pt idx="293">
                  <c:v>1.148950860149432E-2</c:v>
                </c:pt>
                <c:pt idx="295">
                  <c:v>0</c:v>
                </c:pt>
                <c:pt idx="296">
                  <c:v>1.1468427659647895</c:v>
                </c:pt>
                <c:pt idx="297">
                  <c:v>0.60030786208132303</c:v>
                </c:pt>
                <c:pt idx="298">
                  <c:v>0.30643864553003608</c:v>
                </c:pt>
                <c:pt idx="299">
                  <c:v>0.23760925903677946</c:v>
                </c:pt>
                <c:pt idx="300">
                  <c:v>0.21549512997791087</c:v>
                </c:pt>
                <c:pt idx="301">
                  <c:v>0.23129093644853127</c:v>
                </c:pt>
                <c:pt idx="302">
                  <c:v>0.1288534510816142</c:v>
                </c:pt>
                <c:pt idx="303">
                  <c:v>0.24137336611062943</c:v>
                </c:pt>
                <c:pt idx="304">
                  <c:v>0.13792763777750253</c:v>
                </c:pt>
                <c:pt idx="305">
                  <c:v>0.20648815947976987</c:v>
                </c:pt>
                <c:pt idx="306">
                  <c:v>7.4811628092768173E-2</c:v>
                </c:pt>
                <c:pt idx="307">
                  <c:v>8.2003761251731519E-2</c:v>
                </c:pt>
                <c:pt idx="308">
                  <c:v>3.6565611574542585E-2</c:v>
                </c:pt>
                <c:pt idx="309">
                  <c:v>5.323522861587817E-2</c:v>
                </c:pt>
                <c:pt idx="310">
                  <c:v>3.1389964347998872E-2</c:v>
                </c:pt>
                <c:pt idx="311">
                  <c:v>3.8582097506962204E-2</c:v>
                </c:pt>
                <c:pt idx="312">
                  <c:v>2.8499667844864067E-2</c:v>
                </c:pt>
                <c:pt idx="313">
                  <c:v>3.1658829138988147E-2</c:v>
                </c:pt>
                <c:pt idx="314">
                  <c:v>1.9761562137712348E-2</c:v>
                </c:pt>
                <c:pt idx="315">
                  <c:v>2.3996182595793565E-2</c:v>
                </c:pt>
                <c:pt idx="316">
                  <c:v>5.8814173028905806E-2</c:v>
                </c:pt>
                <c:pt idx="317">
                  <c:v>2.3391236816067678E-2</c:v>
                </c:pt>
                <c:pt idx="318">
                  <c:v>2.4735560771014097E-2</c:v>
                </c:pt>
                <c:pt idx="319">
                  <c:v>2.0837021301669485E-2</c:v>
                </c:pt>
                <c:pt idx="320">
                  <c:v>1.8686102973755215E-2</c:v>
                </c:pt>
                <c:pt idx="321">
                  <c:v>2.1912480465626619E-2</c:v>
                </c:pt>
                <c:pt idx="322">
                  <c:v>2.3727317804804283E-2</c:v>
                </c:pt>
                <c:pt idx="323">
                  <c:v>1.2905509967485617E-2</c:v>
                </c:pt>
                <c:pt idx="324">
                  <c:v>2.0366507917438239E-2</c:v>
                </c:pt>
                <c:pt idx="325">
                  <c:v>1.2636645176496332E-2</c:v>
                </c:pt>
                <c:pt idx="326">
                  <c:v>1.7879508600787367E-2</c:v>
                </c:pt>
                <c:pt idx="327">
                  <c:v>1.7140130425566835E-2</c:v>
                </c:pt>
                <c:pt idx="328">
                  <c:v>1.6938481832324871E-2</c:v>
                </c:pt>
                <c:pt idx="329">
                  <c:v>1.2569428978749011E-2</c:v>
                </c:pt>
                <c:pt idx="330">
                  <c:v>2.6684830505686406E-2</c:v>
                </c:pt>
                <c:pt idx="332">
                  <c:v>0</c:v>
                </c:pt>
                <c:pt idx="333">
                  <c:v>8.5440009239801729</c:v>
                </c:pt>
                <c:pt idx="334">
                  <c:v>2.4179931840393554</c:v>
                </c:pt>
                <c:pt idx="335">
                  <c:v>1.4392738445368507</c:v>
                </c:pt>
                <c:pt idx="336">
                  <c:v>1.2045668311315609</c:v>
                </c:pt>
                <c:pt idx="337">
                  <c:v>1.0570487621907889</c:v>
                </c:pt>
                <c:pt idx="338">
                  <c:v>0.96456285497116911</c:v>
                </c:pt>
                <c:pt idx="339">
                  <c:v>0.80007575490343175</c:v>
                </c:pt>
                <c:pt idx="340">
                  <c:v>0.68466759292943069</c:v>
                </c:pt>
                <c:pt idx="341">
                  <c:v>0.56452497751945319</c:v>
                </c:pt>
                <c:pt idx="342">
                  <c:v>0.55904051165797553</c:v>
                </c:pt>
                <c:pt idx="343">
                  <c:v>0.54249336252035474</c:v>
                </c:pt>
                <c:pt idx="344">
                  <c:v>0.36938111955935327</c:v>
                </c:pt>
                <c:pt idx="345">
                  <c:v>0.50339896484110347</c:v>
                </c:pt>
                <c:pt idx="346">
                  <c:v>0.56747815144486435</c:v>
                </c:pt>
                <c:pt idx="347">
                  <c:v>0.42117885269553157</c:v>
                </c:pt>
                <c:pt idx="348">
                  <c:v>0.40219416317503187</c:v>
                </c:pt>
                <c:pt idx="349">
                  <c:v>0.37720937425052231</c:v>
                </c:pt>
                <c:pt idx="350">
                  <c:v>0.4542731509707732</c:v>
                </c:pt>
                <c:pt idx="351">
                  <c:v>0.28777039250950126</c:v>
                </c:pt>
                <c:pt idx="352">
                  <c:v>0.36900611334660266</c:v>
                </c:pt>
                <c:pt idx="353">
                  <c:v>0.30989575906178735</c:v>
                </c:pt>
                <c:pt idx="354">
                  <c:v>0.31364582118929352</c:v>
                </c:pt>
                <c:pt idx="355">
                  <c:v>0.214597305246538</c:v>
                </c:pt>
                <c:pt idx="356">
                  <c:v>0.24178525567095741</c:v>
                </c:pt>
                <c:pt idx="357">
                  <c:v>0.31186454167872807</c:v>
                </c:pt>
                <c:pt idx="358">
                  <c:v>0.28809852294565802</c:v>
                </c:pt>
                <c:pt idx="359">
                  <c:v>0.20297211265126899</c:v>
                </c:pt>
                <c:pt idx="360">
                  <c:v>0.24848849172387458</c:v>
                </c:pt>
                <c:pt idx="361">
                  <c:v>0.29545801987088877</c:v>
                </c:pt>
                <c:pt idx="362">
                  <c:v>0.19598762193878885</c:v>
                </c:pt>
                <c:pt idx="363">
                  <c:v>0.15567445406809802</c:v>
                </c:pt>
                <c:pt idx="364">
                  <c:v>0.17217472742912496</c:v>
                </c:pt>
                <c:pt idx="365">
                  <c:v>0.29325485837097898</c:v>
                </c:pt>
                <c:pt idx="366">
                  <c:v>0.19486260330053701</c:v>
                </c:pt>
                <c:pt idx="367">
                  <c:v>0.15600258450425478</c:v>
                </c:pt>
                <c:pt idx="368">
                  <c:v>0.1538931745575326</c:v>
                </c:pt>
                <c:pt idx="369">
                  <c:v>0.24351965940492898</c:v>
                </c:pt>
                <c:pt idx="370">
                  <c:v>0.1404867024516982</c:v>
                </c:pt>
                <c:pt idx="371">
                  <c:v>0.17386225538650271</c:v>
                </c:pt>
                <c:pt idx="372">
                  <c:v>0.14822120558967958</c:v>
                </c:pt>
                <c:pt idx="373">
                  <c:v>0.15122125529168448</c:v>
                </c:pt>
                <c:pt idx="374">
                  <c:v>0.1689402988441509</c:v>
                </c:pt>
                <c:pt idx="375">
                  <c:v>0.25205105074500539</c:v>
                </c:pt>
                <c:pt idx="376">
                  <c:v>0.17859670882247919</c:v>
                </c:pt>
                <c:pt idx="377">
                  <c:v>0.13481473348384518</c:v>
                </c:pt>
                <c:pt idx="378">
                  <c:v>9.9095391719349335E-2</c:v>
                </c:pt>
                <c:pt idx="379">
                  <c:v>0.11222060916562078</c:v>
                </c:pt>
                <c:pt idx="380">
                  <c:v>0.18572182686474084</c:v>
                </c:pt>
                <c:pt idx="381">
                  <c:v>0.17433101315244096</c:v>
                </c:pt>
                <c:pt idx="382">
                  <c:v>0.15876825532329056</c:v>
                </c:pt>
                <c:pt idx="383">
                  <c:v>0.12947089495214895</c:v>
                </c:pt>
                <c:pt idx="384">
                  <c:v>9.4689068719529645E-2</c:v>
                </c:pt>
                <c:pt idx="385">
                  <c:v>8.7892081113424794E-2</c:v>
                </c:pt>
                <c:pt idx="386">
                  <c:v>0.10336108738938757</c:v>
                </c:pt>
                <c:pt idx="387">
                  <c:v>0.12975214961171191</c:v>
                </c:pt>
                <c:pt idx="388">
                  <c:v>0.10725177684667515</c:v>
                </c:pt>
                <c:pt idx="389">
                  <c:v>0.10776741038920726</c:v>
                </c:pt>
                <c:pt idx="390">
                  <c:v>0.130267783154244</c:v>
                </c:pt>
                <c:pt idx="391">
                  <c:v>0.12492394462254777</c:v>
                </c:pt>
                <c:pt idx="392">
                  <c:v>0.10054854079375797</c:v>
                </c:pt>
                <c:pt idx="393">
                  <c:v>9.2298404113244498E-2</c:v>
                </c:pt>
                <c:pt idx="394">
                  <c:v>7.176681396514846E-2</c:v>
                </c:pt>
                <c:pt idx="395">
                  <c:v>8.5313913400764343E-2</c:v>
                </c:pt>
                <c:pt idx="396">
                  <c:v>0.10659551597436159</c:v>
                </c:pt>
                <c:pt idx="397">
                  <c:v>9.6892230219439504E-2</c:v>
                </c:pt>
                <c:pt idx="398">
                  <c:v>8.0954466177538473E-2</c:v>
                </c:pt>
                <c:pt idx="399">
                  <c:v>0.11554878930378246</c:v>
                </c:pt>
                <c:pt idx="400">
                  <c:v>7.125118042261637E-2</c:v>
                </c:pt>
                <c:pt idx="401">
                  <c:v>5.4094646189275841E-2</c:v>
                </c:pt>
                <c:pt idx="402">
                  <c:v>0.11001744766571094</c:v>
                </c:pt>
                <c:pt idx="403">
                  <c:v>7.5845006528811376E-2</c:v>
                </c:pt>
                <c:pt idx="404">
                  <c:v>8.7376447570892704E-2</c:v>
                </c:pt>
                <c:pt idx="405">
                  <c:v>7.2563702167243518E-2</c:v>
                </c:pt>
                <c:pt idx="406">
                  <c:v>6.2860416412321415E-2</c:v>
                </c:pt>
                <c:pt idx="407">
                  <c:v>5.507903749774621E-2</c:v>
                </c:pt>
                <c:pt idx="408">
                  <c:v>4.8657056104391971E-2</c:v>
                </c:pt>
                <c:pt idx="409">
                  <c:v>0.12506457195232926</c:v>
                </c:pt>
                <c:pt idx="410">
                  <c:v>0.11142372096352572</c:v>
                </c:pt>
                <c:pt idx="411">
                  <c:v>8.5313913400764343E-2</c:v>
                </c:pt>
                <c:pt idx="412">
                  <c:v>4.504762130666732E-2</c:v>
                </c:pt>
                <c:pt idx="413">
                  <c:v>5.6250931912591867E-2</c:v>
                </c:pt>
                <c:pt idx="414">
                  <c:v>3.2906795168866243E-2</c:v>
                </c:pt>
                <c:pt idx="415">
                  <c:v>7.6501267401124937E-2</c:v>
                </c:pt>
                <c:pt idx="416">
                  <c:v>6.6141720773889273E-2</c:v>
                </c:pt>
                <c:pt idx="417">
                  <c:v>5.5969677253028906E-2</c:v>
                </c:pt>
                <c:pt idx="418">
                  <c:v>0.10472048491060854</c:v>
                </c:pt>
                <c:pt idx="419">
                  <c:v>9.0517124602679092E-2</c:v>
                </c:pt>
                <c:pt idx="420">
                  <c:v>7.0266789114146008E-2</c:v>
                </c:pt>
                <c:pt idx="421">
                  <c:v>9.6517224006688884E-2</c:v>
                </c:pt>
                <c:pt idx="422">
                  <c:v>7.6876273613875556E-2</c:v>
                </c:pt>
                <c:pt idx="423">
                  <c:v>5.4985285944558551E-2</c:v>
                </c:pt>
                <c:pt idx="424">
                  <c:v>8.5454540730545814E-2</c:v>
                </c:pt>
                <c:pt idx="425">
                  <c:v>4.3875726891821662E-2</c:v>
                </c:pt>
                <c:pt idx="426">
                  <c:v>5.4610279731807938E-2</c:v>
                </c:pt>
                <c:pt idx="427">
                  <c:v>5.4657155508401764E-2</c:v>
                </c:pt>
                <c:pt idx="428">
                  <c:v>4.6735149264045081E-2</c:v>
                </c:pt>
                <c:pt idx="429">
                  <c:v>3.8625639913313081E-2</c:v>
                </c:pt>
                <c:pt idx="430">
                  <c:v>6.4876074805855957E-2</c:v>
                </c:pt>
                <c:pt idx="431">
                  <c:v>8.5923298496484085E-2</c:v>
                </c:pt>
                <c:pt idx="432">
                  <c:v>5.751657788062519E-2</c:v>
                </c:pt>
                <c:pt idx="433">
                  <c:v>5.3860267306306712E-2</c:v>
                </c:pt>
                <c:pt idx="434">
                  <c:v>3.6656857296372372E-2</c:v>
                </c:pt>
                <c:pt idx="435">
                  <c:v>4.9547695859674667E-2</c:v>
                </c:pt>
                <c:pt idx="436">
                  <c:v>3.4781826232619308E-2</c:v>
                </c:pt>
                <c:pt idx="437">
                  <c:v>6.7547994071704073E-2</c:v>
                </c:pt>
                <c:pt idx="438">
                  <c:v>8.4892031411419891E-2</c:v>
                </c:pt>
                <c:pt idx="439">
                  <c:v>4.7813292125703087E-2</c:v>
                </c:pt>
                <c:pt idx="440">
                  <c:v>3.1969279636989714E-2</c:v>
                </c:pt>
                <c:pt idx="441">
                  <c:v>5.9954118263504164E-2</c:v>
                </c:pt>
                <c:pt idx="442">
                  <c:v>4.378197533863401E-2</c:v>
                </c:pt>
                <c:pt idx="443">
                  <c:v>5.1047720710677119E-2</c:v>
                </c:pt>
                <c:pt idx="444">
                  <c:v>5.9157230061409119E-2</c:v>
                </c:pt>
                <c:pt idx="445">
                  <c:v>4.4344484657759919E-2</c:v>
                </c:pt>
                <c:pt idx="446">
                  <c:v>3.6422478413403236E-2</c:v>
                </c:pt>
                <c:pt idx="447">
                  <c:v>2.5453546690447821E-2</c:v>
                </c:pt>
                <c:pt idx="448">
                  <c:v>4.9172689646924055E-2</c:v>
                </c:pt>
                <c:pt idx="449">
                  <c:v>7.420435434802744E-2</c:v>
                </c:pt>
                <c:pt idx="450">
                  <c:v>4.575075795557472E-2</c:v>
                </c:pt>
                <c:pt idx="451">
                  <c:v>3.5344335551745223E-2</c:v>
                </c:pt>
                <c:pt idx="452">
                  <c:v>4.3031962913132785E-2</c:v>
                </c:pt>
                <c:pt idx="453">
                  <c:v>3.6328726860215585E-2</c:v>
                </c:pt>
                <c:pt idx="454">
                  <c:v>5.6344683465779519E-2</c:v>
                </c:pt>
                <c:pt idx="455">
                  <c:v>6.8438633826986769E-2</c:v>
                </c:pt>
                <c:pt idx="456">
                  <c:v>4.115693184937972E-2</c:v>
                </c:pt>
                <c:pt idx="457">
                  <c:v>2.357851562669476E-2</c:v>
                </c:pt>
                <c:pt idx="458">
                  <c:v>2.9625490807298385E-2</c:v>
                </c:pt>
                <c:pt idx="459">
                  <c:v>3.220365851995885E-2</c:v>
                </c:pt>
                <c:pt idx="460">
                  <c:v>3.6094347977246449E-2</c:v>
                </c:pt>
                <c:pt idx="461">
                  <c:v>7.176681396514846E-2</c:v>
                </c:pt>
                <c:pt idx="462">
                  <c:v>4.307883868972661E-2</c:v>
                </c:pt>
                <c:pt idx="463">
                  <c:v>4.21881989344439E-2</c:v>
                </c:pt>
                <c:pt idx="464">
                  <c:v>2.7375453530794708E-2</c:v>
                </c:pt>
                <c:pt idx="465">
                  <c:v>3.6984987732529152E-2</c:v>
                </c:pt>
                <c:pt idx="466">
                  <c:v>5.662593812534248E-2</c:v>
                </c:pt>
                <c:pt idx="467">
                  <c:v>3.0750509445550224E-2</c:v>
                </c:pt>
                <c:pt idx="468">
                  <c:v>3.6047472200652624E-2</c:v>
                </c:pt>
                <c:pt idx="469">
                  <c:v>3.6047472200652624E-2</c:v>
                </c:pt>
                <c:pt idx="470">
                  <c:v>2.6719192658481137E-2</c:v>
                </c:pt>
                <c:pt idx="471">
                  <c:v>3.2297410073146494E-2</c:v>
                </c:pt>
                <c:pt idx="472">
                  <c:v>2.409414916922685E-2</c:v>
                </c:pt>
                <c:pt idx="473">
                  <c:v>3.6703733072966198E-2</c:v>
                </c:pt>
                <c:pt idx="474">
                  <c:v>2.5922304456386089E-2</c:v>
                </c:pt>
                <c:pt idx="475">
                  <c:v>3.0703633668956395E-2</c:v>
                </c:pt>
                <c:pt idx="476">
                  <c:v>2.7891087073326801E-2</c:v>
                </c:pt>
                <c:pt idx="477">
                  <c:v>3.1172391434894663E-2</c:v>
                </c:pt>
                <c:pt idx="478">
                  <c:v>2.0344087041720724E-2</c:v>
                </c:pt>
                <c:pt idx="479">
                  <c:v>3.5297459775151398E-2</c:v>
                </c:pt>
                <c:pt idx="480">
                  <c:v>6.9423025135457131E-2</c:v>
                </c:pt>
                <c:pt idx="481">
                  <c:v>4.870393188098579E-2</c:v>
                </c:pt>
                <c:pt idx="482">
                  <c:v>3.1875528083802063E-2</c:v>
                </c:pt>
                <c:pt idx="483">
                  <c:v>3.1219267211488488E-2</c:v>
                </c:pt>
                <c:pt idx="484">
                  <c:v>4.0875677189816759E-2</c:v>
                </c:pt>
                <c:pt idx="485">
                  <c:v>2.7328577754200882E-2</c:v>
                </c:pt>
                <c:pt idx="486">
                  <c:v>2.3062882084162666E-2</c:v>
                </c:pt>
                <c:pt idx="487">
                  <c:v>4.9735198966049977E-2</c:v>
                </c:pt>
                <c:pt idx="488">
                  <c:v>3.0188000126424305E-2</c:v>
                </c:pt>
                <c:pt idx="489">
                  <c:v>2.5266043584072514E-2</c:v>
                </c:pt>
                <c:pt idx="490">
                  <c:v>2.0765969031065167E-2</c:v>
                </c:pt>
                <c:pt idx="491">
                  <c:v>2.2922254754381186E-2</c:v>
                </c:pt>
                <c:pt idx="492">
                  <c:v>2.7047323094637921E-2</c:v>
                </c:pt>
                <c:pt idx="493">
                  <c:v>2.3297260967131798E-2</c:v>
                </c:pt>
                <c:pt idx="494">
                  <c:v>2.357851562669476E-2</c:v>
                </c:pt>
                <c:pt idx="495">
                  <c:v>3.6141223753840275E-2</c:v>
                </c:pt>
                <c:pt idx="496">
                  <c:v>2.4656658488352769E-2</c:v>
                </c:pt>
                <c:pt idx="497">
                  <c:v>2.1703484562941699E-2</c:v>
                </c:pt>
                <c:pt idx="498">
                  <c:v>3.3328677158210682E-2</c:v>
                </c:pt>
                <c:pt idx="499">
                  <c:v>3.6750608849560024E-2</c:v>
                </c:pt>
                <c:pt idx="500">
                  <c:v>2.3906646062851544E-2</c:v>
                </c:pt>
                <c:pt idx="501">
                  <c:v>2.0765969031065167E-2</c:v>
                </c:pt>
                <c:pt idx="502">
                  <c:v>1.9265944180062715E-2</c:v>
                </c:pt>
                <c:pt idx="503">
                  <c:v>2.2078490775692308E-2</c:v>
                </c:pt>
                <c:pt idx="504">
                  <c:v>2.3437888296913279E-2</c:v>
                </c:pt>
                <c:pt idx="505">
                  <c:v>1.6734652243996079E-2</c:v>
                </c:pt>
                <c:pt idx="506">
                  <c:v>4.5797633732168545E-2</c:v>
                </c:pt>
                <c:pt idx="507">
                  <c:v>6.9516776688644796E-2</c:v>
                </c:pt>
                <c:pt idx="508">
                  <c:v>5.2360242455304268E-2</c:v>
                </c:pt>
                <c:pt idx="509">
                  <c:v>3.6000596424058798E-2</c:v>
                </c:pt>
                <c:pt idx="510">
                  <c:v>2.217224232887996E-2</c:v>
                </c:pt>
                <c:pt idx="511">
                  <c:v>2.7703583966951495E-2</c:v>
                </c:pt>
                <c:pt idx="512">
                  <c:v>1.9734701946000979E-2</c:v>
                </c:pt>
                <c:pt idx="513">
                  <c:v>2.8031714403108279E-2</c:v>
                </c:pt>
                <c:pt idx="514">
                  <c:v>2.7047323094637921E-2</c:v>
                </c:pt>
                <c:pt idx="515">
                  <c:v>2.3859770286257718E-2</c:v>
                </c:pt>
                <c:pt idx="516">
                  <c:v>1.9078441073687408E-2</c:v>
                </c:pt>
                <c:pt idx="517">
                  <c:v>2.1844111892723176E-2</c:v>
                </c:pt>
                <c:pt idx="518">
                  <c:v>1.3406472105834394E-2</c:v>
                </c:pt>
                <c:pt idx="519">
                  <c:v>3.023487590301813E-2</c:v>
                </c:pt>
                <c:pt idx="520">
                  <c:v>2.2594124318224398E-2</c:v>
                </c:pt>
                <c:pt idx="521">
                  <c:v>1.809404976521705E-2</c:v>
                </c:pt>
                <c:pt idx="522">
                  <c:v>2.2594124318224398E-2</c:v>
                </c:pt>
                <c:pt idx="523">
                  <c:v>1.5562757829150418E-2</c:v>
                </c:pt>
                <c:pt idx="524">
                  <c:v>1.757841622268496E-2</c:v>
                </c:pt>
                <c:pt idx="525">
                  <c:v>1.6734652243996079E-2</c:v>
                </c:pt>
                <c:pt idx="526">
                  <c:v>4.4391360434353745E-2</c:v>
                </c:pt>
                <c:pt idx="527">
                  <c:v>2.7469205083982363E-2</c:v>
                </c:pt>
                <c:pt idx="528">
                  <c:v>1.7484664669497305E-2</c:v>
                </c:pt>
                <c:pt idx="529">
                  <c:v>2.4234776499008331E-2</c:v>
                </c:pt>
                <c:pt idx="530">
                  <c:v>1.3640850988803528E-2</c:v>
                </c:pt>
                <c:pt idx="531">
                  <c:v>2.5875428679792263E-2</c:v>
                </c:pt>
                <c:pt idx="532">
                  <c:v>1.9781577722594805E-2</c:v>
                </c:pt>
                <c:pt idx="533">
                  <c:v>1.9078441073687408E-2</c:v>
                </c:pt>
                <c:pt idx="534">
                  <c:v>1.5750260935525725E-2</c:v>
                </c:pt>
                <c:pt idx="535">
                  <c:v>1.9687826169407154E-2</c:v>
                </c:pt>
                <c:pt idx="536">
                  <c:v>1.2890838563302304E-2</c:v>
                </c:pt>
                <c:pt idx="537">
                  <c:v>2.2828503201193534E-2</c:v>
                </c:pt>
                <c:pt idx="538">
                  <c:v>1.8000298212029399E-2</c:v>
                </c:pt>
                <c:pt idx="539">
                  <c:v>1.5140875839805978E-2</c:v>
                </c:pt>
                <c:pt idx="540">
                  <c:v>1.5844012488713376E-2</c:v>
                </c:pt>
                <c:pt idx="541">
                  <c:v>2.3344136743725624E-2</c:v>
                </c:pt>
                <c:pt idx="542">
                  <c:v>2.6344186445730527E-2</c:v>
                </c:pt>
                <c:pt idx="543">
                  <c:v>2.0437838594908379E-2</c:v>
                </c:pt>
                <c:pt idx="544">
                  <c:v>1.4250236084523273E-2</c:v>
                </c:pt>
                <c:pt idx="545">
                  <c:v>2.2359745435255266E-2</c:v>
                </c:pt>
                <c:pt idx="546">
                  <c:v>1.7531540446091131E-2</c:v>
                </c:pt>
                <c:pt idx="547">
                  <c:v>1.5000248510024499E-2</c:v>
                </c:pt>
                <c:pt idx="548">
                  <c:v>2.1562857233160218E-2</c:v>
                </c:pt>
                <c:pt idx="549">
                  <c:v>1.6594024914214602E-2</c:v>
                </c:pt>
                <c:pt idx="550">
                  <c:v>2.179723611612935E-2</c:v>
                </c:pt>
                <c:pt idx="551">
                  <c:v>1.5328378946181285E-2</c:v>
                </c:pt>
                <c:pt idx="552">
                  <c:v>2.0015956605563941E-2</c:v>
                </c:pt>
                <c:pt idx="553">
                  <c:v>2.2078490775692308E-2</c:v>
                </c:pt>
                <c:pt idx="554">
                  <c:v>1.3781478318585007E-2</c:v>
                </c:pt>
                <c:pt idx="555">
                  <c:v>1.6500273361026947E-2</c:v>
                </c:pt>
                <c:pt idx="556">
                  <c:v>1.1297062159112199E-2</c:v>
                </c:pt>
                <c:pt idx="557">
                  <c:v>1.7297161563121999E-2</c:v>
                </c:pt>
                <c:pt idx="558">
                  <c:v>1.7250285786528173E-2</c:v>
                </c:pt>
                <c:pt idx="559">
                  <c:v>1.5469006275962765E-2</c:v>
                </c:pt>
                <c:pt idx="560">
                  <c:v>1.2609583903739344E-2</c:v>
                </c:pt>
                <c:pt idx="561">
                  <c:v>1.0922055946361588E-2</c:v>
                </c:pt>
                <c:pt idx="562">
                  <c:v>2.2359745435255266E-2</c:v>
                </c:pt>
                <c:pt idx="563">
                  <c:v>1.6406521807839296E-2</c:v>
                </c:pt>
                <c:pt idx="564">
                  <c:v>2.0625341701283686E-2</c:v>
                </c:pt>
                <c:pt idx="565">
                  <c:v>2.3250385190537973E-2</c:v>
                </c:pt>
                <c:pt idx="566">
                  <c:v>1.4953372733430672E-2</c:v>
                </c:pt>
                <c:pt idx="567">
                  <c:v>1.5422130499368938E-2</c:v>
                </c:pt>
                <c:pt idx="568">
                  <c:v>1.1672068371862812E-2</c:v>
                </c:pt>
                <c:pt idx="569">
                  <c:v>8.6720186698579123E-3</c:v>
                </c:pt>
                <c:pt idx="570">
                  <c:v>1.4765869627055365E-2</c:v>
                </c:pt>
                <c:pt idx="571">
                  <c:v>1.5703385158931899E-2</c:v>
                </c:pt>
                <c:pt idx="572">
                  <c:v>1.2047074584613425E-2</c:v>
                </c:pt>
                <c:pt idx="573">
                  <c:v>3.009424857323665E-2</c:v>
                </c:pt>
                <c:pt idx="574">
                  <c:v>4.556325484919941E-2</c:v>
                </c:pt>
                <c:pt idx="575">
                  <c:v>3.2953670945460069E-2</c:v>
                </c:pt>
                <c:pt idx="576">
                  <c:v>2.0953472137440473E-2</c:v>
                </c:pt>
                <c:pt idx="577">
                  <c:v>1.4906496956836846E-2</c:v>
                </c:pt>
                <c:pt idx="578">
                  <c:v>2.179723611612935E-2</c:v>
                </c:pt>
                <c:pt idx="579">
                  <c:v>1.8000298212029399E-2</c:v>
                </c:pt>
                <c:pt idx="580">
                  <c:v>1.2328329244176385E-2</c:v>
                </c:pt>
                <c:pt idx="581">
                  <c:v>1.7109658456746692E-2</c:v>
                </c:pt>
                <c:pt idx="582">
                  <c:v>3.6984987732529152E-2</c:v>
                </c:pt>
                <c:pt idx="583">
                  <c:v>2.6672316881887308E-2</c:v>
                </c:pt>
                <c:pt idx="584">
                  <c:v>2.0344087041720724E-2</c:v>
                </c:pt>
                <c:pt idx="585">
                  <c:v>1.8890937967312105E-2</c:v>
                </c:pt>
                <c:pt idx="586">
                  <c:v>1.1765819925050465E-2</c:v>
                </c:pt>
                <c:pt idx="587">
                  <c:v>1.809404976521705E-2</c:v>
                </c:pt>
                <c:pt idx="588">
                  <c:v>1.8515931754561493E-2</c:v>
                </c:pt>
                <c:pt idx="589">
                  <c:v>1.5047124286618325E-2</c:v>
                </c:pt>
                <c:pt idx="590">
                  <c:v>1.4765869627055365E-2</c:v>
                </c:pt>
                <c:pt idx="591">
                  <c:v>1.6594024914214602E-2</c:v>
                </c:pt>
                <c:pt idx="592">
                  <c:v>1.5797136712119551E-2</c:v>
                </c:pt>
                <c:pt idx="593">
                  <c:v>1.2140826137801078E-2</c:v>
                </c:pt>
                <c:pt idx="594">
                  <c:v>1.4718993850461539E-2</c:v>
                </c:pt>
                <c:pt idx="595">
                  <c:v>1.9500323063031847E-2</c:v>
                </c:pt>
                <c:pt idx="596">
                  <c:v>1.5797136712119551E-2</c:v>
                </c:pt>
                <c:pt idx="597">
                  <c:v>1.3125217446271438E-2</c:v>
                </c:pt>
                <c:pt idx="598">
                  <c:v>1.814092554181088E-2</c:v>
                </c:pt>
                <c:pt idx="599">
                  <c:v>1.4109608754741793E-2</c:v>
                </c:pt>
                <c:pt idx="600">
                  <c:v>1.4718993850461539E-2</c:v>
                </c:pt>
                <c:pt idx="601">
                  <c:v>1.1906447254831946E-2</c:v>
                </c:pt>
                <c:pt idx="602">
                  <c:v>1.7531540446091131E-2</c:v>
                </c:pt>
                <c:pt idx="603">
                  <c:v>1.2843962786708478E-2</c:v>
                </c:pt>
                <c:pt idx="604">
                  <c:v>7.7813789145752092E-3</c:v>
                </c:pt>
                <c:pt idx="605">
                  <c:v>1.2750211233520825E-2</c:v>
                </c:pt>
                <c:pt idx="606">
                  <c:v>1.1859571478238119E-2</c:v>
                </c:pt>
                <c:pt idx="607">
                  <c:v>1.4250236084523273E-2</c:v>
                </c:pt>
                <c:pt idx="608">
                  <c:v>1.1859571478238119E-2</c:v>
                </c:pt>
                <c:pt idx="609">
                  <c:v>1.4859621180243018E-2</c:v>
                </c:pt>
                <c:pt idx="610">
                  <c:v>2.357851562669476E-2</c:v>
                </c:pt>
                <c:pt idx="611">
                  <c:v>1.7109658456746692E-2</c:v>
                </c:pt>
                <c:pt idx="612">
                  <c:v>1.2562708127145519E-2</c:v>
                </c:pt>
                <c:pt idx="613">
                  <c:v>1.115643482933072E-2</c:v>
                </c:pt>
                <c:pt idx="614">
                  <c:v>1.0687677063392456E-2</c:v>
                </c:pt>
                <c:pt idx="615">
                  <c:v>8.5782671166702591E-3</c:v>
                </c:pt>
                <c:pt idx="616">
                  <c:v>2.4703534264946599E-2</c:v>
                </c:pt>
                <c:pt idx="617">
                  <c:v>1.7953422435435573E-2</c:v>
                </c:pt>
                <c:pt idx="618">
                  <c:v>1.2937714339896132E-2</c:v>
                </c:pt>
                <c:pt idx="619">
                  <c:v>8.8595217762332187E-3</c:v>
                </c:pt>
                <c:pt idx="620">
                  <c:v>1.5890888265307206E-2</c:v>
                </c:pt>
                <c:pt idx="621">
                  <c:v>1.0922055946361588E-2</c:v>
                </c:pt>
                <c:pt idx="622">
                  <c:v>1.0547049733610975E-2</c:v>
                </c:pt>
                <c:pt idx="623">
                  <c:v>1.0172043520860362E-2</c:v>
                </c:pt>
                <c:pt idx="624">
                  <c:v>1.8422180201373838E-2</c:v>
                </c:pt>
                <c:pt idx="625">
                  <c:v>1.4250236084523273E-2</c:v>
                </c:pt>
                <c:pt idx="626">
                  <c:v>9.8907888612974025E-3</c:v>
                </c:pt>
                <c:pt idx="627">
                  <c:v>1.2562708127145519E-2</c:v>
                </c:pt>
                <c:pt idx="628">
                  <c:v>9.3751553187653124E-3</c:v>
                </c:pt>
                <c:pt idx="629">
                  <c:v>1.7015906903559041E-2</c:v>
                </c:pt>
                <c:pt idx="630">
                  <c:v>2.0203459711939247E-2</c:v>
                </c:pt>
                <c:pt idx="631">
                  <c:v>1.3734602541991181E-2</c:v>
                </c:pt>
                <c:pt idx="632">
                  <c:v>9.6564099783282703E-3</c:v>
                </c:pt>
                <c:pt idx="633">
                  <c:v>9.2814037655776591E-3</c:v>
                </c:pt>
                <c:pt idx="634">
                  <c:v>9.1407764357961784E-3</c:v>
                </c:pt>
                <c:pt idx="635">
                  <c:v>1.5562757829150418E-2</c:v>
                </c:pt>
                <c:pt idx="636">
                  <c:v>9.8439130847035768E-3</c:v>
                </c:pt>
                <c:pt idx="637">
                  <c:v>1.3500223659022047E-2</c:v>
                </c:pt>
                <c:pt idx="638">
                  <c:v>1.1343937935706027E-2</c:v>
                </c:pt>
                <c:pt idx="639">
                  <c:v>1.3593975212209701E-2</c:v>
                </c:pt>
                <c:pt idx="640">
                  <c:v>1.171894414845664E-2</c:v>
                </c:pt>
                <c:pt idx="641">
                  <c:v>1.3172093222865264E-2</c:v>
                </c:pt>
                <c:pt idx="642">
                  <c:v>1.1578316818675159E-2</c:v>
                </c:pt>
                <c:pt idx="643">
                  <c:v>1.9078441073687408E-2</c:v>
                </c:pt>
                <c:pt idx="644">
                  <c:v>1.2328329244176385E-2</c:v>
                </c:pt>
                <c:pt idx="645">
                  <c:v>1.2328329244176385E-2</c:v>
                </c:pt>
                <c:pt idx="646">
                  <c:v>1.4812745403649193E-2</c:v>
                </c:pt>
                <c:pt idx="647">
                  <c:v>1.4390863414304752E-2</c:v>
                </c:pt>
                <c:pt idx="648">
                  <c:v>1.5000248510024499E-2</c:v>
                </c:pt>
                <c:pt idx="649">
                  <c:v>1.0125167744266536E-2</c:v>
                </c:pt>
                <c:pt idx="650">
                  <c:v>1.2984590116489957E-2</c:v>
                </c:pt>
                <c:pt idx="651">
                  <c:v>1.2187701914394906E-2</c:v>
                </c:pt>
                <c:pt idx="652">
                  <c:v>9.7501615315159235E-3</c:v>
                </c:pt>
                <c:pt idx="653">
                  <c:v>1.2422080797364038E-2</c:v>
                </c:pt>
                <c:pt idx="654">
                  <c:v>6.7501118295110237E-3</c:v>
                </c:pt>
                <c:pt idx="655">
                  <c:v>1.3640850988803528E-2</c:v>
                </c:pt>
                <c:pt idx="656">
                  <c:v>1.1109559052736894E-2</c:v>
                </c:pt>
                <c:pt idx="657">
                  <c:v>9.2814037655776591E-3</c:v>
                </c:pt>
                <c:pt idx="658">
                  <c:v>2.1469105679972563E-2</c:v>
                </c:pt>
                <c:pt idx="659">
                  <c:v>1.6125267148276334E-2</c:v>
                </c:pt>
                <c:pt idx="660">
                  <c:v>1.4203360307929446E-2</c:v>
                </c:pt>
                <c:pt idx="661">
                  <c:v>1.2000198808019599E-2</c:v>
                </c:pt>
                <c:pt idx="662">
                  <c:v>1.0875180169767762E-2</c:v>
                </c:pt>
                <c:pt idx="663">
                  <c:v>1.809404976521705E-2</c:v>
                </c:pt>
                <c:pt idx="664">
                  <c:v>1.3172093222865264E-2</c:v>
                </c:pt>
                <c:pt idx="665">
                  <c:v>9.0001491060146994E-3</c:v>
                </c:pt>
                <c:pt idx="666">
                  <c:v>7.2188695954492899E-3</c:v>
                </c:pt>
                <c:pt idx="667">
                  <c:v>1.3593975212209701E-2</c:v>
                </c:pt>
                <c:pt idx="668">
                  <c:v>1.4625242297273886E-2</c:v>
                </c:pt>
                <c:pt idx="669">
                  <c:v>1.0922055946361588E-2</c:v>
                </c:pt>
                <c:pt idx="670">
                  <c:v>1.1578316818675159E-2</c:v>
                </c:pt>
                <c:pt idx="671">
                  <c:v>7.3126211486369431E-3</c:v>
                </c:pt>
                <c:pt idx="672">
                  <c:v>1.2515832350551691E-2</c:v>
                </c:pt>
                <c:pt idx="673">
                  <c:v>1.3312720552646741E-2</c:v>
                </c:pt>
                <c:pt idx="674">
                  <c:v>1.0922055946361588E-2</c:v>
                </c:pt>
                <c:pt idx="675">
                  <c:v>1.3359596329240568E-2</c:v>
                </c:pt>
                <c:pt idx="676">
                  <c:v>8.3907640102949526E-3</c:v>
                </c:pt>
                <c:pt idx="677">
                  <c:v>7.07824226566781E-3</c:v>
                </c:pt>
                <c:pt idx="678">
                  <c:v>1.5187751616399806E-2</c:v>
                </c:pt>
                <c:pt idx="679">
                  <c:v>1.4578366520680059E-2</c:v>
                </c:pt>
                <c:pt idx="680">
                  <c:v>1.4578366520680059E-2</c:v>
                </c:pt>
                <c:pt idx="681">
                  <c:v>8.5313913400764333E-3</c:v>
                </c:pt>
                <c:pt idx="682">
                  <c:v>8.7188944464517398E-3</c:v>
                </c:pt>
                <c:pt idx="683">
                  <c:v>9.4220310953591381E-3</c:v>
                </c:pt>
                <c:pt idx="684">
                  <c:v>1.2187701914394906E-2</c:v>
                </c:pt>
                <c:pt idx="685">
                  <c:v>1.1015807499549241E-2</c:v>
                </c:pt>
                <c:pt idx="686">
                  <c:v>1.115643482933072E-2</c:v>
                </c:pt>
                <c:pt idx="687">
                  <c:v>2.5969180232979915E-2</c:v>
                </c:pt>
                <c:pt idx="688">
                  <c:v>1.9312819956656541E-2</c:v>
                </c:pt>
                <c:pt idx="689">
                  <c:v>1.5234627392993631E-2</c:v>
                </c:pt>
                <c:pt idx="690">
                  <c:v>1.1343937935706027E-2</c:v>
                </c:pt>
                <c:pt idx="691">
                  <c:v>1.1765819925050465E-2</c:v>
                </c:pt>
                <c:pt idx="692">
                  <c:v>9.93766463789123E-3</c:v>
                </c:pt>
                <c:pt idx="693">
                  <c:v>7.7345031379813826E-3</c:v>
                </c:pt>
                <c:pt idx="694">
                  <c:v>6.5157329465418924E-3</c:v>
                </c:pt>
                <c:pt idx="695">
                  <c:v>1.5375254722775112E-2</c:v>
                </c:pt>
                <c:pt idx="696">
                  <c:v>1.0875180169767762E-2</c:v>
                </c:pt>
                <c:pt idx="697">
                  <c:v>1.0687677063392456E-2</c:v>
                </c:pt>
                <c:pt idx="698">
                  <c:v>9.0470248826085252E-3</c:v>
                </c:pt>
                <c:pt idx="699">
                  <c:v>1.0453298180423322E-2</c:v>
                </c:pt>
                <c:pt idx="700">
                  <c:v>6.4219813933542392E-3</c:v>
                </c:pt>
                <c:pt idx="701">
                  <c:v>1.2468956573957865E-2</c:v>
                </c:pt>
                <c:pt idx="702">
                  <c:v>1.1953323031425772E-2</c:v>
                </c:pt>
                <c:pt idx="703">
                  <c:v>1.0593925510204803E-2</c:v>
                </c:pt>
                <c:pt idx="704">
                  <c:v>8.5782671166702591E-3</c:v>
                </c:pt>
                <c:pt idx="705">
                  <c:v>1.1109559052736894E-2</c:v>
                </c:pt>
                <c:pt idx="706">
                  <c:v>9.1876522123900059E-3</c:v>
                </c:pt>
                <c:pt idx="707">
                  <c:v>1.1109559052736894E-2</c:v>
                </c:pt>
                <c:pt idx="708">
                  <c:v>6.3282298401665859E-3</c:v>
                </c:pt>
                <c:pt idx="709">
                  <c:v>7.9688820209505157E-3</c:v>
                </c:pt>
                <c:pt idx="710">
                  <c:v>1.1859571478238119E-2</c:v>
                </c:pt>
                <c:pt idx="711">
                  <c:v>1.1906447254831946E-2</c:v>
                </c:pt>
                <c:pt idx="712">
                  <c:v>9.2345279889838316E-3</c:v>
                </c:pt>
                <c:pt idx="713">
                  <c:v>9.1876522123900059E-3</c:v>
                </c:pt>
                <c:pt idx="714">
                  <c:v>7.5938758081999028E-3</c:v>
                </c:pt>
                <c:pt idx="715">
                  <c:v>1.4531490744086233E-2</c:v>
                </c:pt>
                <c:pt idx="716">
                  <c:v>1.0031416191078883E-2</c:v>
                </c:pt>
                <c:pt idx="717">
                  <c:v>1.3968981424960314E-2</c:v>
                </c:pt>
                <c:pt idx="718">
                  <c:v>7.8751304677628624E-3</c:v>
                </c:pt>
                <c:pt idx="719">
                  <c:v>1.2468956573957865E-2</c:v>
                </c:pt>
                <c:pt idx="720">
                  <c:v>1.415648453133562E-2</c:v>
                </c:pt>
                <c:pt idx="721">
                  <c:v>1.1625192595268986E-2</c:v>
                </c:pt>
                <c:pt idx="722">
                  <c:v>8.0626335741381672E-3</c:v>
                </c:pt>
                <c:pt idx="723">
                  <c:v>8.1095093507319947E-3</c:v>
                </c:pt>
                <c:pt idx="724">
                  <c:v>1.0500173957017149E-2</c:v>
                </c:pt>
                <c:pt idx="725">
                  <c:v>7.1251180422616366E-3</c:v>
                </c:pt>
                <c:pt idx="726">
                  <c:v>6.2813540635727593E-3</c:v>
                </c:pt>
                <c:pt idx="727">
                  <c:v>5.4375900848838811E-3</c:v>
                </c:pt>
                <c:pt idx="728">
                  <c:v>8.8595217762332187E-3</c:v>
                </c:pt>
                <c:pt idx="729">
                  <c:v>1.2093950361207252E-2</c:v>
                </c:pt>
                <c:pt idx="730">
                  <c:v>1.1390813712299852E-2</c:v>
                </c:pt>
                <c:pt idx="731">
                  <c:v>9.7970373081097493E-3</c:v>
                </c:pt>
                <c:pt idx="733">
                  <c:v>0</c:v>
                </c:pt>
                <c:pt idx="734">
                  <c:v>115.13209861951326</c:v>
                </c:pt>
                <c:pt idx="735">
                  <c:v>1.3934579729536021</c:v>
                </c:pt>
                <c:pt idx="736">
                  <c:v>74.303469664985414</c:v>
                </c:pt>
                <c:pt idx="737">
                  <c:v>18.647974599075624</c:v>
                </c:pt>
                <c:pt idx="738">
                  <c:v>8.2187252976608356</c:v>
                </c:pt>
                <c:pt idx="739">
                  <c:v>4.23313290670092</c:v>
                </c:pt>
                <c:pt idx="740">
                  <c:v>1.548786640094644</c:v>
                </c:pt>
                <c:pt idx="741">
                  <c:v>0.87777766018989845</c:v>
                </c:pt>
                <c:pt idx="742">
                  <c:v>0.69021169974361052</c:v>
                </c:pt>
                <c:pt idx="743">
                  <c:v>0.53499941272280416</c:v>
                </c:pt>
                <c:pt idx="744">
                  <c:v>0.56886602771134798</c:v>
                </c:pt>
                <c:pt idx="745">
                  <c:v>0.69886262201445271</c:v>
                </c:pt>
                <c:pt idx="746">
                  <c:v>0.42835642921363232</c:v>
                </c:pt>
                <c:pt idx="747">
                  <c:v>0.39941657264839325</c:v>
                </c:pt>
                <c:pt idx="748">
                  <c:v>0.44418412556566655</c:v>
                </c:pt>
                <c:pt idx="749">
                  <c:v>0.38541216484671598</c:v>
                </c:pt>
                <c:pt idx="750">
                  <c:v>0.35104123600381804</c:v>
                </c:pt>
                <c:pt idx="751">
                  <c:v>0.60796974811049143</c:v>
                </c:pt>
                <c:pt idx="752">
                  <c:v>0.56021510544050579</c:v>
                </c:pt>
                <c:pt idx="753">
                  <c:v>0.33482560591766536</c:v>
                </c:pt>
                <c:pt idx="754">
                  <c:v>0.48421888692669429</c:v>
                </c:pt>
                <c:pt idx="755">
                  <c:v>0.26154492354268333</c:v>
                </c:pt>
                <c:pt idx="756">
                  <c:v>0.29684689334746556</c:v>
                </c:pt>
                <c:pt idx="757">
                  <c:v>0.30189003189100588</c:v>
                </c:pt>
                <c:pt idx="758">
                  <c:v>0.3126357963260879</c:v>
                </c:pt>
                <c:pt idx="759">
                  <c:v>0.40275280276181225</c:v>
                </c:pt>
                <c:pt idx="760">
                  <c:v>0.21964808025788682</c:v>
                </c:pt>
                <c:pt idx="761">
                  <c:v>0.31736858788233346</c:v>
                </c:pt>
                <c:pt idx="762">
                  <c:v>0.16700547253800824</c:v>
                </c:pt>
                <c:pt idx="763">
                  <c:v>0.25467849644878615</c:v>
                </c:pt>
                <c:pt idx="764">
                  <c:v>0.10900937928729459</c:v>
                </c:pt>
                <c:pt idx="765">
                  <c:v>0.32101516498304727</c:v>
                </c:pt>
                <c:pt idx="766">
                  <c:v>0.29599343913240489</c:v>
                </c:pt>
                <c:pt idx="767">
                  <c:v>0.31767893486962828</c:v>
                </c:pt>
                <c:pt idx="768">
                  <c:v>0.25603626451820083</c:v>
                </c:pt>
                <c:pt idx="769">
                  <c:v>0.12216033287391127</c:v>
                </c:pt>
                <c:pt idx="770">
                  <c:v>0.28625630240603089</c:v>
                </c:pt>
                <c:pt idx="771">
                  <c:v>0.27516139761024216</c:v>
                </c:pt>
                <c:pt idx="772">
                  <c:v>0.16308734182341153</c:v>
                </c:pt>
                <c:pt idx="773">
                  <c:v>0.31655392704068464</c:v>
                </c:pt>
                <c:pt idx="774">
                  <c:v>0.15234157738832949</c:v>
                </c:pt>
                <c:pt idx="775">
                  <c:v>0.21739806459999961</c:v>
                </c:pt>
                <c:pt idx="776">
                  <c:v>0.14520359668054933</c:v>
                </c:pt>
                <c:pt idx="777">
                  <c:v>0.19140650441406104</c:v>
                </c:pt>
                <c:pt idx="778">
                  <c:v>9.32980630554959E-2</c:v>
                </c:pt>
                <c:pt idx="779">
                  <c:v>0.26150613016927143</c:v>
                </c:pt>
                <c:pt idx="780">
                  <c:v>0.23314817420521014</c:v>
                </c:pt>
                <c:pt idx="781">
                  <c:v>0.15854851713422524</c:v>
                </c:pt>
                <c:pt idx="782">
                  <c:v>0.26949756509211231</c:v>
                </c:pt>
                <c:pt idx="783">
                  <c:v>0.14559153041466782</c:v>
                </c:pt>
                <c:pt idx="784">
                  <c:v>0.30196761863782956</c:v>
                </c:pt>
                <c:pt idx="785">
                  <c:v>0.11083266783765149</c:v>
                </c:pt>
                <c:pt idx="786">
                  <c:v>0.23877321334992821</c:v>
                </c:pt>
                <c:pt idx="787">
                  <c:v>0.11820340878590271</c:v>
                </c:pt>
                <c:pt idx="788">
                  <c:v>8.9379932340899193E-2</c:v>
                </c:pt>
                <c:pt idx="789">
                  <c:v>0.30724351742184097</c:v>
                </c:pt>
                <c:pt idx="790">
                  <c:v>0.12169481239296909</c:v>
                </c:pt>
                <c:pt idx="791">
                  <c:v>0.2696915319591715</c:v>
                </c:pt>
                <c:pt idx="792">
                  <c:v>9.3530823295967E-2</c:v>
                </c:pt>
                <c:pt idx="793">
                  <c:v>0.1703804960248391</c:v>
                </c:pt>
                <c:pt idx="794">
                  <c:v>0.12188877926002832</c:v>
                </c:pt>
                <c:pt idx="795">
                  <c:v>0.16809168699354002</c:v>
                </c:pt>
                <c:pt idx="796">
                  <c:v>9.1746328119021975E-2</c:v>
                </c:pt>
                <c:pt idx="797">
                  <c:v>0.12347930756991411</c:v>
                </c:pt>
                <c:pt idx="798">
                  <c:v>0.16944945506295472</c:v>
                </c:pt>
                <c:pt idx="799">
                  <c:v>8.3056612474767866E-2</c:v>
                </c:pt>
                <c:pt idx="800">
                  <c:v>0.15823817014693048</c:v>
                </c:pt>
                <c:pt idx="801">
                  <c:v>0.18818665442087759</c:v>
                </c:pt>
                <c:pt idx="802">
                  <c:v>9.5858425700677916E-2</c:v>
                </c:pt>
                <c:pt idx="803">
                  <c:v>0.16134164001987836</c:v>
                </c:pt>
                <c:pt idx="804">
                  <c:v>7.6772085982048405E-2</c:v>
                </c:pt>
                <c:pt idx="805">
                  <c:v>0.23726027178686607</c:v>
                </c:pt>
                <c:pt idx="806">
                  <c:v>7.1922914305567326E-2</c:v>
                </c:pt>
                <c:pt idx="807">
                  <c:v>9.6246359434796397E-2</c:v>
                </c:pt>
                <c:pt idx="808">
                  <c:v>0.1823676484091003</c:v>
                </c:pt>
                <c:pt idx="809">
                  <c:v>7.9720382361348902E-2</c:v>
                </c:pt>
                <c:pt idx="810">
                  <c:v>0.13713457501088483</c:v>
                </c:pt>
                <c:pt idx="811">
                  <c:v>0.11983273046920036</c:v>
                </c:pt>
                <c:pt idx="812">
                  <c:v>4.6164114360099845E-2</c:v>
                </c:pt>
                <c:pt idx="813">
                  <c:v>0.14667774487019961</c:v>
                </c:pt>
                <c:pt idx="814">
                  <c:v>6.8780651059207581E-2</c:v>
                </c:pt>
                <c:pt idx="815">
                  <c:v>0.12406120817109186</c:v>
                </c:pt>
                <c:pt idx="816">
                  <c:v>4.5465833638686566E-2</c:v>
                </c:pt>
                <c:pt idx="817">
                  <c:v>0.15598815448904324</c:v>
                </c:pt>
                <c:pt idx="818">
                  <c:v>4.8375336644575218E-2</c:v>
                </c:pt>
                <c:pt idx="819">
                  <c:v>0.16696667916459643</c:v>
                </c:pt>
                <c:pt idx="820">
                  <c:v>6.6724602268379604E-2</c:v>
                </c:pt>
                <c:pt idx="821">
                  <c:v>0.14799671956620244</c:v>
                </c:pt>
                <c:pt idx="822">
                  <c:v>6.4746140224375331E-2</c:v>
                </c:pt>
                <c:pt idx="823">
                  <c:v>6.1177149870485253E-2</c:v>
                </c:pt>
                <c:pt idx="824">
                  <c:v>7.6616912488401009E-2</c:v>
                </c:pt>
                <c:pt idx="825">
                  <c:v>9.3414443175731443E-2</c:v>
                </c:pt>
                <c:pt idx="826">
                  <c:v>6.6336668534261123E-2</c:v>
                </c:pt>
                <c:pt idx="827">
                  <c:v>0.11948359010849371</c:v>
                </c:pt>
                <c:pt idx="828">
                  <c:v>3.235367342548174E-2</c:v>
                </c:pt>
                <c:pt idx="829">
                  <c:v>0.15928559122905039</c:v>
                </c:pt>
                <c:pt idx="830">
                  <c:v>3.3517474627837197E-2</c:v>
                </c:pt>
                <c:pt idx="831">
                  <c:v>9.6207566061384545E-2</c:v>
                </c:pt>
                <c:pt idx="832">
                  <c:v>7.1534980571448845E-2</c:v>
                </c:pt>
                <c:pt idx="833">
                  <c:v>5.9392654693540214E-2</c:v>
                </c:pt>
                <c:pt idx="834">
                  <c:v>7.5065177551927056E-2</c:v>
                </c:pt>
                <c:pt idx="835">
                  <c:v>3.6659737874196935E-2</c:v>
                </c:pt>
                <c:pt idx="836">
                  <c:v>7.6500532368165453E-2</c:v>
                </c:pt>
                <c:pt idx="837">
                  <c:v>5.6715911928122663E-2</c:v>
                </c:pt>
                <c:pt idx="838">
                  <c:v>7.025479924885783E-2</c:v>
                </c:pt>
                <c:pt idx="839">
                  <c:v>8.5733355240185424E-2</c:v>
                </c:pt>
                <c:pt idx="840">
                  <c:v>3.6310597513490299E-2</c:v>
                </c:pt>
                <c:pt idx="841">
                  <c:v>5.44271028968236E-2</c:v>
                </c:pt>
                <c:pt idx="842">
                  <c:v>6.1526290231191896E-2</c:v>
                </c:pt>
                <c:pt idx="843">
                  <c:v>5.6754705301534515E-2</c:v>
                </c:pt>
                <c:pt idx="844">
                  <c:v>4.7560675802926396E-2</c:v>
                </c:pt>
                <c:pt idx="845">
                  <c:v>8.1582464285117631E-2</c:v>
                </c:pt>
                <c:pt idx="846">
                  <c:v>3.2120913185010647E-2</c:v>
                </c:pt>
                <c:pt idx="847">
                  <c:v>7.0797906476623707E-2</c:v>
                </c:pt>
                <c:pt idx="848">
                  <c:v>3.7008878234903571E-2</c:v>
                </c:pt>
                <c:pt idx="849">
                  <c:v>8.2668678740649371E-2</c:v>
                </c:pt>
                <c:pt idx="850">
                  <c:v>4.084942220267658E-2</c:v>
                </c:pt>
                <c:pt idx="851">
                  <c:v>2.5487246331584536E-2</c:v>
                </c:pt>
                <c:pt idx="852">
                  <c:v>9.8186028105388831E-2</c:v>
                </c:pt>
                <c:pt idx="853">
                  <c:v>4.4263239062919263E-2</c:v>
                </c:pt>
                <c:pt idx="854">
                  <c:v>3.0452798128301161E-2</c:v>
                </c:pt>
                <c:pt idx="855">
                  <c:v>8.8216131138543735E-2</c:v>
                </c:pt>
                <c:pt idx="856">
                  <c:v>3.014245114100637E-2</c:v>
                </c:pt>
                <c:pt idx="857">
                  <c:v>2.6030353559350419E-2</c:v>
                </c:pt>
                <c:pt idx="858">
                  <c:v>9.5858425700677916E-2</c:v>
                </c:pt>
                <c:pt idx="859">
                  <c:v>3.3129540893718709E-2</c:v>
                </c:pt>
                <c:pt idx="860">
                  <c:v>6.237974444625257E-2</c:v>
                </c:pt>
                <c:pt idx="861">
                  <c:v>8.6004908854068363E-2</c:v>
                </c:pt>
                <c:pt idx="862">
                  <c:v>2.0056174053925731E-2</c:v>
                </c:pt>
                <c:pt idx="863">
                  <c:v>7.952641549428964E-2</c:v>
                </c:pt>
                <c:pt idx="864">
                  <c:v>4.1276149310206921E-2</c:v>
                </c:pt>
                <c:pt idx="865">
                  <c:v>1.5866489725446079E-2</c:v>
                </c:pt>
                <c:pt idx="866">
                  <c:v>5.7957299877301818E-2</c:v>
                </c:pt>
                <c:pt idx="867">
                  <c:v>4.0616661962205494E-2</c:v>
                </c:pt>
                <c:pt idx="868">
                  <c:v>2.7465708375588815E-2</c:v>
                </c:pt>
                <c:pt idx="869">
                  <c:v>6.1332323364132649E-2</c:v>
                </c:pt>
                <c:pt idx="870">
                  <c:v>3.2082119811598801E-2</c:v>
                </c:pt>
                <c:pt idx="871">
                  <c:v>3.3982995108779383E-2</c:v>
                </c:pt>
                <c:pt idx="872">
                  <c:v>2.6534667413704451E-2</c:v>
                </c:pt>
                <c:pt idx="873">
                  <c:v>5.8927134212598035E-2</c:v>
                </c:pt>
                <c:pt idx="874">
                  <c:v>3.1345045716773677E-2</c:v>
                </c:pt>
                <c:pt idx="875">
                  <c:v>6.3116818541077688E-2</c:v>
                </c:pt>
                <c:pt idx="876">
                  <c:v>2.7582088495824358E-2</c:v>
                </c:pt>
                <c:pt idx="877">
                  <c:v>4.5853767372805054E-2</c:v>
                </c:pt>
                <c:pt idx="878">
                  <c:v>2.0754454775339007E-2</c:v>
                </c:pt>
                <c:pt idx="879">
                  <c:v>3.2043326438186949E-2</c:v>
                </c:pt>
                <c:pt idx="880">
                  <c:v>6.4629760104139775E-2</c:v>
                </c:pt>
                <c:pt idx="881">
                  <c:v>2.8008815603354695E-2</c:v>
                </c:pt>
                <c:pt idx="882">
                  <c:v>7.6073805260635119E-2</c:v>
                </c:pt>
                <c:pt idx="883">
                  <c:v>2.7465708375588815E-2</c:v>
                </c:pt>
                <c:pt idx="884">
                  <c:v>2.009496742733758E-2</c:v>
                </c:pt>
                <c:pt idx="885">
                  <c:v>5.3379681814703685E-2</c:v>
                </c:pt>
                <c:pt idx="886">
                  <c:v>2.7504501749000661E-2</c:v>
                </c:pt>
                <c:pt idx="887">
                  <c:v>2.0948421642398251E-2</c:v>
                </c:pt>
                <c:pt idx="888">
                  <c:v>4.0306314974910704E-2</c:v>
                </c:pt>
                <c:pt idx="889">
                  <c:v>2.8125195723590242E-2</c:v>
                </c:pt>
                <c:pt idx="890">
                  <c:v>1.7224257794860781E-2</c:v>
                </c:pt>
                <c:pt idx="891">
                  <c:v>5.4931416751177631E-2</c:v>
                </c:pt>
                <c:pt idx="892">
                  <c:v>2.3547577660992105E-2</c:v>
                </c:pt>
                <c:pt idx="893">
                  <c:v>4.4379619183154806E-2</c:v>
                </c:pt>
                <c:pt idx="894">
                  <c:v>3.7086464981727268E-2</c:v>
                </c:pt>
                <c:pt idx="895">
                  <c:v>3.3672648121484593E-2</c:v>
                </c:pt>
                <c:pt idx="896">
                  <c:v>2.3120850553461771E-2</c:v>
                </c:pt>
                <c:pt idx="897">
                  <c:v>2.315964392687362E-2</c:v>
                </c:pt>
                <c:pt idx="898">
                  <c:v>4.4573586050214054E-2</c:v>
                </c:pt>
                <c:pt idx="899">
                  <c:v>3.8948546905496005E-2</c:v>
                </c:pt>
                <c:pt idx="900">
                  <c:v>2.4129478262169834E-2</c:v>
                </c:pt>
                <c:pt idx="901">
                  <c:v>3.4060581855603081E-2</c:v>
                </c:pt>
                <c:pt idx="902">
                  <c:v>2.009496742733758E-2</c:v>
                </c:pt>
                <c:pt idx="903">
                  <c:v>2.1103595136045646E-2</c:v>
                </c:pt>
                <c:pt idx="904">
                  <c:v>5.3534855308351073E-2</c:v>
                </c:pt>
                <c:pt idx="905">
                  <c:v>2.2422569832048496E-2</c:v>
                </c:pt>
                <c:pt idx="906">
                  <c:v>4.2129603525267595E-2</c:v>
                </c:pt>
                <c:pt idx="907">
                  <c:v>3.1151078849714436E-2</c:v>
                </c:pt>
                <c:pt idx="908">
                  <c:v>1.7495811408743723E-2</c:v>
                </c:pt>
                <c:pt idx="909">
                  <c:v>1.7883745142862211E-2</c:v>
                </c:pt>
                <c:pt idx="910">
                  <c:v>6.4940107091434565E-2</c:v>
                </c:pt>
                <c:pt idx="911">
                  <c:v>2.78536421097073E-2</c:v>
                </c:pt>
                <c:pt idx="912">
                  <c:v>2.6457080666880753E-2</c:v>
                </c:pt>
                <c:pt idx="913">
                  <c:v>2.9405377046181246E-2</c:v>
                </c:pt>
                <c:pt idx="914">
                  <c:v>2.9056236685474607E-2</c:v>
                </c:pt>
                <c:pt idx="915">
                  <c:v>3.2819193906423925E-2</c:v>
                </c:pt>
                <c:pt idx="916">
                  <c:v>3.1422632463597375E-2</c:v>
                </c:pt>
                <c:pt idx="917">
                  <c:v>1.5207002377444656E-2</c:v>
                </c:pt>
                <c:pt idx="918">
                  <c:v>2.1646702363811526E-2</c:v>
                </c:pt>
                <c:pt idx="919">
                  <c:v>1.6293216832976416E-2</c:v>
                </c:pt>
                <c:pt idx="920">
                  <c:v>5.3146921574232599E-2</c:v>
                </c:pt>
                <c:pt idx="921">
                  <c:v>1.9823413813454639E-2</c:v>
                </c:pt>
                <c:pt idx="922">
                  <c:v>2.9366583672769397E-2</c:v>
                </c:pt>
                <c:pt idx="923">
                  <c:v>2.7349328255353269E-2</c:v>
                </c:pt>
                <c:pt idx="924">
                  <c:v>1.726305116827263E-2</c:v>
                </c:pt>
                <c:pt idx="925">
                  <c:v>1.2258705998144161E-2</c:v>
                </c:pt>
                <c:pt idx="926">
                  <c:v>1.5517349364739445E-2</c:v>
                </c:pt>
                <c:pt idx="927">
                  <c:v>4.2439950512562379E-2</c:v>
                </c:pt>
                <c:pt idx="928">
                  <c:v>2.5603626451820082E-2</c:v>
                </c:pt>
                <c:pt idx="929">
                  <c:v>2.8474336084296878E-2</c:v>
                </c:pt>
                <c:pt idx="930">
                  <c:v>2.3469990914168407E-2</c:v>
                </c:pt>
                <c:pt idx="931">
                  <c:v>2.8590716204532424E-2</c:v>
                </c:pt>
                <c:pt idx="932">
                  <c:v>3.8095092690435331E-2</c:v>
                </c:pt>
                <c:pt idx="933">
                  <c:v>2.0405314414632371E-2</c:v>
                </c:pt>
                <c:pt idx="934">
                  <c:v>1.8155298756745149E-2</c:v>
                </c:pt>
                <c:pt idx="935">
                  <c:v>1.7418224661920025E-2</c:v>
                </c:pt>
                <c:pt idx="936">
                  <c:v>1.4547515029443228E-2</c:v>
                </c:pt>
                <c:pt idx="937">
                  <c:v>8.3017819101356017E-3</c:v>
                </c:pt>
                <c:pt idx="938">
                  <c:v>1.6758737313918599E-2</c:v>
                </c:pt>
                <c:pt idx="939">
                  <c:v>2.4284651755817229E-2</c:v>
                </c:pt>
                <c:pt idx="940">
                  <c:v>1.8543232490863634E-2</c:v>
                </c:pt>
                <c:pt idx="941">
                  <c:v>1.6603563820271203E-2</c:v>
                </c:pt>
                <c:pt idx="942">
                  <c:v>1.4469928282619532E-2</c:v>
                </c:pt>
                <c:pt idx="943">
                  <c:v>2.8280369217237634E-2</c:v>
                </c:pt>
                <c:pt idx="944">
                  <c:v>4.1392529430442464E-2</c:v>
                </c:pt>
                <c:pt idx="945">
                  <c:v>1.8194092130156998E-2</c:v>
                </c:pt>
                <c:pt idx="946">
                  <c:v>1.113369816920055E-2</c:v>
                </c:pt>
                <c:pt idx="947">
                  <c:v>2.1995842724518159E-2</c:v>
                </c:pt>
                <c:pt idx="948">
                  <c:v>1.1793185517201977E-2</c:v>
                </c:pt>
                <c:pt idx="949">
                  <c:v>9.3104096188436659E-3</c:v>
                </c:pt>
                <c:pt idx="950">
                  <c:v>1.0900937928729461E-2</c:v>
                </c:pt>
                <c:pt idx="951">
                  <c:v>1.536217587109205E-2</c:v>
                </c:pt>
                <c:pt idx="952">
                  <c:v>9.2716162454318171E-3</c:v>
                </c:pt>
                <c:pt idx="953">
                  <c:v>3.3090747520306864E-2</c:v>
                </c:pt>
                <c:pt idx="954">
                  <c:v>2.3819131274875047E-2</c:v>
                </c:pt>
                <c:pt idx="955">
                  <c:v>1.1366458409671642E-2</c:v>
                </c:pt>
                <c:pt idx="956">
                  <c:v>1.8892372851570274E-2</c:v>
                </c:pt>
                <c:pt idx="957">
                  <c:v>2.1646702363811526E-2</c:v>
                </c:pt>
                <c:pt idx="958">
                  <c:v>1.4043201175089197E-2</c:v>
                </c:pt>
                <c:pt idx="959">
                  <c:v>2.1646702363811526E-2</c:v>
                </c:pt>
                <c:pt idx="960">
                  <c:v>1.4043201175089197E-2</c:v>
                </c:pt>
                <c:pt idx="961">
                  <c:v>3.0957111982655192E-2</c:v>
                </c:pt>
                <c:pt idx="962">
                  <c:v>1.7961331889685905E-2</c:v>
                </c:pt>
                <c:pt idx="963">
                  <c:v>1.924151321227691E-2</c:v>
                </c:pt>
                <c:pt idx="964">
                  <c:v>2.3237230673697314E-2</c:v>
                </c:pt>
                <c:pt idx="965">
                  <c:v>1.8931166224982122E-2</c:v>
                </c:pt>
                <c:pt idx="966">
                  <c:v>1.1715598770378279E-2</c:v>
                </c:pt>
                <c:pt idx="967">
                  <c:v>1.1909565637437523E-2</c:v>
                </c:pt>
                <c:pt idx="968">
                  <c:v>1.4043201175089197E-2</c:v>
                </c:pt>
                <c:pt idx="969">
                  <c:v>1.1831978890613826E-2</c:v>
                </c:pt>
                <c:pt idx="970">
                  <c:v>1.6564770446859355E-2</c:v>
                </c:pt>
                <c:pt idx="971">
                  <c:v>1.7301844541684479E-2</c:v>
                </c:pt>
                <c:pt idx="972">
                  <c:v>1.9008752971805817E-2</c:v>
                </c:pt>
                <c:pt idx="973">
                  <c:v>1.2879399972733739E-2</c:v>
                </c:pt>
                <c:pt idx="974">
                  <c:v>1.0784557808493914E-2</c:v>
                </c:pt>
                <c:pt idx="975">
                  <c:v>1.0008690340256941E-2</c:v>
                </c:pt>
                <c:pt idx="976">
                  <c:v>1.5556142738151294E-2</c:v>
                </c:pt>
                <c:pt idx="977">
                  <c:v>2.6728634280763691E-2</c:v>
                </c:pt>
                <c:pt idx="978">
                  <c:v>3.6310597513490299E-2</c:v>
                </c:pt>
                <c:pt idx="979">
                  <c:v>2.6146733679585966E-2</c:v>
                </c:pt>
                <c:pt idx="980">
                  <c:v>1.0551797568022823E-2</c:v>
                </c:pt>
                <c:pt idx="981">
                  <c:v>1.4586308402855077E-2</c:v>
                </c:pt>
                <c:pt idx="982">
                  <c:v>1.1793185517201977E-2</c:v>
                </c:pt>
                <c:pt idx="983">
                  <c:v>8.1466084164882081E-3</c:v>
                </c:pt>
                <c:pt idx="984">
                  <c:v>1.7069084301213389E-2</c:v>
                </c:pt>
                <c:pt idx="985">
                  <c:v>7.4095343216630848E-3</c:v>
                </c:pt>
                <c:pt idx="986">
                  <c:v>1.6448390326623808E-2</c:v>
                </c:pt>
                <c:pt idx="987">
                  <c:v>1.1327665036259793E-2</c:v>
                </c:pt>
                <c:pt idx="988">
                  <c:v>1.4508721656031379E-2</c:v>
                </c:pt>
                <c:pt idx="989">
                  <c:v>5.741419264953594E-3</c:v>
                </c:pt>
                <c:pt idx="990">
                  <c:v>6.4009066129550206E-3</c:v>
                </c:pt>
                <c:pt idx="991">
                  <c:v>1.4004407801677348E-2</c:v>
                </c:pt>
                <c:pt idx="992">
                  <c:v>9.5431698593147572E-3</c:v>
                </c:pt>
                <c:pt idx="993">
                  <c:v>1.1754392143790128E-2</c:v>
                </c:pt>
                <c:pt idx="994">
                  <c:v>2.4051891515346136E-2</c:v>
                </c:pt>
                <c:pt idx="995">
                  <c:v>6.3233198661313238E-3</c:v>
                </c:pt>
                <c:pt idx="996">
                  <c:v>6.012972878836534E-3</c:v>
                </c:pt>
                <c:pt idx="997">
                  <c:v>1.113369816920055E-2</c:v>
                </c:pt>
                <c:pt idx="998">
                  <c:v>1.1870772264025675E-2</c:v>
                </c:pt>
                <c:pt idx="999">
                  <c:v>2.1258768629693038E-2</c:v>
                </c:pt>
                <c:pt idx="1000">
                  <c:v>2.0793248148750856E-2</c:v>
                </c:pt>
                <c:pt idx="1001">
                  <c:v>1.0629384314846519E-2</c:v>
                </c:pt>
                <c:pt idx="1002">
                  <c:v>4.7715849296573786E-3</c:v>
                </c:pt>
                <c:pt idx="1003">
                  <c:v>1.004748371366879E-2</c:v>
                </c:pt>
                <c:pt idx="1004">
                  <c:v>8.96126925813703E-3</c:v>
                </c:pt>
                <c:pt idx="1005">
                  <c:v>1.0474210821199125E-2</c:v>
                </c:pt>
                <c:pt idx="1006">
                  <c:v>1.4353548162383985E-2</c:v>
                </c:pt>
                <c:pt idx="1007">
                  <c:v>1.5750109605210536E-2</c:v>
                </c:pt>
                <c:pt idx="1008">
                  <c:v>9.8147234731976989E-3</c:v>
                </c:pt>
                <c:pt idx="1009">
                  <c:v>1.4081994548501045E-2</c:v>
                </c:pt>
                <c:pt idx="1010">
                  <c:v>7.642294562134176E-3</c:v>
                </c:pt>
                <c:pt idx="1011">
                  <c:v>1.5750109605210536E-2</c:v>
                </c:pt>
                <c:pt idx="1012">
                  <c:v>1.113369816920055E-2</c:v>
                </c:pt>
                <c:pt idx="1013">
                  <c:v>2.6534667413704451E-2</c:v>
                </c:pt>
                <c:pt idx="1014">
                  <c:v>7.370740948251236E-3</c:v>
                </c:pt>
                <c:pt idx="1015">
                  <c:v>9.9311035934332437E-3</c:v>
                </c:pt>
                <c:pt idx="1016">
                  <c:v>1.0435417447787277E-2</c:v>
                </c:pt>
                <c:pt idx="1017">
                  <c:v>1.0474210821199125E-2</c:v>
                </c:pt>
                <c:pt idx="1018">
                  <c:v>1.1831978890613826E-2</c:v>
                </c:pt>
                <c:pt idx="1019">
                  <c:v>1.9125133092041363E-2</c:v>
                </c:pt>
                <c:pt idx="1020">
                  <c:v>8.4957487771948458E-3</c:v>
                </c:pt>
                <c:pt idx="1021">
                  <c:v>1.3732854187794408E-2</c:v>
                </c:pt>
                <c:pt idx="1022">
                  <c:v>1.5905283098857928E-2</c:v>
                </c:pt>
                <c:pt idx="1023">
                  <c:v>1.7069084301213389E-2</c:v>
                </c:pt>
                <c:pt idx="1024">
                  <c:v>8.5345421506066946E-3</c:v>
                </c:pt>
                <c:pt idx="1025">
                  <c:v>2.622432042640966E-2</c:v>
                </c:pt>
                <c:pt idx="1026">
                  <c:v>8.0690216696645105E-3</c:v>
                </c:pt>
                <c:pt idx="1027">
                  <c:v>8.0690216696645105E-3</c:v>
                </c:pt>
                <c:pt idx="1028">
                  <c:v>9.3104096188436659E-3</c:v>
                </c:pt>
                <c:pt idx="1029">
                  <c:v>1.6254423459564567E-2</c:v>
                </c:pt>
                <c:pt idx="1030">
                  <c:v>1.2607846358850799E-2</c:v>
                </c:pt>
                <c:pt idx="1031">
                  <c:v>9.1552361251962706E-3</c:v>
                </c:pt>
                <c:pt idx="1032">
                  <c:v>1.6254423459564567E-2</c:v>
                </c:pt>
                <c:pt idx="1033">
                  <c:v>1.2530259612027101E-2</c:v>
                </c:pt>
                <c:pt idx="1034">
                  <c:v>1.6681150567094901E-2</c:v>
                </c:pt>
                <c:pt idx="1035">
                  <c:v>2.5370866211348993E-2</c:v>
                </c:pt>
                <c:pt idx="1036">
                  <c:v>7.4483276950749328E-3</c:v>
                </c:pt>
                <c:pt idx="1037">
                  <c:v>2.5293279464525295E-2</c:v>
                </c:pt>
                <c:pt idx="1038">
                  <c:v>2.1724289110635224E-2</c:v>
                </c:pt>
                <c:pt idx="1039">
                  <c:v>1.4237168042148439E-2</c:v>
                </c:pt>
                <c:pt idx="1040">
                  <c:v>1.8194092130156998E-2</c:v>
                </c:pt>
                <c:pt idx="1041">
                  <c:v>8.8448891379014835E-3</c:v>
                </c:pt>
                <c:pt idx="1042">
                  <c:v>9.3492029922555148E-3</c:v>
                </c:pt>
                <c:pt idx="1043">
                  <c:v>1.3267333706852225E-2</c:v>
                </c:pt>
                <c:pt idx="1044">
                  <c:v>2.2189809591577403E-2</c:v>
                </c:pt>
                <c:pt idx="1045">
                  <c:v>9.9311035934332437E-3</c:v>
                </c:pt>
                <c:pt idx="1046">
                  <c:v>8.224195163311904E-3</c:v>
                </c:pt>
                <c:pt idx="1047">
                  <c:v>1.0551797568022823E-2</c:v>
                </c:pt>
                <c:pt idx="1048">
                  <c:v>1.5400969244503898E-2</c:v>
                </c:pt>
                <c:pt idx="1049">
                  <c:v>8.1466084164882081E-3</c:v>
                </c:pt>
                <c:pt idx="1050">
                  <c:v>2.0793248148750856E-2</c:v>
                </c:pt>
                <c:pt idx="1051">
                  <c:v>9.2328228720199683E-3</c:v>
                </c:pt>
                <c:pt idx="1052">
                  <c:v>2.3935511395110593E-2</c:v>
                </c:pt>
                <c:pt idx="1053">
                  <c:v>6.4009066129550206E-3</c:v>
                </c:pt>
                <c:pt idx="1054">
                  <c:v>2.09872150158101E-2</c:v>
                </c:pt>
                <c:pt idx="1055">
                  <c:v>6.4784933597787182E-3</c:v>
                </c:pt>
                <c:pt idx="1056">
                  <c:v>2.1724289110635224E-2</c:v>
                </c:pt>
                <c:pt idx="1057">
                  <c:v>7.370740948251236E-3</c:v>
                </c:pt>
                <c:pt idx="1058">
                  <c:v>1.0706971061670217E-2</c:v>
                </c:pt>
                <c:pt idx="1059">
                  <c:v>2.1375148749928585E-2</c:v>
                </c:pt>
                <c:pt idx="1060">
                  <c:v>6.8664270938972038E-3</c:v>
                </c:pt>
                <c:pt idx="1061">
                  <c:v>1.3694060814382559E-2</c:v>
                </c:pt>
                <c:pt idx="1062">
                  <c:v>2.0211347547573127E-2</c:v>
                </c:pt>
                <c:pt idx="1063">
                  <c:v>1.5013035510385412E-2</c:v>
                </c:pt>
                <c:pt idx="1064">
                  <c:v>5.0043451701284707E-3</c:v>
                </c:pt>
                <c:pt idx="1065">
                  <c:v>1.6332010206388265E-2</c:v>
                </c:pt>
                <c:pt idx="1066">
                  <c:v>8.6509222708422394E-3</c:v>
                </c:pt>
                <c:pt idx="1067">
                  <c:v>1.0629384314846519E-2</c:v>
                </c:pt>
                <c:pt idx="1068">
                  <c:v>2.4323445129229078E-2</c:v>
                </c:pt>
                <c:pt idx="1070">
                  <c:v>0</c:v>
                </c:pt>
                <c:pt idx="1071">
                  <c:v>4.015495653424952</c:v>
                </c:pt>
                <c:pt idx="1072">
                  <c:v>0.97544146170912116</c:v>
                </c:pt>
                <c:pt idx="1073">
                  <c:v>0.23458453013815</c:v>
                </c:pt>
                <c:pt idx="1074">
                  <c:v>0.15123644493147206</c:v>
                </c:pt>
                <c:pt idx="1075">
                  <c:v>0.12004812917671516</c:v>
                </c:pt>
                <c:pt idx="1076">
                  <c:v>0.10714261920922954</c:v>
                </c:pt>
                <c:pt idx="1077">
                  <c:v>0.10337851213537957</c:v>
                </c:pt>
                <c:pt idx="1078">
                  <c:v>9.4909271219217134E-2</c:v>
                </c:pt>
                <c:pt idx="1079">
                  <c:v>8.6641678896296662E-2</c:v>
                </c:pt>
                <c:pt idx="1080">
                  <c:v>6.2309415311766495E-2</c:v>
                </c:pt>
                <c:pt idx="1081">
                  <c:v>5.4646768768571899E-2</c:v>
                </c:pt>
                <c:pt idx="1082">
                  <c:v>5.5050065955055828E-2</c:v>
                </c:pt>
                <c:pt idx="1083">
                  <c:v>5.0076067321754084E-2</c:v>
                </c:pt>
                <c:pt idx="1084">
                  <c:v>4.6311960247904106E-2</c:v>
                </c:pt>
                <c:pt idx="1085">
                  <c:v>4.1203529219107721E-2</c:v>
                </c:pt>
                <c:pt idx="1087">
                  <c:v>0</c:v>
                </c:pt>
                <c:pt idx="1088">
                  <c:v>0.82613497577804684</c:v>
                </c:pt>
                <c:pt idx="1089">
                  <c:v>1.1492723018880175</c:v>
                </c:pt>
                <c:pt idx="1090">
                  <c:v>0.51051867967866937</c:v>
                </c:pt>
                <c:pt idx="1091">
                  <c:v>0.38815695274989798</c:v>
                </c:pt>
                <c:pt idx="1092">
                  <c:v>0.20543366672753996</c:v>
                </c:pt>
                <c:pt idx="1093">
                  <c:v>0.14139904646598916</c:v>
                </c:pt>
                <c:pt idx="1094">
                  <c:v>0.15041139454477845</c:v>
                </c:pt>
                <c:pt idx="1095">
                  <c:v>4.5420761410363969E-2</c:v>
                </c:pt>
                <c:pt idx="1096">
                  <c:v>4.2060692923379196E-2</c:v>
                </c:pt>
                <c:pt idx="1097">
                  <c:v>3.0332673053739212E-2</c:v>
                </c:pt>
                <c:pt idx="1098">
                  <c:v>1.4066259309897879E-2</c:v>
                </c:pt>
                <c:pt idx="1099">
                  <c:v>1.9672510566264248E-2</c:v>
                </c:pt>
                <c:pt idx="1100">
                  <c:v>4.6672732134281584E-3</c:v>
                </c:pt>
                <c:pt idx="1101">
                  <c:v>3.4199053230543602E-3</c:v>
                </c:pt>
                <c:pt idx="1102">
                  <c:v>3.3830826547038423E-3</c:v>
                </c:pt>
                <c:pt idx="1103">
                  <c:v>3.3692741540723979E-3</c:v>
                </c:pt>
                <c:pt idx="1105">
                  <c:v>0</c:v>
                </c:pt>
                <c:pt idx="1106">
                  <c:v>2.5610534064468782</c:v>
                </c:pt>
                <c:pt idx="1107">
                  <c:v>1.7330865029183931</c:v>
                </c:pt>
                <c:pt idx="1108">
                  <c:v>0.97398719487246421</c:v>
                </c:pt>
                <c:pt idx="1109">
                  <c:v>0.49363548623995679</c:v>
                </c:pt>
                <c:pt idx="1110">
                  <c:v>0.40793072565412619</c:v>
                </c:pt>
                <c:pt idx="1111">
                  <c:v>0.16317965479532057</c:v>
                </c:pt>
                <c:pt idx="1112">
                  <c:v>0.16676065929240844</c:v>
                </c:pt>
                <c:pt idx="1113">
                  <c:v>0.15239981863570642</c:v>
                </c:pt>
                <c:pt idx="1114">
                  <c:v>0.15274963398503633</c:v>
                </c:pt>
                <c:pt idx="1115">
                  <c:v>4.9010971574539472E-2</c:v>
                </c:pt>
                <c:pt idx="1116">
                  <c:v>4.229083460056994E-2</c:v>
                </c:pt>
                <c:pt idx="1117">
                  <c:v>3.7595944385878891E-2</c:v>
                </c:pt>
                <c:pt idx="1118">
                  <c:v>1.1507083859536879E-2</c:v>
                </c:pt>
                <c:pt idx="1119">
                  <c:v>3.5211676610182848E-3</c:v>
                </c:pt>
                <c:pt idx="1120">
                  <c:v>3.3784798211600273E-3</c:v>
                </c:pt>
                <c:pt idx="1121">
                  <c:v>3.3692741540723979E-3</c:v>
                </c:pt>
                <c:pt idx="1123">
                  <c:v>0</c:v>
                </c:pt>
                <c:pt idx="1140">
                  <c:v>0</c:v>
                </c:pt>
              </c:numCache>
            </c:numRef>
          </c:yVal>
          <c:smooth val="0"/>
        </c:ser>
        <c:ser>
          <c:idx val="1"/>
          <c:order val="1"/>
          <c:tx>
            <c:strRef>
              <c:f>'RG-Skim delta graphs'!$D$4</c:f>
              <c:strCache>
                <c:ptCount val="1"/>
                <c:pt idx="0">
                  <c:v>RMS/atl</c:v>
                </c:pt>
              </c:strCache>
            </c:strRef>
          </c:tx>
          <c:spPr>
            <a:ln>
              <a:solidFill>
                <a:schemeClr val="tx2">
                  <a:lumMod val="60000"/>
                  <a:lumOff val="40000"/>
                  <a:alpha val="50000"/>
                </a:schemeClr>
              </a:solidFill>
            </a:ln>
          </c:spPr>
          <c:marker>
            <c:symbol val="square"/>
            <c:size val="3"/>
            <c:spPr>
              <a:solidFill>
                <a:schemeClr val="tx2">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graphs'!$D$7:$D$1161</c:f>
              <c:numCache>
                <c:formatCode>General</c:formatCode>
                <c:ptCount val="1155"/>
                <c:pt idx="0">
                  <c:v>0.32411650553758148</c:v>
                </c:pt>
                <c:pt idx="1">
                  <c:v>0.11325929320423575</c:v>
                </c:pt>
                <c:pt idx="2">
                  <c:v>8.6440030303054707E-2</c:v>
                </c:pt>
                <c:pt idx="3">
                  <c:v>6.4325901244186121E-2</c:v>
                </c:pt>
                <c:pt idx="4">
                  <c:v>4.3220015151527354E-2</c:v>
                </c:pt>
                <c:pt idx="5">
                  <c:v>3.6901692563279187E-2</c:v>
                </c:pt>
                <c:pt idx="6">
                  <c:v>2.9104613624589958E-2</c:v>
                </c:pt>
                <c:pt idx="7">
                  <c:v>2.1778048070131978E-2</c:v>
                </c:pt>
                <c:pt idx="8">
                  <c:v>3.1255531952504231E-2</c:v>
                </c:pt>
                <c:pt idx="9">
                  <c:v>1.8618886776007895E-2</c:v>
                </c:pt>
                <c:pt idx="10">
                  <c:v>3.1793261534482795E-2</c:v>
                </c:pt>
                <c:pt idx="11">
                  <c:v>1.7207346623314156E-2</c:v>
                </c:pt>
                <c:pt idx="12">
                  <c:v>2.1307534685900732E-2</c:v>
                </c:pt>
                <c:pt idx="13">
                  <c:v>9.3430514868776075E-3</c:v>
                </c:pt>
                <c:pt idx="14">
                  <c:v>1.6736833239082909E-2</c:v>
                </c:pt>
                <c:pt idx="15">
                  <c:v>1.0552943046329383E-2</c:v>
                </c:pt>
                <c:pt idx="16">
                  <c:v>9.6791324756142112E-3</c:v>
                </c:pt>
                <c:pt idx="17">
                  <c:v>1.7610643809798081E-2</c:v>
                </c:pt>
                <c:pt idx="18">
                  <c:v>7.8642951364365481E-3</c:v>
                </c:pt>
                <c:pt idx="19">
                  <c:v>8.4692409161624353E-3</c:v>
                </c:pt>
                <c:pt idx="20">
                  <c:v>9.0741866958883241E-3</c:v>
                </c:pt>
                <c:pt idx="21">
                  <c:v>7.4609979499526222E-3</c:v>
                </c:pt>
                <c:pt idx="22">
                  <c:v>9.0741866958883241E-3</c:v>
                </c:pt>
                <c:pt idx="23">
                  <c:v>4.9067824355544269E-3</c:v>
                </c:pt>
                <c:pt idx="24">
                  <c:v>1.3510455747211506E-2</c:v>
                </c:pt>
                <c:pt idx="25">
                  <c:v>8.0659437296785094E-3</c:v>
                </c:pt>
                <c:pt idx="26">
                  <c:v>8.4020247184151148E-3</c:v>
                </c:pt>
                <c:pt idx="27">
                  <c:v>4.3690528535758602E-3</c:v>
                </c:pt>
                <c:pt idx="28">
                  <c:v>1.0552943046329383E-2</c:v>
                </c:pt>
                <c:pt idx="29">
                  <c:v>7.0577007634686963E-3</c:v>
                </c:pt>
                <c:pt idx="30">
                  <c:v>8.4020247184151148E-3</c:v>
                </c:pt>
                <c:pt idx="31">
                  <c:v>4.6379176445651435E-3</c:v>
                </c:pt>
                <c:pt idx="32">
                  <c:v>8.8725381026463612E-3</c:v>
                </c:pt>
                <c:pt idx="33">
                  <c:v>5.3100796220383528E-3</c:v>
                </c:pt>
                <c:pt idx="34">
                  <c:v>6.8560521702267334E-3</c:v>
                </c:pt>
                <c:pt idx="35">
                  <c:v>3.9657556670919343E-3</c:v>
                </c:pt>
                <c:pt idx="36">
                  <c:v>7.5282141476999426E-3</c:v>
                </c:pt>
                <c:pt idx="37">
                  <c:v>4.7051338423124648E-3</c:v>
                </c:pt>
                <c:pt idx="38">
                  <c:v>4.9739986333017473E-3</c:v>
                </c:pt>
                <c:pt idx="39">
                  <c:v>3.6968908761026505E-3</c:v>
                </c:pt>
                <c:pt idx="40">
                  <c:v>5.9150254017642408E-3</c:v>
                </c:pt>
                <c:pt idx="41">
                  <c:v>3.6968908761026505E-3</c:v>
                </c:pt>
                <c:pt idx="42">
                  <c:v>4.5707014468178231E-3</c:v>
                </c:pt>
                <c:pt idx="43">
                  <c:v>3.5624584806080084E-3</c:v>
                </c:pt>
                <c:pt idx="44">
                  <c:v>5.3772958197856732E-3</c:v>
                </c:pt>
                <c:pt idx="45">
                  <c:v>3.0247288986294412E-3</c:v>
                </c:pt>
                <c:pt idx="46">
                  <c:v>3.5624584806080084E-3</c:v>
                </c:pt>
                <c:pt idx="47">
                  <c:v>4.2346204580812176E-3</c:v>
                </c:pt>
                <c:pt idx="48">
                  <c:v>2.7558641076401579E-3</c:v>
                </c:pt>
                <c:pt idx="49">
                  <c:v>4.9067824355544269E-3</c:v>
                </c:pt>
                <c:pt idx="50">
                  <c:v>2.8902965031347991E-3</c:v>
                </c:pt>
                <c:pt idx="51">
                  <c:v>2.7558641076401579E-3</c:v>
                </c:pt>
                <c:pt idx="52">
                  <c:v>4.1674042603338972E-3</c:v>
                </c:pt>
                <c:pt idx="53">
                  <c:v>2.6886479098928366E-3</c:v>
                </c:pt>
                <c:pt idx="54">
                  <c:v>3.4280260851133667E-3</c:v>
                </c:pt>
                <c:pt idx="55">
                  <c:v>2.8902965031347991E-3</c:v>
                </c:pt>
                <c:pt idx="56">
                  <c:v>3.6968908761026505E-3</c:v>
                </c:pt>
                <c:pt idx="57">
                  <c:v>2.2181345256615903E-3</c:v>
                </c:pt>
                <c:pt idx="58">
                  <c:v>4.0329718648392547E-3</c:v>
                </c:pt>
                <c:pt idx="59">
                  <c:v>2.5542155143981949E-3</c:v>
                </c:pt>
                <c:pt idx="60">
                  <c:v>3.4952422828606875E-3</c:v>
                </c:pt>
                <c:pt idx="61">
                  <c:v>2.1509183279142694E-3</c:v>
                </c:pt>
                <c:pt idx="62">
                  <c:v>4.5034852490705019E-3</c:v>
                </c:pt>
                <c:pt idx="63">
                  <c:v>3.2263774918714042E-3</c:v>
                </c:pt>
                <c:pt idx="64">
                  <c:v>2.2181345256615903E-3</c:v>
                </c:pt>
                <c:pt idx="65">
                  <c:v>2.0837021301669486E-3</c:v>
                </c:pt>
                <c:pt idx="66">
                  <c:v>3.6968908761026505E-3</c:v>
                </c:pt>
                <c:pt idx="67">
                  <c:v>2.2853507234089116E-3</c:v>
                </c:pt>
                <c:pt idx="68">
                  <c:v>2.3525669211562324E-3</c:v>
                </c:pt>
                <c:pt idx="69">
                  <c:v>2.3525669211562324E-3</c:v>
                </c:pt>
                <c:pt idx="70">
                  <c:v>3.0919450963767621E-3</c:v>
                </c:pt>
                <c:pt idx="71">
                  <c:v>2.0164859324196273E-3</c:v>
                </c:pt>
                <c:pt idx="72">
                  <c:v>2.8230803053874787E-3</c:v>
                </c:pt>
                <c:pt idx="73">
                  <c:v>2.1509183279142694E-3</c:v>
                </c:pt>
                <c:pt idx="74">
                  <c:v>2.4869993166508736E-3</c:v>
                </c:pt>
                <c:pt idx="75">
                  <c:v>2.0164859324196273E-3</c:v>
                </c:pt>
                <c:pt idx="76">
                  <c:v>2.4197831189035528E-3</c:v>
                </c:pt>
                <c:pt idx="77">
                  <c:v>1.8148373391776648E-3</c:v>
                </c:pt>
                <c:pt idx="78">
                  <c:v>2.6886479098928366E-3</c:v>
                </c:pt>
                <c:pt idx="79">
                  <c:v>2.1509183279142694E-3</c:v>
                </c:pt>
                <c:pt idx="80">
                  <c:v>2.3525669211562324E-3</c:v>
                </c:pt>
                <c:pt idx="81">
                  <c:v>1.8148373391776648E-3</c:v>
                </c:pt>
                <c:pt idx="82">
                  <c:v>2.7558641076401579E-3</c:v>
                </c:pt>
                <c:pt idx="83">
                  <c:v>1.4787563504410602E-3</c:v>
                </c:pt>
                <c:pt idx="84">
                  <c:v>3.1591612941240829E-3</c:v>
                </c:pt>
                <c:pt idx="85">
                  <c:v>1.8148373391776648E-3</c:v>
                </c:pt>
                <c:pt idx="86">
                  <c:v>2.3525669211562324E-3</c:v>
                </c:pt>
                <c:pt idx="87">
                  <c:v>1.545972548188381E-3</c:v>
                </c:pt>
                <c:pt idx="88">
                  <c:v>2.9575127008821204E-3</c:v>
                </c:pt>
                <c:pt idx="89">
                  <c:v>1.8148373391776648E-3</c:v>
                </c:pt>
                <c:pt idx="90">
                  <c:v>1.6804049436830229E-3</c:v>
                </c:pt>
                <c:pt idx="91">
                  <c:v>2.4197831189035528E-3</c:v>
                </c:pt>
                <c:pt idx="92">
                  <c:v>1.4787563504410602E-3</c:v>
                </c:pt>
                <c:pt idx="93">
                  <c:v>2.2181345256615903E-3</c:v>
                </c:pt>
                <c:pt idx="94">
                  <c:v>1.4787563504410602E-3</c:v>
                </c:pt>
                <c:pt idx="95">
                  <c:v>2.6886479098928366E-3</c:v>
                </c:pt>
                <c:pt idx="96">
                  <c:v>1.6131887459357021E-3</c:v>
                </c:pt>
                <c:pt idx="97">
                  <c:v>1.6131887459357021E-3</c:v>
                </c:pt>
                <c:pt idx="98">
                  <c:v>1.8820535369249857E-3</c:v>
                </c:pt>
                <c:pt idx="99">
                  <c:v>1.8820535369249857E-3</c:v>
                </c:pt>
                <c:pt idx="100">
                  <c:v>1.6804049436830229E-3</c:v>
                </c:pt>
                <c:pt idx="101">
                  <c:v>1.7476211414303438E-3</c:v>
                </c:pt>
                <c:pt idx="102">
                  <c:v>1.4115401526937394E-3</c:v>
                </c:pt>
                <c:pt idx="103">
                  <c:v>1.8148373391776648E-3</c:v>
                </c:pt>
                <c:pt idx="104">
                  <c:v>1.7476211414303438E-3</c:v>
                </c:pt>
                <c:pt idx="105">
                  <c:v>2.4869993166508736E-3</c:v>
                </c:pt>
                <c:pt idx="106">
                  <c:v>1.4787563504410602E-3</c:v>
                </c:pt>
                <c:pt idx="107">
                  <c:v>1.6804049436830229E-3</c:v>
                </c:pt>
                <c:pt idx="108">
                  <c:v>1.3443239549464183E-3</c:v>
                </c:pt>
                <c:pt idx="109">
                  <c:v>2.4869993166508736E-3</c:v>
                </c:pt>
                <c:pt idx="110">
                  <c:v>1.2771077571990975E-3</c:v>
                </c:pt>
                <c:pt idx="111">
                  <c:v>1.4115401526937394E-3</c:v>
                </c:pt>
                <c:pt idx="112">
                  <c:v>1.4787563504410602E-3</c:v>
                </c:pt>
                <c:pt idx="113">
                  <c:v>1.8148373391776648E-3</c:v>
                </c:pt>
                <c:pt idx="114">
                  <c:v>1.4115401526937394E-3</c:v>
                </c:pt>
                <c:pt idx="115">
                  <c:v>1.4115401526937394E-3</c:v>
                </c:pt>
                <c:pt idx="116">
                  <c:v>1.2098915594517764E-3</c:v>
                </c:pt>
                <c:pt idx="117">
                  <c:v>1.4787563504410602E-3</c:v>
                </c:pt>
                <c:pt idx="118">
                  <c:v>1.9492697346723067E-3</c:v>
                </c:pt>
                <c:pt idx="119">
                  <c:v>1.545972548188381E-3</c:v>
                </c:pt>
                <c:pt idx="120">
                  <c:v>1.6131887459357021E-3</c:v>
                </c:pt>
                <c:pt idx="121">
                  <c:v>1.7476211414303438E-3</c:v>
                </c:pt>
                <c:pt idx="122">
                  <c:v>1.4115401526937394E-3</c:v>
                </c:pt>
                <c:pt idx="123">
                  <c:v>1.9492697346723067E-3</c:v>
                </c:pt>
                <c:pt idx="124">
                  <c:v>1.4787563504410602E-3</c:v>
                </c:pt>
                <c:pt idx="125">
                  <c:v>1.6804049436830229E-3</c:v>
                </c:pt>
                <c:pt idx="126">
                  <c:v>1.545972548188381E-3</c:v>
                </c:pt>
                <c:pt idx="127">
                  <c:v>1.3443239549464183E-3</c:v>
                </c:pt>
                <c:pt idx="128">
                  <c:v>1.3443239549464183E-3</c:v>
                </c:pt>
                <c:pt idx="129">
                  <c:v>1.4115401526937394E-3</c:v>
                </c:pt>
                <c:pt idx="130">
                  <c:v>1.6804049436830229E-3</c:v>
                </c:pt>
                <c:pt idx="131">
                  <c:v>1.3443239549464183E-3</c:v>
                </c:pt>
                <c:pt idx="132">
                  <c:v>1.4115401526937394E-3</c:v>
                </c:pt>
                <c:pt idx="133">
                  <c:v>1.4787563504410602E-3</c:v>
                </c:pt>
                <c:pt idx="134">
                  <c:v>1.3443239549464183E-3</c:v>
                </c:pt>
                <c:pt idx="135">
                  <c:v>1.6804049436830229E-3</c:v>
                </c:pt>
                <c:pt idx="136">
                  <c:v>1.2098915594517764E-3</c:v>
                </c:pt>
                <c:pt idx="137">
                  <c:v>1.6131887459357021E-3</c:v>
                </c:pt>
                <c:pt idx="138">
                  <c:v>1.4115401526937394E-3</c:v>
                </c:pt>
                <c:pt idx="140">
                  <c:v>0</c:v>
                </c:pt>
                <c:pt idx="141">
                  <c:v>0.14251879818449339</c:v>
                </c:pt>
                <c:pt idx="142">
                  <c:v>4.326900047796798E-2</c:v>
                </c:pt>
                <c:pt idx="143">
                  <c:v>2.4690220611721839E-2</c:v>
                </c:pt>
                <c:pt idx="144">
                  <c:v>1.1978423861132377E-2</c:v>
                </c:pt>
                <c:pt idx="145">
                  <c:v>7.4152147711771862E-3</c:v>
                </c:pt>
                <c:pt idx="146">
                  <c:v>6.5188701285074169E-3</c:v>
                </c:pt>
                <c:pt idx="147">
                  <c:v>4.3187514601361636E-3</c:v>
                </c:pt>
                <c:pt idx="148">
                  <c:v>5.4595537326249614E-3</c:v>
                </c:pt>
                <c:pt idx="149">
                  <c:v>3.5853785706790788E-3</c:v>
                </c:pt>
                <c:pt idx="150">
                  <c:v>3.8298362004981069E-3</c:v>
                </c:pt>
                <c:pt idx="151">
                  <c:v>3.1779491876473653E-3</c:v>
                </c:pt>
                <c:pt idx="152">
                  <c:v>3.3409209408600512E-3</c:v>
                </c:pt>
                <c:pt idx="153">
                  <c:v>2.2001186683712529E-3</c:v>
                </c:pt>
                <c:pt idx="154">
                  <c:v>3.5038926940727361E-3</c:v>
                </c:pt>
                <c:pt idx="155">
                  <c:v>2.2001186683712529E-3</c:v>
                </c:pt>
                <c:pt idx="156">
                  <c:v>1.9556610385522248E-3</c:v>
                </c:pt>
                <c:pt idx="157">
                  <c:v>2.852005681221995E-3</c:v>
                </c:pt>
                <c:pt idx="158">
                  <c:v>1.4667457789141686E-3</c:v>
                </c:pt>
                <c:pt idx="159">
                  <c:v>1.7112034087331969E-3</c:v>
                </c:pt>
                <c:pt idx="160">
                  <c:v>2.5260621747966237E-3</c:v>
                </c:pt>
                <c:pt idx="161">
                  <c:v>1.6297175321268542E-3</c:v>
                </c:pt>
                <c:pt idx="162">
                  <c:v>1.9556610385522248E-3</c:v>
                </c:pt>
                <c:pt idx="163">
                  <c:v>2.852005681221995E-3</c:v>
                </c:pt>
                <c:pt idx="164">
                  <c:v>9.7783051927611241E-4</c:v>
                </c:pt>
                <c:pt idx="165">
                  <c:v>4.481723213348849E-3</c:v>
                </c:pt>
                <c:pt idx="166">
                  <c:v>2.2001186683712529E-3</c:v>
                </c:pt>
                <c:pt idx="167">
                  <c:v>2.5260621747966237E-3</c:v>
                </c:pt>
                <c:pt idx="168">
                  <c:v>1.1408022724887978E-3</c:v>
                </c:pt>
                <c:pt idx="169">
                  <c:v>3.2594350642537085E-3</c:v>
                </c:pt>
                <c:pt idx="170">
                  <c:v>1.3852599023078261E-3</c:v>
                </c:pt>
                <c:pt idx="171">
                  <c:v>1.7112034087331969E-3</c:v>
                </c:pt>
                <c:pt idx="172">
                  <c:v>8.1485876606342711E-4</c:v>
                </c:pt>
                <c:pt idx="173">
                  <c:v>3.5038926940727361E-3</c:v>
                </c:pt>
                <c:pt idx="174">
                  <c:v>1.7112034087331969E-3</c:v>
                </c:pt>
                <c:pt idx="175">
                  <c:v>2.2816045449775956E-3</c:v>
                </c:pt>
                <c:pt idx="176">
                  <c:v>8.1485876606342711E-4</c:v>
                </c:pt>
                <c:pt idx="177">
                  <c:v>2.7705198046156523E-3</c:v>
                </c:pt>
                <c:pt idx="178">
                  <c:v>1.3037740257014832E-3</c:v>
                </c:pt>
                <c:pt idx="179">
                  <c:v>2.3630904215839387E-3</c:v>
                </c:pt>
                <c:pt idx="180">
                  <c:v>8.9634464266976971E-4</c:v>
                </c:pt>
                <c:pt idx="181">
                  <c:v>1.4667457789141686E-3</c:v>
                </c:pt>
                <c:pt idx="182">
                  <c:v>8.1485876606342711E-4</c:v>
                </c:pt>
                <c:pt idx="183">
                  <c:v>2.2001186683712529E-3</c:v>
                </c:pt>
                <c:pt idx="184">
                  <c:v>1.0593163958824551E-3</c:v>
                </c:pt>
                <c:pt idx="185">
                  <c:v>1.7926892853395394E-3</c:v>
                </c:pt>
                <c:pt idx="186">
                  <c:v>7.333728894570843E-4</c:v>
                </c:pt>
                <c:pt idx="187">
                  <c:v>1.8741751619458821E-3</c:v>
                </c:pt>
                <c:pt idx="188">
                  <c:v>1.1408022724887978E-3</c:v>
                </c:pt>
                <c:pt idx="189">
                  <c:v>1.5482316555205113E-3</c:v>
                </c:pt>
                <c:pt idx="190">
                  <c:v>7.333728894570843E-4</c:v>
                </c:pt>
                <c:pt idx="191">
                  <c:v>2.444576298190281E-3</c:v>
                </c:pt>
                <c:pt idx="192">
                  <c:v>1.1408022724887978E-3</c:v>
                </c:pt>
                <c:pt idx="193">
                  <c:v>1.0593163958824551E-3</c:v>
                </c:pt>
                <c:pt idx="194">
                  <c:v>7.333728894570843E-4</c:v>
                </c:pt>
                <c:pt idx="195">
                  <c:v>2.0371469151585675E-3</c:v>
                </c:pt>
                <c:pt idx="196">
                  <c:v>1.0593163958824551E-3</c:v>
                </c:pt>
                <c:pt idx="197">
                  <c:v>7.333728894570843E-4</c:v>
                </c:pt>
                <c:pt idx="198">
                  <c:v>9.7783051927611241E-4</c:v>
                </c:pt>
                <c:pt idx="199">
                  <c:v>6.518870128507416E-4</c:v>
                </c:pt>
                <c:pt idx="200">
                  <c:v>1.2222881490951405E-3</c:v>
                </c:pt>
                <c:pt idx="201">
                  <c:v>7.333728894570843E-4</c:v>
                </c:pt>
                <c:pt idx="202">
                  <c:v>1.0593163958824551E-3</c:v>
                </c:pt>
                <c:pt idx="203">
                  <c:v>6.518870128507416E-4</c:v>
                </c:pt>
                <c:pt idx="204">
                  <c:v>1.2222881490951405E-3</c:v>
                </c:pt>
                <c:pt idx="205">
                  <c:v>8.1485876606342711E-4</c:v>
                </c:pt>
                <c:pt idx="206">
                  <c:v>1.4667457789141686E-3</c:v>
                </c:pt>
                <c:pt idx="207">
                  <c:v>7.333728894570843E-4</c:v>
                </c:pt>
                <c:pt idx="208">
                  <c:v>1.3037740257014832E-3</c:v>
                </c:pt>
                <c:pt idx="209">
                  <c:v>6.518870128507416E-4</c:v>
                </c:pt>
                <c:pt idx="210">
                  <c:v>1.2222881490951405E-3</c:v>
                </c:pt>
                <c:pt idx="211">
                  <c:v>8.1485876606342711E-4</c:v>
                </c:pt>
                <c:pt idx="212">
                  <c:v>7.333728894570843E-4</c:v>
                </c:pt>
                <c:pt idx="213">
                  <c:v>7.333728894570843E-4</c:v>
                </c:pt>
                <c:pt idx="214">
                  <c:v>1.3852599023078261E-3</c:v>
                </c:pt>
                <c:pt idx="215">
                  <c:v>8.1485876606342711E-4</c:v>
                </c:pt>
                <c:pt idx="216">
                  <c:v>7.333728894570843E-4</c:v>
                </c:pt>
                <c:pt idx="217">
                  <c:v>7.333728894570843E-4</c:v>
                </c:pt>
                <c:pt idx="218">
                  <c:v>8.1485876606342711E-4</c:v>
                </c:pt>
                <c:pt idx="219">
                  <c:v>6.518870128507416E-4</c:v>
                </c:pt>
                <c:pt idx="220">
                  <c:v>8.1485876606342711E-4</c:v>
                </c:pt>
                <c:pt idx="221">
                  <c:v>6.518870128507416E-4</c:v>
                </c:pt>
                <c:pt idx="222">
                  <c:v>6.518870128507416E-4</c:v>
                </c:pt>
                <c:pt idx="223">
                  <c:v>9.7783051927611241E-4</c:v>
                </c:pt>
                <c:pt idx="224">
                  <c:v>7.333728894570843E-4</c:v>
                </c:pt>
                <c:pt idx="225">
                  <c:v>1.0593163958824551E-3</c:v>
                </c:pt>
                <c:pt idx="226">
                  <c:v>5.704011362443989E-4</c:v>
                </c:pt>
                <c:pt idx="227">
                  <c:v>8.9634464266976971E-4</c:v>
                </c:pt>
                <c:pt idx="228">
                  <c:v>6.518870128507416E-4</c:v>
                </c:pt>
                <c:pt idx="229">
                  <c:v>6.518870128507416E-4</c:v>
                </c:pt>
                <c:pt idx="230">
                  <c:v>7.333728894570843E-4</c:v>
                </c:pt>
                <c:pt idx="231">
                  <c:v>6.518870128507416E-4</c:v>
                </c:pt>
                <c:pt idx="232">
                  <c:v>1.2222881490951405E-3</c:v>
                </c:pt>
                <c:pt idx="233">
                  <c:v>8.1485876606342711E-4</c:v>
                </c:pt>
                <c:pt idx="234">
                  <c:v>6.518870128507416E-4</c:v>
                </c:pt>
                <c:pt idx="235">
                  <c:v>7.333728894570843E-4</c:v>
                </c:pt>
                <c:pt idx="236">
                  <c:v>1.2222881490951405E-3</c:v>
                </c:pt>
                <c:pt idx="237">
                  <c:v>7.333728894570843E-4</c:v>
                </c:pt>
                <c:pt idx="238">
                  <c:v>6.518870128507416E-4</c:v>
                </c:pt>
                <c:pt idx="239">
                  <c:v>6.518870128507416E-4</c:v>
                </c:pt>
                <c:pt idx="240">
                  <c:v>8.1485876606342711E-4</c:v>
                </c:pt>
                <c:pt idx="241">
                  <c:v>6.518870128507416E-4</c:v>
                </c:pt>
                <c:pt idx="242">
                  <c:v>8.9634464266976971E-4</c:v>
                </c:pt>
                <c:pt idx="243">
                  <c:v>6.518870128507416E-4</c:v>
                </c:pt>
                <c:pt idx="244">
                  <c:v>7.333728894570843E-4</c:v>
                </c:pt>
                <c:pt idx="245">
                  <c:v>5.704011362443989E-4</c:v>
                </c:pt>
                <c:pt idx="246">
                  <c:v>1.3037740257014832E-3</c:v>
                </c:pt>
                <c:pt idx="247">
                  <c:v>8.9634464266976971E-4</c:v>
                </c:pt>
                <c:pt idx="248">
                  <c:v>6.518870128507416E-4</c:v>
                </c:pt>
                <c:pt idx="249">
                  <c:v>8.1485876606342711E-4</c:v>
                </c:pt>
                <c:pt idx="250">
                  <c:v>7.333728894570843E-4</c:v>
                </c:pt>
                <c:pt idx="251">
                  <c:v>6.518870128507416E-4</c:v>
                </c:pt>
                <c:pt idx="252">
                  <c:v>7.333728894570843E-4</c:v>
                </c:pt>
                <c:pt idx="253">
                  <c:v>7.333728894570843E-4</c:v>
                </c:pt>
                <c:pt idx="254">
                  <c:v>7.333728894570843E-4</c:v>
                </c:pt>
                <c:pt idx="255">
                  <c:v>6.518870128507416E-4</c:v>
                </c:pt>
                <c:pt idx="256">
                  <c:v>7.333728894570843E-4</c:v>
                </c:pt>
                <c:pt idx="257">
                  <c:v>6.518870128507416E-4</c:v>
                </c:pt>
                <c:pt idx="258">
                  <c:v>9.7783051927611241E-4</c:v>
                </c:pt>
                <c:pt idx="259">
                  <c:v>6.518870128507416E-4</c:v>
                </c:pt>
                <c:pt idx="260">
                  <c:v>6.518870128507416E-4</c:v>
                </c:pt>
                <c:pt idx="261">
                  <c:v>6.518870128507416E-4</c:v>
                </c:pt>
                <c:pt idx="262">
                  <c:v>6.518870128507416E-4</c:v>
                </c:pt>
                <c:pt idx="263">
                  <c:v>5.704011362443989E-4</c:v>
                </c:pt>
                <c:pt idx="264">
                  <c:v>6.518870128507416E-4</c:v>
                </c:pt>
                <c:pt idx="265">
                  <c:v>7.333728894570843E-4</c:v>
                </c:pt>
                <c:pt idx="266">
                  <c:v>6.518870128507416E-4</c:v>
                </c:pt>
                <c:pt idx="267">
                  <c:v>7.333728894570843E-4</c:v>
                </c:pt>
                <c:pt idx="268">
                  <c:v>5.704011362443989E-4</c:v>
                </c:pt>
                <c:pt idx="269">
                  <c:v>8.9634464266976971E-4</c:v>
                </c:pt>
                <c:pt idx="270">
                  <c:v>6.518870128507416E-4</c:v>
                </c:pt>
                <c:pt idx="271">
                  <c:v>6.518870128507416E-4</c:v>
                </c:pt>
                <c:pt idx="272">
                  <c:v>5.704011362443989E-4</c:v>
                </c:pt>
                <c:pt idx="273">
                  <c:v>8.1485876606342711E-4</c:v>
                </c:pt>
                <c:pt idx="274">
                  <c:v>6.518870128507416E-4</c:v>
                </c:pt>
                <c:pt idx="275">
                  <c:v>6.518870128507416E-4</c:v>
                </c:pt>
                <c:pt idx="276">
                  <c:v>6.518870128507416E-4</c:v>
                </c:pt>
                <c:pt idx="277">
                  <c:v>6.518870128507416E-4</c:v>
                </c:pt>
                <c:pt idx="278">
                  <c:v>6.518870128507416E-4</c:v>
                </c:pt>
                <c:pt idx="279">
                  <c:v>6.518870128507416E-4</c:v>
                </c:pt>
                <c:pt idx="280">
                  <c:v>6.518870128507416E-4</c:v>
                </c:pt>
                <c:pt idx="281">
                  <c:v>6.518870128507416E-4</c:v>
                </c:pt>
                <c:pt idx="282">
                  <c:v>6.518870128507416E-4</c:v>
                </c:pt>
                <c:pt idx="283">
                  <c:v>7.333728894570843E-4</c:v>
                </c:pt>
                <c:pt idx="284">
                  <c:v>6.518870128507416E-4</c:v>
                </c:pt>
                <c:pt idx="285">
                  <c:v>6.518870128507416E-4</c:v>
                </c:pt>
                <c:pt idx="286">
                  <c:v>5.704011362443989E-4</c:v>
                </c:pt>
                <c:pt idx="287">
                  <c:v>7.333728894570843E-4</c:v>
                </c:pt>
                <c:pt idx="288">
                  <c:v>6.518870128507416E-4</c:v>
                </c:pt>
                <c:pt idx="289">
                  <c:v>6.518870128507416E-4</c:v>
                </c:pt>
                <c:pt idx="290">
                  <c:v>5.704011362443989E-4</c:v>
                </c:pt>
                <c:pt idx="291">
                  <c:v>5.704011362443989E-4</c:v>
                </c:pt>
                <c:pt idx="292">
                  <c:v>8.1485876606342711E-4</c:v>
                </c:pt>
                <c:pt idx="293">
                  <c:v>6.518870128507416E-4</c:v>
                </c:pt>
                <c:pt idx="295">
                  <c:v>0</c:v>
                </c:pt>
                <c:pt idx="296">
                  <c:v>0.1205186425609464</c:v>
                </c:pt>
                <c:pt idx="297">
                  <c:v>5.4848417361813867E-2</c:v>
                </c:pt>
                <c:pt idx="298">
                  <c:v>2.5138857957498022E-2</c:v>
                </c:pt>
                <c:pt idx="299">
                  <c:v>1.2367780385507048E-2</c:v>
                </c:pt>
                <c:pt idx="300">
                  <c:v>1.1493969814791878E-2</c:v>
                </c:pt>
                <c:pt idx="301">
                  <c:v>5.8478092040169195E-3</c:v>
                </c:pt>
                <c:pt idx="302">
                  <c:v>1.0956240232813309E-2</c:v>
                </c:pt>
                <c:pt idx="303">
                  <c:v>6.0494577972588824E-3</c:v>
                </c:pt>
                <c:pt idx="304">
                  <c:v>5.4445120175329945E-3</c:v>
                </c:pt>
                <c:pt idx="305">
                  <c:v>3.6296746783553296E-3</c:v>
                </c:pt>
                <c:pt idx="306">
                  <c:v>2.6886479098928366E-3</c:v>
                </c:pt>
                <c:pt idx="307">
                  <c:v>4.8395662378071056E-3</c:v>
                </c:pt>
                <c:pt idx="308">
                  <c:v>2.5542155143981949E-3</c:v>
                </c:pt>
                <c:pt idx="309">
                  <c:v>3.5624584806080084E-3</c:v>
                </c:pt>
                <c:pt idx="310">
                  <c:v>1.9492697346723067E-3</c:v>
                </c:pt>
                <c:pt idx="311">
                  <c:v>2.3525669211562324E-3</c:v>
                </c:pt>
                <c:pt idx="312">
                  <c:v>1.6804049436830229E-3</c:v>
                </c:pt>
                <c:pt idx="313">
                  <c:v>2.2853507234089116E-3</c:v>
                </c:pt>
                <c:pt idx="314">
                  <c:v>1.4787563504410602E-3</c:v>
                </c:pt>
                <c:pt idx="315">
                  <c:v>1.6804049436830229E-3</c:v>
                </c:pt>
                <c:pt idx="316">
                  <c:v>2.2853507234089116E-3</c:v>
                </c:pt>
                <c:pt idx="317">
                  <c:v>1.3443239549464183E-3</c:v>
                </c:pt>
                <c:pt idx="318">
                  <c:v>1.3443239549464183E-3</c:v>
                </c:pt>
                <c:pt idx="319">
                  <c:v>1.4115401526937394E-3</c:v>
                </c:pt>
                <c:pt idx="320">
                  <c:v>1.2771077571990975E-3</c:v>
                </c:pt>
                <c:pt idx="321">
                  <c:v>1.2098915594517764E-3</c:v>
                </c:pt>
                <c:pt idx="322">
                  <c:v>1.6804049436830229E-3</c:v>
                </c:pt>
                <c:pt idx="323">
                  <c:v>1.0754591639571347E-3</c:v>
                </c:pt>
                <c:pt idx="324">
                  <c:v>1.3443239549464183E-3</c:v>
                </c:pt>
                <c:pt idx="325">
                  <c:v>8.7381057071517188E-4</c:v>
                </c:pt>
                <c:pt idx="326">
                  <c:v>1.1426753617044558E-3</c:v>
                </c:pt>
                <c:pt idx="327">
                  <c:v>1.2098915594517764E-3</c:v>
                </c:pt>
                <c:pt idx="328">
                  <c:v>1.0754591639571347E-3</c:v>
                </c:pt>
                <c:pt idx="329">
                  <c:v>8.7381057071517188E-4</c:v>
                </c:pt>
                <c:pt idx="330">
                  <c:v>1.2771077571990975E-3</c:v>
                </c:pt>
                <c:pt idx="332">
                  <c:v>0</c:v>
                </c:pt>
                <c:pt idx="333">
                  <c:v>0.71865253095995496</c:v>
                </c:pt>
                <c:pt idx="334">
                  <c:v>0.28158278999911612</c:v>
                </c:pt>
                <c:pt idx="335">
                  <c:v>0.17733106285444586</c:v>
                </c:pt>
                <c:pt idx="336">
                  <c:v>0.1542681807702832</c:v>
                </c:pt>
                <c:pt idx="337">
                  <c:v>0.1272677334522391</c:v>
                </c:pt>
                <c:pt idx="338">
                  <c:v>0.11161122406990102</c:v>
                </c:pt>
                <c:pt idx="339">
                  <c:v>0.10706427374029985</c:v>
                </c:pt>
                <c:pt idx="340">
                  <c:v>7.9688820209505143E-2</c:v>
                </c:pt>
                <c:pt idx="341">
                  <c:v>7.8704428901034795E-2</c:v>
                </c:pt>
                <c:pt idx="342">
                  <c:v>6.1829149327257228E-2</c:v>
                </c:pt>
                <c:pt idx="343">
                  <c:v>6.698548475257815E-2</c:v>
                </c:pt>
                <c:pt idx="344">
                  <c:v>4.5891385285356197E-2</c:v>
                </c:pt>
                <c:pt idx="345">
                  <c:v>4.9500820083080849E-2</c:v>
                </c:pt>
                <c:pt idx="346">
                  <c:v>3.9141273455845171E-2</c:v>
                </c:pt>
                <c:pt idx="347">
                  <c:v>4.0688174083441449E-2</c:v>
                </c:pt>
                <c:pt idx="348">
                  <c:v>3.6609981519778539E-2</c:v>
                </c:pt>
                <c:pt idx="349">
                  <c:v>3.5063080892182262E-2</c:v>
                </c:pt>
                <c:pt idx="350">
                  <c:v>2.9062981488172466E-2</c:v>
                </c:pt>
                <c:pt idx="351">
                  <c:v>2.8781726828609504E-2</c:v>
                </c:pt>
                <c:pt idx="352">
                  <c:v>2.8172341732889759E-2</c:v>
                </c:pt>
                <c:pt idx="353">
                  <c:v>2.5406670913853995E-2</c:v>
                </c:pt>
                <c:pt idx="354">
                  <c:v>2.5078540477697208E-2</c:v>
                </c:pt>
                <c:pt idx="355">
                  <c:v>2.2265993882067615E-2</c:v>
                </c:pt>
                <c:pt idx="356">
                  <c:v>2.2453496988442921E-2</c:v>
                </c:pt>
                <c:pt idx="357">
                  <c:v>1.987532927578246E-2</c:v>
                </c:pt>
                <c:pt idx="358">
                  <c:v>2.1984739222504653E-2</c:v>
                </c:pt>
                <c:pt idx="359">
                  <c:v>1.7297161563121999E-2</c:v>
                </c:pt>
                <c:pt idx="360">
                  <c:v>2.231286965866144E-2</c:v>
                </c:pt>
                <c:pt idx="361">
                  <c:v>1.6594024914214602E-2</c:v>
                </c:pt>
                <c:pt idx="362">
                  <c:v>1.6547149137620773E-2</c:v>
                </c:pt>
                <c:pt idx="363">
                  <c:v>1.2984590116489957E-2</c:v>
                </c:pt>
                <c:pt idx="364">
                  <c:v>1.5844012488713376E-2</c:v>
                </c:pt>
                <c:pt idx="365">
                  <c:v>1.3031465893083785E-2</c:v>
                </c:pt>
                <c:pt idx="366">
                  <c:v>1.5937764041901031E-2</c:v>
                </c:pt>
                <c:pt idx="367">
                  <c:v>1.2375205020770212E-2</c:v>
                </c:pt>
                <c:pt idx="368">
                  <c:v>1.4718993850461539E-2</c:v>
                </c:pt>
                <c:pt idx="369">
                  <c:v>1.1250186382518373E-2</c:v>
                </c:pt>
                <c:pt idx="370">
                  <c:v>1.3031465893083785E-2</c:v>
                </c:pt>
                <c:pt idx="371">
                  <c:v>1.0359546627235669E-2</c:v>
                </c:pt>
                <c:pt idx="372">
                  <c:v>1.3406472105834394E-2</c:v>
                </c:pt>
                <c:pt idx="373">
                  <c:v>1.0734552839986282E-2</c:v>
                </c:pt>
                <c:pt idx="374">
                  <c:v>1.2984590116489957E-2</c:v>
                </c:pt>
                <c:pt idx="375">
                  <c:v>9.2345279889838316E-3</c:v>
                </c:pt>
                <c:pt idx="376">
                  <c:v>1.6547149137620773E-2</c:v>
                </c:pt>
                <c:pt idx="377">
                  <c:v>1.0406422403829496E-2</c:v>
                </c:pt>
                <c:pt idx="378">
                  <c:v>1.0172043520860362E-2</c:v>
                </c:pt>
                <c:pt idx="379">
                  <c:v>8.3438882337011269E-3</c:v>
                </c:pt>
                <c:pt idx="380">
                  <c:v>1.4578366520680059E-2</c:v>
                </c:pt>
                <c:pt idx="381">
                  <c:v>7.9688820209505157E-3</c:v>
                </c:pt>
                <c:pt idx="382">
                  <c:v>9.4689068719529656E-3</c:v>
                </c:pt>
                <c:pt idx="383">
                  <c:v>7.3126211486369431E-3</c:v>
                </c:pt>
                <c:pt idx="384">
                  <c:v>8.5782671166702591E-3</c:v>
                </c:pt>
                <c:pt idx="385">
                  <c:v>6.8907391592925036E-3</c:v>
                </c:pt>
                <c:pt idx="386">
                  <c:v>7.0313664890739834E-3</c:v>
                </c:pt>
                <c:pt idx="387">
                  <c:v>6.7969876061048503E-3</c:v>
                </c:pt>
                <c:pt idx="388">
                  <c:v>7.7345031379813826E-3</c:v>
                </c:pt>
                <c:pt idx="389">
                  <c:v>6.3751056167604125E-3</c:v>
                </c:pt>
                <c:pt idx="390">
                  <c:v>8.812645999639393E-3</c:v>
                </c:pt>
                <c:pt idx="391">
                  <c:v>6.7969876061048503E-3</c:v>
                </c:pt>
                <c:pt idx="392">
                  <c:v>8.3438882337011269E-3</c:v>
                </c:pt>
                <c:pt idx="393">
                  <c:v>5.5782174146653601E-3</c:v>
                </c:pt>
                <c:pt idx="394">
                  <c:v>7.1251180422616366E-3</c:v>
                </c:pt>
                <c:pt idx="395">
                  <c:v>5.7657205210406666E-3</c:v>
                </c:pt>
                <c:pt idx="396">
                  <c:v>8.9063975528270462E-3</c:v>
                </c:pt>
                <c:pt idx="397">
                  <c:v>6.1407267337912795E-3</c:v>
                </c:pt>
                <c:pt idx="398">
                  <c:v>6.3751056167604125E-3</c:v>
                </c:pt>
                <c:pt idx="399">
                  <c:v>5.1094596487270948E-3</c:v>
                </c:pt>
                <c:pt idx="400">
                  <c:v>6.3751056167604125E-3</c:v>
                </c:pt>
                <c:pt idx="401">
                  <c:v>5.4844658614777077E-3</c:v>
                </c:pt>
                <c:pt idx="402">
                  <c:v>6.9376149358863302E-3</c:v>
                </c:pt>
                <c:pt idx="403">
                  <c:v>5.1094596487270948E-3</c:v>
                </c:pt>
                <c:pt idx="404">
                  <c:v>7.3126211486369431E-3</c:v>
                </c:pt>
                <c:pt idx="405">
                  <c:v>4.7344534359764828E-3</c:v>
                </c:pt>
                <c:pt idx="406">
                  <c:v>5.0625838721332682E-3</c:v>
                </c:pt>
                <c:pt idx="407">
                  <c:v>4.3594472232258699E-3</c:v>
                </c:pt>
                <c:pt idx="408">
                  <c:v>4.7344534359764828E-3</c:v>
                </c:pt>
                <c:pt idx="409">
                  <c:v>4.8282049891641352E-3</c:v>
                </c:pt>
                <c:pt idx="410">
                  <c:v>4.8282049891641352E-3</c:v>
                </c:pt>
                <c:pt idx="411">
                  <c:v>4.8750807657579618E-3</c:v>
                </c:pt>
                <c:pt idx="412">
                  <c:v>3.7031863509122982E-3</c:v>
                </c:pt>
                <c:pt idx="413">
                  <c:v>5.0157080955394416E-3</c:v>
                </c:pt>
                <c:pt idx="414">
                  <c:v>3.7031863509122982E-3</c:v>
                </c:pt>
                <c:pt idx="415">
                  <c:v>6.3751056167604125E-3</c:v>
                </c:pt>
                <c:pt idx="416">
                  <c:v>4.21881989344439E-3</c:v>
                </c:pt>
                <c:pt idx="417">
                  <c:v>5.2969627551024013E-3</c:v>
                </c:pt>
                <c:pt idx="418">
                  <c:v>4.0313167870690836E-3</c:v>
                </c:pt>
                <c:pt idx="419">
                  <c:v>6.6563602763233705E-3</c:v>
                </c:pt>
                <c:pt idx="420">
                  <c:v>4.0781925636629102E-3</c:v>
                </c:pt>
                <c:pt idx="421">
                  <c:v>6.1407267337912795E-3</c:v>
                </c:pt>
                <c:pt idx="422">
                  <c:v>4.3125714466320433E-3</c:v>
                </c:pt>
                <c:pt idx="423">
                  <c:v>5.4375900848838811E-3</c:v>
                </c:pt>
                <c:pt idx="424">
                  <c:v>3.9844410104752578E-3</c:v>
                </c:pt>
                <c:pt idx="425">
                  <c:v>3.9375652338814312E-3</c:v>
                </c:pt>
                <c:pt idx="426">
                  <c:v>3.2344285849740329E-3</c:v>
                </c:pt>
                <c:pt idx="427">
                  <c:v>3.6563105743184715E-3</c:v>
                </c:pt>
                <c:pt idx="428">
                  <c:v>4.1250683402567368E-3</c:v>
                </c:pt>
                <c:pt idx="429">
                  <c:v>3.4688074679431651E-3</c:v>
                </c:pt>
                <c:pt idx="430">
                  <c:v>4.8282049891641352E-3</c:v>
                </c:pt>
                <c:pt idx="431">
                  <c:v>3.5156832445369917E-3</c:v>
                </c:pt>
                <c:pt idx="432">
                  <c:v>4.8750807657579618E-3</c:v>
                </c:pt>
                <c:pt idx="433">
                  <c:v>3.3750559147555119E-3</c:v>
                </c:pt>
                <c:pt idx="434">
                  <c:v>3.1875528083802063E-3</c:v>
                </c:pt>
                <c:pt idx="435">
                  <c:v>3.9844410104752578E-3</c:v>
                </c:pt>
                <c:pt idx="436">
                  <c:v>3.0000497020048998E-3</c:v>
                </c:pt>
                <c:pt idx="437">
                  <c:v>4.7344534359764828E-3</c:v>
                </c:pt>
                <c:pt idx="438">
                  <c:v>3.2344285849740329E-3</c:v>
                </c:pt>
                <c:pt idx="439">
                  <c:v>3.843813680693778E-3</c:v>
                </c:pt>
                <c:pt idx="440">
                  <c:v>2.7656708190357667E-3</c:v>
                </c:pt>
                <c:pt idx="441">
                  <c:v>4.968832318945615E-3</c:v>
                </c:pt>
                <c:pt idx="442">
                  <c:v>3.093801255192553E-3</c:v>
                </c:pt>
                <c:pt idx="443">
                  <c:v>3.8906894572876046E-3</c:v>
                </c:pt>
                <c:pt idx="444">
                  <c:v>2.7187950424419406E-3</c:v>
                </c:pt>
                <c:pt idx="445">
                  <c:v>3.2344285849740329E-3</c:v>
                </c:pt>
                <c:pt idx="446">
                  <c:v>3.0469254785987264E-3</c:v>
                </c:pt>
                <c:pt idx="447">
                  <c:v>2.6250434892542873E-3</c:v>
                </c:pt>
                <c:pt idx="448">
                  <c:v>4.593826106195003E-3</c:v>
                </c:pt>
                <c:pt idx="449">
                  <c:v>3.3281801381616852E-3</c:v>
                </c:pt>
                <c:pt idx="450">
                  <c:v>3.2813043615678595E-3</c:v>
                </c:pt>
                <c:pt idx="451">
                  <c:v>2.671919265848114E-3</c:v>
                </c:pt>
                <c:pt idx="452">
                  <c:v>3.4219316913493385E-3</c:v>
                </c:pt>
                <c:pt idx="453">
                  <c:v>2.6250434892542873E-3</c:v>
                </c:pt>
                <c:pt idx="454">
                  <c:v>3.6563105743184715E-3</c:v>
                </c:pt>
                <c:pt idx="455">
                  <c:v>2.7187950424419406E-3</c:v>
                </c:pt>
                <c:pt idx="456">
                  <c:v>3.4688074679431651E-3</c:v>
                </c:pt>
                <c:pt idx="457">
                  <c:v>2.2969130530975015E-3</c:v>
                </c:pt>
                <c:pt idx="458">
                  <c:v>2.5781677126604607E-3</c:v>
                </c:pt>
                <c:pt idx="459">
                  <c:v>2.2969130530975015E-3</c:v>
                </c:pt>
                <c:pt idx="460">
                  <c:v>2.671919265848114E-3</c:v>
                </c:pt>
                <c:pt idx="461">
                  <c:v>3.2813043615678595E-3</c:v>
                </c:pt>
                <c:pt idx="462">
                  <c:v>2.5781677126604607E-3</c:v>
                </c:pt>
                <c:pt idx="463">
                  <c:v>3.1875528083802063E-3</c:v>
                </c:pt>
                <c:pt idx="464">
                  <c:v>2.2500372765036749E-3</c:v>
                </c:pt>
                <c:pt idx="465">
                  <c:v>3.1406770317863797E-3</c:v>
                </c:pt>
                <c:pt idx="466">
                  <c:v>2.2969130530975015E-3</c:v>
                </c:pt>
                <c:pt idx="467">
                  <c:v>2.8125465956295934E-3</c:v>
                </c:pt>
                <c:pt idx="468">
                  <c:v>2.4844161594728075E-3</c:v>
                </c:pt>
                <c:pt idx="469">
                  <c:v>2.4844161594728075E-3</c:v>
                </c:pt>
                <c:pt idx="470">
                  <c:v>2.4375403828789809E-3</c:v>
                </c:pt>
                <c:pt idx="471">
                  <c:v>2.9531739254110732E-3</c:v>
                </c:pt>
                <c:pt idx="472">
                  <c:v>2.1562857233160216E-3</c:v>
                </c:pt>
                <c:pt idx="473">
                  <c:v>2.85942237222342E-3</c:v>
                </c:pt>
                <c:pt idx="474">
                  <c:v>2.0156583935345418E-3</c:v>
                </c:pt>
                <c:pt idx="475">
                  <c:v>2.3906646062851543E-3</c:v>
                </c:pt>
                <c:pt idx="476">
                  <c:v>2.0156583935345418E-3</c:v>
                </c:pt>
                <c:pt idx="477">
                  <c:v>2.3906646062851543E-3</c:v>
                </c:pt>
                <c:pt idx="478">
                  <c:v>1.7812795105654092E-3</c:v>
                </c:pt>
                <c:pt idx="479">
                  <c:v>2.4844161594728075E-3</c:v>
                </c:pt>
                <c:pt idx="480">
                  <c:v>2.2969130530975015E-3</c:v>
                </c:pt>
                <c:pt idx="481">
                  <c:v>2.3437888296913281E-3</c:v>
                </c:pt>
                <c:pt idx="482">
                  <c:v>2.2500372765036749E-3</c:v>
                </c:pt>
                <c:pt idx="483">
                  <c:v>2.4375403828789809E-3</c:v>
                </c:pt>
                <c:pt idx="484">
                  <c:v>2.2500372765036749E-3</c:v>
                </c:pt>
                <c:pt idx="485">
                  <c:v>2.2500372765036749E-3</c:v>
                </c:pt>
                <c:pt idx="486">
                  <c:v>1.8281552871592358E-3</c:v>
                </c:pt>
                <c:pt idx="487">
                  <c:v>2.5312919360666341E-3</c:v>
                </c:pt>
                <c:pt idx="488">
                  <c:v>2.0156583935345418E-3</c:v>
                </c:pt>
                <c:pt idx="489">
                  <c:v>2.109409946722195E-3</c:v>
                </c:pt>
                <c:pt idx="490">
                  <c:v>1.921906840346889E-3</c:v>
                </c:pt>
                <c:pt idx="491">
                  <c:v>1.8281552871592358E-3</c:v>
                </c:pt>
                <c:pt idx="492">
                  <c:v>2.0156583935345418E-3</c:v>
                </c:pt>
                <c:pt idx="493">
                  <c:v>1.6875279573777559E-3</c:v>
                </c:pt>
                <c:pt idx="494">
                  <c:v>2.109409946722195E-3</c:v>
                </c:pt>
                <c:pt idx="495">
                  <c:v>1.8750310637530624E-3</c:v>
                </c:pt>
                <c:pt idx="496">
                  <c:v>2.2031614999098482E-3</c:v>
                </c:pt>
                <c:pt idx="497">
                  <c:v>1.7344037339715825E-3</c:v>
                </c:pt>
                <c:pt idx="498">
                  <c:v>2.2969130530975015E-3</c:v>
                </c:pt>
                <c:pt idx="499">
                  <c:v>2.0156583935345418E-3</c:v>
                </c:pt>
                <c:pt idx="500">
                  <c:v>1.9687826169407156E-3</c:v>
                </c:pt>
                <c:pt idx="501">
                  <c:v>1.6406521807839297E-3</c:v>
                </c:pt>
                <c:pt idx="502">
                  <c:v>1.7344037339715825E-3</c:v>
                </c:pt>
                <c:pt idx="503">
                  <c:v>1.7812795105654092E-3</c:v>
                </c:pt>
                <c:pt idx="504">
                  <c:v>2.2031614999098482E-3</c:v>
                </c:pt>
                <c:pt idx="505">
                  <c:v>1.5000248510024499E-3</c:v>
                </c:pt>
                <c:pt idx="506">
                  <c:v>2.3906646062851543E-3</c:v>
                </c:pt>
                <c:pt idx="507">
                  <c:v>2.5781677126604607E-3</c:v>
                </c:pt>
                <c:pt idx="508">
                  <c:v>2.109409946722195E-3</c:v>
                </c:pt>
                <c:pt idx="509">
                  <c:v>1.921906840346889E-3</c:v>
                </c:pt>
                <c:pt idx="510">
                  <c:v>1.921906840346889E-3</c:v>
                </c:pt>
                <c:pt idx="511">
                  <c:v>1.8281552871592358E-3</c:v>
                </c:pt>
                <c:pt idx="512">
                  <c:v>1.5469006275962765E-3</c:v>
                </c:pt>
                <c:pt idx="513">
                  <c:v>1.9687826169407156E-3</c:v>
                </c:pt>
                <c:pt idx="514">
                  <c:v>1.7812795105654092E-3</c:v>
                </c:pt>
                <c:pt idx="515">
                  <c:v>1.4531490744086233E-3</c:v>
                </c:pt>
                <c:pt idx="516">
                  <c:v>1.6406521807839297E-3</c:v>
                </c:pt>
                <c:pt idx="517">
                  <c:v>1.4531490744086233E-3</c:v>
                </c:pt>
                <c:pt idx="518">
                  <c:v>1.3593975212209703E-3</c:v>
                </c:pt>
                <c:pt idx="519">
                  <c:v>2.1562857233160216E-3</c:v>
                </c:pt>
                <c:pt idx="520">
                  <c:v>1.6406521807839297E-3</c:v>
                </c:pt>
                <c:pt idx="521">
                  <c:v>1.4531490744086233E-3</c:v>
                </c:pt>
                <c:pt idx="522">
                  <c:v>1.7344037339715825E-3</c:v>
                </c:pt>
                <c:pt idx="523">
                  <c:v>1.2656459680333171E-3</c:v>
                </c:pt>
                <c:pt idx="524">
                  <c:v>1.4531490744086233E-3</c:v>
                </c:pt>
                <c:pt idx="525">
                  <c:v>1.3593975212209703E-3</c:v>
                </c:pt>
                <c:pt idx="526">
                  <c:v>2.0156583935345418E-3</c:v>
                </c:pt>
                <c:pt idx="527">
                  <c:v>1.6406521807839297E-3</c:v>
                </c:pt>
                <c:pt idx="528">
                  <c:v>1.4531490744086233E-3</c:v>
                </c:pt>
                <c:pt idx="529">
                  <c:v>1.6875279573777559E-3</c:v>
                </c:pt>
                <c:pt idx="530">
                  <c:v>1.3125217446271437E-3</c:v>
                </c:pt>
                <c:pt idx="531">
                  <c:v>1.6875279573777559E-3</c:v>
                </c:pt>
                <c:pt idx="532">
                  <c:v>1.5469006275962765E-3</c:v>
                </c:pt>
                <c:pt idx="533">
                  <c:v>1.3593975212209703E-3</c:v>
                </c:pt>
                <c:pt idx="534">
                  <c:v>1.4062732978147967E-3</c:v>
                </c:pt>
                <c:pt idx="535">
                  <c:v>1.5469006275962765E-3</c:v>
                </c:pt>
                <c:pt idx="536">
                  <c:v>1.2656459680333171E-3</c:v>
                </c:pt>
                <c:pt idx="537">
                  <c:v>1.5000248510024499E-3</c:v>
                </c:pt>
                <c:pt idx="538">
                  <c:v>1.2187701914394904E-3</c:v>
                </c:pt>
                <c:pt idx="539">
                  <c:v>1.4062732978147967E-3</c:v>
                </c:pt>
                <c:pt idx="540">
                  <c:v>1.2656459680333171E-3</c:v>
                </c:pt>
                <c:pt idx="541">
                  <c:v>1.5469006275962765E-3</c:v>
                </c:pt>
                <c:pt idx="542">
                  <c:v>1.6875279573777559E-3</c:v>
                </c:pt>
                <c:pt idx="543">
                  <c:v>1.3125217446271437E-3</c:v>
                </c:pt>
                <c:pt idx="544">
                  <c:v>1.171894414845664E-3</c:v>
                </c:pt>
                <c:pt idx="545">
                  <c:v>1.6875279573777559E-3</c:v>
                </c:pt>
                <c:pt idx="546">
                  <c:v>1.2656459680333171E-3</c:v>
                </c:pt>
                <c:pt idx="547">
                  <c:v>1.171894414845664E-3</c:v>
                </c:pt>
                <c:pt idx="548">
                  <c:v>1.5000248510024499E-3</c:v>
                </c:pt>
                <c:pt idx="549">
                  <c:v>1.1250186382518374E-3</c:v>
                </c:pt>
                <c:pt idx="550">
                  <c:v>1.5000248510024499E-3</c:v>
                </c:pt>
                <c:pt idx="551">
                  <c:v>1.171894414845664E-3</c:v>
                </c:pt>
                <c:pt idx="552">
                  <c:v>1.2187701914394904E-3</c:v>
                </c:pt>
                <c:pt idx="553">
                  <c:v>1.8750310637530624E-3</c:v>
                </c:pt>
                <c:pt idx="554">
                  <c:v>1.2187701914394904E-3</c:v>
                </c:pt>
                <c:pt idx="555">
                  <c:v>1.4062732978147967E-3</c:v>
                </c:pt>
                <c:pt idx="556">
                  <c:v>1.0781428616580108E-3</c:v>
                </c:pt>
                <c:pt idx="557">
                  <c:v>1.3125217446271437E-3</c:v>
                </c:pt>
                <c:pt idx="558">
                  <c:v>1.1250186382518374E-3</c:v>
                </c:pt>
                <c:pt idx="559">
                  <c:v>1.5000248510024499E-3</c:v>
                </c:pt>
                <c:pt idx="560">
                  <c:v>1.171894414845664E-3</c:v>
                </c:pt>
                <c:pt idx="561">
                  <c:v>1.0781428616580108E-3</c:v>
                </c:pt>
                <c:pt idx="562">
                  <c:v>1.6406521807839297E-3</c:v>
                </c:pt>
                <c:pt idx="563">
                  <c:v>1.171894414845664E-3</c:v>
                </c:pt>
                <c:pt idx="564">
                  <c:v>1.7812795105654092E-3</c:v>
                </c:pt>
                <c:pt idx="565">
                  <c:v>1.3593975212209703E-3</c:v>
                </c:pt>
                <c:pt idx="566">
                  <c:v>1.0312670850641842E-3</c:v>
                </c:pt>
                <c:pt idx="567">
                  <c:v>1.3125217446271437E-3</c:v>
                </c:pt>
                <c:pt idx="568">
                  <c:v>1.0312670850641842E-3</c:v>
                </c:pt>
                <c:pt idx="569">
                  <c:v>8.9063975528270458E-4</c:v>
                </c:pt>
                <c:pt idx="570">
                  <c:v>1.0312670850641842E-3</c:v>
                </c:pt>
                <c:pt idx="571">
                  <c:v>1.3125217446271437E-3</c:v>
                </c:pt>
                <c:pt idx="572">
                  <c:v>9.8439130847035781E-4</c:v>
                </c:pt>
                <c:pt idx="573">
                  <c:v>1.5000248510024499E-3</c:v>
                </c:pt>
                <c:pt idx="574">
                  <c:v>1.5937764041901031E-3</c:v>
                </c:pt>
                <c:pt idx="575">
                  <c:v>1.3125217446271437E-3</c:v>
                </c:pt>
                <c:pt idx="576">
                  <c:v>1.3125217446271437E-3</c:v>
                </c:pt>
                <c:pt idx="577">
                  <c:v>1.1250186382518374E-3</c:v>
                </c:pt>
                <c:pt idx="578">
                  <c:v>1.5937764041901031E-3</c:v>
                </c:pt>
                <c:pt idx="579">
                  <c:v>1.0781428616580108E-3</c:v>
                </c:pt>
                <c:pt idx="580">
                  <c:v>1.0781428616580108E-3</c:v>
                </c:pt>
                <c:pt idx="581">
                  <c:v>1.0312670850641842E-3</c:v>
                </c:pt>
                <c:pt idx="582">
                  <c:v>1.8750310637530624E-3</c:v>
                </c:pt>
                <c:pt idx="583">
                  <c:v>1.4062732978147967E-3</c:v>
                </c:pt>
                <c:pt idx="584">
                  <c:v>1.2656459680333171E-3</c:v>
                </c:pt>
                <c:pt idx="585">
                  <c:v>1.3593975212209703E-3</c:v>
                </c:pt>
                <c:pt idx="586">
                  <c:v>9.8439130847035781E-4</c:v>
                </c:pt>
                <c:pt idx="587">
                  <c:v>9.8439130847035781E-4</c:v>
                </c:pt>
                <c:pt idx="588">
                  <c:v>1.0781428616580108E-3</c:v>
                </c:pt>
                <c:pt idx="589">
                  <c:v>8.9063975528270458E-4</c:v>
                </c:pt>
                <c:pt idx="590">
                  <c:v>1.171894414845664E-3</c:v>
                </c:pt>
                <c:pt idx="591">
                  <c:v>1.0312670850641842E-3</c:v>
                </c:pt>
                <c:pt idx="592">
                  <c:v>1.3125217446271437E-3</c:v>
                </c:pt>
                <c:pt idx="593">
                  <c:v>9.3751553187653119E-4</c:v>
                </c:pt>
                <c:pt idx="594">
                  <c:v>8.9063975528270458E-4</c:v>
                </c:pt>
                <c:pt idx="595">
                  <c:v>9.8439130847035781E-4</c:v>
                </c:pt>
                <c:pt idx="596">
                  <c:v>8.9063975528270458E-4</c:v>
                </c:pt>
                <c:pt idx="597">
                  <c:v>1.2656459680333171E-3</c:v>
                </c:pt>
                <c:pt idx="598">
                  <c:v>1.0781428616580108E-3</c:v>
                </c:pt>
                <c:pt idx="599">
                  <c:v>1.1250186382518374E-3</c:v>
                </c:pt>
                <c:pt idx="600">
                  <c:v>9.8439130847035781E-4</c:v>
                </c:pt>
                <c:pt idx="601">
                  <c:v>9.8439130847035781E-4</c:v>
                </c:pt>
                <c:pt idx="602">
                  <c:v>1.2656459680333171E-3</c:v>
                </c:pt>
                <c:pt idx="603">
                  <c:v>9.8439130847035781E-4</c:v>
                </c:pt>
                <c:pt idx="604">
                  <c:v>8.4376397868887796E-4</c:v>
                </c:pt>
                <c:pt idx="605">
                  <c:v>8.4376397868887796E-4</c:v>
                </c:pt>
                <c:pt idx="606">
                  <c:v>9.8439130847035781E-4</c:v>
                </c:pt>
                <c:pt idx="607">
                  <c:v>1.0312670850641842E-3</c:v>
                </c:pt>
                <c:pt idx="608">
                  <c:v>9.8439130847035781E-4</c:v>
                </c:pt>
                <c:pt idx="609">
                  <c:v>8.9063975528270458E-4</c:v>
                </c:pt>
                <c:pt idx="610">
                  <c:v>9.3751553187653119E-4</c:v>
                </c:pt>
                <c:pt idx="611">
                  <c:v>9.3751553187653119E-4</c:v>
                </c:pt>
                <c:pt idx="612">
                  <c:v>7.5001242550122495E-4</c:v>
                </c:pt>
                <c:pt idx="613">
                  <c:v>8.4376397868887796E-4</c:v>
                </c:pt>
                <c:pt idx="614">
                  <c:v>8.9063975528270458E-4</c:v>
                </c:pt>
                <c:pt idx="615">
                  <c:v>7.9688820209505157E-4</c:v>
                </c:pt>
                <c:pt idx="616">
                  <c:v>1.1250186382518374E-3</c:v>
                </c:pt>
                <c:pt idx="617">
                  <c:v>1.0312670850641842E-3</c:v>
                </c:pt>
                <c:pt idx="618">
                  <c:v>7.9688820209505157E-4</c:v>
                </c:pt>
                <c:pt idx="619">
                  <c:v>7.0313664890739834E-4</c:v>
                </c:pt>
                <c:pt idx="620">
                  <c:v>1.2187701914394904E-3</c:v>
                </c:pt>
                <c:pt idx="621">
                  <c:v>8.9063975528270458E-4</c:v>
                </c:pt>
                <c:pt idx="622">
                  <c:v>7.5001242550122495E-4</c:v>
                </c:pt>
                <c:pt idx="623">
                  <c:v>7.9688820209505157E-4</c:v>
                </c:pt>
                <c:pt idx="624">
                  <c:v>1.171894414845664E-3</c:v>
                </c:pt>
                <c:pt idx="625">
                  <c:v>8.4376397868887796E-4</c:v>
                </c:pt>
                <c:pt idx="626">
                  <c:v>7.0313664890739834E-4</c:v>
                </c:pt>
                <c:pt idx="627">
                  <c:v>9.8439130847035781E-4</c:v>
                </c:pt>
                <c:pt idx="628">
                  <c:v>7.0313664890739834E-4</c:v>
                </c:pt>
                <c:pt idx="629">
                  <c:v>1.2187701914394904E-3</c:v>
                </c:pt>
                <c:pt idx="630">
                  <c:v>9.3751553187653119E-4</c:v>
                </c:pt>
                <c:pt idx="631">
                  <c:v>8.4376397868887796E-4</c:v>
                </c:pt>
                <c:pt idx="632">
                  <c:v>7.9688820209505157E-4</c:v>
                </c:pt>
                <c:pt idx="633">
                  <c:v>7.9688820209505157E-4</c:v>
                </c:pt>
                <c:pt idx="634">
                  <c:v>6.0938509571974522E-4</c:v>
                </c:pt>
                <c:pt idx="635">
                  <c:v>9.8439130847035781E-4</c:v>
                </c:pt>
                <c:pt idx="636">
                  <c:v>8.9063975528270458E-4</c:v>
                </c:pt>
                <c:pt idx="637">
                  <c:v>8.9063975528270458E-4</c:v>
                </c:pt>
                <c:pt idx="638">
                  <c:v>7.5001242550122495E-4</c:v>
                </c:pt>
                <c:pt idx="639">
                  <c:v>9.8439130847035781E-4</c:v>
                </c:pt>
                <c:pt idx="640">
                  <c:v>7.5001242550122495E-4</c:v>
                </c:pt>
                <c:pt idx="641">
                  <c:v>7.9688820209505157E-4</c:v>
                </c:pt>
                <c:pt idx="642">
                  <c:v>9.3751553187653119E-4</c:v>
                </c:pt>
                <c:pt idx="643">
                  <c:v>8.4376397868887796E-4</c:v>
                </c:pt>
                <c:pt idx="644">
                  <c:v>8.4376397868887796E-4</c:v>
                </c:pt>
                <c:pt idx="645">
                  <c:v>6.5626087231357183E-4</c:v>
                </c:pt>
                <c:pt idx="646">
                  <c:v>1.0781428616580108E-3</c:v>
                </c:pt>
                <c:pt idx="647">
                  <c:v>9.3751553187653119E-4</c:v>
                </c:pt>
                <c:pt idx="648">
                  <c:v>7.9688820209505157E-4</c:v>
                </c:pt>
                <c:pt idx="649">
                  <c:v>7.9688820209505157E-4</c:v>
                </c:pt>
                <c:pt idx="650">
                  <c:v>1.0312670850641842E-3</c:v>
                </c:pt>
                <c:pt idx="651">
                  <c:v>9.8439130847035781E-4</c:v>
                </c:pt>
                <c:pt idx="652">
                  <c:v>7.0313664890739834E-4</c:v>
                </c:pt>
                <c:pt idx="653">
                  <c:v>7.9688820209505157E-4</c:v>
                </c:pt>
                <c:pt idx="654">
                  <c:v>6.0938509571974522E-4</c:v>
                </c:pt>
                <c:pt idx="655">
                  <c:v>8.4376397868887796E-4</c:v>
                </c:pt>
                <c:pt idx="656">
                  <c:v>7.5001242550122495E-4</c:v>
                </c:pt>
                <c:pt idx="657">
                  <c:v>6.0938509571974522E-4</c:v>
                </c:pt>
                <c:pt idx="658">
                  <c:v>1.4062732978147967E-3</c:v>
                </c:pt>
                <c:pt idx="659">
                  <c:v>9.8439130847035781E-4</c:v>
                </c:pt>
                <c:pt idx="660">
                  <c:v>8.4376397868887796E-4</c:v>
                </c:pt>
                <c:pt idx="661">
                  <c:v>7.9688820209505157E-4</c:v>
                </c:pt>
                <c:pt idx="662">
                  <c:v>6.5626087231357183E-4</c:v>
                </c:pt>
                <c:pt idx="663">
                  <c:v>1.2187701914394904E-3</c:v>
                </c:pt>
                <c:pt idx="664">
                  <c:v>8.4376397868887796E-4</c:v>
                </c:pt>
                <c:pt idx="665">
                  <c:v>7.0313664890739834E-4</c:v>
                </c:pt>
                <c:pt idx="666">
                  <c:v>5.156335425320921E-4</c:v>
                </c:pt>
                <c:pt idx="667">
                  <c:v>1.1250186382518374E-3</c:v>
                </c:pt>
                <c:pt idx="668">
                  <c:v>7.0313664890739834E-4</c:v>
                </c:pt>
                <c:pt idx="669">
                  <c:v>7.0313664890739834E-4</c:v>
                </c:pt>
                <c:pt idx="670">
                  <c:v>7.9688820209505157E-4</c:v>
                </c:pt>
                <c:pt idx="671">
                  <c:v>6.0938509571974522E-4</c:v>
                </c:pt>
                <c:pt idx="672">
                  <c:v>6.0938509571974522E-4</c:v>
                </c:pt>
                <c:pt idx="673">
                  <c:v>9.3751553187653119E-4</c:v>
                </c:pt>
                <c:pt idx="674">
                  <c:v>7.0313664890739834E-4</c:v>
                </c:pt>
                <c:pt idx="675">
                  <c:v>6.5626087231357183E-4</c:v>
                </c:pt>
                <c:pt idx="676">
                  <c:v>6.0938509571974522E-4</c:v>
                </c:pt>
                <c:pt idx="677">
                  <c:v>5.6250931912591872E-4</c:v>
                </c:pt>
                <c:pt idx="678">
                  <c:v>9.8439130847035781E-4</c:v>
                </c:pt>
                <c:pt idx="679">
                  <c:v>7.5001242550122495E-4</c:v>
                </c:pt>
                <c:pt idx="680">
                  <c:v>1.0312670850641842E-3</c:v>
                </c:pt>
                <c:pt idx="681">
                  <c:v>7.0313664890739834E-4</c:v>
                </c:pt>
                <c:pt idx="682">
                  <c:v>6.0938509571974522E-4</c:v>
                </c:pt>
                <c:pt idx="683">
                  <c:v>8.9063975528270458E-4</c:v>
                </c:pt>
                <c:pt idx="684">
                  <c:v>6.5626087231357183E-4</c:v>
                </c:pt>
                <c:pt idx="685">
                  <c:v>6.0938509571974522E-4</c:v>
                </c:pt>
                <c:pt idx="686">
                  <c:v>9.3751553187653119E-4</c:v>
                </c:pt>
                <c:pt idx="687">
                  <c:v>1.5000248510024499E-3</c:v>
                </c:pt>
                <c:pt idx="688">
                  <c:v>1.1250186382518374E-3</c:v>
                </c:pt>
                <c:pt idx="689">
                  <c:v>8.4376397868887796E-4</c:v>
                </c:pt>
                <c:pt idx="690">
                  <c:v>8.9063975528270458E-4</c:v>
                </c:pt>
                <c:pt idx="691">
                  <c:v>7.5001242550122495E-4</c:v>
                </c:pt>
                <c:pt idx="692">
                  <c:v>6.5626087231357183E-4</c:v>
                </c:pt>
                <c:pt idx="693">
                  <c:v>6.0938509571974522E-4</c:v>
                </c:pt>
                <c:pt idx="694">
                  <c:v>5.6250931912591872E-4</c:v>
                </c:pt>
                <c:pt idx="695">
                  <c:v>9.8439130847035781E-4</c:v>
                </c:pt>
                <c:pt idx="696">
                  <c:v>7.0313664890739834E-4</c:v>
                </c:pt>
                <c:pt idx="697">
                  <c:v>6.5626087231357183E-4</c:v>
                </c:pt>
                <c:pt idx="698">
                  <c:v>5.6250931912591872E-4</c:v>
                </c:pt>
                <c:pt idx="699">
                  <c:v>5.6250931912591872E-4</c:v>
                </c:pt>
                <c:pt idx="700">
                  <c:v>6.0938509571974522E-4</c:v>
                </c:pt>
                <c:pt idx="701">
                  <c:v>6.5626087231357183E-4</c:v>
                </c:pt>
                <c:pt idx="702">
                  <c:v>6.0938509571974522E-4</c:v>
                </c:pt>
                <c:pt idx="703">
                  <c:v>6.5626087231357183E-4</c:v>
                </c:pt>
                <c:pt idx="704">
                  <c:v>6.5626087231357183E-4</c:v>
                </c:pt>
                <c:pt idx="705">
                  <c:v>6.0938509571974522E-4</c:v>
                </c:pt>
                <c:pt idx="706">
                  <c:v>5.156335425320921E-4</c:v>
                </c:pt>
                <c:pt idx="707">
                  <c:v>7.0313664890739834E-4</c:v>
                </c:pt>
                <c:pt idx="708">
                  <c:v>5.156335425320921E-4</c:v>
                </c:pt>
                <c:pt idx="709">
                  <c:v>5.6250931912591872E-4</c:v>
                </c:pt>
                <c:pt idx="710">
                  <c:v>6.0938509571974522E-4</c:v>
                </c:pt>
                <c:pt idx="711">
                  <c:v>5.6250931912591872E-4</c:v>
                </c:pt>
                <c:pt idx="712">
                  <c:v>6.5626087231357183E-4</c:v>
                </c:pt>
                <c:pt idx="713">
                  <c:v>6.0938509571974522E-4</c:v>
                </c:pt>
                <c:pt idx="714">
                  <c:v>5.6250931912591872E-4</c:v>
                </c:pt>
                <c:pt idx="715">
                  <c:v>6.0938509571974522E-4</c:v>
                </c:pt>
                <c:pt idx="716">
                  <c:v>5.6250931912591872E-4</c:v>
                </c:pt>
                <c:pt idx="717">
                  <c:v>8.4376397868887796E-4</c:v>
                </c:pt>
                <c:pt idx="718">
                  <c:v>6.0938509571974522E-4</c:v>
                </c:pt>
                <c:pt idx="719">
                  <c:v>7.5001242550122495E-4</c:v>
                </c:pt>
                <c:pt idx="720">
                  <c:v>6.5626087231357183E-4</c:v>
                </c:pt>
                <c:pt idx="721">
                  <c:v>8.9063975528270458E-4</c:v>
                </c:pt>
                <c:pt idx="722">
                  <c:v>6.0938509571974522E-4</c:v>
                </c:pt>
                <c:pt idx="723">
                  <c:v>5.6250931912591872E-4</c:v>
                </c:pt>
                <c:pt idx="724">
                  <c:v>8.4376397868887796E-4</c:v>
                </c:pt>
                <c:pt idx="725">
                  <c:v>6.0938509571974522E-4</c:v>
                </c:pt>
                <c:pt idx="726">
                  <c:v>5.156335425320921E-4</c:v>
                </c:pt>
                <c:pt idx="727">
                  <c:v>4.2188198934443898E-4</c:v>
                </c:pt>
                <c:pt idx="728">
                  <c:v>5.6250931912591872E-4</c:v>
                </c:pt>
                <c:pt idx="729">
                  <c:v>5.6250931912591872E-4</c:v>
                </c:pt>
                <c:pt idx="730">
                  <c:v>5.6250931912591872E-4</c:v>
                </c:pt>
                <c:pt idx="731">
                  <c:v>5.6250931912591872E-4</c:v>
                </c:pt>
                <c:pt idx="733">
                  <c:v>0</c:v>
                </c:pt>
                <c:pt idx="734">
                  <c:v>6.6932146816132994</c:v>
                </c:pt>
                <c:pt idx="735">
                  <c:v>0.12320775395603119</c:v>
                </c:pt>
                <c:pt idx="736">
                  <c:v>2.0016992746779763</c:v>
                </c:pt>
                <c:pt idx="737">
                  <c:v>0.50555524230321103</c:v>
                </c:pt>
                <c:pt idx="738">
                  <c:v>0.2322947199901495</c:v>
                </c:pt>
                <c:pt idx="739">
                  <c:v>0.1371733683842967</c:v>
                </c:pt>
                <c:pt idx="740">
                  <c:v>8.1349704044646531E-2</c:v>
                </c:pt>
                <c:pt idx="741">
                  <c:v>6.9246171540149767E-2</c:v>
                </c:pt>
                <c:pt idx="742">
                  <c:v>6.4823726971199022E-2</c:v>
                </c:pt>
                <c:pt idx="743">
                  <c:v>5.8655580598715097E-2</c:v>
                </c:pt>
                <c:pt idx="744">
                  <c:v>5.1633980011170498E-2</c:v>
                </c:pt>
                <c:pt idx="745">
                  <c:v>4.7327915562455303E-2</c:v>
                </c:pt>
                <c:pt idx="746">
                  <c:v>4.3332198101034898E-2</c:v>
                </c:pt>
                <c:pt idx="747">
                  <c:v>3.8483026424553819E-2</c:v>
                </c:pt>
                <c:pt idx="748">
                  <c:v>3.3866614988543833E-2</c:v>
                </c:pt>
                <c:pt idx="749">
                  <c:v>3.1888152944539554E-2</c:v>
                </c:pt>
                <c:pt idx="750">
                  <c:v>2.9211410179122002E-2</c:v>
                </c:pt>
                <c:pt idx="751">
                  <c:v>2.8163989097002091E-2</c:v>
                </c:pt>
                <c:pt idx="752">
                  <c:v>3.9026133652319703E-2</c:v>
                </c:pt>
                <c:pt idx="753">
                  <c:v>3.0258831261241917E-2</c:v>
                </c:pt>
                <c:pt idx="754">
                  <c:v>3.3517474627837197E-2</c:v>
                </c:pt>
                <c:pt idx="755">
                  <c:v>2.0366521041220522E-2</c:v>
                </c:pt>
                <c:pt idx="756">
                  <c:v>2.1879462604282612E-2</c:v>
                </c:pt>
                <c:pt idx="757">
                  <c:v>2.2267396338401101E-2</c:v>
                </c:pt>
                <c:pt idx="758">
                  <c:v>1.5323382497680201E-2</c:v>
                </c:pt>
                <c:pt idx="759">
                  <c:v>2.6689840907351842E-2</c:v>
                </c:pt>
                <c:pt idx="760">
                  <c:v>1.4237168042148439E-2</c:v>
                </c:pt>
                <c:pt idx="761">
                  <c:v>2.2383776458636647E-2</c:v>
                </c:pt>
                <c:pt idx="762">
                  <c:v>1.4081994548501045E-2</c:v>
                </c:pt>
                <c:pt idx="763">
                  <c:v>1.8232885503568844E-2</c:v>
                </c:pt>
                <c:pt idx="764">
                  <c:v>1.0939731302141306E-2</c:v>
                </c:pt>
                <c:pt idx="765">
                  <c:v>1.8931166224982122E-2</c:v>
                </c:pt>
                <c:pt idx="766">
                  <c:v>1.2219912624732312E-2</c:v>
                </c:pt>
                <c:pt idx="767">
                  <c:v>2.009496742733758E-2</c:v>
                </c:pt>
                <c:pt idx="768">
                  <c:v>1.7534604782155572E-2</c:v>
                </c:pt>
                <c:pt idx="769">
                  <c:v>9.0776493783725747E-3</c:v>
                </c:pt>
                <c:pt idx="770">
                  <c:v>1.7612191528979269E-2</c:v>
                </c:pt>
                <c:pt idx="771">
                  <c:v>1.8155298756745149E-2</c:v>
                </c:pt>
                <c:pt idx="772">
                  <c:v>7.952641549428964E-3</c:v>
                </c:pt>
                <c:pt idx="773">
                  <c:v>1.924151321227691E-2</c:v>
                </c:pt>
                <c:pt idx="774">
                  <c:v>1.0280243954139881E-2</c:v>
                </c:pt>
                <c:pt idx="775">
                  <c:v>1.3732854187794408E-2</c:v>
                </c:pt>
                <c:pt idx="776">
                  <c:v>9.9311035934332437E-3</c:v>
                </c:pt>
                <c:pt idx="777">
                  <c:v>1.2530259612027101E-2</c:v>
                </c:pt>
                <c:pt idx="778">
                  <c:v>8.0302282962526617E-3</c:v>
                </c:pt>
                <c:pt idx="779">
                  <c:v>1.6215630086152719E-2</c:v>
                </c:pt>
                <c:pt idx="780">
                  <c:v>1.0086277087080639E-2</c:v>
                </c:pt>
                <c:pt idx="781">
                  <c:v>9.1940294986081195E-3</c:v>
                </c:pt>
                <c:pt idx="782">
                  <c:v>1.6525977073447506E-2</c:v>
                </c:pt>
                <c:pt idx="783">
                  <c:v>6.3233198661313238E-3</c:v>
                </c:pt>
                <c:pt idx="784">
                  <c:v>1.7301844541684479E-2</c:v>
                </c:pt>
                <c:pt idx="785">
                  <c:v>6.2069397458957773E-3</c:v>
                </c:pt>
                <c:pt idx="786">
                  <c:v>1.3888027681441801E-2</c:v>
                </c:pt>
                <c:pt idx="787">
                  <c:v>8.6509222708422394E-3</c:v>
                </c:pt>
                <c:pt idx="788">
                  <c:v>5.7802126383654428E-3</c:v>
                </c:pt>
                <c:pt idx="789">
                  <c:v>1.7806158396038513E-2</c:v>
                </c:pt>
                <c:pt idx="790">
                  <c:v>7.7198813089578737E-3</c:v>
                </c:pt>
                <c:pt idx="791">
                  <c:v>1.5207002377444656E-2</c:v>
                </c:pt>
                <c:pt idx="792">
                  <c:v>5.6250391447180475E-3</c:v>
                </c:pt>
                <c:pt idx="793">
                  <c:v>1.004748371366879E-2</c:v>
                </c:pt>
                <c:pt idx="794">
                  <c:v>6.2069397458957773E-3</c:v>
                </c:pt>
                <c:pt idx="795">
                  <c:v>9.9698969668450925E-3</c:v>
                </c:pt>
                <c:pt idx="796">
                  <c:v>6.9828072141327495E-3</c:v>
                </c:pt>
                <c:pt idx="797">
                  <c:v>7.5259144418986304E-3</c:v>
                </c:pt>
                <c:pt idx="798">
                  <c:v>1.0241450580728033E-2</c:v>
                </c:pt>
                <c:pt idx="799">
                  <c:v>4.0733042082441041E-3</c:v>
                </c:pt>
                <c:pt idx="800">
                  <c:v>9.1164427517844218E-3</c:v>
                </c:pt>
                <c:pt idx="801">
                  <c:v>1.113369816920055E-2</c:v>
                </c:pt>
                <c:pt idx="802">
                  <c:v>4.926758423304773E-3</c:v>
                </c:pt>
                <c:pt idx="803">
                  <c:v>9.6207566061384548E-3</c:v>
                </c:pt>
                <c:pt idx="804">
                  <c:v>2.987089752712343E-3</c:v>
                </c:pt>
                <c:pt idx="805">
                  <c:v>1.3888027681441801E-2</c:v>
                </c:pt>
                <c:pt idx="806">
                  <c:v>3.8793373411848612E-3</c:v>
                </c:pt>
                <c:pt idx="807">
                  <c:v>5.9353861320128373E-3</c:v>
                </c:pt>
                <c:pt idx="808">
                  <c:v>1.0978524675553155E-2</c:v>
                </c:pt>
                <c:pt idx="809">
                  <c:v>2.8319162590649482E-3</c:v>
                </c:pt>
                <c:pt idx="810">
                  <c:v>7.952641549428964E-3</c:v>
                </c:pt>
                <c:pt idx="811">
                  <c:v>7.4871210684867816E-3</c:v>
                </c:pt>
                <c:pt idx="812">
                  <c:v>3.0258831261241914E-3</c:v>
                </c:pt>
                <c:pt idx="813">
                  <c:v>8.3793686569592993E-3</c:v>
                </c:pt>
                <c:pt idx="814">
                  <c:v>2.870709632476797E-3</c:v>
                </c:pt>
                <c:pt idx="815">
                  <c:v>7.370740948251236E-3</c:v>
                </c:pt>
                <c:pt idx="816">
                  <c:v>2.9095030058886454E-3</c:v>
                </c:pt>
                <c:pt idx="817">
                  <c:v>8.9224758847251812E-3</c:v>
                </c:pt>
                <c:pt idx="818">
                  <c:v>3.4138168602426775E-3</c:v>
                </c:pt>
                <c:pt idx="819">
                  <c:v>9.6595499795503036E-3</c:v>
                </c:pt>
                <c:pt idx="820">
                  <c:v>2.987089752712343E-3</c:v>
                </c:pt>
                <c:pt idx="821">
                  <c:v>8.5345421506066946E-3</c:v>
                </c:pt>
                <c:pt idx="822">
                  <c:v>4.3836511955388929E-3</c:v>
                </c:pt>
                <c:pt idx="823">
                  <c:v>3.9569240880085576E-3</c:v>
                </c:pt>
                <c:pt idx="824">
                  <c:v>4.8491716764810762E-3</c:v>
                </c:pt>
                <c:pt idx="825">
                  <c:v>5.6638325181298963E-3</c:v>
                </c:pt>
                <c:pt idx="826">
                  <c:v>2.2500156578872193E-3</c:v>
                </c:pt>
                <c:pt idx="827">
                  <c:v>6.9052204673090518E-3</c:v>
                </c:pt>
                <c:pt idx="828">
                  <c:v>2.056048790827976E-3</c:v>
                </c:pt>
                <c:pt idx="829">
                  <c:v>9.1164427517844218E-3</c:v>
                </c:pt>
                <c:pt idx="830">
                  <c:v>2.6767427654175542E-3</c:v>
                </c:pt>
                <c:pt idx="831">
                  <c:v>5.741419264953594E-3</c:v>
                </c:pt>
                <c:pt idx="832">
                  <c:v>4.4224445689507418E-3</c:v>
                </c:pt>
                <c:pt idx="833">
                  <c:v>3.685370474125618E-3</c:v>
                </c:pt>
                <c:pt idx="834">
                  <c:v>4.5776180625981353E-3</c:v>
                </c:pt>
                <c:pt idx="835">
                  <c:v>2.3663957781227653E-3</c:v>
                </c:pt>
                <c:pt idx="836">
                  <c:v>4.6939981828336818E-3</c:v>
                </c:pt>
                <c:pt idx="837">
                  <c:v>3.801750594361164E-3</c:v>
                </c:pt>
                <c:pt idx="838">
                  <c:v>4.0733042082441041E-3</c:v>
                </c:pt>
                <c:pt idx="839">
                  <c:v>5.1983120371877139E-3</c:v>
                </c:pt>
                <c:pt idx="840">
                  <c:v>2.0948421642398248E-3</c:v>
                </c:pt>
                <c:pt idx="841">
                  <c:v>3.0646764995360403E-3</c:v>
                </c:pt>
                <c:pt idx="842">
                  <c:v>4.0733042082441041E-3</c:v>
                </c:pt>
                <c:pt idx="843">
                  <c:v>3.4138168602426775E-3</c:v>
                </c:pt>
                <c:pt idx="844">
                  <c:v>2.754329512241251E-3</c:v>
                </c:pt>
                <c:pt idx="845">
                  <c:v>5.0431385435403195E-3</c:v>
                </c:pt>
                <c:pt idx="846">
                  <c:v>2.1336355376516737E-3</c:v>
                </c:pt>
                <c:pt idx="847">
                  <c:v>4.1508909550678008E-3</c:v>
                </c:pt>
                <c:pt idx="848">
                  <c:v>2.4051891515346137E-3</c:v>
                </c:pt>
                <c:pt idx="849">
                  <c:v>4.926758423304773E-3</c:v>
                </c:pt>
                <c:pt idx="850">
                  <c:v>2.754329512241251E-3</c:v>
                </c:pt>
                <c:pt idx="851">
                  <c:v>1.900875297180582E-3</c:v>
                </c:pt>
                <c:pt idx="852">
                  <c:v>5.741419264953594E-3</c:v>
                </c:pt>
                <c:pt idx="853">
                  <c:v>2.2888090312990677E-3</c:v>
                </c:pt>
                <c:pt idx="854">
                  <c:v>2.2112222844753709E-3</c:v>
                </c:pt>
                <c:pt idx="855">
                  <c:v>5.0431385435403195E-3</c:v>
                </c:pt>
                <c:pt idx="856">
                  <c:v>2.1724289110635221E-3</c:v>
                </c:pt>
                <c:pt idx="857">
                  <c:v>1.9396686705924306E-3</c:v>
                </c:pt>
                <c:pt idx="858">
                  <c:v>5.5086590244825019E-3</c:v>
                </c:pt>
                <c:pt idx="859">
                  <c:v>2.715536138829403E-3</c:v>
                </c:pt>
                <c:pt idx="860">
                  <c:v>3.685370474125618E-3</c:v>
                </c:pt>
                <c:pt idx="861">
                  <c:v>4.7715849296573786E-3</c:v>
                </c:pt>
                <c:pt idx="862">
                  <c:v>1.6293216832976418E-3</c:v>
                </c:pt>
                <c:pt idx="863">
                  <c:v>4.5776180625981353E-3</c:v>
                </c:pt>
                <c:pt idx="864">
                  <c:v>2.4439825249464625E-3</c:v>
                </c:pt>
                <c:pt idx="865">
                  <c:v>1.2413879491791555E-3</c:v>
                </c:pt>
                <c:pt idx="866">
                  <c:v>3.4138168602426775E-3</c:v>
                </c:pt>
                <c:pt idx="867">
                  <c:v>2.6767427654175542E-3</c:v>
                </c:pt>
                <c:pt idx="868">
                  <c:v>1.9396686705924306E-3</c:v>
                </c:pt>
                <c:pt idx="869">
                  <c:v>3.4526102336545259E-3</c:v>
                </c:pt>
                <c:pt idx="870">
                  <c:v>1.8232885503568846E-3</c:v>
                </c:pt>
                <c:pt idx="871">
                  <c:v>2.2112222844753709E-3</c:v>
                </c:pt>
                <c:pt idx="872">
                  <c:v>1.9784620440042788E-3</c:v>
                </c:pt>
                <c:pt idx="873">
                  <c:v>3.6077837273019208E-3</c:v>
                </c:pt>
                <c:pt idx="874">
                  <c:v>1.8232885503568846E-3</c:v>
                </c:pt>
                <c:pt idx="875">
                  <c:v>3.6465771007137692E-3</c:v>
                </c:pt>
                <c:pt idx="876">
                  <c:v>1.4353548162383985E-3</c:v>
                </c:pt>
                <c:pt idx="877">
                  <c:v>2.754329512241251E-3</c:v>
                </c:pt>
                <c:pt idx="878">
                  <c:v>1.6293216832976418E-3</c:v>
                </c:pt>
                <c:pt idx="879">
                  <c:v>2.0948421642398248E-3</c:v>
                </c:pt>
                <c:pt idx="880">
                  <c:v>3.7241638475374664E-3</c:v>
                </c:pt>
                <c:pt idx="881">
                  <c:v>1.8232885503568846E-3</c:v>
                </c:pt>
                <c:pt idx="882">
                  <c:v>4.2672710753033473E-3</c:v>
                </c:pt>
                <c:pt idx="883">
                  <c:v>1.5517349364739443E-3</c:v>
                </c:pt>
                <c:pt idx="884">
                  <c:v>1.6293216832976418E-3</c:v>
                </c:pt>
                <c:pt idx="885">
                  <c:v>3.0258831261241914E-3</c:v>
                </c:pt>
                <c:pt idx="886">
                  <c:v>1.7069084301213388E-3</c:v>
                </c:pt>
                <c:pt idx="887">
                  <c:v>1.4741481896502471E-3</c:v>
                </c:pt>
                <c:pt idx="888">
                  <c:v>2.2888090312990677E-3</c:v>
                </c:pt>
                <c:pt idx="889">
                  <c:v>1.7457018035331874E-3</c:v>
                </c:pt>
                <c:pt idx="890">
                  <c:v>1.3965614428265499E-3</c:v>
                </c:pt>
                <c:pt idx="891">
                  <c:v>3.0646764995360403E-3</c:v>
                </c:pt>
                <c:pt idx="892">
                  <c:v>1.5517349364739443E-3</c:v>
                </c:pt>
                <c:pt idx="893">
                  <c:v>2.5215692717701597E-3</c:v>
                </c:pt>
                <c:pt idx="894">
                  <c:v>1.8620819237687332E-3</c:v>
                </c:pt>
                <c:pt idx="895">
                  <c:v>2.1724289110635221E-3</c:v>
                </c:pt>
                <c:pt idx="896">
                  <c:v>1.3189746960028529E-3</c:v>
                </c:pt>
                <c:pt idx="897">
                  <c:v>1.1638012023554582E-3</c:v>
                </c:pt>
                <c:pt idx="898">
                  <c:v>2.715536138829403E-3</c:v>
                </c:pt>
                <c:pt idx="899">
                  <c:v>1.9396686705924306E-3</c:v>
                </c:pt>
                <c:pt idx="900">
                  <c:v>1.2025945757673069E-3</c:v>
                </c:pt>
                <c:pt idx="901">
                  <c:v>1.9784620440042788E-3</c:v>
                </c:pt>
                <c:pt idx="902">
                  <c:v>1.4353548162383985E-3</c:v>
                </c:pt>
                <c:pt idx="903">
                  <c:v>1.2025945757673069E-3</c:v>
                </c:pt>
                <c:pt idx="904">
                  <c:v>3.0258831261241914E-3</c:v>
                </c:pt>
                <c:pt idx="905">
                  <c:v>1.4741481896502471E-3</c:v>
                </c:pt>
                <c:pt idx="906">
                  <c:v>2.4439825249464625E-3</c:v>
                </c:pt>
                <c:pt idx="907">
                  <c:v>1.6681150567094901E-3</c:v>
                </c:pt>
                <c:pt idx="908">
                  <c:v>1.086214455531761E-3</c:v>
                </c:pt>
                <c:pt idx="909">
                  <c:v>1.086214455531761E-3</c:v>
                </c:pt>
                <c:pt idx="910">
                  <c:v>3.685370474125618E-3</c:v>
                </c:pt>
                <c:pt idx="911">
                  <c:v>1.6293216832976418E-3</c:v>
                </c:pt>
                <c:pt idx="912">
                  <c:v>1.6293216832976418E-3</c:v>
                </c:pt>
                <c:pt idx="913">
                  <c:v>1.7069084301213388E-3</c:v>
                </c:pt>
                <c:pt idx="914">
                  <c:v>1.6681150567094901E-3</c:v>
                </c:pt>
                <c:pt idx="915">
                  <c:v>1.8620819237687332E-3</c:v>
                </c:pt>
                <c:pt idx="916">
                  <c:v>2.1724289110635221E-3</c:v>
                </c:pt>
                <c:pt idx="917">
                  <c:v>1.0474210821199124E-3</c:v>
                </c:pt>
                <c:pt idx="918">
                  <c:v>1.3189746960028529E-3</c:v>
                </c:pt>
                <c:pt idx="919">
                  <c:v>1.2025945757673069E-3</c:v>
                </c:pt>
                <c:pt idx="920">
                  <c:v>3.0258831261241914E-3</c:v>
                </c:pt>
                <c:pt idx="921">
                  <c:v>1.3189746960028529E-3</c:v>
                </c:pt>
                <c:pt idx="922">
                  <c:v>1.6681150567094901E-3</c:v>
                </c:pt>
                <c:pt idx="923">
                  <c:v>1.5905283098857929E-3</c:v>
                </c:pt>
                <c:pt idx="924">
                  <c:v>8.9224758847251799E-4</c:v>
                </c:pt>
                <c:pt idx="925">
                  <c:v>9.3104096188436659E-4</c:v>
                </c:pt>
                <c:pt idx="926">
                  <c:v>9.3104096188436659E-4</c:v>
                </c:pt>
                <c:pt idx="927">
                  <c:v>2.4439825249464625E-3</c:v>
                </c:pt>
                <c:pt idx="928">
                  <c:v>1.7069084301213388E-3</c:v>
                </c:pt>
                <c:pt idx="929">
                  <c:v>1.6681150567094901E-3</c:v>
                </c:pt>
                <c:pt idx="930">
                  <c:v>1.3577680694147015E-3</c:v>
                </c:pt>
                <c:pt idx="931">
                  <c:v>1.5905283098857929E-3</c:v>
                </c:pt>
                <c:pt idx="932">
                  <c:v>2.2112222844753709E-3</c:v>
                </c:pt>
                <c:pt idx="933">
                  <c:v>1.0474210821199124E-3</c:v>
                </c:pt>
                <c:pt idx="934">
                  <c:v>1.086214455531761E-3</c:v>
                </c:pt>
                <c:pt idx="935">
                  <c:v>1.1638012023554582E-3</c:v>
                </c:pt>
                <c:pt idx="936">
                  <c:v>1.1638012023554582E-3</c:v>
                </c:pt>
                <c:pt idx="937">
                  <c:v>6.9828072141327495E-4</c:v>
                </c:pt>
                <c:pt idx="938">
                  <c:v>1.1638012023554582E-3</c:v>
                </c:pt>
                <c:pt idx="939">
                  <c:v>1.5517349364739443E-3</c:v>
                </c:pt>
                <c:pt idx="940">
                  <c:v>1.1638012023554582E-3</c:v>
                </c:pt>
                <c:pt idx="941">
                  <c:v>1.0474210821199124E-3</c:v>
                </c:pt>
                <c:pt idx="942">
                  <c:v>8.9224758847251799E-4</c:v>
                </c:pt>
                <c:pt idx="943">
                  <c:v>1.6293216832976418E-3</c:v>
                </c:pt>
                <c:pt idx="944">
                  <c:v>2.3663957781227653E-3</c:v>
                </c:pt>
                <c:pt idx="945">
                  <c:v>1.2413879491791555E-3</c:v>
                </c:pt>
                <c:pt idx="946">
                  <c:v>6.9828072141327495E-4</c:v>
                </c:pt>
                <c:pt idx="947">
                  <c:v>1.3577680694147015E-3</c:v>
                </c:pt>
                <c:pt idx="948">
                  <c:v>9.6983433529621531E-4</c:v>
                </c:pt>
                <c:pt idx="949">
                  <c:v>7.7586746823697216E-4</c:v>
                </c:pt>
                <c:pt idx="950">
                  <c:v>6.5948734800142645E-4</c:v>
                </c:pt>
                <c:pt idx="951">
                  <c:v>1.0086277087080638E-3</c:v>
                </c:pt>
                <c:pt idx="952">
                  <c:v>6.5948734800142645E-4</c:v>
                </c:pt>
                <c:pt idx="953">
                  <c:v>1.9396686705924306E-3</c:v>
                </c:pt>
                <c:pt idx="954">
                  <c:v>1.3965614428265499E-3</c:v>
                </c:pt>
                <c:pt idx="955">
                  <c:v>6.5948734800142645E-4</c:v>
                </c:pt>
                <c:pt idx="956">
                  <c:v>1.1250078289436096E-3</c:v>
                </c:pt>
                <c:pt idx="957">
                  <c:v>1.3577680694147015E-3</c:v>
                </c:pt>
                <c:pt idx="958">
                  <c:v>9.3104096188436659E-4</c:v>
                </c:pt>
                <c:pt idx="959">
                  <c:v>1.2801813225910041E-3</c:v>
                </c:pt>
                <c:pt idx="960">
                  <c:v>1.0474210821199124E-3</c:v>
                </c:pt>
                <c:pt idx="961">
                  <c:v>1.7069084301213388E-3</c:v>
                </c:pt>
                <c:pt idx="962">
                  <c:v>1.086214455531761E-3</c:v>
                </c:pt>
                <c:pt idx="963">
                  <c:v>1.2025945757673069E-3</c:v>
                </c:pt>
                <c:pt idx="964">
                  <c:v>1.4353548162383985E-3</c:v>
                </c:pt>
                <c:pt idx="965">
                  <c:v>1.2413879491791555E-3</c:v>
                </c:pt>
                <c:pt idx="966">
                  <c:v>6.9828072141327495E-4</c:v>
                </c:pt>
                <c:pt idx="967">
                  <c:v>7.3707409482512355E-4</c:v>
                </c:pt>
                <c:pt idx="968">
                  <c:v>8.1466084164882088E-4</c:v>
                </c:pt>
                <c:pt idx="969">
                  <c:v>6.9828072141327495E-4</c:v>
                </c:pt>
                <c:pt idx="970">
                  <c:v>7.3707409482512355E-4</c:v>
                </c:pt>
                <c:pt idx="971">
                  <c:v>1.1250078289436096E-3</c:v>
                </c:pt>
                <c:pt idx="972">
                  <c:v>1.086214455531761E-3</c:v>
                </c:pt>
                <c:pt idx="973">
                  <c:v>8.5345421506066938E-4</c:v>
                </c:pt>
                <c:pt idx="974">
                  <c:v>7.3707409482512355E-4</c:v>
                </c:pt>
                <c:pt idx="975">
                  <c:v>6.9828072141327495E-4</c:v>
                </c:pt>
                <c:pt idx="976">
                  <c:v>6.5948734800142645E-4</c:v>
                </c:pt>
                <c:pt idx="977">
                  <c:v>1.5905283098857929E-3</c:v>
                </c:pt>
                <c:pt idx="978">
                  <c:v>2.0948421642398248E-3</c:v>
                </c:pt>
                <c:pt idx="979">
                  <c:v>1.5905283098857929E-3</c:v>
                </c:pt>
                <c:pt idx="980">
                  <c:v>6.9828072141327495E-4</c:v>
                </c:pt>
                <c:pt idx="981">
                  <c:v>1.0474210821199124E-3</c:v>
                </c:pt>
                <c:pt idx="982">
                  <c:v>8.5345421506066938E-4</c:v>
                </c:pt>
                <c:pt idx="983">
                  <c:v>6.5948734800142645E-4</c:v>
                </c:pt>
                <c:pt idx="984">
                  <c:v>1.0086277087080638E-3</c:v>
                </c:pt>
                <c:pt idx="985">
                  <c:v>4.2672710753033469E-4</c:v>
                </c:pt>
                <c:pt idx="986">
                  <c:v>1.0086277087080638E-3</c:v>
                </c:pt>
                <c:pt idx="987">
                  <c:v>7.3707409482512355E-4</c:v>
                </c:pt>
                <c:pt idx="988">
                  <c:v>9.6983433529621531E-4</c:v>
                </c:pt>
                <c:pt idx="989">
                  <c:v>3.8793373411848608E-4</c:v>
                </c:pt>
                <c:pt idx="990">
                  <c:v>4.2672710753033469E-4</c:v>
                </c:pt>
                <c:pt idx="991">
                  <c:v>8.5345421506066938E-4</c:v>
                </c:pt>
                <c:pt idx="992">
                  <c:v>4.655204809421833E-4</c:v>
                </c:pt>
                <c:pt idx="993">
                  <c:v>6.9828072141327495E-4</c:v>
                </c:pt>
                <c:pt idx="994">
                  <c:v>1.3189746960028529E-3</c:v>
                </c:pt>
                <c:pt idx="995">
                  <c:v>5.4310722776588051E-4</c:v>
                </c:pt>
                <c:pt idx="996">
                  <c:v>4.655204809421833E-4</c:v>
                </c:pt>
                <c:pt idx="997">
                  <c:v>6.5948734800142645E-4</c:v>
                </c:pt>
                <c:pt idx="998">
                  <c:v>7.3707409482512355E-4</c:v>
                </c:pt>
                <c:pt idx="999">
                  <c:v>1.2025945757673069E-3</c:v>
                </c:pt>
                <c:pt idx="1000">
                  <c:v>1.2413879491791555E-3</c:v>
                </c:pt>
                <c:pt idx="1001">
                  <c:v>7.3707409482512355E-4</c:v>
                </c:pt>
                <c:pt idx="1002">
                  <c:v>3.8793373411848608E-4</c:v>
                </c:pt>
                <c:pt idx="1003">
                  <c:v>6.2069397458957773E-4</c:v>
                </c:pt>
                <c:pt idx="1004">
                  <c:v>5.8190060117772912E-4</c:v>
                </c:pt>
                <c:pt idx="1005">
                  <c:v>5.8190060117772912E-4</c:v>
                </c:pt>
                <c:pt idx="1006">
                  <c:v>1.0474210821199124E-3</c:v>
                </c:pt>
                <c:pt idx="1007">
                  <c:v>1.0086277087080638E-3</c:v>
                </c:pt>
                <c:pt idx="1008">
                  <c:v>6.2069397458957773E-4</c:v>
                </c:pt>
                <c:pt idx="1009">
                  <c:v>9.3104096188436659E-4</c:v>
                </c:pt>
                <c:pt idx="1010">
                  <c:v>4.2672710753033469E-4</c:v>
                </c:pt>
                <c:pt idx="1011">
                  <c:v>8.9224758847251799E-4</c:v>
                </c:pt>
                <c:pt idx="1012">
                  <c:v>6.9828072141327495E-4</c:v>
                </c:pt>
                <c:pt idx="1013">
                  <c:v>1.5129415630620957E-3</c:v>
                </c:pt>
                <c:pt idx="1014">
                  <c:v>5.4310722776588051E-4</c:v>
                </c:pt>
                <c:pt idx="1015">
                  <c:v>5.0431385435403191E-4</c:v>
                </c:pt>
                <c:pt idx="1016">
                  <c:v>6.5948734800142645E-4</c:v>
                </c:pt>
                <c:pt idx="1017">
                  <c:v>6.2069397458957773E-4</c:v>
                </c:pt>
                <c:pt idx="1018">
                  <c:v>7.7586746823697216E-4</c:v>
                </c:pt>
                <c:pt idx="1019">
                  <c:v>1.1638012023554582E-3</c:v>
                </c:pt>
                <c:pt idx="1020">
                  <c:v>4.655204809421833E-4</c:v>
                </c:pt>
                <c:pt idx="1021">
                  <c:v>9.3104096188436659E-4</c:v>
                </c:pt>
                <c:pt idx="1022">
                  <c:v>1.1638012023554582E-3</c:v>
                </c:pt>
                <c:pt idx="1023">
                  <c:v>1.1250078289436096E-3</c:v>
                </c:pt>
                <c:pt idx="1024">
                  <c:v>5.0431385435403191E-4</c:v>
                </c:pt>
                <c:pt idx="1025">
                  <c:v>1.5517349364739443E-3</c:v>
                </c:pt>
                <c:pt idx="1026">
                  <c:v>4.2672710753033469E-4</c:v>
                </c:pt>
                <c:pt idx="1027">
                  <c:v>5.4310722776588051E-4</c:v>
                </c:pt>
                <c:pt idx="1028">
                  <c:v>5.0431385435403191E-4</c:v>
                </c:pt>
                <c:pt idx="1029">
                  <c:v>1.0086277087080638E-3</c:v>
                </c:pt>
                <c:pt idx="1030">
                  <c:v>8.9224758847251799E-4</c:v>
                </c:pt>
                <c:pt idx="1031">
                  <c:v>5.8190060117772912E-4</c:v>
                </c:pt>
                <c:pt idx="1032">
                  <c:v>8.5345421506066938E-4</c:v>
                </c:pt>
                <c:pt idx="1033">
                  <c:v>6.9828072141327495E-4</c:v>
                </c:pt>
                <c:pt idx="1034">
                  <c:v>1.0474210821199124E-3</c:v>
                </c:pt>
                <c:pt idx="1035">
                  <c:v>1.4741481896502471E-3</c:v>
                </c:pt>
                <c:pt idx="1036">
                  <c:v>4.655204809421833E-4</c:v>
                </c:pt>
                <c:pt idx="1037">
                  <c:v>1.4741481896502471E-3</c:v>
                </c:pt>
                <c:pt idx="1038">
                  <c:v>1.2801813225910041E-3</c:v>
                </c:pt>
                <c:pt idx="1039">
                  <c:v>8.5345421506066938E-4</c:v>
                </c:pt>
                <c:pt idx="1040">
                  <c:v>1.1250078289436096E-3</c:v>
                </c:pt>
                <c:pt idx="1041">
                  <c:v>5.8190060117772912E-4</c:v>
                </c:pt>
                <c:pt idx="1042">
                  <c:v>5.8190060117772912E-4</c:v>
                </c:pt>
                <c:pt idx="1043">
                  <c:v>8.1466084164882088E-4</c:v>
                </c:pt>
                <c:pt idx="1044">
                  <c:v>1.2801813225910041E-3</c:v>
                </c:pt>
                <c:pt idx="1045">
                  <c:v>5.8190060117772912E-4</c:v>
                </c:pt>
                <c:pt idx="1046">
                  <c:v>4.2672710753033469E-4</c:v>
                </c:pt>
                <c:pt idx="1047">
                  <c:v>6.5948734800142645E-4</c:v>
                </c:pt>
                <c:pt idx="1048">
                  <c:v>9.3104096188436659E-4</c:v>
                </c:pt>
                <c:pt idx="1049">
                  <c:v>4.2672710753033469E-4</c:v>
                </c:pt>
                <c:pt idx="1050">
                  <c:v>1.1638012023554582E-3</c:v>
                </c:pt>
                <c:pt idx="1051">
                  <c:v>5.8190060117772912E-4</c:v>
                </c:pt>
                <c:pt idx="1052">
                  <c:v>1.4353548162383985E-3</c:v>
                </c:pt>
                <c:pt idx="1053">
                  <c:v>4.655204809421833E-4</c:v>
                </c:pt>
                <c:pt idx="1054">
                  <c:v>1.2413879491791555E-3</c:v>
                </c:pt>
                <c:pt idx="1055">
                  <c:v>5.0431385435403191E-4</c:v>
                </c:pt>
                <c:pt idx="1056">
                  <c:v>1.2025945757673069E-3</c:v>
                </c:pt>
                <c:pt idx="1057">
                  <c:v>4.655204809421833E-4</c:v>
                </c:pt>
                <c:pt idx="1058">
                  <c:v>6.9828072141327495E-4</c:v>
                </c:pt>
                <c:pt idx="1059">
                  <c:v>1.2413879491791555E-3</c:v>
                </c:pt>
                <c:pt idx="1060">
                  <c:v>4.655204809421833E-4</c:v>
                </c:pt>
                <c:pt idx="1061">
                  <c:v>8.9224758847251799E-4</c:v>
                </c:pt>
                <c:pt idx="1062">
                  <c:v>1.2025945757673069E-3</c:v>
                </c:pt>
                <c:pt idx="1063">
                  <c:v>8.5345421506066938E-4</c:v>
                </c:pt>
                <c:pt idx="1064">
                  <c:v>3.4914036070663747E-4</c:v>
                </c:pt>
                <c:pt idx="1065">
                  <c:v>9.6983433529621531E-4</c:v>
                </c:pt>
                <c:pt idx="1066">
                  <c:v>4.655204809421833E-4</c:v>
                </c:pt>
                <c:pt idx="1067">
                  <c:v>5.4310722776588051E-4</c:v>
                </c:pt>
                <c:pt idx="1068">
                  <c:v>1.3189746960028529E-3</c:v>
                </c:pt>
                <c:pt idx="1070">
                  <c:v>0</c:v>
                </c:pt>
                <c:pt idx="1071">
                  <c:v>0.24500304078898474</c:v>
                </c:pt>
                <c:pt idx="1072">
                  <c:v>3.8246016518225595E-2</c:v>
                </c:pt>
                <c:pt idx="1073">
                  <c:v>1.7745076205292722E-2</c:v>
                </c:pt>
                <c:pt idx="1074">
                  <c:v>1.1426753617044557E-2</c:v>
                </c:pt>
                <c:pt idx="1075">
                  <c:v>8.8053219048990407E-3</c:v>
                </c:pt>
                <c:pt idx="1076">
                  <c:v>7.0577007634686963E-3</c:v>
                </c:pt>
                <c:pt idx="1077">
                  <c:v>5.7133768085222787E-3</c:v>
                </c:pt>
                <c:pt idx="1078">
                  <c:v>4.6379176445651435E-3</c:v>
                </c:pt>
                <c:pt idx="1079">
                  <c:v>3.6296746783553296E-3</c:v>
                </c:pt>
                <c:pt idx="1080">
                  <c:v>2.9575127008821204E-3</c:v>
                </c:pt>
                <c:pt idx="1081">
                  <c:v>2.5542155143981949E-3</c:v>
                </c:pt>
                <c:pt idx="1082">
                  <c:v>2.2853507234089116E-3</c:v>
                </c:pt>
                <c:pt idx="1083">
                  <c:v>2.0837021301669486E-3</c:v>
                </c:pt>
                <c:pt idx="1084">
                  <c:v>1.8820535369249857E-3</c:v>
                </c:pt>
                <c:pt idx="1085">
                  <c:v>1.545972548188381E-3</c:v>
                </c:pt>
                <c:pt idx="1087">
                  <c:v>0</c:v>
                </c:pt>
                <c:pt idx="1088">
                  <c:v>6.5103863303649159E-2</c:v>
                </c:pt>
                <c:pt idx="1089">
                  <c:v>4.3933056085087324E-2</c:v>
                </c:pt>
                <c:pt idx="1090">
                  <c:v>2.8477143724392057E-2</c:v>
                </c:pt>
                <c:pt idx="1091">
                  <c:v>2.0950059059260125E-2</c:v>
                </c:pt>
                <c:pt idx="1092">
                  <c:v>1.4285331915277933E-2</c:v>
                </c:pt>
                <c:pt idx="1093">
                  <c:v>8.0170287843300669E-3</c:v>
                </c:pt>
                <c:pt idx="1094">
                  <c:v>4.7266962364105516E-3</c:v>
                </c:pt>
                <c:pt idx="1095">
                  <c:v>2.2257838692754132E-3</c:v>
                </c:pt>
                <c:pt idx="1096">
                  <c:v>2.0277695430184228E-3</c:v>
                </c:pt>
                <c:pt idx="1097">
                  <c:v>9.1702591724473635E-4</c:v>
                </c:pt>
                <c:pt idx="1098">
                  <c:v>6.9730326686338331E-4</c:v>
                </c:pt>
                <c:pt idx="1099">
                  <c:v>5.6426326079168465E-4</c:v>
                </c:pt>
                <c:pt idx="1100">
                  <c:v>1.5436042405020837E-4</c:v>
                </c:pt>
                <c:pt idx="1101">
                  <c:v>7.5538470583330123E-5</c:v>
                </c:pt>
                <c:pt idx="1102">
                  <c:v>5.821235535329468E-5</c:v>
                </c:pt>
                <c:pt idx="1103">
                  <c:v>4.8708870535265098E-5</c:v>
                </c:pt>
                <c:pt idx="1105">
                  <c:v>0</c:v>
                </c:pt>
                <c:pt idx="1106">
                  <c:v>0.15460598622147115</c:v>
                </c:pt>
                <c:pt idx="1107">
                  <c:v>8.720767554648913E-2</c:v>
                </c:pt>
                <c:pt idx="1108">
                  <c:v>4.4048558824714867E-2</c:v>
                </c:pt>
                <c:pt idx="1109">
                  <c:v>2.2845368746637236E-2</c:v>
                </c:pt>
                <c:pt idx="1110">
                  <c:v>1.3223450453446703E-2</c:v>
                </c:pt>
                <c:pt idx="1111">
                  <c:v>5.6034193309947231E-3</c:v>
                </c:pt>
                <c:pt idx="1112">
                  <c:v>4.2325669033299769E-3</c:v>
                </c:pt>
                <c:pt idx="1113">
                  <c:v>2.1103957065358395E-3</c:v>
                </c:pt>
                <c:pt idx="1114">
                  <c:v>1.4490127494184381E-3</c:v>
                </c:pt>
                <c:pt idx="1115">
                  <c:v>9.5431480254370732E-4</c:v>
                </c:pt>
                <c:pt idx="1116">
                  <c:v>6.6246924782948258E-4</c:v>
                </c:pt>
                <c:pt idx="1117">
                  <c:v>5.6584741122612376E-4</c:v>
                </c:pt>
                <c:pt idx="1118">
                  <c:v>1.7833653561171269E-4</c:v>
                </c:pt>
                <c:pt idx="1119">
                  <c:v>6.9847570298108065E-5</c:v>
                </c:pt>
                <c:pt idx="1120">
                  <c:v>5.0515938480507716E-5</c:v>
                </c:pt>
                <c:pt idx="1121">
                  <c:v>4.8708870535265281E-5</c:v>
                </c:pt>
                <c:pt idx="1123">
                  <c:v>0</c:v>
                </c:pt>
                <c:pt idx="1124">
                  <c:v>0.10978499999999999</c:v>
                </c:pt>
                <c:pt idx="1125">
                  <c:v>0.10760400000000001</c:v>
                </c:pt>
                <c:pt idx="1126">
                  <c:v>2.8076E-2</c:v>
                </c:pt>
                <c:pt idx="1127">
                  <c:v>9.8589999999999997E-3</c:v>
                </c:pt>
                <c:pt idx="1128">
                  <c:v>6.4910000000000002E-3</c:v>
                </c:pt>
                <c:pt idx="1129">
                  <c:v>2.382E-3</c:v>
                </c:pt>
                <c:pt idx="1130">
                  <c:v>1.3320000000000001E-3</c:v>
                </c:pt>
                <c:pt idx="1131">
                  <c:v>6.7199999999999996E-4</c:v>
                </c:pt>
                <c:pt idx="1132">
                  <c:v>2.7799999999999998E-4</c:v>
                </c:pt>
                <c:pt idx="1133">
                  <c:v>1.16E-4</c:v>
                </c:pt>
                <c:pt idx="1134">
                  <c:v>4.0000000000000003E-5</c:v>
                </c:pt>
                <c:pt idx="1135">
                  <c:v>2.3E-5</c:v>
                </c:pt>
                <c:pt idx="1136">
                  <c:v>1.2E-5</c:v>
                </c:pt>
                <c:pt idx="1137">
                  <c:v>3.9999999999999998E-6</c:v>
                </c:pt>
                <c:pt idx="1138">
                  <c:v>1.9999999999999999E-6</c:v>
                </c:pt>
                <c:pt idx="1140">
                  <c:v>0</c:v>
                </c:pt>
                <c:pt idx="1141">
                  <c:v>0.12515399999999999</c:v>
                </c:pt>
                <c:pt idx="1142">
                  <c:v>0.12439</c:v>
                </c:pt>
                <c:pt idx="1143">
                  <c:v>5.0556999999999998E-2</c:v>
                </c:pt>
                <c:pt idx="1144">
                  <c:v>1.6886999999999999E-2</c:v>
                </c:pt>
                <c:pt idx="1145">
                  <c:v>6.7910000000000002E-3</c:v>
                </c:pt>
                <c:pt idx="1146">
                  <c:v>2.3110000000000001E-3</c:v>
                </c:pt>
                <c:pt idx="1147">
                  <c:v>1.493E-3</c:v>
                </c:pt>
                <c:pt idx="1148">
                  <c:v>9.68E-4</c:v>
                </c:pt>
                <c:pt idx="1149">
                  <c:v>4.4799999999999999E-4</c:v>
                </c:pt>
                <c:pt idx="1150">
                  <c:v>2.12E-4</c:v>
                </c:pt>
                <c:pt idx="1151">
                  <c:v>6.7999999999999999E-5</c:v>
                </c:pt>
                <c:pt idx="1152">
                  <c:v>2.5999999999999998E-5</c:v>
                </c:pt>
                <c:pt idx="1153">
                  <c:v>1.4E-5</c:v>
                </c:pt>
                <c:pt idx="1154">
                  <c:v>6.0000000000000002E-6</c:v>
                </c:pt>
              </c:numCache>
            </c:numRef>
          </c:yVal>
          <c:smooth val="0"/>
        </c:ser>
        <c:ser>
          <c:idx val="2"/>
          <c:order val="2"/>
          <c:tx>
            <c:strRef>
              <c:f>'RG-Skim delta graphs'!$E$4</c:f>
              <c:strCache>
                <c:ptCount val="1"/>
                <c:pt idx="0">
                  <c:v>AvgAbs/atl</c:v>
                </c:pt>
              </c:strCache>
            </c:strRef>
          </c:tx>
          <c:spPr>
            <a:ln>
              <a:solidFill>
                <a:schemeClr val="accent3">
                  <a:lumMod val="40000"/>
                  <a:lumOff val="60000"/>
                  <a:alpha val="45000"/>
                </a:schemeClr>
              </a:solidFill>
            </a:ln>
          </c:spPr>
          <c:marker>
            <c:symbol val="triangle"/>
            <c:size val="3"/>
            <c:spPr>
              <a:solidFill>
                <a:schemeClr val="accent3">
                  <a:lumMod val="60000"/>
                  <a:lumOff val="40000"/>
                  <a:alpha val="67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graphs'!$E$7:$E$1161</c:f>
              <c:numCache>
                <c:formatCode>General</c:formatCode>
                <c:ptCount val="1155"/>
                <c:pt idx="0">
                  <c:v>0.19210389316184318</c:v>
                </c:pt>
                <c:pt idx="1">
                  <c:v>6.0158496983852221E-2</c:v>
                </c:pt>
                <c:pt idx="2">
                  <c:v>4.5908663061420191E-2</c:v>
                </c:pt>
                <c:pt idx="3">
                  <c:v>3.414582845563903E-2</c:v>
                </c:pt>
                <c:pt idx="4">
                  <c:v>2.2382993849857865E-2</c:v>
                </c:pt>
                <c:pt idx="5">
                  <c:v>2.0299291719690915E-2</c:v>
                </c:pt>
                <c:pt idx="6">
                  <c:v>1.5056428295399885E-2</c:v>
                </c:pt>
                <c:pt idx="7">
                  <c:v>1.1359537419297235E-2</c:v>
                </c:pt>
                <c:pt idx="8">
                  <c:v>1.3779320538200787E-2</c:v>
                </c:pt>
                <c:pt idx="9">
                  <c:v>8.8725381026463612E-3</c:v>
                </c:pt>
                <c:pt idx="10">
                  <c:v>1.2636645176496332E-2</c:v>
                </c:pt>
                <c:pt idx="11">
                  <c:v>7.1249169612160167E-3</c:v>
                </c:pt>
                <c:pt idx="12">
                  <c:v>8.8725381026463612E-3</c:v>
                </c:pt>
                <c:pt idx="13">
                  <c:v>4.9067824355544269E-3</c:v>
                </c:pt>
                <c:pt idx="14">
                  <c:v>6.0494577972588824E-3</c:v>
                </c:pt>
                <c:pt idx="15">
                  <c:v>5.0412148310490686E-3</c:v>
                </c:pt>
                <c:pt idx="16">
                  <c:v>3.9657556670919343E-3</c:v>
                </c:pt>
                <c:pt idx="17">
                  <c:v>6.58718737923745E-3</c:v>
                </c:pt>
                <c:pt idx="18">
                  <c:v>3.5624584806080084E-3</c:v>
                </c:pt>
                <c:pt idx="19">
                  <c:v>3.3608098873660459E-3</c:v>
                </c:pt>
                <c:pt idx="20">
                  <c:v>3.7641070738499713E-3</c:v>
                </c:pt>
                <c:pt idx="21">
                  <c:v>3.2263774918714042E-3</c:v>
                </c:pt>
                <c:pt idx="22">
                  <c:v>3.5624584806080084E-3</c:v>
                </c:pt>
                <c:pt idx="23">
                  <c:v>2.1509183279142694E-3</c:v>
                </c:pt>
                <c:pt idx="24">
                  <c:v>3.7641070738499713E-3</c:v>
                </c:pt>
                <c:pt idx="25">
                  <c:v>2.8230803053874787E-3</c:v>
                </c:pt>
                <c:pt idx="26">
                  <c:v>3.1591612941240829E-3</c:v>
                </c:pt>
                <c:pt idx="27">
                  <c:v>1.9492697346723067E-3</c:v>
                </c:pt>
                <c:pt idx="28">
                  <c:v>3.0919450963767621E-3</c:v>
                </c:pt>
                <c:pt idx="29">
                  <c:v>2.2853507234089116E-3</c:v>
                </c:pt>
                <c:pt idx="30">
                  <c:v>3.0919450963767621E-3</c:v>
                </c:pt>
                <c:pt idx="31">
                  <c:v>2.0164859324196273E-3</c:v>
                </c:pt>
                <c:pt idx="32">
                  <c:v>2.6886479098928366E-3</c:v>
                </c:pt>
                <c:pt idx="33">
                  <c:v>1.8820535369249857E-3</c:v>
                </c:pt>
                <c:pt idx="34">
                  <c:v>2.3525669211562324E-3</c:v>
                </c:pt>
                <c:pt idx="35">
                  <c:v>1.6804049436830229E-3</c:v>
                </c:pt>
                <c:pt idx="36">
                  <c:v>2.2181345256615903E-3</c:v>
                </c:pt>
                <c:pt idx="37">
                  <c:v>1.6804049436830229E-3</c:v>
                </c:pt>
                <c:pt idx="38">
                  <c:v>1.7476211414303438E-3</c:v>
                </c:pt>
                <c:pt idx="39">
                  <c:v>1.545972548188381E-3</c:v>
                </c:pt>
                <c:pt idx="40">
                  <c:v>1.7476211414303438E-3</c:v>
                </c:pt>
                <c:pt idx="41">
                  <c:v>1.3443239549464183E-3</c:v>
                </c:pt>
                <c:pt idx="42">
                  <c:v>1.6131887459357021E-3</c:v>
                </c:pt>
                <c:pt idx="43">
                  <c:v>1.4787563504410602E-3</c:v>
                </c:pt>
                <c:pt idx="44">
                  <c:v>1.6804049436830229E-3</c:v>
                </c:pt>
                <c:pt idx="45">
                  <c:v>1.4115401526937394E-3</c:v>
                </c:pt>
                <c:pt idx="46">
                  <c:v>1.2771077571990975E-3</c:v>
                </c:pt>
                <c:pt idx="47">
                  <c:v>1.4115401526937394E-3</c:v>
                </c:pt>
                <c:pt idx="48">
                  <c:v>1.1426753617044558E-3</c:v>
                </c:pt>
                <c:pt idx="49">
                  <c:v>1.4115401526937394E-3</c:v>
                </c:pt>
                <c:pt idx="50">
                  <c:v>1.2771077571990975E-3</c:v>
                </c:pt>
                <c:pt idx="51">
                  <c:v>1.1426753617044558E-3</c:v>
                </c:pt>
                <c:pt idx="52">
                  <c:v>1.3443239549464183E-3</c:v>
                </c:pt>
                <c:pt idx="53">
                  <c:v>1.1426753617044558E-3</c:v>
                </c:pt>
                <c:pt idx="54">
                  <c:v>1.1426753617044558E-3</c:v>
                </c:pt>
                <c:pt idx="55">
                  <c:v>1.2098915594517764E-3</c:v>
                </c:pt>
                <c:pt idx="56">
                  <c:v>1.2098915594517764E-3</c:v>
                </c:pt>
                <c:pt idx="57">
                  <c:v>1.0082429662098137E-3</c:v>
                </c:pt>
                <c:pt idx="58">
                  <c:v>1.2098915594517764E-3</c:v>
                </c:pt>
                <c:pt idx="59">
                  <c:v>1.1426753617044558E-3</c:v>
                </c:pt>
                <c:pt idx="60">
                  <c:v>1.2098915594517764E-3</c:v>
                </c:pt>
                <c:pt idx="61">
                  <c:v>1.0082429662098137E-3</c:v>
                </c:pt>
                <c:pt idx="62">
                  <c:v>1.2771077571990975E-3</c:v>
                </c:pt>
                <c:pt idx="63">
                  <c:v>1.0754591639571347E-3</c:v>
                </c:pt>
                <c:pt idx="64">
                  <c:v>9.4102676846249283E-4</c:v>
                </c:pt>
                <c:pt idx="65">
                  <c:v>8.7381057071517188E-4</c:v>
                </c:pt>
                <c:pt idx="66">
                  <c:v>1.2098915594517764E-3</c:v>
                </c:pt>
                <c:pt idx="67">
                  <c:v>8.7381057071517188E-4</c:v>
                </c:pt>
                <c:pt idx="68">
                  <c:v>8.7381057071517188E-4</c:v>
                </c:pt>
                <c:pt idx="69">
                  <c:v>9.4102676846249283E-4</c:v>
                </c:pt>
                <c:pt idx="70">
                  <c:v>1.1426753617044558E-3</c:v>
                </c:pt>
                <c:pt idx="71">
                  <c:v>8.7381057071517188E-4</c:v>
                </c:pt>
                <c:pt idx="72">
                  <c:v>1.0082429662098137E-3</c:v>
                </c:pt>
                <c:pt idx="73">
                  <c:v>9.4102676846249283E-4</c:v>
                </c:pt>
                <c:pt idx="74">
                  <c:v>1.0082429662098137E-3</c:v>
                </c:pt>
                <c:pt idx="75">
                  <c:v>8.7381057071517188E-4</c:v>
                </c:pt>
                <c:pt idx="76">
                  <c:v>8.7381057071517188E-4</c:v>
                </c:pt>
                <c:pt idx="77">
                  <c:v>8.0659437296785104E-4</c:v>
                </c:pt>
                <c:pt idx="78">
                  <c:v>9.4102676846249283E-4</c:v>
                </c:pt>
                <c:pt idx="79">
                  <c:v>9.4102676846249283E-4</c:v>
                </c:pt>
                <c:pt idx="80">
                  <c:v>8.7381057071517188E-4</c:v>
                </c:pt>
                <c:pt idx="81">
                  <c:v>8.0659437296785104E-4</c:v>
                </c:pt>
                <c:pt idx="82">
                  <c:v>9.4102676846249283E-4</c:v>
                </c:pt>
                <c:pt idx="83">
                  <c:v>6.7216197747320915E-4</c:v>
                </c:pt>
                <c:pt idx="84">
                  <c:v>9.4102676846249283E-4</c:v>
                </c:pt>
                <c:pt idx="85">
                  <c:v>7.393781752205301E-4</c:v>
                </c:pt>
                <c:pt idx="86">
                  <c:v>8.7381057071517188E-4</c:v>
                </c:pt>
                <c:pt idx="87">
                  <c:v>7.393781752205301E-4</c:v>
                </c:pt>
                <c:pt idx="88">
                  <c:v>1.0082429662098137E-3</c:v>
                </c:pt>
                <c:pt idx="89">
                  <c:v>7.393781752205301E-4</c:v>
                </c:pt>
                <c:pt idx="90">
                  <c:v>6.7216197747320915E-4</c:v>
                </c:pt>
                <c:pt idx="91">
                  <c:v>8.0659437296785104E-4</c:v>
                </c:pt>
                <c:pt idx="92">
                  <c:v>6.7216197747320915E-4</c:v>
                </c:pt>
                <c:pt idx="93">
                  <c:v>8.0659437296785104E-4</c:v>
                </c:pt>
                <c:pt idx="94">
                  <c:v>6.7216197747320915E-4</c:v>
                </c:pt>
                <c:pt idx="95">
                  <c:v>8.7381057071517188E-4</c:v>
                </c:pt>
                <c:pt idx="96">
                  <c:v>6.7216197747320915E-4</c:v>
                </c:pt>
                <c:pt idx="97">
                  <c:v>6.7216197747320915E-4</c:v>
                </c:pt>
                <c:pt idx="98">
                  <c:v>6.7216197747320915E-4</c:v>
                </c:pt>
                <c:pt idx="99">
                  <c:v>7.393781752205301E-4</c:v>
                </c:pt>
                <c:pt idx="100">
                  <c:v>6.7216197747320915E-4</c:v>
                </c:pt>
                <c:pt idx="101">
                  <c:v>6.7216197747320915E-4</c:v>
                </c:pt>
                <c:pt idx="102">
                  <c:v>6.049457797258882E-4</c:v>
                </c:pt>
                <c:pt idx="103">
                  <c:v>6.7216197747320915E-4</c:v>
                </c:pt>
                <c:pt idx="104">
                  <c:v>7.393781752205301E-4</c:v>
                </c:pt>
                <c:pt idx="105">
                  <c:v>7.393781752205301E-4</c:v>
                </c:pt>
                <c:pt idx="106">
                  <c:v>6.049457797258882E-4</c:v>
                </c:pt>
                <c:pt idx="107">
                  <c:v>6.7216197747320915E-4</c:v>
                </c:pt>
                <c:pt idx="108">
                  <c:v>6.049457797258882E-4</c:v>
                </c:pt>
                <c:pt idx="109">
                  <c:v>8.0659437296785104E-4</c:v>
                </c:pt>
                <c:pt idx="110">
                  <c:v>6.049457797258882E-4</c:v>
                </c:pt>
                <c:pt idx="111">
                  <c:v>6.049457797258882E-4</c:v>
                </c:pt>
                <c:pt idx="112">
                  <c:v>6.049457797258882E-4</c:v>
                </c:pt>
                <c:pt idx="113">
                  <c:v>6.7216197747320915E-4</c:v>
                </c:pt>
                <c:pt idx="114">
                  <c:v>6.049457797258882E-4</c:v>
                </c:pt>
                <c:pt idx="115">
                  <c:v>6.049457797258882E-4</c:v>
                </c:pt>
                <c:pt idx="116">
                  <c:v>5.3772958197856736E-4</c:v>
                </c:pt>
                <c:pt idx="117">
                  <c:v>6.049457797258882E-4</c:v>
                </c:pt>
                <c:pt idx="118">
                  <c:v>6.7216197747320915E-4</c:v>
                </c:pt>
                <c:pt idx="119">
                  <c:v>6.049457797258882E-4</c:v>
                </c:pt>
                <c:pt idx="120">
                  <c:v>6.049457797258882E-4</c:v>
                </c:pt>
                <c:pt idx="121">
                  <c:v>6.7216197747320915E-4</c:v>
                </c:pt>
                <c:pt idx="122">
                  <c:v>6.049457797258882E-4</c:v>
                </c:pt>
                <c:pt idx="123">
                  <c:v>6.049457797258882E-4</c:v>
                </c:pt>
                <c:pt idx="124">
                  <c:v>6.049457797258882E-4</c:v>
                </c:pt>
                <c:pt idx="125">
                  <c:v>6.049457797258882E-4</c:v>
                </c:pt>
                <c:pt idx="126">
                  <c:v>6.049457797258882E-4</c:v>
                </c:pt>
                <c:pt idx="127">
                  <c:v>5.3772958197856736E-4</c:v>
                </c:pt>
                <c:pt idx="128">
                  <c:v>5.3772958197856736E-4</c:v>
                </c:pt>
                <c:pt idx="129">
                  <c:v>5.3772958197856736E-4</c:v>
                </c:pt>
                <c:pt idx="130">
                  <c:v>6.7216197747320915E-4</c:v>
                </c:pt>
                <c:pt idx="131">
                  <c:v>5.3772958197856736E-4</c:v>
                </c:pt>
                <c:pt idx="132">
                  <c:v>5.3772958197856736E-4</c:v>
                </c:pt>
                <c:pt idx="133">
                  <c:v>6.049457797258882E-4</c:v>
                </c:pt>
                <c:pt idx="134">
                  <c:v>5.3772958197856736E-4</c:v>
                </c:pt>
                <c:pt idx="135">
                  <c:v>6.049457797258882E-4</c:v>
                </c:pt>
                <c:pt idx="136">
                  <c:v>5.3772958197856736E-4</c:v>
                </c:pt>
                <c:pt idx="137">
                  <c:v>6.049457797258882E-4</c:v>
                </c:pt>
                <c:pt idx="138">
                  <c:v>5.3772958197856736E-4</c:v>
                </c:pt>
                <c:pt idx="140">
                  <c:v>0</c:v>
                </c:pt>
                <c:pt idx="141">
                  <c:v>8.1070298635650351E-2</c:v>
                </c:pt>
                <c:pt idx="142">
                  <c:v>2.0982613226133248E-2</c:v>
                </c:pt>
                <c:pt idx="143">
                  <c:v>1.2353258893521554E-2</c:v>
                </c:pt>
                <c:pt idx="144">
                  <c:v>5.5247424339100355E-3</c:v>
                </c:pt>
                <c:pt idx="145">
                  <c:v>3.650567271964153E-3</c:v>
                </c:pt>
                <c:pt idx="146">
                  <c:v>2.9171943825070687E-3</c:v>
                </c:pt>
                <c:pt idx="147">
                  <c:v>2.1838214930499844E-3</c:v>
                </c:pt>
                <c:pt idx="148">
                  <c:v>1.8578779866246138E-3</c:v>
                </c:pt>
                <c:pt idx="149">
                  <c:v>1.5808260061630486E-3</c:v>
                </c:pt>
                <c:pt idx="150">
                  <c:v>1.4423000159322658E-3</c:v>
                </c:pt>
                <c:pt idx="151">
                  <c:v>1.3037740257014832E-3</c:v>
                </c:pt>
                <c:pt idx="152">
                  <c:v>1.3037740257014832E-3</c:v>
                </c:pt>
                <c:pt idx="153">
                  <c:v>1.0511678082218208E-3</c:v>
                </c:pt>
                <c:pt idx="154">
                  <c:v>1.1408022724887978E-3</c:v>
                </c:pt>
                <c:pt idx="155">
                  <c:v>1.0104248699186495E-3</c:v>
                </c:pt>
                <c:pt idx="156">
                  <c:v>9.0449323033040408E-4</c:v>
                </c:pt>
                <c:pt idx="157">
                  <c:v>1.026722045239918E-3</c:v>
                </c:pt>
                <c:pt idx="158">
                  <c:v>7.5781865243898711E-4</c:v>
                </c:pt>
                <c:pt idx="159">
                  <c:v>7.7411582776025565E-4</c:v>
                </c:pt>
                <c:pt idx="160">
                  <c:v>9.0449323033040408E-4</c:v>
                </c:pt>
                <c:pt idx="161">
                  <c:v>6.6818418817201025E-4</c:v>
                </c:pt>
                <c:pt idx="162">
                  <c:v>6.8448136349327868E-4</c:v>
                </c:pt>
                <c:pt idx="163">
                  <c:v>1.0756135712037236E-3</c:v>
                </c:pt>
                <c:pt idx="164">
                  <c:v>5.0521243495932474E-4</c:v>
                </c:pt>
                <c:pt idx="165">
                  <c:v>1.4911915418960714E-3</c:v>
                </c:pt>
                <c:pt idx="166">
                  <c:v>6.3558983752947306E-4</c:v>
                </c:pt>
                <c:pt idx="167">
                  <c:v>9.6968193161547824E-4</c:v>
                </c:pt>
                <c:pt idx="168">
                  <c:v>4.889152596380562E-4</c:v>
                </c:pt>
                <c:pt idx="169">
                  <c:v>1.1408022724887978E-3</c:v>
                </c:pt>
                <c:pt idx="170">
                  <c:v>4.9706384729869058E-4</c:v>
                </c:pt>
                <c:pt idx="171">
                  <c:v>6.6818418817201025E-4</c:v>
                </c:pt>
                <c:pt idx="172">
                  <c:v>3.9113220771044496E-4</c:v>
                </c:pt>
                <c:pt idx="173">
                  <c:v>1.1082079218462607E-3</c:v>
                </c:pt>
                <c:pt idx="174">
                  <c:v>4.7261808431678766E-4</c:v>
                </c:pt>
                <c:pt idx="175">
                  <c:v>8.6375029202723263E-4</c:v>
                </c:pt>
                <c:pt idx="176">
                  <c:v>3.5038926940727361E-4</c:v>
                </c:pt>
                <c:pt idx="177">
                  <c:v>9.1264181799103825E-4</c:v>
                </c:pt>
                <c:pt idx="178">
                  <c:v>4.2372655835298204E-4</c:v>
                </c:pt>
                <c:pt idx="179">
                  <c:v>8.3930452904532982E-4</c:v>
                </c:pt>
                <c:pt idx="180">
                  <c:v>3.4224068174663934E-4</c:v>
                </c:pt>
                <c:pt idx="181">
                  <c:v>4.889152596380562E-4</c:v>
                </c:pt>
                <c:pt idx="182">
                  <c:v>3.259435064253708E-4</c:v>
                </c:pt>
                <c:pt idx="183">
                  <c:v>7.333728894570843E-4</c:v>
                </c:pt>
                <c:pt idx="184">
                  <c:v>3.4224068174663934E-4</c:v>
                </c:pt>
                <c:pt idx="185">
                  <c:v>6.6818418817201025E-4</c:v>
                </c:pt>
                <c:pt idx="186">
                  <c:v>3.0149774344346805E-4</c:v>
                </c:pt>
                <c:pt idx="187">
                  <c:v>6.1929266220820452E-4</c:v>
                </c:pt>
                <c:pt idx="188">
                  <c:v>3.259435064253708E-4</c:v>
                </c:pt>
                <c:pt idx="189">
                  <c:v>5.5410396092313036E-4</c:v>
                </c:pt>
                <c:pt idx="190">
                  <c:v>2.6890339280093091E-4</c:v>
                </c:pt>
                <c:pt idx="191">
                  <c:v>7.7411582776025565E-4</c:v>
                </c:pt>
                <c:pt idx="192">
                  <c:v>3.4224068174663934E-4</c:v>
                </c:pt>
                <c:pt idx="193">
                  <c:v>4.0742938303171356E-4</c:v>
                </c:pt>
                <c:pt idx="194">
                  <c:v>2.6890339280093091E-4</c:v>
                </c:pt>
                <c:pt idx="195">
                  <c:v>6.6003560051137587E-4</c:v>
                </c:pt>
                <c:pt idx="196">
                  <c:v>3.1779491876473653E-4</c:v>
                </c:pt>
                <c:pt idx="197">
                  <c:v>2.5260621747966237E-4</c:v>
                </c:pt>
                <c:pt idx="198">
                  <c:v>3.259435064253708E-4</c:v>
                </c:pt>
                <c:pt idx="199">
                  <c:v>2.5260621747966237E-4</c:v>
                </c:pt>
                <c:pt idx="200">
                  <c:v>3.9113220771044496E-4</c:v>
                </c:pt>
                <c:pt idx="201">
                  <c:v>2.444576298190281E-4</c:v>
                </c:pt>
                <c:pt idx="202">
                  <c:v>3.5853785706790794E-4</c:v>
                </c:pt>
                <c:pt idx="203">
                  <c:v>2.2816045449775956E-4</c:v>
                </c:pt>
                <c:pt idx="204">
                  <c:v>4.1557797069234783E-4</c:v>
                </c:pt>
                <c:pt idx="205">
                  <c:v>2.6075480514029664E-4</c:v>
                </c:pt>
                <c:pt idx="206">
                  <c:v>4.8076667197742193E-4</c:v>
                </c:pt>
                <c:pt idx="207">
                  <c:v>2.444576298190281E-4</c:v>
                </c:pt>
                <c:pt idx="208">
                  <c:v>4.4002373367425064E-4</c:v>
                </c:pt>
                <c:pt idx="209">
                  <c:v>2.2816045449775956E-4</c:v>
                </c:pt>
                <c:pt idx="210">
                  <c:v>4.2372655835298204E-4</c:v>
                </c:pt>
                <c:pt idx="211">
                  <c:v>2.6075480514029664E-4</c:v>
                </c:pt>
                <c:pt idx="212">
                  <c:v>2.444576298190281E-4</c:v>
                </c:pt>
                <c:pt idx="213">
                  <c:v>2.444576298190281E-4</c:v>
                </c:pt>
                <c:pt idx="214">
                  <c:v>4.4817232133488485E-4</c:v>
                </c:pt>
                <c:pt idx="215">
                  <c:v>2.444576298190281E-4</c:v>
                </c:pt>
                <c:pt idx="216">
                  <c:v>2.6890339280093091E-4</c:v>
                </c:pt>
                <c:pt idx="217">
                  <c:v>2.3630904215839383E-4</c:v>
                </c:pt>
                <c:pt idx="218">
                  <c:v>2.6075480514029664E-4</c:v>
                </c:pt>
                <c:pt idx="219">
                  <c:v>2.6890339280093091E-4</c:v>
                </c:pt>
                <c:pt idx="220">
                  <c:v>2.6890339280093091E-4</c:v>
                </c:pt>
                <c:pt idx="221">
                  <c:v>2.1186327917649102E-4</c:v>
                </c:pt>
                <c:pt idx="222">
                  <c:v>2.1186327917649102E-4</c:v>
                </c:pt>
                <c:pt idx="223">
                  <c:v>3.5038926940727361E-4</c:v>
                </c:pt>
                <c:pt idx="224">
                  <c:v>2.3630904215839383E-4</c:v>
                </c:pt>
                <c:pt idx="225">
                  <c:v>3.5853785706790794E-4</c:v>
                </c:pt>
                <c:pt idx="226">
                  <c:v>2.0371469151585678E-4</c:v>
                </c:pt>
                <c:pt idx="227">
                  <c:v>2.8520056812219945E-4</c:v>
                </c:pt>
                <c:pt idx="228">
                  <c:v>2.2816045449775956E-4</c:v>
                </c:pt>
                <c:pt idx="229">
                  <c:v>2.1186327917649102E-4</c:v>
                </c:pt>
                <c:pt idx="230">
                  <c:v>2.2816045449775956E-4</c:v>
                </c:pt>
                <c:pt idx="231">
                  <c:v>1.8741751619458821E-4</c:v>
                </c:pt>
                <c:pt idx="232">
                  <c:v>3.5853785706790794E-4</c:v>
                </c:pt>
                <c:pt idx="233">
                  <c:v>2.2816045449775956E-4</c:v>
                </c:pt>
                <c:pt idx="234">
                  <c:v>2.1186327917649102E-4</c:v>
                </c:pt>
                <c:pt idx="235">
                  <c:v>2.1186327917649102E-4</c:v>
                </c:pt>
                <c:pt idx="236">
                  <c:v>4.0742938303171356E-4</c:v>
                </c:pt>
                <c:pt idx="237">
                  <c:v>2.2001186683712532E-4</c:v>
                </c:pt>
                <c:pt idx="238">
                  <c:v>2.2001186683712532E-4</c:v>
                </c:pt>
                <c:pt idx="239">
                  <c:v>1.9556610385522248E-4</c:v>
                </c:pt>
                <c:pt idx="240">
                  <c:v>2.6075480514029664E-4</c:v>
                </c:pt>
                <c:pt idx="241">
                  <c:v>1.9556610385522248E-4</c:v>
                </c:pt>
                <c:pt idx="242">
                  <c:v>2.8520056812219945E-4</c:v>
                </c:pt>
                <c:pt idx="243">
                  <c:v>1.7112034087331967E-4</c:v>
                </c:pt>
                <c:pt idx="244">
                  <c:v>2.2001186683712532E-4</c:v>
                </c:pt>
                <c:pt idx="245">
                  <c:v>1.8741751619458821E-4</c:v>
                </c:pt>
                <c:pt idx="246">
                  <c:v>3.4224068174663934E-4</c:v>
                </c:pt>
                <c:pt idx="247">
                  <c:v>2.2001186683712532E-4</c:v>
                </c:pt>
                <c:pt idx="248">
                  <c:v>1.9556610385522248E-4</c:v>
                </c:pt>
                <c:pt idx="249">
                  <c:v>2.2816045449775956E-4</c:v>
                </c:pt>
                <c:pt idx="250">
                  <c:v>2.1186327917649102E-4</c:v>
                </c:pt>
                <c:pt idx="251">
                  <c:v>1.9556610385522248E-4</c:v>
                </c:pt>
                <c:pt idx="252">
                  <c:v>2.0371469151585678E-4</c:v>
                </c:pt>
                <c:pt idx="253">
                  <c:v>2.0371469151585678E-4</c:v>
                </c:pt>
                <c:pt idx="254">
                  <c:v>2.1186327917649102E-4</c:v>
                </c:pt>
                <c:pt idx="255">
                  <c:v>2.0371469151585678E-4</c:v>
                </c:pt>
                <c:pt idx="256">
                  <c:v>2.1186327917649102E-4</c:v>
                </c:pt>
                <c:pt idx="257">
                  <c:v>1.7926892853395397E-4</c:v>
                </c:pt>
                <c:pt idx="258">
                  <c:v>3.0149774344346805E-4</c:v>
                </c:pt>
                <c:pt idx="259">
                  <c:v>1.9556610385522248E-4</c:v>
                </c:pt>
                <c:pt idx="260">
                  <c:v>1.9556610385522248E-4</c:v>
                </c:pt>
                <c:pt idx="261">
                  <c:v>1.7926892853395397E-4</c:v>
                </c:pt>
                <c:pt idx="262">
                  <c:v>1.8741751619458821E-4</c:v>
                </c:pt>
                <c:pt idx="263">
                  <c:v>1.9556610385522248E-4</c:v>
                </c:pt>
                <c:pt idx="264">
                  <c:v>1.7926892853395397E-4</c:v>
                </c:pt>
                <c:pt idx="265">
                  <c:v>2.1186327917649102E-4</c:v>
                </c:pt>
                <c:pt idx="266">
                  <c:v>1.629717532126854E-4</c:v>
                </c:pt>
                <c:pt idx="267">
                  <c:v>2.2816045449775956E-4</c:v>
                </c:pt>
                <c:pt idx="268">
                  <c:v>1.7112034087331967E-4</c:v>
                </c:pt>
                <c:pt idx="269">
                  <c:v>2.6890339280093091E-4</c:v>
                </c:pt>
                <c:pt idx="270">
                  <c:v>1.7926892853395397E-4</c:v>
                </c:pt>
                <c:pt idx="271">
                  <c:v>1.8741751619458821E-4</c:v>
                </c:pt>
                <c:pt idx="272">
                  <c:v>1.629717532126854E-4</c:v>
                </c:pt>
                <c:pt idx="273">
                  <c:v>2.3630904215839383E-4</c:v>
                </c:pt>
                <c:pt idx="274">
                  <c:v>1.629717532126854E-4</c:v>
                </c:pt>
                <c:pt idx="275">
                  <c:v>1.629717532126854E-4</c:v>
                </c:pt>
                <c:pt idx="276">
                  <c:v>2.0371469151585678E-4</c:v>
                </c:pt>
                <c:pt idx="277">
                  <c:v>1.7926892853395397E-4</c:v>
                </c:pt>
                <c:pt idx="278">
                  <c:v>1.8741751619458821E-4</c:v>
                </c:pt>
                <c:pt idx="279">
                  <c:v>1.629717532126854E-4</c:v>
                </c:pt>
                <c:pt idx="280">
                  <c:v>1.7112034087331967E-4</c:v>
                </c:pt>
                <c:pt idx="281">
                  <c:v>1.7926892853395397E-4</c:v>
                </c:pt>
                <c:pt idx="282">
                  <c:v>1.7112034087331967E-4</c:v>
                </c:pt>
                <c:pt idx="283">
                  <c:v>2.3630904215839383E-4</c:v>
                </c:pt>
                <c:pt idx="284">
                  <c:v>1.7112034087331967E-4</c:v>
                </c:pt>
                <c:pt idx="285">
                  <c:v>1.9556610385522248E-4</c:v>
                </c:pt>
                <c:pt idx="286">
                  <c:v>1.629717532126854E-4</c:v>
                </c:pt>
                <c:pt idx="287">
                  <c:v>2.1186327917649102E-4</c:v>
                </c:pt>
                <c:pt idx="288">
                  <c:v>1.629717532126854E-4</c:v>
                </c:pt>
                <c:pt idx="289">
                  <c:v>1.7926892853395397E-4</c:v>
                </c:pt>
                <c:pt idx="290">
                  <c:v>1.8741751619458821E-4</c:v>
                </c:pt>
                <c:pt idx="291">
                  <c:v>1.5482316555205113E-4</c:v>
                </c:pt>
                <c:pt idx="292">
                  <c:v>2.5260621747966237E-4</c:v>
                </c:pt>
                <c:pt idx="293">
                  <c:v>1.7112034087331967E-4</c:v>
                </c:pt>
                <c:pt idx="295">
                  <c:v>0</c:v>
                </c:pt>
                <c:pt idx="296">
                  <c:v>7.3655509491514268E-2</c:v>
                </c:pt>
                <c:pt idx="297">
                  <c:v>2.4681787812816242E-2</c:v>
                </c:pt>
                <c:pt idx="298">
                  <c:v>1.1083951008533219E-2</c:v>
                </c:pt>
                <c:pt idx="299">
                  <c:v>5.6528822305496884E-3</c:v>
                </c:pt>
                <c:pt idx="300">
                  <c:v>4.5975879259167506E-3</c:v>
                </c:pt>
                <c:pt idx="301">
                  <c:v>2.6684830505686406E-3</c:v>
                </c:pt>
                <c:pt idx="302">
                  <c:v>4.0733015834876476E-3</c:v>
                </c:pt>
                <c:pt idx="303">
                  <c:v>2.1845264267879301E-3</c:v>
                </c:pt>
                <c:pt idx="304">
                  <c:v>2.0097643126448955E-3</c:v>
                </c:pt>
                <c:pt idx="305">
                  <c:v>1.3376023351716862E-3</c:v>
                </c:pt>
                <c:pt idx="306">
                  <c:v>1.0351294453087422E-3</c:v>
                </c:pt>
                <c:pt idx="307">
                  <c:v>1.6736833239082908E-3</c:v>
                </c:pt>
                <c:pt idx="308">
                  <c:v>9.4774838823722491E-4</c:v>
                </c:pt>
                <c:pt idx="309">
                  <c:v>1.3308807153969543E-3</c:v>
                </c:pt>
                <c:pt idx="310">
                  <c:v>8.0659437296785104E-4</c:v>
                </c:pt>
                <c:pt idx="311">
                  <c:v>8.2003761251731521E-4</c:v>
                </c:pt>
                <c:pt idx="312">
                  <c:v>7.2593493567106593E-4</c:v>
                </c:pt>
                <c:pt idx="313">
                  <c:v>7.9315113341838677E-4</c:v>
                </c:pt>
                <c:pt idx="314">
                  <c:v>6.519971181490129E-4</c:v>
                </c:pt>
                <c:pt idx="315">
                  <c:v>6.452754983742807E-4</c:v>
                </c:pt>
                <c:pt idx="316">
                  <c:v>7.9315113341838677E-4</c:v>
                </c:pt>
                <c:pt idx="317">
                  <c:v>5.7133768085222789E-4</c:v>
                </c:pt>
                <c:pt idx="318">
                  <c:v>5.1084310287963892E-4</c:v>
                </c:pt>
                <c:pt idx="319">
                  <c:v>5.5117282152803153E-4</c:v>
                </c:pt>
                <c:pt idx="320">
                  <c:v>5.2428634242910309E-4</c:v>
                </c:pt>
                <c:pt idx="321">
                  <c:v>4.7723500400597855E-4</c:v>
                </c:pt>
                <c:pt idx="322">
                  <c:v>6.049457797258882E-4</c:v>
                </c:pt>
                <c:pt idx="323">
                  <c:v>4.6379176445651433E-4</c:v>
                </c:pt>
                <c:pt idx="324">
                  <c:v>4.6379176445651433E-4</c:v>
                </c:pt>
                <c:pt idx="325">
                  <c:v>3.6968908761026505E-4</c:v>
                </c:pt>
                <c:pt idx="326">
                  <c:v>4.0329718648392552E-4</c:v>
                </c:pt>
                <c:pt idx="327">
                  <c:v>4.5034852490705016E-4</c:v>
                </c:pt>
                <c:pt idx="328">
                  <c:v>4.1001880625865761E-4</c:v>
                </c:pt>
                <c:pt idx="329">
                  <c:v>3.5624584806080088E-4</c:v>
                </c:pt>
                <c:pt idx="330">
                  <c:v>4.0329718648392552E-4</c:v>
                </c:pt>
                <c:pt idx="332">
                  <c:v>0</c:v>
                </c:pt>
                <c:pt idx="333">
                  <c:v>0.43615097573959977</c:v>
                </c:pt>
                <c:pt idx="334">
                  <c:v>0.16270113297951258</c:v>
                </c:pt>
                <c:pt idx="335">
                  <c:v>0.1010782370692682</c:v>
                </c:pt>
                <c:pt idx="336">
                  <c:v>9.1956210944109565E-2</c:v>
                </c:pt>
                <c:pt idx="337">
                  <c:v>7.6791897216006669E-2</c:v>
                </c:pt>
                <c:pt idx="338">
                  <c:v>6.8626136933362072E-2</c:v>
                </c:pt>
                <c:pt idx="339">
                  <c:v>6.7327677921713083E-2</c:v>
                </c:pt>
                <c:pt idx="340">
                  <c:v>4.8802371011832824E-2</c:v>
                </c:pt>
                <c:pt idx="341">
                  <c:v>4.9458631884146398E-2</c:v>
                </c:pt>
                <c:pt idx="342">
                  <c:v>3.7022488353804214E-2</c:v>
                </c:pt>
                <c:pt idx="343">
                  <c:v>4.1485062285536507E-2</c:v>
                </c:pt>
                <c:pt idx="344">
                  <c:v>2.7736397010567175E-2</c:v>
                </c:pt>
                <c:pt idx="345">
                  <c:v>3.0717696401934544E-2</c:v>
                </c:pt>
                <c:pt idx="346">
                  <c:v>2.3822269664982656E-2</c:v>
                </c:pt>
                <c:pt idx="347">
                  <c:v>2.5101978365994121E-2</c:v>
                </c:pt>
                <c:pt idx="348">
                  <c:v>2.1347228660828617E-2</c:v>
                </c:pt>
                <c:pt idx="349">
                  <c:v>2.1380041704444293E-2</c:v>
                </c:pt>
                <c:pt idx="350">
                  <c:v>1.7719043552466437E-2</c:v>
                </c:pt>
                <c:pt idx="351">
                  <c:v>1.7700293241828906E-2</c:v>
                </c:pt>
                <c:pt idx="352">
                  <c:v>1.6392459074861147E-2</c:v>
                </c:pt>
                <c:pt idx="353">
                  <c:v>1.5609633605744244E-2</c:v>
                </c:pt>
                <c:pt idx="354">
                  <c:v>1.470493111748339E-2</c:v>
                </c:pt>
                <c:pt idx="355">
                  <c:v>1.3547099435615875E-2</c:v>
                </c:pt>
                <c:pt idx="356">
                  <c:v>1.3068966514358843E-2</c:v>
                </c:pt>
                <c:pt idx="357">
                  <c:v>1.2061137317591572E-2</c:v>
                </c:pt>
                <c:pt idx="358">
                  <c:v>1.2183014336735524E-2</c:v>
                </c:pt>
                <c:pt idx="359">
                  <c:v>1.0200168986816659E-2</c:v>
                </c:pt>
                <c:pt idx="360">
                  <c:v>1.2487706884595396E-2</c:v>
                </c:pt>
                <c:pt idx="361">
                  <c:v>9.7689118421534545E-3</c:v>
                </c:pt>
                <c:pt idx="362">
                  <c:v>9.6329720900313574E-3</c:v>
                </c:pt>
                <c:pt idx="363">
                  <c:v>7.9173186666973046E-3</c:v>
                </c:pt>
                <c:pt idx="364">
                  <c:v>8.8642093538926024E-3</c:v>
                </c:pt>
                <c:pt idx="365">
                  <c:v>7.7766913369158256E-3</c:v>
                </c:pt>
                <c:pt idx="366">
                  <c:v>8.6860814028360614E-3</c:v>
                </c:pt>
                <c:pt idx="367">
                  <c:v>7.0923049986459574E-3</c:v>
                </c:pt>
                <c:pt idx="368">
                  <c:v>8.2313863698759444E-3</c:v>
                </c:pt>
                <c:pt idx="369">
                  <c:v>6.6610478539827541E-3</c:v>
                </c:pt>
                <c:pt idx="370">
                  <c:v>6.9891782901395404E-3</c:v>
                </c:pt>
                <c:pt idx="371">
                  <c:v>5.8829099625252327E-3</c:v>
                </c:pt>
                <c:pt idx="372">
                  <c:v>7.214182017789908E-3</c:v>
                </c:pt>
                <c:pt idx="373">
                  <c:v>6.0610379135817736E-3</c:v>
                </c:pt>
                <c:pt idx="374">
                  <c:v>6.8579261156768261E-3</c:v>
                </c:pt>
                <c:pt idx="375">
                  <c:v>5.2594621338273393E-3</c:v>
                </c:pt>
                <c:pt idx="376">
                  <c:v>8.4001391656137198E-3</c:v>
                </c:pt>
                <c:pt idx="377">
                  <c:v>5.6063428806216566E-3</c:v>
                </c:pt>
                <c:pt idx="378">
                  <c:v>5.7422826327437528E-3</c:v>
                </c:pt>
                <c:pt idx="379">
                  <c:v>4.7953919455484568E-3</c:v>
                </c:pt>
                <c:pt idx="380">
                  <c:v>7.3735596582089171E-3</c:v>
                </c:pt>
                <c:pt idx="381">
                  <c:v>4.5000745530073497E-3</c:v>
                </c:pt>
                <c:pt idx="382">
                  <c:v>5.1844608912772171E-3</c:v>
                </c:pt>
                <c:pt idx="383">
                  <c:v>4.0922552966410584E-3</c:v>
                </c:pt>
                <c:pt idx="384">
                  <c:v>4.575075795557472E-3</c:v>
                </c:pt>
                <c:pt idx="385">
                  <c:v>3.9891285881346397E-3</c:v>
                </c:pt>
                <c:pt idx="386">
                  <c:v>3.9328776562220485E-3</c:v>
                </c:pt>
                <c:pt idx="387">
                  <c:v>3.717249083890446E-3</c:v>
                </c:pt>
                <c:pt idx="388">
                  <c:v>4.1719441168505634E-3</c:v>
                </c:pt>
                <c:pt idx="389">
                  <c:v>3.6094347977246449E-3</c:v>
                </c:pt>
                <c:pt idx="390">
                  <c:v>4.4110105774790792E-3</c:v>
                </c:pt>
                <c:pt idx="391">
                  <c:v>3.5859969094277316E-3</c:v>
                </c:pt>
                <c:pt idx="392">
                  <c:v>4.4906993976885842E-3</c:v>
                </c:pt>
                <c:pt idx="393">
                  <c:v>3.2484913179521803E-3</c:v>
                </c:pt>
                <c:pt idx="394">
                  <c:v>3.8485012583531607E-3</c:v>
                </c:pt>
                <c:pt idx="395">
                  <c:v>3.2578664732709462E-3</c:v>
                </c:pt>
                <c:pt idx="396">
                  <c:v>4.5375751742824108E-3</c:v>
                </c:pt>
                <c:pt idx="397">
                  <c:v>3.3563056041179813E-3</c:v>
                </c:pt>
                <c:pt idx="398">
                  <c:v>3.5063080892182266E-3</c:v>
                </c:pt>
                <c:pt idx="399">
                  <c:v>2.9484863477516905E-3</c:v>
                </c:pt>
                <c:pt idx="400">
                  <c:v>3.3188049828429202E-3</c:v>
                </c:pt>
                <c:pt idx="401">
                  <c:v>3.065675789236257E-3</c:v>
                </c:pt>
                <c:pt idx="402">
                  <c:v>3.5438087104932878E-3</c:v>
                </c:pt>
                <c:pt idx="403">
                  <c:v>2.7141074647825578E-3</c:v>
                </c:pt>
                <c:pt idx="404">
                  <c:v>3.8297509477156293E-3</c:v>
                </c:pt>
                <c:pt idx="405">
                  <c:v>2.7000447318044096E-3</c:v>
                </c:pt>
                <c:pt idx="406">
                  <c:v>2.8500472169046549E-3</c:v>
                </c:pt>
                <c:pt idx="407">
                  <c:v>2.5219167807478686E-3</c:v>
                </c:pt>
                <c:pt idx="408">
                  <c:v>2.5828552903198435E-3</c:v>
                </c:pt>
                <c:pt idx="409">
                  <c:v>2.601605600957374E-3</c:v>
                </c:pt>
                <c:pt idx="410">
                  <c:v>2.5406670913853992E-3</c:v>
                </c:pt>
                <c:pt idx="411">
                  <c:v>2.6578565328699657E-3</c:v>
                </c:pt>
                <c:pt idx="412">
                  <c:v>2.2312869658661443E-3</c:v>
                </c:pt>
                <c:pt idx="413">
                  <c:v>2.7516080860576189E-3</c:v>
                </c:pt>
                <c:pt idx="414">
                  <c:v>2.1609733009754044E-3</c:v>
                </c:pt>
                <c:pt idx="415">
                  <c:v>3.3000546722053901E-3</c:v>
                </c:pt>
                <c:pt idx="416">
                  <c:v>2.3016006307568838E-3</c:v>
                </c:pt>
                <c:pt idx="417">
                  <c:v>2.8547347945640377E-3</c:v>
                </c:pt>
                <c:pt idx="418">
                  <c:v>2.2265993882067616E-3</c:v>
                </c:pt>
                <c:pt idx="419">
                  <c:v>3.2203658519958842E-3</c:v>
                </c:pt>
                <c:pt idx="420">
                  <c:v>2.1656608786347867E-3</c:v>
                </c:pt>
                <c:pt idx="421">
                  <c:v>3.0281751679611959E-3</c:v>
                </c:pt>
                <c:pt idx="422">
                  <c:v>2.1328478350191083E-3</c:v>
                </c:pt>
                <c:pt idx="423">
                  <c:v>2.7609832413763844E-3</c:v>
                </c:pt>
                <c:pt idx="424">
                  <c:v>2.0906596360846645E-3</c:v>
                </c:pt>
                <c:pt idx="425">
                  <c:v>2.1750360339535522E-3</c:v>
                </c:pt>
                <c:pt idx="426">
                  <c:v>1.8281552871592358E-3</c:v>
                </c:pt>
                <c:pt idx="427">
                  <c:v>1.9875329275782462E-3</c:v>
                </c:pt>
                <c:pt idx="428">
                  <c:v>2.2312869658661443E-3</c:v>
                </c:pt>
                <c:pt idx="429">
                  <c:v>1.9265944180062713E-3</c:v>
                </c:pt>
                <c:pt idx="430">
                  <c:v>2.5031664701103385E-3</c:v>
                </c:pt>
                <c:pt idx="431">
                  <c:v>1.903156529709358E-3</c:v>
                </c:pt>
                <c:pt idx="432">
                  <c:v>2.4328528052195986E-3</c:v>
                </c:pt>
                <c:pt idx="433">
                  <c:v>1.8047173988623225E-3</c:v>
                </c:pt>
                <c:pt idx="434">
                  <c:v>1.8094049765217052E-3</c:v>
                </c:pt>
                <c:pt idx="435">
                  <c:v>2.10003479140343E-3</c:v>
                </c:pt>
                <c:pt idx="436">
                  <c:v>1.701590690355904E-3</c:v>
                </c:pt>
                <c:pt idx="437">
                  <c:v>2.2641000094818227E-3</c:v>
                </c:pt>
                <c:pt idx="438">
                  <c:v>1.7203410009934347E-3</c:v>
                </c:pt>
                <c:pt idx="439">
                  <c:v>2.0531590148096033E-3</c:v>
                </c:pt>
                <c:pt idx="440">
                  <c:v>1.5844012488713374E-3</c:v>
                </c:pt>
                <c:pt idx="441">
                  <c:v>2.4422279605383636E-3</c:v>
                </c:pt>
                <c:pt idx="442">
                  <c:v>1.6828403797183734E-3</c:v>
                </c:pt>
                <c:pt idx="443">
                  <c:v>2.0437838594908378E-3</c:v>
                </c:pt>
                <c:pt idx="444">
                  <c:v>1.4672118073867713E-3</c:v>
                </c:pt>
                <c:pt idx="445">
                  <c:v>1.6687776467402254E-3</c:v>
                </c:pt>
                <c:pt idx="446">
                  <c:v>1.715653423334052E-3</c:v>
                </c:pt>
                <c:pt idx="447">
                  <c:v>1.4672118073867713E-3</c:v>
                </c:pt>
                <c:pt idx="448">
                  <c:v>2.2687875871412054E-3</c:v>
                </c:pt>
                <c:pt idx="449">
                  <c:v>1.6875279573777559E-3</c:v>
                </c:pt>
                <c:pt idx="450">
                  <c:v>1.7250285786528173E-3</c:v>
                </c:pt>
                <c:pt idx="451">
                  <c:v>1.4765869627055366E-3</c:v>
                </c:pt>
                <c:pt idx="452">
                  <c:v>1.6640900690808426E-3</c:v>
                </c:pt>
                <c:pt idx="453">
                  <c:v>1.3968981424960314E-3</c:v>
                </c:pt>
                <c:pt idx="454">
                  <c:v>1.8562807531155318E-3</c:v>
                </c:pt>
                <c:pt idx="455">
                  <c:v>1.4156484531335622E-3</c:v>
                </c:pt>
                <c:pt idx="456">
                  <c:v>1.7625291999278786E-3</c:v>
                </c:pt>
                <c:pt idx="457">
                  <c:v>1.3172093222865262E-3</c:v>
                </c:pt>
                <c:pt idx="458">
                  <c:v>1.4390863414304755E-3</c:v>
                </c:pt>
                <c:pt idx="459">
                  <c:v>1.2984590116489956E-3</c:v>
                </c:pt>
                <c:pt idx="460">
                  <c:v>1.4062732978147967E-3</c:v>
                </c:pt>
                <c:pt idx="461">
                  <c:v>1.6359646031245468E-3</c:v>
                </c:pt>
                <c:pt idx="462">
                  <c:v>1.3547099435615875E-3</c:v>
                </c:pt>
                <c:pt idx="463">
                  <c:v>1.650027336102695E-3</c:v>
                </c:pt>
                <c:pt idx="464">
                  <c:v>1.2328329244176385E-3</c:v>
                </c:pt>
                <c:pt idx="465">
                  <c:v>1.5281503169587457E-3</c:v>
                </c:pt>
                <c:pt idx="466">
                  <c:v>1.2328329244176385E-3</c:v>
                </c:pt>
                <c:pt idx="467">
                  <c:v>1.4906496956836846E-3</c:v>
                </c:pt>
                <c:pt idx="468">
                  <c:v>1.3593975212209703E-3</c:v>
                </c:pt>
                <c:pt idx="469">
                  <c:v>1.2937714339896129E-3</c:v>
                </c:pt>
                <c:pt idx="470">
                  <c:v>1.3125217446271437E-3</c:v>
                </c:pt>
                <c:pt idx="471">
                  <c:v>1.5187751616399805E-3</c:v>
                </c:pt>
                <c:pt idx="472">
                  <c:v>1.2000198808019599E-3</c:v>
                </c:pt>
                <c:pt idx="473">
                  <c:v>1.4531490744086233E-3</c:v>
                </c:pt>
                <c:pt idx="474">
                  <c:v>1.1390813712299852E-3</c:v>
                </c:pt>
                <c:pt idx="475">
                  <c:v>1.2328329244176385E-3</c:v>
                </c:pt>
                <c:pt idx="476">
                  <c:v>1.1015807499549241E-3</c:v>
                </c:pt>
                <c:pt idx="477">
                  <c:v>1.2797087010114651E-3</c:v>
                </c:pt>
                <c:pt idx="478">
                  <c:v>1.0406422403829497E-3</c:v>
                </c:pt>
                <c:pt idx="479">
                  <c:v>1.2422080797364037E-3</c:v>
                </c:pt>
                <c:pt idx="480">
                  <c:v>1.143768948889368E-3</c:v>
                </c:pt>
                <c:pt idx="481">
                  <c:v>1.1812695701644293E-3</c:v>
                </c:pt>
                <c:pt idx="482">
                  <c:v>1.2656459680333171E-3</c:v>
                </c:pt>
                <c:pt idx="483">
                  <c:v>1.2656459680333171E-3</c:v>
                </c:pt>
                <c:pt idx="484">
                  <c:v>1.2047074584613426E-3</c:v>
                </c:pt>
                <c:pt idx="485">
                  <c:v>1.2093950361207252E-3</c:v>
                </c:pt>
                <c:pt idx="486">
                  <c:v>1.0406422403829497E-3</c:v>
                </c:pt>
                <c:pt idx="487">
                  <c:v>1.2609583903739343E-3</c:v>
                </c:pt>
                <c:pt idx="488">
                  <c:v>1.1156434829330722E-3</c:v>
                </c:pt>
                <c:pt idx="489">
                  <c:v>1.1343937935706027E-3</c:v>
                </c:pt>
                <c:pt idx="490">
                  <c:v>1.0687677063392455E-3</c:v>
                </c:pt>
                <c:pt idx="491">
                  <c:v>9.7032857549220978E-4</c:v>
                </c:pt>
                <c:pt idx="492">
                  <c:v>1.1156434829330722E-3</c:v>
                </c:pt>
                <c:pt idx="493">
                  <c:v>9.2814037655776591E-4</c:v>
                </c:pt>
                <c:pt idx="494">
                  <c:v>1.1203310605924547E-3</c:v>
                </c:pt>
                <c:pt idx="495">
                  <c:v>1.0078291967672709E-3</c:v>
                </c:pt>
                <c:pt idx="496">
                  <c:v>1.1343937935706027E-3</c:v>
                </c:pt>
                <c:pt idx="497">
                  <c:v>9.6564099783282714E-4</c:v>
                </c:pt>
                <c:pt idx="498">
                  <c:v>1.1250186382518374E-3</c:v>
                </c:pt>
                <c:pt idx="499">
                  <c:v>1.035954662723567E-3</c:v>
                </c:pt>
                <c:pt idx="500">
                  <c:v>1.035954662723567E-3</c:v>
                </c:pt>
                <c:pt idx="501">
                  <c:v>8.9532733294208722E-4</c:v>
                </c:pt>
                <c:pt idx="502">
                  <c:v>9.1876522123900053E-4</c:v>
                </c:pt>
                <c:pt idx="503">
                  <c:v>9.609534201734445E-4</c:v>
                </c:pt>
                <c:pt idx="504">
                  <c:v>1.1109559052736894E-3</c:v>
                </c:pt>
                <c:pt idx="505">
                  <c:v>8.3438882337011269E-4</c:v>
                </c:pt>
                <c:pt idx="506">
                  <c:v>1.1812695701644293E-3</c:v>
                </c:pt>
                <c:pt idx="507">
                  <c:v>1.2281453467582559E-3</c:v>
                </c:pt>
                <c:pt idx="508">
                  <c:v>1.0312670850641842E-3</c:v>
                </c:pt>
                <c:pt idx="509">
                  <c:v>1.0125167744266536E-3</c:v>
                </c:pt>
                <c:pt idx="510">
                  <c:v>1.0218919297454189E-3</c:v>
                </c:pt>
                <c:pt idx="511">
                  <c:v>9.8439130847035781E-4</c:v>
                </c:pt>
                <c:pt idx="512">
                  <c:v>8.7657702230455666E-4</c:v>
                </c:pt>
                <c:pt idx="513">
                  <c:v>1.0172043520860364E-3</c:v>
                </c:pt>
                <c:pt idx="514">
                  <c:v>9.8439130847035781E-4</c:v>
                </c:pt>
                <c:pt idx="515">
                  <c:v>8.0157577975443421E-4</c:v>
                </c:pt>
                <c:pt idx="516">
                  <c:v>8.7657702230455666E-4</c:v>
                </c:pt>
                <c:pt idx="517">
                  <c:v>8.1095093507319938E-4</c:v>
                </c:pt>
                <c:pt idx="518">
                  <c:v>7.4532484784184231E-4</c:v>
                </c:pt>
                <c:pt idx="519">
                  <c:v>1.143768948889368E-3</c:v>
                </c:pt>
                <c:pt idx="520">
                  <c:v>9.0001491060146986E-4</c:v>
                </c:pt>
                <c:pt idx="521">
                  <c:v>7.8751304677628607E-4</c:v>
                </c:pt>
                <c:pt idx="522">
                  <c:v>9.3282795421714855E-4</c:v>
                </c:pt>
                <c:pt idx="523">
                  <c:v>7.2188695954492901E-4</c:v>
                </c:pt>
                <c:pt idx="524">
                  <c:v>8.0626335741381674E-4</c:v>
                </c:pt>
                <c:pt idx="525">
                  <c:v>7.4063727018245967E-4</c:v>
                </c:pt>
                <c:pt idx="526">
                  <c:v>9.3751553187653119E-4</c:v>
                </c:pt>
                <c:pt idx="527">
                  <c:v>8.6251428932640863E-4</c:v>
                </c:pt>
                <c:pt idx="528">
                  <c:v>7.9220062443566871E-4</c:v>
                </c:pt>
                <c:pt idx="529">
                  <c:v>9.0470248826085261E-4</c:v>
                </c:pt>
                <c:pt idx="530">
                  <c:v>7.5001242550122495E-4</c:v>
                </c:pt>
                <c:pt idx="531">
                  <c:v>9.0001491060146986E-4</c:v>
                </c:pt>
                <c:pt idx="532">
                  <c:v>8.2970124571073005E-4</c:v>
                </c:pt>
                <c:pt idx="533">
                  <c:v>7.2657453720431165E-4</c:v>
                </c:pt>
                <c:pt idx="534">
                  <c:v>7.8282546911690354E-4</c:v>
                </c:pt>
                <c:pt idx="535">
                  <c:v>8.3907640102949532E-4</c:v>
                </c:pt>
                <c:pt idx="536">
                  <c:v>7.3126211486369429E-4</c:v>
                </c:pt>
                <c:pt idx="537">
                  <c:v>7.9220062443566871E-4</c:v>
                </c:pt>
                <c:pt idx="538">
                  <c:v>6.7501118295110239E-4</c:v>
                </c:pt>
                <c:pt idx="539">
                  <c:v>7.4063727018245967E-4</c:v>
                </c:pt>
                <c:pt idx="540">
                  <c:v>7.0782422656678109E-4</c:v>
                </c:pt>
                <c:pt idx="541">
                  <c:v>8.1095093507319938E-4</c:v>
                </c:pt>
                <c:pt idx="542">
                  <c:v>8.6251428932640863E-4</c:v>
                </c:pt>
                <c:pt idx="543">
                  <c:v>7.0782422656678109E-4</c:v>
                </c:pt>
                <c:pt idx="544">
                  <c:v>6.6563602763233711E-4</c:v>
                </c:pt>
                <c:pt idx="545">
                  <c:v>8.6720186698579127E-4</c:v>
                </c:pt>
                <c:pt idx="546">
                  <c:v>6.8907391592925042E-4</c:v>
                </c:pt>
                <c:pt idx="547">
                  <c:v>6.7032360529171975E-4</c:v>
                </c:pt>
                <c:pt idx="548">
                  <c:v>7.8751304677628607E-4</c:v>
                </c:pt>
                <c:pt idx="549">
                  <c:v>6.3751056167604117E-4</c:v>
                </c:pt>
                <c:pt idx="550">
                  <c:v>8.1095093507319938E-4</c:v>
                </c:pt>
                <c:pt idx="551">
                  <c:v>6.5626087231357183E-4</c:v>
                </c:pt>
                <c:pt idx="552">
                  <c:v>6.5157329465418909E-4</c:v>
                </c:pt>
                <c:pt idx="553">
                  <c:v>9.7970373081097506E-4</c:v>
                </c:pt>
                <c:pt idx="554">
                  <c:v>6.8907391592925042E-4</c:v>
                </c:pt>
                <c:pt idx="555">
                  <c:v>7.4532484784184231E-4</c:v>
                </c:pt>
                <c:pt idx="556">
                  <c:v>6.1876025103851061E-4</c:v>
                </c:pt>
                <c:pt idx="557">
                  <c:v>6.9376149358863306E-4</c:v>
                </c:pt>
                <c:pt idx="558">
                  <c:v>6.1407267337912797E-4</c:v>
                </c:pt>
                <c:pt idx="559">
                  <c:v>7.6876273613875562E-4</c:v>
                </c:pt>
                <c:pt idx="560">
                  <c:v>6.4688571699480645E-4</c:v>
                </c:pt>
                <c:pt idx="561">
                  <c:v>6.1407267337912797E-4</c:v>
                </c:pt>
                <c:pt idx="562">
                  <c:v>8.2970124571073005E-4</c:v>
                </c:pt>
                <c:pt idx="563">
                  <c:v>6.2813540635727589E-4</c:v>
                </c:pt>
                <c:pt idx="564">
                  <c:v>9.0001491060146986E-4</c:v>
                </c:pt>
                <c:pt idx="565">
                  <c:v>7.2657453720431165E-4</c:v>
                </c:pt>
                <c:pt idx="566">
                  <c:v>5.6719689678530136E-4</c:v>
                </c:pt>
                <c:pt idx="567">
                  <c:v>6.984490712480157E-4</c:v>
                </c:pt>
                <c:pt idx="568">
                  <c:v>5.8594720742283202E-4</c:v>
                </c:pt>
                <c:pt idx="569">
                  <c:v>5.156335425320921E-4</c:v>
                </c:pt>
                <c:pt idx="570">
                  <c:v>5.5782174146653608E-4</c:v>
                </c:pt>
                <c:pt idx="571">
                  <c:v>7.0313664890739834E-4</c:v>
                </c:pt>
                <c:pt idx="572">
                  <c:v>5.4844658614777069E-4</c:v>
                </c:pt>
                <c:pt idx="573">
                  <c:v>7.0782422656678109E-4</c:v>
                </c:pt>
                <c:pt idx="574">
                  <c:v>7.6876273613875562E-4</c:v>
                </c:pt>
                <c:pt idx="575">
                  <c:v>6.4219813933542381E-4</c:v>
                </c:pt>
                <c:pt idx="576">
                  <c:v>6.984490712480157E-4</c:v>
                </c:pt>
                <c:pt idx="577">
                  <c:v>5.9063478508221466E-4</c:v>
                </c:pt>
                <c:pt idx="578">
                  <c:v>8.2032609039196487E-4</c:v>
                </c:pt>
                <c:pt idx="579">
                  <c:v>5.9063478508221466E-4</c:v>
                </c:pt>
                <c:pt idx="580">
                  <c:v>6.0469751806036258E-4</c:v>
                </c:pt>
                <c:pt idx="581">
                  <c:v>5.6719689678530136E-4</c:v>
                </c:pt>
                <c:pt idx="582">
                  <c:v>9.2345279889838316E-4</c:v>
                </c:pt>
                <c:pt idx="583">
                  <c:v>7.4063727018245967E-4</c:v>
                </c:pt>
                <c:pt idx="584">
                  <c:v>6.4219813933542381E-4</c:v>
                </c:pt>
                <c:pt idx="585">
                  <c:v>7.0782422656678109E-4</c:v>
                </c:pt>
                <c:pt idx="586">
                  <c:v>5.5782174146653608E-4</c:v>
                </c:pt>
                <c:pt idx="587">
                  <c:v>5.4844658614777069E-4</c:v>
                </c:pt>
                <c:pt idx="588">
                  <c:v>5.5313416380715333E-4</c:v>
                </c:pt>
                <c:pt idx="589">
                  <c:v>4.8282049891641357E-4</c:v>
                </c:pt>
                <c:pt idx="590">
                  <c:v>5.8594720742283202E-4</c:v>
                </c:pt>
                <c:pt idx="591">
                  <c:v>5.3907143082900541E-4</c:v>
                </c:pt>
                <c:pt idx="592">
                  <c:v>6.5157329465418909E-4</c:v>
                </c:pt>
                <c:pt idx="593">
                  <c:v>5.2032112019147485E-4</c:v>
                </c:pt>
                <c:pt idx="594">
                  <c:v>4.8750807657579615E-4</c:v>
                </c:pt>
                <c:pt idx="595">
                  <c:v>5.0157080955394418E-4</c:v>
                </c:pt>
                <c:pt idx="596">
                  <c:v>4.5469503296011762E-4</c:v>
                </c:pt>
                <c:pt idx="597">
                  <c:v>6.7969876061048514E-4</c:v>
                </c:pt>
                <c:pt idx="598">
                  <c:v>5.7657205210406663E-4</c:v>
                </c:pt>
                <c:pt idx="599">
                  <c:v>5.8594720742283202E-4</c:v>
                </c:pt>
                <c:pt idx="600">
                  <c:v>5.156335425320921E-4</c:v>
                </c:pt>
                <c:pt idx="601">
                  <c:v>5.2032112019147485E-4</c:v>
                </c:pt>
                <c:pt idx="602">
                  <c:v>6.5626087231357183E-4</c:v>
                </c:pt>
                <c:pt idx="603">
                  <c:v>5.2500869785085749E-4</c:v>
                </c:pt>
                <c:pt idx="604">
                  <c:v>4.7813292125703093E-4</c:v>
                </c:pt>
                <c:pt idx="605">
                  <c:v>4.5000745530073493E-4</c:v>
                </c:pt>
                <c:pt idx="606">
                  <c:v>5.156335425320921E-4</c:v>
                </c:pt>
                <c:pt idx="607">
                  <c:v>5.2969627551024002E-4</c:v>
                </c:pt>
                <c:pt idx="608">
                  <c:v>5.3438385316962277E-4</c:v>
                </c:pt>
                <c:pt idx="609">
                  <c:v>4.8750807657579615E-4</c:v>
                </c:pt>
                <c:pt idx="610">
                  <c:v>4.5938261061950026E-4</c:v>
                </c:pt>
                <c:pt idx="611">
                  <c:v>4.8282049891641357E-4</c:v>
                </c:pt>
                <c:pt idx="612">
                  <c:v>3.9375652338814304E-4</c:v>
                </c:pt>
                <c:pt idx="613">
                  <c:v>4.687577659382656E-4</c:v>
                </c:pt>
                <c:pt idx="614">
                  <c:v>4.6407018827888296E-4</c:v>
                </c:pt>
                <c:pt idx="615">
                  <c:v>4.3125714466320432E-4</c:v>
                </c:pt>
                <c:pt idx="616">
                  <c:v>5.0157080955394418E-4</c:v>
                </c:pt>
                <c:pt idx="617">
                  <c:v>5.0625838721332682E-4</c:v>
                </c:pt>
                <c:pt idx="618">
                  <c:v>4.2656956700382168E-4</c:v>
                </c:pt>
                <c:pt idx="619">
                  <c:v>3.8438136806937781E-4</c:v>
                </c:pt>
                <c:pt idx="620">
                  <c:v>5.9063478508221466E-4</c:v>
                </c:pt>
                <c:pt idx="621">
                  <c:v>4.5938261061950026E-4</c:v>
                </c:pt>
                <c:pt idx="622">
                  <c:v>3.9844410104752578E-4</c:v>
                </c:pt>
                <c:pt idx="623">
                  <c:v>4.4063229998196965E-4</c:v>
                </c:pt>
                <c:pt idx="624">
                  <c:v>5.8594720742283202E-4</c:v>
                </c:pt>
                <c:pt idx="625">
                  <c:v>4.3125714466320432E-4</c:v>
                </c:pt>
                <c:pt idx="626">
                  <c:v>3.8906894572876045E-4</c:v>
                </c:pt>
                <c:pt idx="627">
                  <c:v>5.2032112019147485E-4</c:v>
                </c:pt>
                <c:pt idx="628">
                  <c:v>3.8438136806937781E-4</c:v>
                </c:pt>
                <c:pt idx="629">
                  <c:v>5.6719689678530136E-4</c:v>
                </c:pt>
                <c:pt idx="630">
                  <c:v>4.7344534359764824E-4</c:v>
                </c:pt>
                <c:pt idx="631">
                  <c:v>4.2656956700382168E-4</c:v>
                </c:pt>
                <c:pt idx="632">
                  <c:v>4.3125714466320432E-4</c:v>
                </c:pt>
                <c:pt idx="633">
                  <c:v>4.2656956700382168E-4</c:v>
                </c:pt>
                <c:pt idx="634">
                  <c:v>3.4688074679431653E-4</c:v>
                </c:pt>
                <c:pt idx="635">
                  <c:v>4.687577659382656E-4</c:v>
                </c:pt>
                <c:pt idx="636">
                  <c:v>4.8282049891641357E-4</c:v>
                </c:pt>
                <c:pt idx="637">
                  <c:v>4.687577659382656E-4</c:v>
                </c:pt>
                <c:pt idx="638">
                  <c:v>3.9844410104752578E-4</c:v>
                </c:pt>
                <c:pt idx="639">
                  <c:v>4.8282049891641357E-4</c:v>
                </c:pt>
                <c:pt idx="640">
                  <c:v>3.9375652338814304E-4</c:v>
                </c:pt>
                <c:pt idx="641">
                  <c:v>4.0313167870690837E-4</c:v>
                </c:pt>
                <c:pt idx="642">
                  <c:v>5.0625838721332682E-4</c:v>
                </c:pt>
                <c:pt idx="643">
                  <c:v>4.1250683402567376E-4</c:v>
                </c:pt>
                <c:pt idx="644">
                  <c:v>4.2188198934443898E-4</c:v>
                </c:pt>
                <c:pt idx="645">
                  <c:v>3.5156832445369917E-4</c:v>
                </c:pt>
                <c:pt idx="646">
                  <c:v>4.8750807657579615E-4</c:v>
                </c:pt>
                <c:pt idx="647">
                  <c:v>4.4063229998196965E-4</c:v>
                </c:pt>
                <c:pt idx="648">
                  <c:v>3.9375652338814304E-4</c:v>
                </c:pt>
                <c:pt idx="649">
                  <c:v>4.1250683402567376E-4</c:v>
                </c:pt>
                <c:pt idx="650">
                  <c:v>5.2969627551024002E-4</c:v>
                </c:pt>
                <c:pt idx="651">
                  <c:v>5.3907143082900541E-4</c:v>
                </c:pt>
                <c:pt idx="652">
                  <c:v>3.7969379040999512E-4</c:v>
                </c:pt>
                <c:pt idx="653">
                  <c:v>4.2656956700382168E-4</c:v>
                </c:pt>
                <c:pt idx="654">
                  <c:v>3.375055914755512E-4</c:v>
                </c:pt>
                <c:pt idx="655">
                  <c:v>4.3594472232258696E-4</c:v>
                </c:pt>
                <c:pt idx="656">
                  <c:v>3.9844410104752578E-4</c:v>
                </c:pt>
                <c:pt idx="657">
                  <c:v>3.2344285849740322E-4</c:v>
                </c:pt>
                <c:pt idx="658">
                  <c:v>6.7501118295110239E-4</c:v>
                </c:pt>
                <c:pt idx="659">
                  <c:v>4.5938261061950026E-4</c:v>
                </c:pt>
                <c:pt idx="660">
                  <c:v>3.8906894572876045E-4</c:v>
                </c:pt>
                <c:pt idx="661">
                  <c:v>3.8906894572876045E-4</c:v>
                </c:pt>
                <c:pt idx="662">
                  <c:v>3.1875528083802058E-4</c:v>
                </c:pt>
                <c:pt idx="663">
                  <c:v>5.5782174146653608E-4</c:v>
                </c:pt>
                <c:pt idx="664">
                  <c:v>3.8906894572876045E-4</c:v>
                </c:pt>
                <c:pt idx="665">
                  <c:v>3.7031863509122984E-4</c:v>
                </c:pt>
                <c:pt idx="666">
                  <c:v>2.85942237222342E-4</c:v>
                </c:pt>
                <c:pt idx="667">
                  <c:v>5.6250931912591872E-4</c:v>
                </c:pt>
                <c:pt idx="668">
                  <c:v>3.7031863509122984E-4</c:v>
                </c:pt>
                <c:pt idx="669">
                  <c:v>3.609434797724645E-4</c:v>
                </c:pt>
                <c:pt idx="670">
                  <c:v>4.2188198934443898E-4</c:v>
                </c:pt>
                <c:pt idx="671">
                  <c:v>3.2813043615678592E-4</c:v>
                </c:pt>
                <c:pt idx="672">
                  <c:v>3.1406770317863794E-4</c:v>
                </c:pt>
                <c:pt idx="673">
                  <c:v>4.4063229998196965E-4</c:v>
                </c:pt>
                <c:pt idx="674">
                  <c:v>3.5156832445369917E-4</c:v>
                </c:pt>
                <c:pt idx="675">
                  <c:v>3.0000497020048997E-4</c:v>
                </c:pt>
                <c:pt idx="676">
                  <c:v>3.1875528083802058E-4</c:v>
                </c:pt>
                <c:pt idx="677">
                  <c:v>2.9531739254110733E-4</c:v>
                </c:pt>
                <c:pt idx="678">
                  <c:v>4.8282049891641357E-4</c:v>
                </c:pt>
                <c:pt idx="679">
                  <c:v>3.7031863509122984E-4</c:v>
                </c:pt>
                <c:pt idx="680">
                  <c:v>4.9688323189456154E-4</c:v>
                </c:pt>
                <c:pt idx="681">
                  <c:v>3.7031863509122984E-4</c:v>
                </c:pt>
                <c:pt idx="682">
                  <c:v>3.0469254785987261E-4</c:v>
                </c:pt>
                <c:pt idx="683">
                  <c:v>4.3125714466320432E-4</c:v>
                </c:pt>
                <c:pt idx="684">
                  <c:v>3.2813043615678592E-4</c:v>
                </c:pt>
                <c:pt idx="685">
                  <c:v>3.0469254785987261E-4</c:v>
                </c:pt>
                <c:pt idx="686">
                  <c:v>4.7344534359764824E-4</c:v>
                </c:pt>
                <c:pt idx="687">
                  <c:v>7.0782422656678109E-4</c:v>
                </c:pt>
                <c:pt idx="688">
                  <c:v>5.5313416380715333E-4</c:v>
                </c:pt>
                <c:pt idx="689">
                  <c:v>4.3125714466320432E-4</c:v>
                </c:pt>
                <c:pt idx="690">
                  <c:v>4.687577659382656E-4</c:v>
                </c:pt>
                <c:pt idx="691">
                  <c:v>4.0781925636629101E-4</c:v>
                </c:pt>
                <c:pt idx="692">
                  <c:v>3.375055914755512E-4</c:v>
                </c:pt>
                <c:pt idx="693">
                  <c:v>3.1406770317863794E-4</c:v>
                </c:pt>
                <c:pt idx="694">
                  <c:v>2.9531739254110733E-4</c:v>
                </c:pt>
                <c:pt idx="695">
                  <c:v>5.0625838721332682E-4</c:v>
                </c:pt>
                <c:pt idx="696">
                  <c:v>3.609434797724645E-4</c:v>
                </c:pt>
                <c:pt idx="697">
                  <c:v>3.5156832445369917E-4</c:v>
                </c:pt>
                <c:pt idx="698">
                  <c:v>3.0000497020048997E-4</c:v>
                </c:pt>
                <c:pt idx="699">
                  <c:v>2.9531739254110733E-4</c:v>
                </c:pt>
                <c:pt idx="700">
                  <c:v>3.1875528083802058E-4</c:v>
                </c:pt>
                <c:pt idx="701">
                  <c:v>3.3281801381616856E-4</c:v>
                </c:pt>
                <c:pt idx="702">
                  <c:v>3.0469254785987261E-4</c:v>
                </c:pt>
                <c:pt idx="703">
                  <c:v>3.2813043615678592E-4</c:v>
                </c:pt>
                <c:pt idx="704">
                  <c:v>3.3281801381616856E-4</c:v>
                </c:pt>
                <c:pt idx="705">
                  <c:v>3.1406770317863794E-4</c:v>
                </c:pt>
                <c:pt idx="706">
                  <c:v>2.6250434892542874E-4</c:v>
                </c:pt>
                <c:pt idx="707">
                  <c:v>3.4688074679431653E-4</c:v>
                </c:pt>
                <c:pt idx="708">
                  <c:v>2.85942237222342E-4</c:v>
                </c:pt>
                <c:pt idx="709">
                  <c:v>2.9531739254110733E-4</c:v>
                </c:pt>
                <c:pt idx="710">
                  <c:v>2.9062981488172464E-4</c:v>
                </c:pt>
                <c:pt idx="711">
                  <c:v>2.8125465956295936E-4</c:v>
                </c:pt>
                <c:pt idx="712">
                  <c:v>3.2344285849740322E-4</c:v>
                </c:pt>
                <c:pt idx="713">
                  <c:v>2.9531739254110733E-4</c:v>
                </c:pt>
                <c:pt idx="714">
                  <c:v>3.0469254785987261E-4</c:v>
                </c:pt>
                <c:pt idx="715">
                  <c:v>2.8125465956295936E-4</c:v>
                </c:pt>
                <c:pt idx="716">
                  <c:v>2.85942237222342E-4</c:v>
                </c:pt>
                <c:pt idx="717">
                  <c:v>3.9844410104752578E-4</c:v>
                </c:pt>
                <c:pt idx="718">
                  <c:v>2.9531739254110733E-4</c:v>
                </c:pt>
                <c:pt idx="719">
                  <c:v>3.9375652338814304E-4</c:v>
                </c:pt>
                <c:pt idx="720">
                  <c:v>3.093801255192553E-4</c:v>
                </c:pt>
                <c:pt idx="721">
                  <c:v>4.3594472232258696E-4</c:v>
                </c:pt>
                <c:pt idx="722">
                  <c:v>3.2344285849740322E-4</c:v>
                </c:pt>
                <c:pt idx="723">
                  <c:v>2.9062981488172464E-4</c:v>
                </c:pt>
                <c:pt idx="724">
                  <c:v>4.3594472232258696E-4</c:v>
                </c:pt>
                <c:pt idx="725">
                  <c:v>3.3281801381616856E-4</c:v>
                </c:pt>
                <c:pt idx="726">
                  <c:v>2.8125465956295936E-4</c:v>
                </c:pt>
                <c:pt idx="727">
                  <c:v>2.2969130530975013E-4</c:v>
                </c:pt>
                <c:pt idx="728">
                  <c:v>2.85942237222342E-4</c:v>
                </c:pt>
                <c:pt idx="729">
                  <c:v>2.6250434892542874E-4</c:v>
                </c:pt>
                <c:pt idx="730">
                  <c:v>2.8125465956295936E-4</c:v>
                </c:pt>
                <c:pt idx="731">
                  <c:v>2.6250434892542874E-4</c:v>
                </c:pt>
                <c:pt idx="733">
                  <c:v>0</c:v>
                </c:pt>
                <c:pt idx="734">
                  <c:v>0.53352526453315396</c:v>
                </c:pt>
                <c:pt idx="735">
                  <c:v>6.0141366800388896E-2</c:v>
                </c:pt>
                <c:pt idx="736">
                  <c:v>0.11785038908785489</c:v>
                </c:pt>
                <c:pt idx="737">
                  <c:v>6.7415124315110514E-2</c:v>
                </c:pt>
                <c:pt idx="738">
                  <c:v>4.8817581101470289E-2</c:v>
                </c:pt>
                <c:pt idx="739">
                  <c:v>4.4270997737601632E-2</c:v>
                </c:pt>
                <c:pt idx="740">
                  <c:v>3.5965336490124844E-2</c:v>
                </c:pt>
                <c:pt idx="741">
                  <c:v>3.4079978542309E-2</c:v>
                </c:pt>
                <c:pt idx="742">
                  <c:v>3.2295483365363968E-2</c:v>
                </c:pt>
                <c:pt idx="743">
                  <c:v>2.9285117588604515E-2</c:v>
                </c:pt>
                <c:pt idx="744">
                  <c:v>2.5700609885349703E-2</c:v>
                </c:pt>
                <c:pt idx="745">
                  <c:v>2.3663957781227651E-2</c:v>
                </c:pt>
                <c:pt idx="746">
                  <c:v>2.1949290676423941E-2</c:v>
                </c:pt>
                <c:pt idx="747">
                  <c:v>1.8752716707287616E-2</c:v>
                </c:pt>
                <c:pt idx="748">
                  <c:v>1.5924679785563854E-2</c:v>
                </c:pt>
                <c:pt idx="749">
                  <c:v>1.5156570992009252E-2</c:v>
                </c:pt>
                <c:pt idx="750">
                  <c:v>1.4190615994054221E-2</c:v>
                </c:pt>
                <c:pt idx="751">
                  <c:v>1.3426386537840805E-2</c:v>
                </c:pt>
                <c:pt idx="752">
                  <c:v>1.3011297442334023E-2</c:v>
                </c:pt>
                <c:pt idx="753">
                  <c:v>1.2103532504496766E-2</c:v>
                </c:pt>
                <c:pt idx="754">
                  <c:v>1.1959997022872927E-2</c:v>
                </c:pt>
                <c:pt idx="755">
                  <c:v>9.112563414443239E-3</c:v>
                </c:pt>
                <c:pt idx="756">
                  <c:v>8.8914411859957014E-3</c:v>
                </c:pt>
                <c:pt idx="757">
                  <c:v>8.4763520904889214E-3</c:v>
                </c:pt>
                <c:pt idx="758">
                  <c:v>7.0953079970271105E-3</c:v>
                </c:pt>
                <c:pt idx="759">
                  <c:v>8.2513505247001993E-3</c:v>
                </c:pt>
                <c:pt idx="760">
                  <c:v>6.4590966730727938E-3</c:v>
                </c:pt>
                <c:pt idx="761">
                  <c:v>7.6228978754282516E-3</c:v>
                </c:pt>
                <c:pt idx="762">
                  <c:v>6.117714987048526E-3</c:v>
                </c:pt>
                <c:pt idx="763">
                  <c:v>6.2379744446252562E-3</c:v>
                </c:pt>
                <c:pt idx="764">
                  <c:v>5.2099500492112684E-3</c:v>
                </c:pt>
                <c:pt idx="765">
                  <c:v>5.5435730605531662E-3</c:v>
                </c:pt>
                <c:pt idx="766">
                  <c:v>4.8026196283868575E-3</c:v>
                </c:pt>
                <c:pt idx="767">
                  <c:v>5.431072277658806E-3</c:v>
                </c:pt>
                <c:pt idx="768">
                  <c:v>6.3194405287901384E-3</c:v>
                </c:pt>
                <c:pt idx="769">
                  <c:v>4.1004595696323984E-3</c:v>
                </c:pt>
                <c:pt idx="770">
                  <c:v>4.7366708935867152E-3</c:v>
                </c:pt>
                <c:pt idx="771">
                  <c:v>5.6909878795181907E-3</c:v>
                </c:pt>
                <c:pt idx="772">
                  <c:v>3.4914036070663747E-3</c:v>
                </c:pt>
                <c:pt idx="773">
                  <c:v>4.6280494480335395E-3</c:v>
                </c:pt>
                <c:pt idx="774">
                  <c:v>4.3177024607387498E-3</c:v>
                </c:pt>
                <c:pt idx="775">
                  <c:v>4.0112348107851463E-3</c:v>
                </c:pt>
                <c:pt idx="776">
                  <c:v>3.4991622817487447E-3</c:v>
                </c:pt>
                <c:pt idx="777">
                  <c:v>3.7047671608315424E-3</c:v>
                </c:pt>
                <c:pt idx="778">
                  <c:v>3.2043326438186952E-3</c:v>
                </c:pt>
                <c:pt idx="779">
                  <c:v>4.0112348107851463E-3</c:v>
                </c:pt>
                <c:pt idx="780">
                  <c:v>3.5185589684546691E-3</c:v>
                </c:pt>
                <c:pt idx="781">
                  <c:v>2.8978649938650913E-3</c:v>
                </c:pt>
                <c:pt idx="782">
                  <c:v>3.9918381240792219E-3</c:v>
                </c:pt>
                <c:pt idx="783">
                  <c:v>2.7426915002176965E-3</c:v>
                </c:pt>
                <c:pt idx="784">
                  <c:v>3.4293342096074174E-3</c:v>
                </c:pt>
                <c:pt idx="785">
                  <c:v>2.6612254160528143E-3</c:v>
                </c:pt>
                <c:pt idx="786">
                  <c:v>3.0763145115595947E-3</c:v>
                </c:pt>
                <c:pt idx="787">
                  <c:v>2.9327790299357548E-3</c:v>
                </c:pt>
                <c:pt idx="788">
                  <c:v>2.2461363205460343E-3</c:v>
                </c:pt>
                <c:pt idx="789">
                  <c:v>3.7125258355139115E-3</c:v>
                </c:pt>
                <c:pt idx="790">
                  <c:v>2.3508784287580259E-3</c:v>
                </c:pt>
                <c:pt idx="791">
                  <c:v>3.1539012583832919E-3</c:v>
                </c:pt>
                <c:pt idx="792">
                  <c:v>2.1297562003104887E-3</c:v>
                </c:pt>
                <c:pt idx="793">
                  <c:v>2.4362238502640926E-3</c:v>
                </c:pt>
                <c:pt idx="794">
                  <c:v>2.2616536699107737E-3</c:v>
                </c:pt>
                <c:pt idx="795">
                  <c:v>2.3741544528051348E-3</c:v>
                </c:pt>
                <c:pt idx="796">
                  <c:v>2.3625164407815803E-3</c:v>
                </c:pt>
                <c:pt idx="797">
                  <c:v>2.1219975256281188E-3</c:v>
                </c:pt>
                <c:pt idx="798">
                  <c:v>2.5176899344289748E-3</c:v>
                </c:pt>
                <c:pt idx="799">
                  <c:v>1.7650984902391116E-3</c:v>
                </c:pt>
                <c:pt idx="800">
                  <c:v>2.0133760800749431E-3</c:v>
                </c:pt>
                <c:pt idx="801">
                  <c:v>2.5797593318879325E-3</c:v>
                </c:pt>
                <c:pt idx="802">
                  <c:v>2.0094967427337581E-3</c:v>
                </c:pt>
                <c:pt idx="803">
                  <c:v>2.059928128169161E-3</c:v>
                </c:pt>
                <c:pt idx="804">
                  <c:v>1.3228540333440374E-3</c:v>
                </c:pt>
                <c:pt idx="805">
                  <c:v>2.2228602964989254E-3</c:v>
                </c:pt>
                <c:pt idx="806">
                  <c:v>1.7883745142862209E-3</c:v>
                </c:pt>
                <c:pt idx="807">
                  <c:v>1.6797530687330446E-3</c:v>
                </c:pt>
                <c:pt idx="808">
                  <c:v>2.0482901161456065E-3</c:v>
                </c:pt>
                <c:pt idx="809">
                  <c:v>1.3189746960028529E-3</c:v>
                </c:pt>
                <c:pt idx="810">
                  <c:v>1.6138043339329021E-3</c:v>
                </c:pt>
                <c:pt idx="811">
                  <c:v>1.9125133092041363E-3</c:v>
                </c:pt>
                <c:pt idx="812">
                  <c:v>1.3189746960028529E-3</c:v>
                </c:pt>
                <c:pt idx="813">
                  <c:v>1.6603563820271204E-3</c:v>
                </c:pt>
                <c:pt idx="814">
                  <c:v>1.1793185517201977E-3</c:v>
                </c:pt>
                <c:pt idx="815">
                  <c:v>1.4780275269914321E-3</c:v>
                </c:pt>
                <c:pt idx="816">
                  <c:v>1.2142325877908615E-3</c:v>
                </c:pt>
                <c:pt idx="817">
                  <c:v>1.6913910807565993E-3</c:v>
                </c:pt>
                <c:pt idx="818">
                  <c:v>1.2956986719557435E-3</c:v>
                </c:pt>
                <c:pt idx="819">
                  <c:v>1.644839032662381E-3</c:v>
                </c:pt>
                <c:pt idx="820">
                  <c:v>1.2297499371556008E-3</c:v>
                </c:pt>
                <c:pt idx="821">
                  <c:v>1.5129415630620957E-3</c:v>
                </c:pt>
                <c:pt idx="822">
                  <c:v>1.4625101776266924E-3</c:v>
                </c:pt>
                <c:pt idx="823">
                  <c:v>1.1831978890613827E-3</c:v>
                </c:pt>
                <c:pt idx="824">
                  <c:v>1.3189746960028529E-3</c:v>
                </c:pt>
                <c:pt idx="825">
                  <c:v>1.4081994548501044E-3</c:v>
                </c:pt>
                <c:pt idx="826">
                  <c:v>9.6595499795503034E-4</c:v>
                </c:pt>
                <c:pt idx="827">
                  <c:v>1.3189746960028529E-3</c:v>
                </c:pt>
                <c:pt idx="828">
                  <c:v>9.4267897390792118E-4</c:v>
                </c:pt>
                <c:pt idx="829">
                  <c:v>1.4663895149678774E-3</c:v>
                </c:pt>
                <c:pt idx="830">
                  <c:v>1.0706971061670216E-3</c:v>
                </c:pt>
                <c:pt idx="831">
                  <c:v>1.2530259612027101E-3</c:v>
                </c:pt>
                <c:pt idx="832">
                  <c:v>1.2297499371556008E-3</c:v>
                </c:pt>
                <c:pt idx="833">
                  <c:v>1.0745764435082063E-3</c:v>
                </c:pt>
                <c:pt idx="834">
                  <c:v>1.2025945757673069E-3</c:v>
                </c:pt>
                <c:pt idx="835">
                  <c:v>9.4655831124910615E-4</c:v>
                </c:pt>
                <c:pt idx="836">
                  <c:v>1.1599218650142735E-3</c:v>
                </c:pt>
                <c:pt idx="837">
                  <c:v>1.1560425276730885E-3</c:v>
                </c:pt>
                <c:pt idx="838">
                  <c:v>1.0202657207316185E-3</c:v>
                </c:pt>
                <c:pt idx="839">
                  <c:v>1.2103532504496766E-3</c:v>
                </c:pt>
                <c:pt idx="840">
                  <c:v>8.9224758847251799E-4</c:v>
                </c:pt>
                <c:pt idx="841">
                  <c:v>9.0388560049607268E-4</c:v>
                </c:pt>
                <c:pt idx="842">
                  <c:v>1.1056111422376854E-3</c:v>
                </c:pt>
                <c:pt idx="843">
                  <c:v>9.9311035934332437E-4</c:v>
                </c:pt>
                <c:pt idx="844">
                  <c:v>8.5733355240185435E-4</c:v>
                </c:pt>
                <c:pt idx="845">
                  <c:v>1.0978524675553155E-3</c:v>
                </c:pt>
                <c:pt idx="846">
                  <c:v>8.4569554037829966E-4</c:v>
                </c:pt>
                <c:pt idx="847">
                  <c:v>1.0047483713668791E-3</c:v>
                </c:pt>
                <c:pt idx="848">
                  <c:v>8.6509222708422396E-4</c:v>
                </c:pt>
                <c:pt idx="849">
                  <c:v>1.028024395413988E-3</c:v>
                </c:pt>
                <c:pt idx="850">
                  <c:v>9.1552361251962715E-4</c:v>
                </c:pt>
                <c:pt idx="851">
                  <c:v>7.4483276950749328E-4</c:v>
                </c:pt>
                <c:pt idx="852">
                  <c:v>1.1094904795788702E-3</c:v>
                </c:pt>
                <c:pt idx="853">
                  <c:v>9.0388560049607268E-4</c:v>
                </c:pt>
                <c:pt idx="854">
                  <c:v>8.1854017899000563E-4</c:v>
                </c:pt>
                <c:pt idx="855">
                  <c:v>9.5043764859029101E-4</c:v>
                </c:pt>
                <c:pt idx="856">
                  <c:v>8.6897156442540882E-4</c:v>
                </c:pt>
                <c:pt idx="857">
                  <c:v>7.4871210684867824E-4</c:v>
                </c:pt>
                <c:pt idx="858">
                  <c:v>1.0163863833904335E-3</c:v>
                </c:pt>
                <c:pt idx="859">
                  <c:v>9.4267897390792118E-4</c:v>
                </c:pt>
                <c:pt idx="860">
                  <c:v>8.3793686569593004E-4</c:v>
                </c:pt>
                <c:pt idx="861">
                  <c:v>1.0435417447787277E-3</c:v>
                </c:pt>
                <c:pt idx="862">
                  <c:v>6.9052204673090522E-4</c:v>
                </c:pt>
                <c:pt idx="863">
                  <c:v>7.9138481760171171E-4</c:v>
                </c:pt>
                <c:pt idx="864">
                  <c:v>8.6509222708422396E-4</c:v>
                </c:pt>
                <c:pt idx="865">
                  <c:v>5.9741795054246856E-4</c:v>
                </c:pt>
                <c:pt idx="866">
                  <c:v>7.4871210684867824E-4</c:v>
                </c:pt>
                <c:pt idx="867">
                  <c:v>8.1078150430763591E-4</c:v>
                </c:pt>
                <c:pt idx="868">
                  <c:v>6.7112536002498092E-4</c:v>
                </c:pt>
                <c:pt idx="869">
                  <c:v>8.0690216696645105E-4</c:v>
                </c:pt>
                <c:pt idx="870">
                  <c:v>7.0603939609564467E-4</c:v>
                </c:pt>
                <c:pt idx="871">
                  <c:v>6.8276337204853561E-4</c:v>
                </c:pt>
                <c:pt idx="872">
                  <c:v>6.4009066129550203E-4</c:v>
                </c:pt>
                <c:pt idx="873">
                  <c:v>8.0302282962526619E-4</c:v>
                </c:pt>
                <c:pt idx="874">
                  <c:v>6.633666853426112E-4</c:v>
                </c:pt>
                <c:pt idx="875">
                  <c:v>7.7586746823697216E-4</c:v>
                </c:pt>
                <c:pt idx="876">
                  <c:v>6.2457331193076259E-4</c:v>
                </c:pt>
                <c:pt idx="877">
                  <c:v>7.0216005875445991E-4</c:v>
                </c:pt>
                <c:pt idx="878">
                  <c:v>6.5172867331905662E-4</c:v>
                </c:pt>
                <c:pt idx="879">
                  <c:v>6.5560801066024148E-4</c:v>
                </c:pt>
                <c:pt idx="880">
                  <c:v>7.6810879355460255E-4</c:v>
                </c:pt>
                <c:pt idx="881">
                  <c:v>6.2069397458957773E-4</c:v>
                </c:pt>
                <c:pt idx="882">
                  <c:v>7.0603939609564467E-4</c:v>
                </c:pt>
                <c:pt idx="883">
                  <c:v>6.3233198661313231E-4</c:v>
                </c:pt>
                <c:pt idx="884">
                  <c:v>5.935386132012837E-4</c:v>
                </c:pt>
                <c:pt idx="885">
                  <c:v>6.7112536002498092E-4</c:v>
                </c:pt>
                <c:pt idx="886">
                  <c:v>6.4784933597787176E-4</c:v>
                </c:pt>
                <c:pt idx="887">
                  <c:v>5.6638325181298968E-4</c:v>
                </c:pt>
                <c:pt idx="888">
                  <c:v>6.0129728788365343E-4</c:v>
                </c:pt>
                <c:pt idx="889">
                  <c:v>6.0129728788365343E-4</c:v>
                </c:pt>
                <c:pt idx="890">
                  <c:v>5.2371054105995621E-4</c:v>
                </c:pt>
                <c:pt idx="891">
                  <c:v>6.1681463724839287E-4</c:v>
                </c:pt>
                <c:pt idx="892">
                  <c:v>5.3534855308351079E-4</c:v>
                </c:pt>
                <c:pt idx="893">
                  <c:v>5.2758987840114107E-4</c:v>
                </c:pt>
                <c:pt idx="894">
                  <c:v>5.7802126383654426E-4</c:v>
                </c:pt>
                <c:pt idx="895">
                  <c:v>6.0129728788365343E-4</c:v>
                </c:pt>
                <c:pt idx="896">
                  <c:v>5.0431385435403191E-4</c:v>
                </c:pt>
                <c:pt idx="897">
                  <c:v>4.5776180625981358E-4</c:v>
                </c:pt>
                <c:pt idx="898">
                  <c:v>6.8664270938972036E-4</c:v>
                </c:pt>
                <c:pt idx="899">
                  <c:v>6.2069397458957773E-4</c:v>
                </c:pt>
                <c:pt idx="900">
                  <c:v>5.0043451701284704E-4</c:v>
                </c:pt>
                <c:pt idx="901">
                  <c:v>5.6250391447180482E-4</c:v>
                </c:pt>
                <c:pt idx="902">
                  <c:v>5.3534855308351079E-4</c:v>
                </c:pt>
                <c:pt idx="903">
                  <c:v>4.5776180625981358E-4</c:v>
                </c:pt>
                <c:pt idx="904">
                  <c:v>6.0129728788365343E-4</c:v>
                </c:pt>
                <c:pt idx="905">
                  <c:v>5.3146921574232593E-4</c:v>
                </c:pt>
                <c:pt idx="906">
                  <c:v>5.6250391447180482E-4</c:v>
                </c:pt>
                <c:pt idx="907">
                  <c:v>5.3922789042469565E-4</c:v>
                </c:pt>
                <c:pt idx="908">
                  <c:v>4.5388246891862871E-4</c:v>
                </c:pt>
                <c:pt idx="909">
                  <c:v>4.2672710753033469E-4</c:v>
                </c:pt>
                <c:pt idx="910">
                  <c:v>6.0517662522483829E-4</c:v>
                </c:pt>
                <c:pt idx="911">
                  <c:v>5.7026258915417454E-4</c:v>
                </c:pt>
                <c:pt idx="912">
                  <c:v>4.8103783030692274E-4</c:v>
                </c:pt>
                <c:pt idx="913">
                  <c:v>4.9655517967166218E-4</c:v>
                </c:pt>
                <c:pt idx="914">
                  <c:v>4.6164114360099849E-4</c:v>
                </c:pt>
                <c:pt idx="915">
                  <c:v>4.3448578221270441E-4</c:v>
                </c:pt>
                <c:pt idx="916">
                  <c:v>5.8577993851891398E-4</c:v>
                </c:pt>
                <c:pt idx="917">
                  <c:v>4.5000313157744385E-4</c:v>
                </c:pt>
                <c:pt idx="918">
                  <c:v>4.306064448715196E-4</c:v>
                </c:pt>
                <c:pt idx="919">
                  <c:v>4.1896843284796502E-4</c:v>
                </c:pt>
                <c:pt idx="920">
                  <c:v>5.5862457713061996E-4</c:v>
                </c:pt>
                <c:pt idx="921">
                  <c:v>4.4612379423625899E-4</c:v>
                </c:pt>
                <c:pt idx="922">
                  <c:v>3.9957174614204066E-4</c:v>
                </c:pt>
                <c:pt idx="923">
                  <c:v>4.8103783030692274E-4</c:v>
                </c:pt>
                <c:pt idx="924">
                  <c:v>3.9181307145967094E-4</c:v>
                </c:pt>
                <c:pt idx="925">
                  <c:v>3.8017505943611636E-4</c:v>
                </c:pt>
                <c:pt idx="926">
                  <c:v>3.4914036070663747E-4</c:v>
                </c:pt>
                <c:pt idx="927">
                  <c:v>5.2371054105995621E-4</c:v>
                </c:pt>
                <c:pt idx="928">
                  <c:v>4.4612379423625899E-4</c:v>
                </c:pt>
                <c:pt idx="929">
                  <c:v>3.9181307145967094E-4</c:v>
                </c:pt>
                <c:pt idx="930">
                  <c:v>4.3448578221270441E-4</c:v>
                </c:pt>
                <c:pt idx="931">
                  <c:v>3.8793373411848608E-4</c:v>
                </c:pt>
                <c:pt idx="932">
                  <c:v>4.2672710753033469E-4</c:v>
                </c:pt>
                <c:pt idx="933">
                  <c:v>4.0733042082441044E-4</c:v>
                </c:pt>
                <c:pt idx="934">
                  <c:v>3.762957220949315E-4</c:v>
                </c:pt>
                <c:pt idx="935">
                  <c:v>4.0345108348322552E-4</c:v>
                </c:pt>
                <c:pt idx="936">
                  <c:v>3.8793373411848608E-4</c:v>
                </c:pt>
                <c:pt idx="937">
                  <c:v>3.0258831261241914E-4</c:v>
                </c:pt>
                <c:pt idx="938">
                  <c:v>3.4914036070663747E-4</c:v>
                </c:pt>
                <c:pt idx="939">
                  <c:v>4.8103783030692274E-4</c:v>
                </c:pt>
                <c:pt idx="940">
                  <c:v>3.9181307145967094E-4</c:v>
                </c:pt>
                <c:pt idx="941">
                  <c:v>3.3750234868308289E-4</c:v>
                </c:pt>
                <c:pt idx="942">
                  <c:v>3.2198499931834345E-4</c:v>
                </c:pt>
                <c:pt idx="943">
                  <c:v>3.5689903538900719E-4</c:v>
                </c:pt>
                <c:pt idx="944">
                  <c:v>3.9957174614204066E-4</c:v>
                </c:pt>
                <c:pt idx="945">
                  <c:v>4.4612379423625899E-4</c:v>
                </c:pt>
                <c:pt idx="946">
                  <c:v>3.0646764995360406E-4</c:v>
                </c:pt>
                <c:pt idx="947">
                  <c:v>3.5301969804782233E-4</c:v>
                </c:pt>
                <c:pt idx="948">
                  <c:v>3.5301969804782233E-4</c:v>
                </c:pt>
                <c:pt idx="949">
                  <c:v>2.9482963793004942E-4</c:v>
                </c:pt>
                <c:pt idx="950">
                  <c:v>2.5991560185938567E-4</c:v>
                </c:pt>
                <c:pt idx="951">
                  <c:v>3.2198499931834345E-4</c:v>
                </c:pt>
                <c:pt idx="952">
                  <c:v>2.6379493920057053E-4</c:v>
                </c:pt>
                <c:pt idx="953">
                  <c:v>4.1120975816559525E-4</c:v>
                </c:pt>
                <c:pt idx="954">
                  <c:v>4.0345108348322552E-4</c:v>
                </c:pt>
                <c:pt idx="955">
                  <c:v>2.8319162590649484E-4</c:v>
                </c:pt>
                <c:pt idx="956">
                  <c:v>3.3362301134189803E-4</c:v>
                </c:pt>
                <c:pt idx="957">
                  <c:v>3.4914036070663747E-4</c:v>
                </c:pt>
                <c:pt idx="958">
                  <c:v>2.9482963793004942E-4</c:v>
                </c:pt>
                <c:pt idx="959">
                  <c:v>3.8405439677730127E-4</c:v>
                </c:pt>
                <c:pt idx="960">
                  <c:v>3.4138168602426781E-4</c:v>
                </c:pt>
                <c:pt idx="961">
                  <c:v>3.7241638475374664E-4</c:v>
                </c:pt>
                <c:pt idx="962">
                  <c:v>3.5689903538900719E-4</c:v>
                </c:pt>
                <c:pt idx="963">
                  <c:v>3.1034698729478886E-4</c:v>
                </c:pt>
                <c:pt idx="964">
                  <c:v>3.6077837273019206E-4</c:v>
                </c:pt>
                <c:pt idx="965">
                  <c:v>3.4138168602426781E-4</c:v>
                </c:pt>
                <c:pt idx="966">
                  <c:v>2.9482963793004942E-4</c:v>
                </c:pt>
                <c:pt idx="967">
                  <c:v>2.9482963793004942E-4</c:v>
                </c:pt>
                <c:pt idx="968">
                  <c:v>3.0646764995360406E-4</c:v>
                </c:pt>
                <c:pt idx="969">
                  <c:v>2.9095030058886456E-4</c:v>
                </c:pt>
                <c:pt idx="970">
                  <c:v>2.5991560185938567E-4</c:v>
                </c:pt>
                <c:pt idx="971">
                  <c:v>3.0258831261241914E-4</c:v>
                </c:pt>
                <c:pt idx="972">
                  <c:v>2.9482963793004942E-4</c:v>
                </c:pt>
                <c:pt idx="973">
                  <c:v>2.7543295122412512E-4</c:v>
                </c:pt>
                <c:pt idx="974">
                  <c:v>2.4827758983583109E-4</c:v>
                </c:pt>
                <c:pt idx="975">
                  <c:v>2.5603626451820081E-4</c:v>
                </c:pt>
                <c:pt idx="976">
                  <c:v>2.4051891515346137E-4</c:v>
                </c:pt>
                <c:pt idx="977">
                  <c:v>2.870709632476797E-4</c:v>
                </c:pt>
                <c:pt idx="978">
                  <c:v>3.2974367400071322E-4</c:v>
                </c:pt>
                <c:pt idx="979">
                  <c:v>3.7241638475374664E-4</c:v>
                </c:pt>
                <c:pt idx="980">
                  <c:v>2.5215692717701595E-4</c:v>
                </c:pt>
                <c:pt idx="981">
                  <c:v>3.0258831261241914E-4</c:v>
                </c:pt>
                <c:pt idx="982">
                  <c:v>2.7155361388294026E-4</c:v>
                </c:pt>
                <c:pt idx="983">
                  <c:v>2.870709632476797E-4</c:v>
                </c:pt>
                <c:pt idx="984">
                  <c:v>2.7543295122412512E-4</c:v>
                </c:pt>
                <c:pt idx="985">
                  <c:v>1.9784620440042793E-4</c:v>
                </c:pt>
                <c:pt idx="986">
                  <c:v>3.0258831261241914E-4</c:v>
                </c:pt>
                <c:pt idx="987">
                  <c:v>3.0646764995360406E-4</c:v>
                </c:pt>
                <c:pt idx="988">
                  <c:v>2.9482963793004942E-4</c:v>
                </c:pt>
                <c:pt idx="989">
                  <c:v>1.9784620440042793E-4</c:v>
                </c:pt>
                <c:pt idx="990">
                  <c:v>2.0948421642398251E-4</c:v>
                </c:pt>
                <c:pt idx="991">
                  <c:v>2.3276024047109165E-4</c:v>
                </c:pt>
                <c:pt idx="992">
                  <c:v>1.9008752971805818E-4</c:v>
                </c:pt>
                <c:pt idx="993">
                  <c:v>2.5991560185938567E-4</c:v>
                </c:pt>
                <c:pt idx="994">
                  <c:v>3.0646764995360406E-4</c:v>
                </c:pt>
                <c:pt idx="995">
                  <c:v>2.1336355376516734E-4</c:v>
                </c:pt>
                <c:pt idx="996">
                  <c:v>2.0560487908279762E-4</c:v>
                </c:pt>
                <c:pt idx="997">
                  <c:v>2.5603626451820081E-4</c:v>
                </c:pt>
                <c:pt idx="998">
                  <c:v>2.2500156578872193E-4</c:v>
                </c:pt>
                <c:pt idx="999">
                  <c:v>2.7931228856530998E-4</c:v>
                </c:pt>
                <c:pt idx="1000">
                  <c:v>3.1422632463597373E-4</c:v>
                </c:pt>
                <c:pt idx="1001">
                  <c:v>2.3663957781227654E-4</c:v>
                </c:pt>
                <c:pt idx="1002">
                  <c:v>1.784495176945036E-4</c:v>
                </c:pt>
                <c:pt idx="1003">
                  <c:v>2.3276024047109165E-4</c:v>
                </c:pt>
                <c:pt idx="1004">
                  <c:v>2.0560487908279762E-4</c:v>
                </c:pt>
                <c:pt idx="1005">
                  <c:v>2.3276024047109165E-4</c:v>
                </c:pt>
                <c:pt idx="1006">
                  <c:v>2.9482963793004942E-4</c:v>
                </c:pt>
                <c:pt idx="1007">
                  <c:v>2.5603626451820081E-4</c:v>
                </c:pt>
                <c:pt idx="1008">
                  <c:v>2.0560487908279762E-4</c:v>
                </c:pt>
                <c:pt idx="1009">
                  <c:v>2.7543295122412512E-4</c:v>
                </c:pt>
                <c:pt idx="1010">
                  <c:v>1.784495176945036E-4</c:v>
                </c:pt>
                <c:pt idx="1011">
                  <c:v>1.9784620440042793E-4</c:v>
                </c:pt>
                <c:pt idx="1012">
                  <c:v>2.2112222844753709E-4</c:v>
                </c:pt>
                <c:pt idx="1013">
                  <c:v>2.6379493920057053E-4</c:v>
                </c:pt>
                <c:pt idx="1014">
                  <c:v>1.8620819237687332E-4</c:v>
                </c:pt>
                <c:pt idx="1015">
                  <c:v>1.7457018035331874E-4</c:v>
                </c:pt>
                <c:pt idx="1016">
                  <c:v>2.2112222844753709E-4</c:v>
                </c:pt>
                <c:pt idx="1017">
                  <c:v>2.2500156578872193E-4</c:v>
                </c:pt>
                <c:pt idx="1018">
                  <c:v>2.4827758983583109E-4</c:v>
                </c:pt>
                <c:pt idx="1019">
                  <c:v>2.5991560185938567E-4</c:v>
                </c:pt>
                <c:pt idx="1020">
                  <c:v>1.7457018035331874E-4</c:v>
                </c:pt>
                <c:pt idx="1021">
                  <c:v>2.9095030058886456E-4</c:v>
                </c:pt>
                <c:pt idx="1022">
                  <c:v>3.2198499931834345E-4</c:v>
                </c:pt>
                <c:pt idx="1023">
                  <c:v>2.6379493920057053E-4</c:v>
                </c:pt>
                <c:pt idx="1024">
                  <c:v>1.9008752971805818E-4</c:v>
                </c:pt>
                <c:pt idx="1025">
                  <c:v>2.5991560185938567E-4</c:v>
                </c:pt>
                <c:pt idx="1026">
                  <c:v>1.5905283098857932E-4</c:v>
                </c:pt>
                <c:pt idx="1027">
                  <c:v>1.9396686705924304E-4</c:v>
                </c:pt>
                <c:pt idx="1028">
                  <c:v>2.1724289110635221E-4</c:v>
                </c:pt>
                <c:pt idx="1029">
                  <c:v>2.5991560185938567E-4</c:v>
                </c:pt>
                <c:pt idx="1030">
                  <c:v>2.2888090312990679E-4</c:v>
                </c:pt>
                <c:pt idx="1031">
                  <c:v>1.9396686705924304E-4</c:v>
                </c:pt>
                <c:pt idx="1032">
                  <c:v>1.9396686705924304E-4</c:v>
                </c:pt>
                <c:pt idx="1033">
                  <c:v>1.8232885503568846E-4</c:v>
                </c:pt>
                <c:pt idx="1034">
                  <c:v>2.9095030058886456E-4</c:v>
                </c:pt>
                <c:pt idx="1035">
                  <c:v>2.9482963793004942E-4</c:v>
                </c:pt>
                <c:pt idx="1036">
                  <c:v>1.784495176945036E-4</c:v>
                </c:pt>
                <c:pt idx="1037">
                  <c:v>2.5603626451820081E-4</c:v>
                </c:pt>
                <c:pt idx="1038">
                  <c:v>2.2112222844753709E-4</c:v>
                </c:pt>
                <c:pt idx="1039">
                  <c:v>2.1336355376516734E-4</c:v>
                </c:pt>
                <c:pt idx="1040">
                  <c:v>3.0646764995360406E-4</c:v>
                </c:pt>
                <c:pt idx="1041">
                  <c:v>2.1336355376516734E-4</c:v>
                </c:pt>
                <c:pt idx="1042">
                  <c:v>1.9396686705924304E-4</c:v>
                </c:pt>
                <c:pt idx="1043">
                  <c:v>1.9784620440042793E-4</c:v>
                </c:pt>
                <c:pt idx="1044">
                  <c:v>2.2112222844753709E-4</c:v>
                </c:pt>
                <c:pt idx="1045">
                  <c:v>1.5905283098857932E-4</c:v>
                </c:pt>
                <c:pt idx="1046">
                  <c:v>1.8620819237687332E-4</c:v>
                </c:pt>
                <c:pt idx="1047">
                  <c:v>2.0560487908279762E-4</c:v>
                </c:pt>
                <c:pt idx="1048">
                  <c:v>2.1724289110635221E-4</c:v>
                </c:pt>
                <c:pt idx="1049">
                  <c:v>1.6293216832976415E-4</c:v>
                </c:pt>
                <c:pt idx="1050">
                  <c:v>1.9784620440042793E-4</c:v>
                </c:pt>
                <c:pt idx="1051">
                  <c:v>1.784495176945036E-4</c:v>
                </c:pt>
                <c:pt idx="1052">
                  <c:v>2.7155361388294026E-4</c:v>
                </c:pt>
                <c:pt idx="1053">
                  <c:v>1.7457018035331874E-4</c:v>
                </c:pt>
                <c:pt idx="1054">
                  <c:v>2.2112222844753709E-4</c:v>
                </c:pt>
                <c:pt idx="1055">
                  <c:v>1.706908430121339E-4</c:v>
                </c:pt>
                <c:pt idx="1056">
                  <c:v>2.1724289110635221E-4</c:v>
                </c:pt>
                <c:pt idx="1057">
                  <c:v>1.5905283098857932E-4</c:v>
                </c:pt>
                <c:pt idx="1058">
                  <c:v>2.4051891515346137E-4</c:v>
                </c:pt>
                <c:pt idx="1059">
                  <c:v>2.2888090312990679E-4</c:v>
                </c:pt>
                <c:pt idx="1060">
                  <c:v>1.6681150567094901E-4</c:v>
                </c:pt>
                <c:pt idx="1061">
                  <c:v>2.2112222844753709E-4</c:v>
                </c:pt>
                <c:pt idx="1062">
                  <c:v>2.3663957781227654E-4</c:v>
                </c:pt>
                <c:pt idx="1063">
                  <c:v>1.784495176945036E-4</c:v>
                </c:pt>
                <c:pt idx="1064">
                  <c:v>1.5905283098857932E-4</c:v>
                </c:pt>
                <c:pt idx="1065">
                  <c:v>2.2500156578872193E-4</c:v>
                </c:pt>
                <c:pt idx="1066">
                  <c:v>1.6681150567094901E-4</c:v>
                </c:pt>
                <c:pt idx="1067">
                  <c:v>1.784495176945036E-4</c:v>
                </c:pt>
                <c:pt idx="1068">
                  <c:v>2.2888090312990679E-4</c:v>
                </c:pt>
                <c:pt idx="1070">
                  <c:v>0</c:v>
                </c:pt>
                <c:pt idx="1071">
                  <c:v>0.13194539617799098</c:v>
                </c:pt>
                <c:pt idx="1072">
                  <c:v>1.6884708874127012E-2</c:v>
                </c:pt>
                <c:pt idx="1073">
                  <c:v>8.6507246500802035E-3</c:v>
                </c:pt>
                <c:pt idx="1074">
                  <c:v>5.6528822305496884E-3</c:v>
                </c:pt>
                <c:pt idx="1075">
                  <c:v>4.2010123592075574E-3</c:v>
                </c:pt>
                <c:pt idx="1076">
                  <c:v>3.2062126325472077E-3</c:v>
                </c:pt>
                <c:pt idx="1077">
                  <c:v>2.4735560771014099E-3</c:v>
                </c:pt>
                <c:pt idx="1078">
                  <c:v>1.9291048753481102E-3</c:v>
                </c:pt>
                <c:pt idx="1079">
                  <c:v>1.4854779702157923E-3</c:v>
                </c:pt>
                <c:pt idx="1080">
                  <c:v>1.1628402210286518E-3</c:v>
                </c:pt>
                <c:pt idx="1081">
                  <c:v>9.3430514868776064E-4</c:v>
                </c:pt>
                <c:pt idx="1082">
                  <c:v>7.5954303454472635E-4</c:v>
                </c:pt>
                <c:pt idx="1083">
                  <c:v>6.3855387859954873E-4</c:v>
                </c:pt>
                <c:pt idx="1084">
                  <c:v>5.3100796220383528E-4</c:v>
                </c:pt>
                <c:pt idx="1085">
                  <c:v>4.3690528535758594E-4</c:v>
                </c:pt>
                <c:pt idx="1087">
                  <c:v>0</c:v>
                </c:pt>
                <c:pt idx="1088">
                  <c:v>3.4279733290800182E-2</c:v>
                </c:pt>
                <c:pt idx="1089">
                  <c:v>1.8702830525583171E-2</c:v>
                </c:pt>
                <c:pt idx="1090">
                  <c:v>1.3146275292005972E-2</c:v>
                </c:pt>
                <c:pt idx="1091">
                  <c:v>8.7692743021932536E-3</c:v>
                </c:pt>
                <c:pt idx="1092">
                  <c:v>6.4652922928376926E-3</c:v>
                </c:pt>
                <c:pt idx="1093">
                  <c:v>2.9560425079397526E-3</c:v>
                </c:pt>
                <c:pt idx="1094">
                  <c:v>1.9925629531801787E-3</c:v>
                </c:pt>
                <c:pt idx="1095">
                  <c:v>7.3192266688010667E-4</c:v>
                </c:pt>
                <c:pt idx="1096">
                  <c:v>5.4237653954642188E-4</c:v>
                </c:pt>
                <c:pt idx="1097">
                  <c:v>2.7788771024899009E-4</c:v>
                </c:pt>
                <c:pt idx="1098">
                  <c:v>1.6120155965068157E-4</c:v>
                </c:pt>
                <c:pt idx="1099">
                  <c:v>1.0853625905444709E-4</c:v>
                </c:pt>
                <c:pt idx="1100">
                  <c:v>4.2286752528197635E-5</c:v>
                </c:pt>
                <c:pt idx="1101">
                  <c:v>1.6981858113880228E-5</c:v>
                </c:pt>
                <c:pt idx="1102">
                  <c:v>2.966693254956524E-6</c:v>
                </c:pt>
                <c:pt idx="1103">
                  <c:v>1.0463926693457047E-6</c:v>
                </c:pt>
                <c:pt idx="1105">
                  <c:v>0</c:v>
                </c:pt>
                <c:pt idx="1106">
                  <c:v>5.517364584938439E-2</c:v>
                </c:pt>
                <c:pt idx="1107">
                  <c:v>2.6214575347519073E-2</c:v>
                </c:pt>
                <c:pt idx="1108">
                  <c:v>1.47590156310152E-2</c:v>
                </c:pt>
                <c:pt idx="1109">
                  <c:v>8.7531714200915073E-3</c:v>
                </c:pt>
                <c:pt idx="1110">
                  <c:v>5.7667121965781993E-3</c:v>
                </c:pt>
                <c:pt idx="1111">
                  <c:v>2.4769821829361545E-3</c:v>
                </c:pt>
                <c:pt idx="1112">
                  <c:v>1.7848181781654798E-3</c:v>
                </c:pt>
                <c:pt idx="1113">
                  <c:v>6.90338764757506E-4</c:v>
                </c:pt>
                <c:pt idx="1114">
                  <c:v>4.6747616817269699E-4</c:v>
                </c:pt>
                <c:pt idx="1115">
                  <c:v>2.5991799464428357E-4</c:v>
                </c:pt>
                <c:pt idx="1116">
                  <c:v>1.4853478007951614E-4</c:v>
                </c:pt>
                <c:pt idx="1117">
                  <c:v>1.0305378426918989E-4</c:v>
                </c:pt>
                <c:pt idx="1118">
                  <c:v>4.1129375238898526E-5</c:v>
                </c:pt>
                <c:pt idx="1119">
                  <c:v>1.6597612750505914E-5</c:v>
                </c:pt>
                <c:pt idx="1120">
                  <c:v>2.3866364376448107E-6</c:v>
                </c:pt>
                <c:pt idx="1121">
                  <c:v>1.0463926693459457E-6</c:v>
                </c:pt>
                <c:pt idx="1123">
                  <c:v>0</c:v>
                </c:pt>
                <c:pt idx="1140">
                  <c:v>0</c:v>
                </c:pt>
              </c:numCache>
            </c:numRef>
          </c:yVal>
          <c:smooth val="0"/>
        </c:ser>
        <c:ser>
          <c:idx val="3"/>
          <c:order val="3"/>
          <c:tx>
            <c:v>(identity)</c:v>
          </c:tx>
          <c:spPr>
            <a:ln w="15875">
              <a:solidFill>
                <a:schemeClr val="bg1">
                  <a:lumMod val="65000"/>
                </a:schemeClr>
              </a:solidFill>
            </a:ln>
          </c:spPr>
          <c:marker>
            <c:symbol val="none"/>
          </c:marker>
          <c:xVal>
            <c:numRef>
              <c:f>'RG-Skim delta graphs'!$B$1:$B$2</c:f>
              <c:numCache>
                <c:formatCode>General</c:formatCode>
                <c:ptCount val="2"/>
                <c:pt idx="0">
                  <c:v>1</c:v>
                </c:pt>
                <c:pt idx="1">
                  <c:v>9.9999999999999995E-7</c:v>
                </c:pt>
              </c:numCache>
            </c:numRef>
          </c:xVal>
          <c:yVal>
            <c:numRef>
              <c:f>'RG-Skim delta graphs'!$C$1:$C$2</c:f>
              <c:numCache>
                <c:formatCode>General</c:formatCode>
                <c:ptCount val="2"/>
                <c:pt idx="0">
                  <c:v>1</c:v>
                </c:pt>
                <c:pt idx="1">
                  <c:v>9.9999999999999995E-7</c:v>
                </c:pt>
              </c:numCache>
            </c:numRef>
          </c:yVal>
          <c:smooth val="0"/>
        </c:ser>
        <c:ser>
          <c:idx val="4"/>
          <c:order val="4"/>
          <c:spPr>
            <a:ln>
              <a:solidFill>
                <a:srgbClr val="7F9777"/>
              </a:solidFill>
            </a:ln>
          </c:spPr>
          <c:marker>
            <c:symbol val="diamond"/>
            <c:size val="7"/>
            <c:spPr>
              <a:solidFill>
                <a:srgbClr val="7F9777"/>
              </a:solidFill>
            </c:spPr>
          </c:marker>
          <c:xVal>
            <c:numRef>
              <c:f>'RG-Skim delta graphs'!$B$7:$B$145</c:f>
              <c:numCache>
                <c:formatCode>General</c:formatCode>
                <c:ptCount val="139"/>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numCache>
            </c:numRef>
          </c:xVal>
          <c:yVal>
            <c:numRef>
              <c:f>'RG-Skim delta graphs'!$C$7:$C$145</c:f>
              <c:numCache>
                <c:formatCode>General</c:formatCode>
                <c:ptCount val="139"/>
                <c:pt idx="0">
                  <c:v>4.0158989506114358</c:v>
                </c:pt>
                <c:pt idx="1">
                  <c:v>1.5225813113723135</c:v>
                </c:pt>
                <c:pt idx="2">
                  <c:v>1.1793754056744927</c:v>
                </c:pt>
                <c:pt idx="3">
                  <c:v>0.56044865681716172</c:v>
                </c:pt>
                <c:pt idx="4">
                  <c:v>0.54660212008121367</c:v>
                </c:pt>
                <c:pt idx="5">
                  <c:v>0.36868084464405526</c:v>
                </c:pt>
                <c:pt idx="6">
                  <c:v>0.32324269496686631</c:v>
                </c:pt>
                <c:pt idx="7">
                  <c:v>0.28593770521710316</c:v>
                </c:pt>
                <c:pt idx="8">
                  <c:v>0.37607462639626049</c:v>
                </c:pt>
                <c:pt idx="9">
                  <c:v>0.23881915059623121</c:v>
                </c:pt>
                <c:pt idx="10">
                  <c:v>0.39771824207089784</c:v>
                </c:pt>
                <c:pt idx="11">
                  <c:v>0.32364599215335021</c:v>
                </c:pt>
                <c:pt idx="12">
                  <c:v>0.2952807567039808</c:v>
                </c:pt>
                <c:pt idx="13">
                  <c:v>0.18659216494656286</c:v>
                </c:pt>
                <c:pt idx="14">
                  <c:v>0.28089649038605413</c:v>
                </c:pt>
                <c:pt idx="15">
                  <c:v>0.16696503520434516</c:v>
                </c:pt>
                <c:pt idx="16">
                  <c:v>0.14263277161981497</c:v>
                </c:pt>
                <c:pt idx="17">
                  <c:v>0.2422471766813446</c:v>
                </c:pt>
                <c:pt idx="18">
                  <c:v>0.13718825960228198</c:v>
                </c:pt>
                <c:pt idx="19">
                  <c:v>0.12193018271364015</c:v>
                </c:pt>
                <c:pt idx="20">
                  <c:v>0.17892951840336827</c:v>
                </c:pt>
                <c:pt idx="21">
                  <c:v>0.18013940996282007</c:v>
                </c:pt>
                <c:pt idx="22">
                  <c:v>0.13080272081628649</c:v>
                </c:pt>
                <c:pt idx="23">
                  <c:v>0.11124280727181612</c:v>
                </c:pt>
                <c:pt idx="24">
                  <c:v>0.23606328648859107</c:v>
                </c:pt>
                <c:pt idx="25">
                  <c:v>0.17207346623314154</c:v>
                </c:pt>
                <c:pt idx="26">
                  <c:v>0.12912231587260348</c:v>
                </c:pt>
                <c:pt idx="27">
                  <c:v>0.10142924240070726</c:v>
                </c:pt>
                <c:pt idx="28">
                  <c:v>0.16138609079131752</c:v>
                </c:pt>
                <c:pt idx="29">
                  <c:v>0.18074435574254594</c:v>
                </c:pt>
                <c:pt idx="30">
                  <c:v>0.13779320538200787</c:v>
                </c:pt>
                <c:pt idx="31">
                  <c:v>8.1062734483269019E-2</c:v>
                </c:pt>
                <c:pt idx="32">
                  <c:v>0.14182617724684712</c:v>
                </c:pt>
                <c:pt idx="33">
                  <c:v>8.7784354258001115E-2</c:v>
                </c:pt>
                <c:pt idx="34">
                  <c:v>0.11124280727181612</c:v>
                </c:pt>
                <c:pt idx="35">
                  <c:v>7.4542763301778892E-2</c:v>
                </c:pt>
                <c:pt idx="36">
                  <c:v>0.12569428978749012</c:v>
                </c:pt>
                <c:pt idx="37">
                  <c:v>7.0845872425676248E-2</c:v>
                </c:pt>
                <c:pt idx="38">
                  <c:v>7.5954303454472627E-2</c:v>
                </c:pt>
                <c:pt idx="39">
                  <c:v>0.12482047921677494</c:v>
                </c:pt>
                <c:pt idx="40">
                  <c:v>0.10189975578493851</c:v>
                </c:pt>
                <c:pt idx="41">
                  <c:v>5.7940362458190627E-2</c:v>
                </c:pt>
                <c:pt idx="42">
                  <c:v>9.8942243084056386E-2</c:v>
                </c:pt>
                <c:pt idx="43">
                  <c:v>6.5065279419406652E-2</c:v>
                </c:pt>
                <c:pt idx="44">
                  <c:v>9.0809083156630555E-2</c:v>
                </c:pt>
                <c:pt idx="45">
                  <c:v>6.9837629459466422E-2</c:v>
                </c:pt>
                <c:pt idx="46">
                  <c:v>5.6864903294233493E-2</c:v>
                </c:pt>
                <c:pt idx="47">
                  <c:v>6.7417846340562873E-2</c:v>
                </c:pt>
                <c:pt idx="48">
                  <c:v>5.9351902610884369E-2</c:v>
                </c:pt>
                <c:pt idx="49">
                  <c:v>8.3280869008930627E-2</c:v>
                </c:pt>
                <c:pt idx="50">
                  <c:v>9.484205502146982E-2</c:v>
                </c:pt>
                <c:pt idx="51">
                  <c:v>5.7133768085222775E-2</c:v>
                </c:pt>
                <c:pt idx="52">
                  <c:v>7.111473721666553E-2</c:v>
                </c:pt>
                <c:pt idx="53">
                  <c:v>3.4549125642122952E-2</c:v>
                </c:pt>
                <c:pt idx="54">
                  <c:v>7.0375359041444999E-2</c:v>
                </c:pt>
                <c:pt idx="55">
                  <c:v>7.205576398512803E-2</c:v>
                </c:pt>
                <c:pt idx="56">
                  <c:v>6.5334144210395934E-2</c:v>
                </c:pt>
                <c:pt idx="57">
                  <c:v>3.5490152410585445E-2</c:v>
                </c:pt>
                <c:pt idx="58">
                  <c:v>7.803800558463958E-2</c:v>
                </c:pt>
                <c:pt idx="59">
                  <c:v>4.2010123592075573E-2</c:v>
                </c:pt>
                <c:pt idx="60">
                  <c:v>5.6663254700991532E-2</c:v>
                </c:pt>
                <c:pt idx="61">
                  <c:v>3.9657556670919338E-2</c:v>
                </c:pt>
                <c:pt idx="62">
                  <c:v>8.4154679579645786E-2</c:v>
                </c:pt>
                <c:pt idx="63">
                  <c:v>5.5923876525771E-2</c:v>
                </c:pt>
                <c:pt idx="64">
                  <c:v>2.9843991799810489E-2</c:v>
                </c:pt>
                <c:pt idx="65">
                  <c:v>3.0247288986294415E-2</c:v>
                </c:pt>
                <c:pt idx="66">
                  <c:v>6.3922604057702184E-2</c:v>
                </c:pt>
                <c:pt idx="67">
                  <c:v>4.2480636976306822E-2</c:v>
                </c:pt>
                <c:pt idx="68">
                  <c:v>3.1860477732230115E-2</c:v>
                </c:pt>
                <c:pt idx="69">
                  <c:v>3.0785018568272982E-2</c:v>
                </c:pt>
                <c:pt idx="70">
                  <c:v>4.4564339106473769E-2</c:v>
                </c:pt>
                <c:pt idx="71">
                  <c:v>2.63487495169498E-2</c:v>
                </c:pt>
                <c:pt idx="72">
                  <c:v>4.4631555304221089E-2</c:v>
                </c:pt>
                <c:pt idx="73">
                  <c:v>2.9306262217831919E-2</c:v>
                </c:pt>
                <c:pt idx="74">
                  <c:v>3.7909935529488993E-2</c:v>
                </c:pt>
                <c:pt idx="75">
                  <c:v>4.7521851807355887E-2</c:v>
                </c:pt>
                <c:pt idx="76">
                  <c:v>3.8514881309214884E-2</c:v>
                </c:pt>
                <c:pt idx="77">
                  <c:v>2.271907483859447E-2</c:v>
                </c:pt>
                <c:pt idx="78">
                  <c:v>4.0464151043887189E-2</c:v>
                </c:pt>
                <c:pt idx="79">
                  <c:v>3.2599855907450646E-2</c:v>
                </c:pt>
                <c:pt idx="80">
                  <c:v>3.3876963664649741E-2</c:v>
                </c:pt>
                <c:pt idx="81">
                  <c:v>2.3727317804804283E-2</c:v>
                </c:pt>
                <c:pt idx="82">
                  <c:v>4.584144686367287E-2</c:v>
                </c:pt>
                <c:pt idx="83">
                  <c:v>1.5258076888641848E-2</c:v>
                </c:pt>
                <c:pt idx="84">
                  <c:v>5.4512336373077265E-2</c:v>
                </c:pt>
                <c:pt idx="85">
                  <c:v>2.789472206513818E-2</c:v>
                </c:pt>
                <c:pt idx="86">
                  <c:v>4.1808474998833611E-2</c:v>
                </c:pt>
                <c:pt idx="87">
                  <c:v>1.8753319171502539E-2</c:v>
                </c:pt>
                <c:pt idx="88">
                  <c:v>5.3369661011372811E-2</c:v>
                </c:pt>
                <c:pt idx="89">
                  <c:v>3.0314505184041735E-2</c:v>
                </c:pt>
                <c:pt idx="90">
                  <c:v>2.2046912861121263E-2</c:v>
                </c:pt>
                <c:pt idx="91">
                  <c:v>4.4429906710979128E-2</c:v>
                </c:pt>
                <c:pt idx="92">
                  <c:v>1.7005698030072191E-2</c:v>
                </c:pt>
                <c:pt idx="93">
                  <c:v>3.4347477048880991E-2</c:v>
                </c:pt>
                <c:pt idx="94">
                  <c:v>2.1778048070131978E-2</c:v>
                </c:pt>
                <c:pt idx="95">
                  <c:v>4.7118554620871958E-2</c:v>
                </c:pt>
                <c:pt idx="96">
                  <c:v>2.1643615674637337E-2</c:v>
                </c:pt>
                <c:pt idx="97">
                  <c:v>1.9089400160239137E-2</c:v>
                </c:pt>
                <c:pt idx="98">
                  <c:v>3.4414693246628311E-2</c:v>
                </c:pt>
                <c:pt idx="99">
                  <c:v>2.4937209364256061E-2</c:v>
                </c:pt>
                <c:pt idx="100">
                  <c:v>3.3473666478165819E-2</c:v>
                </c:pt>
                <c:pt idx="101">
                  <c:v>2.3660101607056963E-2</c:v>
                </c:pt>
                <c:pt idx="102">
                  <c:v>1.9895994533206989E-2</c:v>
                </c:pt>
                <c:pt idx="103">
                  <c:v>2.5878236132718554E-2</c:v>
                </c:pt>
                <c:pt idx="104">
                  <c:v>3.5960665794816694E-2</c:v>
                </c:pt>
                <c:pt idx="105">
                  <c:v>4.2144555987570213E-2</c:v>
                </c:pt>
                <c:pt idx="106">
                  <c:v>2.1710831872384657E-2</c:v>
                </c:pt>
                <c:pt idx="107">
                  <c:v>2.4533912177772135E-2</c:v>
                </c:pt>
                <c:pt idx="108">
                  <c:v>1.8618886776007895E-2</c:v>
                </c:pt>
                <c:pt idx="109">
                  <c:v>4.3354447547021994E-2</c:v>
                </c:pt>
                <c:pt idx="110">
                  <c:v>2.1778048070131978E-2</c:v>
                </c:pt>
                <c:pt idx="111">
                  <c:v>1.9828778335459669E-2</c:v>
                </c:pt>
                <c:pt idx="112">
                  <c:v>1.9627129742217708E-2</c:v>
                </c:pt>
                <c:pt idx="113">
                  <c:v>2.9037397426842637E-2</c:v>
                </c:pt>
                <c:pt idx="114">
                  <c:v>2.5945452330465874E-2</c:v>
                </c:pt>
                <c:pt idx="115">
                  <c:v>2.2248561454363224E-2</c:v>
                </c:pt>
                <c:pt idx="116">
                  <c:v>1.7476211414303441E-2</c:v>
                </c:pt>
                <c:pt idx="117">
                  <c:v>1.9223832555733782E-2</c:v>
                </c:pt>
                <c:pt idx="118">
                  <c:v>2.7558641076401574E-2</c:v>
                </c:pt>
                <c:pt idx="119">
                  <c:v>2.2853507234089115E-2</c:v>
                </c:pt>
                <c:pt idx="120">
                  <c:v>1.9895994533206989E-2</c:v>
                </c:pt>
                <c:pt idx="121">
                  <c:v>2.6012668528213195E-2</c:v>
                </c:pt>
                <c:pt idx="122">
                  <c:v>2.4533912177772135E-2</c:v>
                </c:pt>
                <c:pt idx="123">
                  <c:v>3.2599855907450646E-2</c:v>
                </c:pt>
                <c:pt idx="124">
                  <c:v>2.426504738678285E-2</c:v>
                </c:pt>
                <c:pt idx="125">
                  <c:v>3.1188315754756907E-2</c:v>
                </c:pt>
                <c:pt idx="126">
                  <c:v>1.9963210730954313E-2</c:v>
                </c:pt>
                <c:pt idx="127">
                  <c:v>1.8081157194029328E-2</c:v>
                </c:pt>
                <c:pt idx="128">
                  <c:v>1.6400752250346304E-2</c:v>
                </c:pt>
                <c:pt idx="129">
                  <c:v>1.9627129742217708E-2</c:v>
                </c:pt>
                <c:pt idx="130">
                  <c:v>2.2517426245352509E-2</c:v>
                </c:pt>
                <c:pt idx="131">
                  <c:v>1.9761562137712348E-2</c:v>
                </c:pt>
                <c:pt idx="132">
                  <c:v>1.9358264951228422E-2</c:v>
                </c:pt>
                <c:pt idx="133">
                  <c:v>2.0433724115185559E-2</c:v>
                </c:pt>
                <c:pt idx="134">
                  <c:v>2.0433724115185559E-2</c:v>
                </c:pt>
                <c:pt idx="135">
                  <c:v>1.9694345939965028E-2</c:v>
                </c:pt>
                <c:pt idx="136">
                  <c:v>1.4653131108915959E-2</c:v>
                </c:pt>
                <c:pt idx="137">
                  <c:v>3.0314505184041735E-2</c:v>
                </c:pt>
                <c:pt idx="138">
                  <c:v>2.6684830505686406E-2</c:v>
                </c:pt>
              </c:numCache>
            </c:numRef>
          </c:yVal>
          <c:smooth val="0"/>
        </c:ser>
        <c:ser>
          <c:idx val="5"/>
          <c:order val="5"/>
          <c:spPr>
            <a:ln>
              <a:solidFill>
                <a:schemeClr val="tx2"/>
              </a:solidFill>
            </a:ln>
          </c:spPr>
          <c:marker>
            <c:symbol val="square"/>
            <c:size val="5"/>
            <c:spPr>
              <a:solidFill>
                <a:schemeClr val="tx2"/>
              </a:solidFill>
              <a:ln>
                <a:solidFill>
                  <a:schemeClr val="accent2"/>
                </a:solidFill>
              </a:ln>
            </c:spPr>
          </c:marker>
          <c:xVal>
            <c:numRef>
              <c:f>'RG-Skim delta graphs'!$B$7:$B$145</c:f>
              <c:numCache>
                <c:formatCode>General</c:formatCode>
                <c:ptCount val="139"/>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numCache>
            </c:numRef>
          </c:xVal>
          <c:yVal>
            <c:numRef>
              <c:f>'RG-Skim delta graphs'!$D$7:$D$145</c:f>
              <c:numCache>
                <c:formatCode>General</c:formatCode>
                <c:ptCount val="139"/>
                <c:pt idx="0">
                  <c:v>0.32411650553758148</c:v>
                </c:pt>
                <c:pt idx="1">
                  <c:v>0.11325929320423575</c:v>
                </c:pt>
                <c:pt idx="2">
                  <c:v>8.6440030303054707E-2</c:v>
                </c:pt>
                <c:pt idx="3">
                  <c:v>6.4325901244186121E-2</c:v>
                </c:pt>
                <c:pt idx="4">
                  <c:v>4.3220015151527354E-2</c:v>
                </c:pt>
                <c:pt idx="5">
                  <c:v>3.6901692563279187E-2</c:v>
                </c:pt>
                <c:pt idx="6">
                  <c:v>2.9104613624589958E-2</c:v>
                </c:pt>
                <c:pt idx="7">
                  <c:v>2.1778048070131978E-2</c:v>
                </c:pt>
                <c:pt idx="8">
                  <c:v>3.1255531952504231E-2</c:v>
                </c:pt>
                <c:pt idx="9">
                  <c:v>1.8618886776007895E-2</c:v>
                </c:pt>
                <c:pt idx="10">
                  <c:v>3.1793261534482795E-2</c:v>
                </c:pt>
                <c:pt idx="11">
                  <c:v>1.7207346623314156E-2</c:v>
                </c:pt>
                <c:pt idx="12">
                  <c:v>2.1307534685900732E-2</c:v>
                </c:pt>
                <c:pt idx="13">
                  <c:v>9.3430514868776075E-3</c:v>
                </c:pt>
                <c:pt idx="14">
                  <c:v>1.6736833239082909E-2</c:v>
                </c:pt>
                <c:pt idx="15">
                  <c:v>1.0552943046329383E-2</c:v>
                </c:pt>
                <c:pt idx="16">
                  <c:v>9.6791324756142112E-3</c:v>
                </c:pt>
                <c:pt idx="17">
                  <c:v>1.7610643809798081E-2</c:v>
                </c:pt>
                <c:pt idx="18">
                  <c:v>7.8642951364365481E-3</c:v>
                </c:pt>
                <c:pt idx="19">
                  <c:v>8.4692409161624353E-3</c:v>
                </c:pt>
                <c:pt idx="20">
                  <c:v>9.0741866958883241E-3</c:v>
                </c:pt>
                <c:pt idx="21">
                  <c:v>7.4609979499526222E-3</c:v>
                </c:pt>
                <c:pt idx="22">
                  <c:v>9.0741866958883241E-3</c:v>
                </c:pt>
                <c:pt idx="23">
                  <c:v>4.9067824355544269E-3</c:v>
                </c:pt>
                <c:pt idx="24">
                  <c:v>1.3510455747211506E-2</c:v>
                </c:pt>
                <c:pt idx="25">
                  <c:v>8.0659437296785094E-3</c:v>
                </c:pt>
                <c:pt idx="26">
                  <c:v>8.4020247184151148E-3</c:v>
                </c:pt>
                <c:pt idx="27">
                  <c:v>4.3690528535758602E-3</c:v>
                </c:pt>
                <c:pt idx="28">
                  <c:v>1.0552943046329383E-2</c:v>
                </c:pt>
                <c:pt idx="29">
                  <c:v>7.0577007634686963E-3</c:v>
                </c:pt>
                <c:pt idx="30">
                  <c:v>8.4020247184151148E-3</c:v>
                </c:pt>
                <c:pt idx="31">
                  <c:v>4.6379176445651435E-3</c:v>
                </c:pt>
                <c:pt idx="32">
                  <c:v>8.8725381026463612E-3</c:v>
                </c:pt>
                <c:pt idx="33">
                  <c:v>5.3100796220383528E-3</c:v>
                </c:pt>
                <c:pt idx="34">
                  <c:v>6.8560521702267334E-3</c:v>
                </c:pt>
                <c:pt idx="35">
                  <c:v>3.9657556670919343E-3</c:v>
                </c:pt>
                <c:pt idx="36">
                  <c:v>7.5282141476999426E-3</c:v>
                </c:pt>
                <c:pt idx="37">
                  <c:v>4.7051338423124648E-3</c:v>
                </c:pt>
                <c:pt idx="38">
                  <c:v>4.9739986333017473E-3</c:v>
                </c:pt>
                <c:pt idx="39">
                  <c:v>3.6968908761026505E-3</c:v>
                </c:pt>
                <c:pt idx="40">
                  <c:v>5.9150254017642408E-3</c:v>
                </c:pt>
                <c:pt idx="41">
                  <c:v>3.6968908761026505E-3</c:v>
                </c:pt>
                <c:pt idx="42">
                  <c:v>4.5707014468178231E-3</c:v>
                </c:pt>
                <c:pt idx="43">
                  <c:v>3.5624584806080084E-3</c:v>
                </c:pt>
                <c:pt idx="44">
                  <c:v>5.3772958197856732E-3</c:v>
                </c:pt>
                <c:pt idx="45">
                  <c:v>3.0247288986294412E-3</c:v>
                </c:pt>
                <c:pt idx="46">
                  <c:v>3.5624584806080084E-3</c:v>
                </c:pt>
                <c:pt idx="47">
                  <c:v>4.2346204580812176E-3</c:v>
                </c:pt>
                <c:pt idx="48">
                  <c:v>2.7558641076401579E-3</c:v>
                </c:pt>
                <c:pt idx="49">
                  <c:v>4.9067824355544269E-3</c:v>
                </c:pt>
                <c:pt idx="50">
                  <c:v>2.8902965031347991E-3</c:v>
                </c:pt>
                <c:pt idx="51">
                  <c:v>2.7558641076401579E-3</c:v>
                </c:pt>
                <c:pt idx="52">
                  <c:v>4.1674042603338972E-3</c:v>
                </c:pt>
                <c:pt idx="53">
                  <c:v>2.6886479098928366E-3</c:v>
                </c:pt>
                <c:pt idx="54">
                  <c:v>3.4280260851133667E-3</c:v>
                </c:pt>
                <c:pt idx="55">
                  <c:v>2.8902965031347991E-3</c:v>
                </c:pt>
                <c:pt idx="56">
                  <c:v>3.6968908761026505E-3</c:v>
                </c:pt>
                <c:pt idx="57">
                  <c:v>2.2181345256615903E-3</c:v>
                </c:pt>
                <c:pt idx="58">
                  <c:v>4.0329718648392547E-3</c:v>
                </c:pt>
                <c:pt idx="59">
                  <c:v>2.5542155143981949E-3</c:v>
                </c:pt>
                <c:pt idx="60">
                  <c:v>3.4952422828606875E-3</c:v>
                </c:pt>
                <c:pt idx="61">
                  <c:v>2.1509183279142694E-3</c:v>
                </c:pt>
                <c:pt idx="62">
                  <c:v>4.5034852490705019E-3</c:v>
                </c:pt>
                <c:pt idx="63">
                  <c:v>3.2263774918714042E-3</c:v>
                </c:pt>
                <c:pt idx="64">
                  <c:v>2.2181345256615903E-3</c:v>
                </c:pt>
                <c:pt idx="65">
                  <c:v>2.0837021301669486E-3</c:v>
                </c:pt>
                <c:pt idx="66">
                  <c:v>3.6968908761026505E-3</c:v>
                </c:pt>
                <c:pt idx="67">
                  <c:v>2.2853507234089116E-3</c:v>
                </c:pt>
                <c:pt idx="68">
                  <c:v>2.3525669211562324E-3</c:v>
                </c:pt>
                <c:pt idx="69">
                  <c:v>2.3525669211562324E-3</c:v>
                </c:pt>
                <c:pt idx="70">
                  <c:v>3.0919450963767621E-3</c:v>
                </c:pt>
                <c:pt idx="71">
                  <c:v>2.0164859324196273E-3</c:v>
                </c:pt>
                <c:pt idx="72">
                  <c:v>2.8230803053874787E-3</c:v>
                </c:pt>
                <c:pt idx="73">
                  <c:v>2.1509183279142694E-3</c:v>
                </c:pt>
                <c:pt idx="74">
                  <c:v>2.4869993166508736E-3</c:v>
                </c:pt>
                <c:pt idx="75">
                  <c:v>2.0164859324196273E-3</c:v>
                </c:pt>
                <c:pt idx="76">
                  <c:v>2.4197831189035528E-3</c:v>
                </c:pt>
                <c:pt idx="77">
                  <c:v>1.8148373391776648E-3</c:v>
                </c:pt>
                <c:pt idx="78">
                  <c:v>2.6886479098928366E-3</c:v>
                </c:pt>
                <c:pt idx="79">
                  <c:v>2.1509183279142694E-3</c:v>
                </c:pt>
                <c:pt idx="80">
                  <c:v>2.3525669211562324E-3</c:v>
                </c:pt>
                <c:pt idx="81">
                  <c:v>1.8148373391776648E-3</c:v>
                </c:pt>
                <c:pt idx="82">
                  <c:v>2.7558641076401579E-3</c:v>
                </c:pt>
                <c:pt idx="83">
                  <c:v>1.4787563504410602E-3</c:v>
                </c:pt>
                <c:pt idx="84">
                  <c:v>3.1591612941240829E-3</c:v>
                </c:pt>
                <c:pt idx="85">
                  <c:v>1.8148373391776648E-3</c:v>
                </c:pt>
                <c:pt idx="86">
                  <c:v>2.3525669211562324E-3</c:v>
                </c:pt>
                <c:pt idx="87">
                  <c:v>1.545972548188381E-3</c:v>
                </c:pt>
                <c:pt idx="88">
                  <c:v>2.9575127008821204E-3</c:v>
                </c:pt>
                <c:pt idx="89">
                  <c:v>1.8148373391776648E-3</c:v>
                </c:pt>
                <c:pt idx="90">
                  <c:v>1.6804049436830229E-3</c:v>
                </c:pt>
                <c:pt idx="91">
                  <c:v>2.4197831189035528E-3</c:v>
                </c:pt>
                <c:pt idx="92">
                  <c:v>1.4787563504410602E-3</c:v>
                </c:pt>
                <c:pt idx="93">
                  <c:v>2.2181345256615903E-3</c:v>
                </c:pt>
                <c:pt idx="94">
                  <c:v>1.4787563504410602E-3</c:v>
                </c:pt>
                <c:pt idx="95">
                  <c:v>2.6886479098928366E-3</c:v>
                </c:pt>
                <c:pt idx="96">
                  <c:v>1.6131887459357021E-3</c:v>
                </c:pt>
                <c:pt idx="97">
                  <c:v>1.6131887459357021E-3</c:v>
                </c:pt>
                <c:pt idx="98">
                  <c:v>1.8820535369249857E-3</c:v>
                </c:pt>
                <c:pt idx="99">
                  <c:v>1.8820535369249857E-3</c:v>
                </c:pt>
                <c:pt idx="100">
                  <c:v>1.6804049436830229E-3</c:v>
                </c:pt>
                <c:pt idx="101">
                  <c:v>1.7476211414303438E-3</c:v>
                </c:pt>
                <c:pt idx="102">
                  <c:v>1.4115401526937394E-3</c:v>
                </c:pt>
                <c:pt idx="103">
                  <c:v>1.8148373391776648E-3</c:v>
                </c:pt>
                <c:pt idx="104">
                  <c:v>1.7476211414303438E-3</c:v>
                </c:pt>
                <c:pt idx="105">
                  <c:v>2.4869993166508736E-3</c:v>
                </c:pt>
                <c:pt idx="106">
                  <c:v>1.4787563504410602E-3</c:v>
                </c:pt>
                <c:pt idx="107">
                  <c:v>1.6804049436830229E-3</c:v>
                </c:pt>
                <c:pt idx="108">
                  <c:v>1.3443239549464183E-3</c:v>
                </c:pt>
                <c:pt idx="109">
                  <c:v>2.4869993166508736E-3</c:v>
                </c:pt>
                <c:pt idx="110">
                  <c:v>1.2771077571990975E-3</c:v>
                </c:pt>
                <c:pt idx="111">
                  <c:v>1.4115401526937394E-3</c:v>
                </c:pt>
                <c:pt idx="112">
                  <c:v>1.4787563504410602E-3</c:v>
                </c:pt>
                <c:pt idx="113">
                  <c:v>1.8148373391776648E-3</c:v>
                </c:pt>
                <c:pt idx="114">
                  <c:v>1.4115401526937394E-3</c:v>
                </c:pt>
                <c:pt idx="115">
                  <c:v>1.4115401526937394E-3</c:v>
                </c:pt>
                <c:pt idx="116">
                  <c:v>1.2098915594517764E-3</c:v>
                </c:pt>
                <c:pt idx="117">
                  <c:v>1.4787563504410602E-3</c:v>
                </c:pt>
                <c:pt idx="118">
                  <c:v>1.9492697346723067E-3</c:v>
                </c:pt>
                <c:pt idx="119">
                  <c:v>1.545972548188381E-3</c:v>
                </c:pt>
                <c:pt idx="120">
                  <c:v>1.6131887459357021E-3</c:v>
                </c:pt>
                <c:pt idx="121">
                  <c:v>1.7476211414303438E-3</c:v>
                </c:pt>
                <c:pt idx="122">
                  <c:v>1.4115401526937394E-3</c:v>
                </c:pt>
                <c:pt idx="123">
                  <c:v>1.9492697346723067E-3</c:v>
                </c:pt>
                <c:pt idx="124">
                  <c:v>1.4787563504410602E-3</c:v>
                </c:pt>
                <c:pt idx="125">
                  <c:v>1.6804049436830229E-3</c:v>
                </c:pt>
                <c:pt idx="126">
                  <c:v>1.545972548188381E-3</c:v>
                </c:pt>
                <c:pt idx="127">
                  <c:v>1.3443239549464183E-3</c:v>
                </c:pt>
                <c:pt idx="128">
                  <c:v>1.3443239549464183E-3</c:v>
                </c:pt>
                <c:pt idx="129">
                  <c:v>1.4115401526937394E-3</c:v>
                </c:pt>
                <c:pt idx="130">
                  <c:v>1.6804049436830229E-3</c:v>
                </c:pt>
                <c:pt idx="131">
                  <c:v>1.3443239549464183E-3</c:v>
                </c:pt>
                <c:pt idx="132">
                  <c:v>1.4115401526937394E-3</c:v>
                </c:pt>
                <c:pt idx="133">
                  <c:v>1.4787563504410602E-3</c:v>
                </c:pt>
                <c:pt idx="134">
                  <c:v>1.3443239549464183E-3</c:v>
                </c:pt>
                <c:pt idx="135">
                  <c:v>1.6804049436830229E-3</c:v>
                </c:pt>
                <c:pt idx="136">
                  <c:v>1.2098915594517764E-3</c:v>
                </c:pt>
                <c:pt idx="137">
                  <c:v>1.6131887459357021E-3</c:v>
                </c:pt>
                <c:pt idx="138">
                  <c:v>1.4115401526937394E-3</c:v>
                </c:pt>
              </c:numCache>
            </c:numRef>
          </c:yVal>
          <c:smooth val="0"/>
        </c:ser>
        <c:ser>
          <c:idx val="6"/>
          <c:order val="6"/>
          <c:spPr>
            <a:ln>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xVal>
            <c:numRef>
              <c:f>'RG-Skim delta graphs'!$B$7:$B$145</c:f>
              <c:numCache>
                <c:formatCode>General</c:formatCode>
                <c:ptCount val="139"/>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numCache>
            </c:numRef>
          </c:xVal>
          <c:yVal>
            <c:numRef>
              <c:f>'RG-Skim delta graphs'!$E$7:$E$145</c:f>
              <c:numCache>
                <c:formatCode>General</c:formatCode>
                <c:ptCount val="139"/>
                <c:pt idx="0">
                  <c:v>0.19210389316184318</c:v>
                </c:pt>
                <c:pt idx="1">
                  <c:v>6.0158496983852221E-2</c:v>
                </c:pt>
                <c:pt idx="2">
                  <c:v>4.5908663061420191E-2</c:v>
                </c:pt>
                <c:pt idx="3">
                  <c:v>3.414582845563903E-2</c:v>
                </c:pt>
                <c:pt idx="4">
                  <c:v>2.2382993849857865E-2</c:v>
                </c:pt>
                <c:pt idx="5">
                  <c:v>2.0299291719690915E-2</c:v>
                </c:pt>
                <c:pt idx="6">
                  <c:v>1.5056428295399885E-2</c:v>
                </c:pt>
                <c:pt idx="7">
                  <c:v>1.1359537419297235E-2</c:v>
                </c:pt>
                <c:pt idx="8">
                  <c:v>1.3779320538200787E-2</c:v>
                </c:pt>
                <c:pt idx="9">
                  <c:v>8.8725381026463612E-3</c:v>
                </c:pt>
                <c:pt idx="10">
                  <c:v>1.2636645176496332E-2</c:v>
                </c:pt>
                <c:pt idx="11">
                  <c:v>7.1249169612160167E-3</c:v>
                </c:pt>
                <c:pt idx="12">
                  <c:v>8.8725381026463612E-3</c:v>
                </c:pt>
                <c:pt idx="13">
                  <c:v>4.9067824355544269E-3</c:v>
                </c:pt>
                <c:pt idx="14">
                  <c:v>6.0494577972588824E-3</c:v>
                </c:pt>
                <c:pt idx="15">
                  <c:v>5.0412148310490686E-3</c:v>
                </c:pt>
                <c:pt idx="16">
                  <c:v>3.9657556670919343E-3</c:v>
                </c:pt>
                <c:pt idx="17">
                  <c:v>6.58718737923745E-3</c:v>
                </c:pt>
                <c:pt idx="18">
                  <c:v>3.5624584806080084E-3</c:v>
                </c:pt>
                <c:pt idx="19">
                  <c:v>3.3608098873660459E-3</c:v>
                </c:pt>
                <c:pt idx="20">
                  <c:v>3.7641070738499713E-3</c:v>
                </c:pt>
                <c:pt idx="21">
                  <c:v>3.2263774918714042E-3</c:v>
                </c:pt>
                <c:pt idx="22">
                  <c:v>3.5624584806080084E-3</c:v>
                </c:pt>
                <c:pt idx="23">
                  <c:v>2.1509183279142694E-3</c:v>
                </c:pt>
                <c:pt idx="24">
                  <c:v>3.7641070738499713E-3</c:v>
                </c:pt>
                <c:pt idx="25">
                  <c:v>2.8230803053874787E-3</c:v>
                </c:pt>
                <c:pt idx="26">
                  <c:v>3.1591612941240829E-3</c:v>
                </c:pt>
                <c:pt idx="27">
                  <c:v>1.9492697346723067E-3</c:v>
                </c:pt>
                <c:pt idx="28">
                  <c:v>3.0919450963767621E-3</c:v>
                </c:pt>
                <c:pt idx="29">
                  <c:v>2.2853507234089116E-3</c:v>
                </c:pt>
                <c:pt idx="30">
                  <c:v>3.0919450963767621E-3</c:v>
                </c:pt>
                <c:pt idx="31">
                  <c:v>2.0164859324196273E-3</c:v>
                </c:pt>
                <c:pt idx="32">
                  <c:v>2.6886479098928366E-3</c:v>
                </c:pt>
                <c:pt idx="33">
                  <c:v>1.8820535369249857E-3</c:v>
                </c:pt>
                <c:pt idx="34">
                  <c:v>2.3525669211562324E-3</c:v>
                </c:pt>
                <c:pt idx="35">
                  <c:v>1.6804049436830229E-3</c:v>
                </c:pt>
                <c:pt idx="36">
                  <c:v>2.2181345256615903E-3</c:v>
                </c:pt>
                <c:pt idx="37">
                  <c:v>1.6804049436830229E-3</c:v>
                </c:pt>
                <c:pt idx="38">
                  <c:v>1.7476211414303438E-3</c:v>
                </c:pt>
                <c:pt idx="39">
                  <c:v>1.545972548188381E-3</c:v>
                </c:pt>
                <c:pt idx="40">
                  <c:v>1.7476211414303438E-3</c:v>
                </c:pt>
                <c:pt idx="41">
                  <c:v>1.3443239549464183E-3</c:v>
                </c:pt>
                <c:pt idx="42">
                  <c:v>1.6131887459357021E-3</c:v>
                </c:pt>
                <c:pt idx="43">
                  <c:v>1.4787563504410602E-3</c:v>
                </c:pt>
                <c:pt idx="44">
                  <c:v>1.6804049436830229E-3</c:v>
                </c:pt>
                <c:pt idx="45">
                  <c:v>1.4115401526937394E-3</c:v>
                </c:pt>
                <c:pt idx="46">
                  <c:v>1.2771077571990975E-3</c:v>
                </c:pt>
                <c:pt idx="47">
                  <c:v>1.4115401526937394E-3</c:v>
                </c:pt>
                <c:pt idx="48">
                  <c:v>1.1426753617044558E-3</c:v>
                </c:pt>
                <c:pt idx="49">
                  <c:v>1.4115401526937394E-3</c:v>
                </c:pt>
                <c:pt idx="50">
                  <c:v>1.2771077571990975E-3</c:v>
                </c:pt>
                <c:pt idx="51">
                  <c:v>1.1426753617044558E-3</c:v>
                </c:pt>
                <c:pt idx="52">
                  <c:v>1.3443239549464183E-3</c:v>
                </c:pt>
                <c:pt idx="53">
                  <c:v>1.1426753617044558E-3</c:v>
                </c:pt>
                <c:pt idx="54">
                  <c:v>1.1426753617044558E-3</c:v>
                </c:pt>
                <c:pt idx="55">
                  <c:v>1.2098915594517764E-3</c:v>
                </c:pt>
                <c:pt idx="56">
                  <c:v>1.2098915594517764E-3</c:v>
                </c:pt>
                <c:pt idx="57">
                  <c:v>1.0082429662098137E-3</c:v>
                </c:pt>
                <c:pt idx="58">
                  <c:v>1.2098915594517764E-3</c:v>
                </c:pt>
                <c:pt idx="59">
                  <c:v>1.1426753617044558E-3</c:v>
                </c:pt>
                <c:pt idx="60">
                  <c:v>1.2098915594517764E-3</c:v>
                </c:pt>
                <c:pt idx="61">
                  <c:v>1.0082429662098137E-3</c:v>
                </c:pt>
                <c:pt idx="62">
                  <c:v>1.2771077571990975E-3</c:v>
                </c:pt>
                <c:pt idx="63">
                  <c:v>1.0754591639571347E-3</c:v>
                </c:pt>
                <c:pt idx="64">
                  <c:v>9.4102676846249283E-4</c:v>
                </c:pt>
                <c:pt idx="65">
                  <c:v>8.7381057071517188E-4</c:v>
                </c:pt>
                <c:pt idx="66">
                  <c:v>1.2098915594517764E-3</c:v>
                </c:pt>
                <c:pt idx="67">
                  <c:v>8.7381057071517188E-4</c:v>
                </c:pt>
                <c:pt idx="68">
                  <c:v>8.7381057071517188E-4</c:v>
                </c:pt>
                <c:pt idx="69">
                  <c:v>9.4102676846249283E-4</c:v>
                </c:pt>
                <c:pt idx="70">
                  <c:v>1.1426753617044558E-3</c:v>
                </c:pt>
                <c:pt idx="71">
                  <c:v>8.7381057071517188E-4</c:v>
                </c:pt>
                <c:pt idx="72">
                  <c:v>1.0082429662098137E-3</c:v>
                </c:pt>
                <c:pt idx="73">
                  <c:v>9.4102676846249283E-4</c:v>
                </c:pt>
                <c:pt idx="74">
                  <c:v>1.0082429662098137E-3</c:v>
                </c:pt>
                <c:pt idx="75">
                  <c:v>8.7381057071517188E-4</c:v>
                </c:pt>
                <c:pt idx="76">
                  <c:v>8.7381057071517188E-4</c:v>
                </c:pt>
                <c:pt idx="77">
                  <c:v>8.0659437296785104E-4</c:v>
                </c:pt>
                <c:pt idx="78">
                  <c:v>9.4102676846249283E-4</c:v>
                </c:pt>
                <c:pt idx="79">
                  <c:v>9.4102676846249283E-4</c:v>
                </c:pt>
                <c:pt idx="80">
                  <c:v>8.7381057071517188E-4</c:v>
                </c:pt>
                <c:pt idx="81">
                  <c:v>8.0659437296785104E-4</c:v>
                </c:pt>
                <c:pt idx="82">
                  <c:v>9.4102676846249283E-4</c:v>
                </c:pt>
                <c:pt idx="83">
                  <c:v>6.7216197747320915E-4</c:v>
                </c:pt>
                <c:pt idx="84">
                  <c:v>9.4102676846249283E-4</c:v>
                </c:pt>
                <c:pt idx="85">
                  <c:v>7.393781752205301E-4</c:v>
                </c:pt>
                <c:pt idx="86">
                  <c:v>8.7381057071517188E-4</c:v>
                </c:pt>
                <c:pt idx="87">
                  <c:v>7.393781752205301E-4</c:v>
                </c:pt>
                <c:pt idx="88">
                  <c:v>1.0082429662098137E-3</c:v>
                </c:pt>
                <c:pt idx="89">
                  <c:v>7.393781752205301E-4</c:v>
                </c:pt>
                <c:pt idx="90">
                  <c:v>6.7216197747320915E-4</c:v>
                </c:pt>
                <c:pt idx="91">
                  <c:v>8.0659437296785104E-4</c:v>
                </c:pt>
                <c:pt idx="92">
                  <c:v>6.7216197747320915E-4</c:v>
                </c:pt>
                <c:pt idx="93">
                  <c:v>8.0659437296785104E-4</c:v>
                </c:pt>
                <c:pt idx="94">
                  <c:v>6.7216197747320915E-4</c:v>
                </c:pt>
                <c:pt idx="95">
                  <c:v>8.7381057071517188E-4</c:v>
                </c:pt>
                <c:pt idx="96">
                  <c:v>6.7216197747320915E-4</c:v>
                </c:pt>
                <c:pt idx="97">
                  <c:v>6.7216197747320915E-4</c:v>
                </c:pt>
                <c:pt idx="98">
                  <c:v>6.7216197747320915E-4</c:v>
                </c:pt>
                <c:pt idx="99">
                  <c:v>7.393781752205301E-4</c:v>
                </c:pt>
                <c:pt idx="100">
                  <c:v>6.7216197747320915E-4</c:v>
                </c:pt>
                <c:pt idx="101">
                  <c:v>6.7216197747320915E-4</c:v>
                </c:pt>
                <c:pt idx="102">
                  <c:v>6.049457797258882E-4</c:v>
                </c:pt>
                <c:pt idx="103">
                  <c:v>6.7216197747320915E-4</c:v>
                </c:pt>
                <c:pt idx="104">
                  <c:v>7.393781752205301E-4</c:v>
                </c:pt>
                <c:pt idx="105">
                  <c:v>7.393781752205301E-4</c:v>
                </c:pt>
                <c:pt idx="106">
                  <c:v>6.049457797258882E-4</c:v>
                </c:pt>
                <c:pt idx="107">
                  <c:v>6.7216197747320915E-4</c:v>
                </c:pt>
                <c:pt idx="108">
                  <c:v>6.049457797258882E-4</c:v>
                </c:pt>
                <c:pt idx="109">
                  <c:v>8.0659437296785104E-4</c:v>
                </c:pt>
                <c:pt idx="110">
                  <c:v>6.049457797258882E-4</c:v>
                </c:pt>
                <c:pt idx="111">
                  <c:v>6.049457797258882E-4</c:v>
                </c:pt>
                <c:pt idx="112">
                  <c:v>6.049457797258882E-4</c:v>
                </c:pt>
                <c:pt idx="113">
                  <c:v>6.7216197747320915E-4</c:v>
                </c:pt>
                <c:pt idx="114">
                  <c:v>6.049457797258882E-4</c:v>
                </c:pt>
                <c:pt idx="115">
                  <c:v>6.049457797258882E-4</c:v>
                </c:pt>
                <c:pt idx="116">
                  <c:v>5.3772958197856736E-4</c:v>
                </c:pt>
                <c:pt idx="117">
                  <c:v>6.049457797258882E-4</c:v>
                </c:pt>
                <c:pt idx="118">
                  <c:v>6.7216197747320915E-4</c:v>
                </c:pt>
                <c:pt idx="119">
                  <c:v>6.049457797258882E-4</c:v>
                </c:pt>
                <c:pt idx="120">
                  <c:v>6.049457797258882E-4</c:v>
                </c:pt>
                <c:pt idx="121">
                  <c:v>6.7216197747320915E-4</c:v>
                </c:pt>
                <c:pt idx="122">
                  <c:v>6.049457797258882E-4</c:v>
                </c:pt>
                <c:pt idx="123">
                  <c:v>6.049457797258882E-4</c:v>
                </c:pt>
                <c:pt idx="124">
                  <c:v>6.049457797258882E-4</c:v>
                </c:pt>
                <c:pt idx="125">
                  <c:v>6.049457797258882E-4</c:v>
                </c:pt>
                <c:pt idx="126">
                  <c:v>6.049457797258882E-4</c:v>
                </c:pt>
                <c:pt idx="127">
                  <c:v>5.3772958197856736E-4</c:v>
                </c:pt>
                <c:pt idx="128">
                  <c:v>5.3772958197856736E-4</c:v>
                </c:pt>
                <c:pt idx="129">
                  <c:v>5.3772958197856736E-4</c:v>
                </c:pt>
                <c:pt idx="130">
                  <c:v>6.7216197747320915E-4</c:v>
                </c:pt>
                <c:pt idx="131">
                  <c:v>5.3772958197856736E-4</c:v>
                </c:pt>
                <c:pt idx="132">
                  <c:v>5.3772958197856736E-4</c:v>
                </c:pt>
                <c:pt idx="133">
                  <c:v>6.049457797258882E-4</c:v>
                </c:pt>
                <c:pt idx="134">
                  <c:v>5.3772958197856736E-4</c:v>
                </c:pt>
                <c:pt idx="135">
                  <c:v>6.049457797258882E-4</c:v>
                </c:pt>
                <c:pt idx="136">
                  <c:v>5.3772958197856736E-4</c:v>
                </c:pt>
                <c:pt idx="137">
                  <c:v>6.049457797258882E-4</c:v>
                </c:pt>
                <c:pt idx="138">
                  <c:v>5.3772958197856736E-4</c:v>
                </c:pt>
              </c:numCache>
            </c:numRef>
          </c:yVal>
          <c:smooth val="0"/>
        </c:ser>
        <c:dLbls>
          <c:showLegendKey val="0"/>
          <c:showVal val="0"/>
          <c:showCatName val="0"/>
          <c:showSerName val="0"/>
          <c:showPercent val="0"/>
          <c:showBubbleSize val="0"/>
        </c:dLbls>
        <c:axId val="106946560"/>
        <c:axId val="106948864"/>
      </c:scatterChart>
      <c:valAx>
        <c:axId val="106946560"/>
        <c:scaling>
          <c:logBase val="10"/>
          <c:orientation val="minMax"/>
          <c:max val="1"/>
          <c:min val="1.0000000000000004E-7"/>
        </c:scaling>
        <c:delete val="0"/>
        <c:axPos val="b"/>
        <c:majorGridlines/>
        <c:title>
          <c:tx>
            <c:rich>
              <a:bodyPr/>
              <a:lstStyle/>
              <a:p>
                <a:pPr>
                  <a:defRPr/>
                </a:pPr>
                <a:r>
                  <a:rPr lang="en-US"/>
                  <a:t>Relative Gap (posterior)</a:t>
                </a:r>
              </a:p>
            </c:rich>
          </c:tx>
          <c:layout/>
          <c:overlay val="0"/>
        </c:title>
        <c:numFmt formatCode="General" sourceLinked="1"/>
        <c:majorTickMark val="out"/>
        <c:minorTickMark val="none"/>
        <c:tickLblPos val="low"/>
        <c:crossAx val="106948864"/>
        <c:crosses val="autoZero"/>
        <c:crossBetween val="midCat"/>
      </c:valAx>
      <c:valAx>
        <c:axId val="106948864"/>
        <c:scaling>
          <c:logBase val="10"/>
          <c:orientation val="minMax"/>
          <c:max val="1"/>
          <c:min val="1.0000000000000004E-6"/>
        </c:scaling>
        <c:delete val="0"/>
        <c:axPos val="l"/>
        <c:majorGridlines/>
        <c:title>
          <c:tx>
            <c:rich>
              <a:bodyPr rot="-5400000" vert="horz"/>
              <a:lstStyle/>
              <a:p>
                <a:pPr>
                  <a:defRPr/>
                </a:pPr>
                <a:r>
                  <a:rPr lang="en-US" dirty="0"/>
                  <a:t>Relative Skim </a:t>
                </a:r>
                <a:r>
                  <a:rPr lang="en-US" dirty="0" smtClean="0"/>
                  <a:t>Error</a:t>
                </a:r>
                <a:endParaRPr lang="en-US" dirty="0"/>
              </a:p>
            </c:rich>
          </c:tx>
          <c:layout/>
          <c:overlay val="0"/>
        </c:title>
        <c:numFmt formatCode="General" sourceLinked="1"/>
        <c:majorTickMark val="out"/>
        <c:minorTickMark val="none"/>
        <c:tickLblPos val="low"/>
        <c:crossAx val="106946560"/>
        <c:crosses val="autoZero"/>
        <c:crossBetween val="midCat"/>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2911441625354"/>
          <c:y val="1.9027454473075186E-2"/>
          <c:w val="0.81734434237386999"/>
          <c:h val="0.87099611692374068"/>
        </c:manualLayout>
      </c:layout>
      <c:scatterChart>
        <c:scatterStyle val="lineMarker"/>
        <c:varyColors val="0"/>
        <c:ser>
          <c:idx val="0"/>
          <c:order val="0"/>
          <c:tx>
            <c:strRef>
              <c:f>'RG-Skim delta graphs'!$C$4</c:f>
              <c:strCache>
                <c:ptCount val="1"/>
                <c:pt idx="0">
                  <c:v>Extreme/atl</c:v>
                </c:pt>
              </c:strCache>
            </c:strRef>
          </c:tx>
          <c:spPr>
            <a:ln>
              <a:solidFill>
                <a:schemeClr val="accent1">
                  <a:lumMod val="40000"/>
                  <a:lumOff val="60000"/>
                  <a:alpha val="50000"/>
                </a:schemeClr>
              </a:solidFill>
            </a:ln>
          </c:spPr>
          <c:marker>
            <c:symbol val="diamond"/>
            <c:size val="5"/>
            <c:spPr>
              <a:solidFill>
                <a:schemeClr val="accent1">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graphs'!$C$7:$C$1161</c:f>
              <c:numCache>
                <c:formatCode>General</c:formatCode>
                <c:ptCount val="1155"/>
                <c:pt idx="0">
                  <c:v>4.0158989506114358</c:v>
                </c:pt>
                <c:pt idx="1">
                  <c:v>1.5225813113723135</c:v>
                </c:pt>
                <c:pt idx="2">
                  <c:v>1.1793754056744927</c:v>
                </c:pt>
                <c:pt idx="3">
                  <c:v>0.56044865681716172</c:v>
                </c:pt>
                <c:pt idx="4">
                  <c:v>0.54660212008121367</c:v>
                </c:pt>
                <c:pt idx="5">
                  <c:v>0.36868084464405526</c:v>
                </c:pt>
                <c:pt idx="6">
                  <c:v>0.32324269496686631</c:v>
                </c:pt>
                <c:pt idx="7">
                  <c:v>0.28593770521710316</c:v>
                </c:pt>
                <c:pt idx="8">
                  <c:v>0.37607462639626049</c:v>
                </c:pt>
                <c:pt idx="9">
                  <c:v>0.23881915059623121</c:v>
                </c:pt>
                <c:pt idx="10">
                  <c:v>0.39771824207089784</c:v>
                </c:pt>
                <c:pt idx="11">
                  <c:v>0.32364599215335021</c:v>
                </c:pt>
                <c:pt idx="12">
                  <c:v>0.2952807567039808</c:v>
                </c:pt>
                <c:pt idx="13">
                  <c:v>0.18659216494656286</c:v>
                </c:pt>
                <c:pt idx="14">
                  <c:v>0.28089649038605413</c:v>
                </c:pt>
                <c:pt idx="15">
                  <c:v>0.16696503520434516</c:v>
                </c:pt>
                <c:pt idx="16">
                  <c:v>0.14263277161981497</c:v>
                </c:pt>
                <c:pt idx="17">
                  <c:v>0.2422471766813446</c:v>
                </c:pt>
                <c:pt idx="18">
                  <c:v>0.13718825960228198</c:v>
                </c:pt>
                <c:pt idx="19">
                  <c:v>0.12193018271364015</c:v>
                </c:pt>
                <c:pt idx="20">
                  <c:v>0.17892951840336827</c:v>
                </c:pt>
                <c:pt idx="21">
                  <c:v>0.18013940996282007</c:v>
                </c:pt>
                <c:pt idx="22">
                  <c:v>0.13080272081628649</c:v>
                </c:pt>
                <c:pt idx="23">
                  <c:v>0.11124280727181612</c:v>
                </c:pt>
                <c:pt idx="24">
                  <c:v>0.23606328648859107</c:v>
                </c:pt>
                <c:pt idx="25">
                  <c:v>0.17207346623314154</c:v>
                </c:pt>
                <c:pt idx="26">
                  <c:v>0.12912231587260348</c:v>
                </c:pt>
                <c:pt idx="27">
                  <c:v>0.10142924240070726</c:v>
                </c:pt>
                <c:pt idx="28">
                  <c:v>0.16138609079131752</c:v>
                </c:pt>
                <c:pt idx="29">
                  <c:v>0.18074435574254594</c:v>
                </c:pt>
                <c:pt idx="30">
                  <c:v>0.13779320538200787</c:v>
                </c:pt>
                <c:pt idx="31">
                  <c:v>8.1062734483269019E-2</c:v>
                </c:pt>
                <c:pt idx="32">
                  <c:v>0.14182617724684712</c:v>
                </c:pt>
                <c:pt idx="33">
                  <c:v>8.7784354258001115E-2</c:v>
                </c:pt>
                <c:pt idx="34">
                  <c:v>0.11124280727181612</c:v>
                </c:pt>
                <c:pt idx="35">
                  <c:v>7.4542763301778892E-2</c:v>
                </c:pt>
                <c:pt idx="36">
                  <c:v>0.12569428978749012</c:v>
                </c:pt>
                <c:pt idx="37">
                  <c:v>7.0845872425676248E-2</c:v>
                </c:pt>
                <c:pt idx="38">
                  <c:v>7.5954303454472627E-2</c:v>
                </c:pt>
                <c:pt idx="39">
                  <c:v>0.12482047921677494</c:v>
                </c:pt>
                <c:pt idx="40">
                  <c:v>0.10189975578493851</c:v>
                </c:pt>
                <c:pt idx="41">
                  <c:v>5.7940362458190627E-2</c:v>
                </c:pt>
                <c:pt idx="42">
                  <c:v>9.8942243084056386E-2</c:v>
                </c:pt>
                <c:pt idx="43">
                  <c:v>6.5065279419406652E-2</c:v>
                </c:pt>
                <c:pt idx="44">
                  <c:v>9.0809083156630555E-2</c:v>
                </c:pt>
                <c:pt idx="45">
                  <c:v>6.9837629459466422E-2</c:v>
                </c:pt>
                <c:pt idx="46">
                  <c:v>5.6864903294233493E-2</c:v>
                </c:pt>
                <c:pt idx="47">
                  <c:v>6.7417846340562873E-2</c:v>
                </c:pt>
                <c:pt idx="48">
                  <c:v>5.9351902610884369E-2</c:v>
                </c:pt>
                <c:pt idx="49">
                  <c:v>8.3280869008930627E-2</c:v>
                </c:pt>
                <c:pt idx="50">
                  <c:v>9.484205502146982E-2</c:v>
                </c:pt>
                <c:pt idx="51">
                  <c:v>5.7133768085222775E-2</c:v>
                </c:pt>
                <c:pt idx="52">
                  <c:v>7.111473721666553E-2</c:v>
                </c:pt>
                <c:pt idx="53">
                  <c:v>3.4549125642122952E-2</c:v>
                </c:pt>
                <c:pt idx="54">
                  <c:v>7.0375359041444999E-2</c:v>
                </c:pt>
                <c:pt idx="55">
                  <c:v>7.205576398512803E-2</c:v>
                </c:pt>
                <c:pt idx="56">
                  <c:v>6.5334144210395934E-2</c:v>
                </c:pt>
                <c:pt idx="57">
                  <c:v>3.5490152410585445E-2</c:v>
                </c:pt>
                <c:pt idx="58">
                  <c:v>7.803800558463958E-2</c:v>
                </c:pt>
                <c:pt idx="59">
                  <c:v>4.2010123592075573E-2</c:v>
                </c:pt>
                <c:pt idx="60">
                  <c:v>5.6663254700991532E-2</c:v>
                </c:pt>
                <c:pt idx="61">
                  <c:v>3.9657556670919338E-2</c:v>
                </c:pt>
                <c:pt idx="62">
                  <c:v>8.4154679579645786E-2</c:v>
                </c:pt>
                <c:pt idx="63">
                  <c:v>5.5923876525771E-2</c:v>
                </c:pt>
                <c:pt idx="64">
                  <c:v>2.9843991799810489E-2</c:v>
                </c:pt>
                <c:pt idx="65">
                  <c:v>3.0247288986294415E-2</c:v>
                </c:pt>
                <c:pt idx="66">
                  <c:v>6.3922604057702184E-2</c:v>
                </c:pt>
                <c:pt idx="67">
                  <c:v>4.2480636976306822E-2</c:v>
                </c:pt>
                <c:pt idx="68">
                  <c:v>3.1860477732230115E-2</c:v>
                </c:pt>
                <c:pt idx="69">
                  <c:v>3.0785018568272982E-2</c:v>
                </c:pt>
                <c:pt idx="70">
                  <c:v>4.4564339106473769E-2</c:v>
                </c:pt>
                <c:pt idx="71">
                  <c:v>2.63487495169498E-2</c:v>
                </c:pt>
                <c:pt idx="72">
                  <c:v>4.4631555304221089E-2</c:v>
                </c:pt>
                <c:pt idx="73">
                  <c:v>2.9306262217831919E-2</c:v>
                </c:pt>
                <c:pt idx="74">
                  <c:v>3.7909935529488993E-2</c:v>
                </c:pt>
                <c:pt idx="75">
                  <c:v>4.7521851807355887E-2</c:v>
                </c:pt>
                <c:pt idx="76">
                  <c:v>3.8514881309214884E-2</c:v>
                </c:pt>
                <c:pt idx="77">
                  <c:v>2.271907483859447E-2</c:v>
                </c:pt>
                <c:pt idx="78">
                  <c:v>4.0464151043887189E-2</c:v>
                </c:pt>
                <c:pt idx="79">
                  <c:v>3.2599855907450646E-2</c:v>
                </c:pt>
                <c:pt idx="80">
                  <c:v>3.3876963664649741E-2</c:v>
                </c:pt>
                <c:pt idx="81">
                  <c:v>2.3727317804804283E-2</c:v>
                </c:pt>
                <c:pt idx="82">
                  <c:v>4.584144686367287E-2</c:v>
                </c:pt>
                <c:pt idx="83">
                  <c:v>1.5258076888641848E-2</c:v>
                </c:pt>
                <c:pt idx="84">
                  <c:v>5.4512336373077265E-2</c:v>
                </c:pt>
                <c:pt idx="85">
                  <c:v>2.789472206513818E-2</c:v>
                </c:pt>
                <c:pt idx="86">
                  <c:v>4.1808474998833611E-2</c:v>
                </c:pt>
                <c:pt idx="87">
                  <c:v>1.8753319171502539E-2</c:v>
                </c:pt>
                <c:pt idx="88">
                  <c:v>5.3369661011372811E-2</c:v>
                </c:pt>
                <c:pt idx="89">
                  <c:v>3.0314505184041735E-2</c:v>
                </c:pt>
                <c:pt idx="90">
                  <c:v>2.2046912861121263E-2</c:v>
                </c:pt>
                <c:pt idx="91">
                  <c:v>4.4429906710979128E-2</c:v>
                </c:pt>
                <c:pt idx="92">
                  <c:v>1.7005698030072191E-2</c:v>
                </c:pt>
                <c:pt idx="93">
                  <c:v>3.4347477048880991E-2</c:v>
                </c:pt>
                <c:pt idx="94">
                  <c:v>2.1778048070131978E-2</c:v>
                </c:pt>
                <c:pt idx="95">
                  <c:v>4.7118554620871958E-2</c:v>
                </c:pt>
                <c:pt idx="96">
                  <c:v>2.1643615674637337E-2</c:v>
                </c:pt>
                <c:pt idx="97">
                  <c:v>1.9089400160239137E-2</c:v>
                </c:pt>
                <c:pt idx="98">
                  <c:v>3.4414693246628311E-2</c:v>
                </c:pt>
                <c:pt idx="99">
                  <c:v>2.4937209364256061E-2</c:v>
                </c:pt>
                <c:pt idx="100">
                  <c:v>3.3473666478165819E-2</c:v>
                </c:pt>
                <c:pt idx="101">
                  <c:v>2.3660101607056963E-2</c:v>
                </c:pt>
                <c:pt idx="102">
                  <c:v>1.9895994533206989E-2</c:v>
                </c:pt>
                <c:pt idx="103">
                  <c:v>2.5878236132718554E-2</c:v>
                </c:pt>
                <c:pt idx="104">
                  <c:v>3.5960665794816694E-2</c:v>
                </c:pt>
                <c:pt idx="105">
                  <c:v>4.2144555987570213E-2</c:v>
                </c:pt>
                <c:pt idx="106">
                  <c:v>2.1710831872384657E-2</c:v>
                </c:pt>
                <c:pt idx="107">
                  <c:v>2.4533912177772135E-2</c:v>
                </c:pt>
                <c:pt idx="108">
                  <c:v>1.8618886776007895E-2</c:v>
                </c:pt>
                <c:pt idx="109">
                  <c:v>4.3354447547021994E-2</c:v>
                </c:pt>
                <c:pt idx="110">
                  <c:v>2.1778048070131978E-2</c:v>
                </c:pt>
                <c:pt idx="111">
                  <c:v>1.9828778335459669E-2</c:v>
                </c:pt>
                <c:pt idx="112">
                  <c:v>1.9627129742217708E-2</c:v>
                </c:pt>
                <c:pt idx="113">
                  <c:v>2.9037397426842637E-2</c:v>
                </c:pt>
                <c:pt idx="114">
                  <c:v>2.5945452330465874E-2</c:v>
                </c:pt>
                <c:pt idx="115">
                  <c:v>2.2248561454363224E-2</c:v>
                </c:pt>
                <c:pt idx="116">
                  <c:v>1.7476211414303441E-2</c:v>
                </c:pt>
                <c:pt idx="117">
                  <c:v>1.9223832555733782E-2</c:v>
                </c:pt>
                <c:pt idx="118">
                  <c:v>2.7558641076401574E-2</c:v>
                </c:pt>
                <c:pt idx="119">
                  <c:v>2.2853507234089115E-2</c:v>
                </c:pt>
                <c:pt idx="120">
                  <c:v>1.9895994533206989E-2</c:v>
                </c:pt>
                <c:pt idx="121">
                  <c:v>2.6012668528213195E-2</c:v>
                </c:pt>
                <c:pt idx="122">
                  <c:v>2.4533912177772135E-2</c:v>
                </c:pt>
                <c:pt idx="123">
                  <c:v>3.2599855907450646E-2</c:v>
                </c:pt>
                <c:pt idx="124">
                  <c:v>2.426504738678285E-2</c:v>
                </c:pt>
                <c:pt idx="125">
                  <c:v>3.1188315754756907E-2</c:v>
                </c:pt>
                <c:pt idx="126">
                  <c:v>1.9963210730954313E-2</c:v>
                </c:pt>
                <c:pt idx="127">
                  <c:v>1.8081157194029328E-2</c:v>
                </c:pt>
                <c:pt idx="128">
                  <c:v>1.6400752250346304E-2</c:v>
                </c:pt>
                <c:pt idx="129">
                  <c:v>1.9627129742217708E-2</c:v>
                </c:pt>
                <c:pt idx="130">
                  <c:v>2.2517426245352509E-2</c:v>
                </c:pt>
                <c:pt idx="131">
                  <c:v>1.9761562137712348E-2</c:v>
                </c:pt>
                <c:pt idx="132">
                  <c:v>1.9358264951228422E-2</c:v>
                </c:pt>
                <c:pt idx="133">
                  <c:v>2.0433724115185559E-2</c:v>
                </c:pt>
                <c:pt idx="134">
                  <c:v>2.0433724115185559E-2</c:v>
                </c:pt>
                <c:pt idx="135">
                  <c:v>1.9694345939965028E-2</c:v>
                </c:pt>
                <c:pt idx="136">
                  <c:v>1.4653131108915959E-2</c:v>
                </c:pt>
                <c:pt idx="137">
                  <c:v>3.0314505184041735E-2</c:v>
                </c:pt>
                <c:pt idx="138">
                  <c:v>2.6684830505686406E-2</c:v>
                </c:pt>
                <c:pt idx="140">
                  <c:v>0</c:v>
                </c:pt>
                <c:pt idx="141">
                  <c:v>1.4044905691869229</c:v>
                </c:pt>
                <c:pt idx="142">
                  <c:v>0.67209551024911462</c:v>
                </c:pt>
                <c:pt idx="143">
                  <c:v>0.29049715010161176</c:v>
                </c:pt>
                <c:pt idx="144">
                  <c:v>0.29286024052319565</c:v>
                </c:pt>
                <c:pt idx="145">
                  <c:v>0.10495380906896941</c:v>
                </c:pt>
                <c:pt idx="146">
                  <c:v>7.9693187321003167E-2</c:v>
                </c:pt>
                <c:pt idx="147">
                  <c:v>4.4491288627063121E-2</c:v>
                </c:pt>
                <c:pt idx="148">
                  <c:v>0.10527975257539478</c:v>
                </c:pt>
                <c:pt idx="149">
                  <c:v>6.3151554369915597E-2</c:v>
                </c:pt>
                <c:pt idx="150">
                  <c:v>7.0403797387880093E-2</c:v>
                </c:pt>
                <c:pt idx="151">
                  <c:v>5.8669831156566744E-2</c:v>
                </c:pt>
                <c:pt idx="152">
                  <c:v>5.4025136190005214E-2</c:v>
                </c:pt>
                <c:pt idx="153">
                  <c:v>3.8216876128374724E-2</c:v>
                </c:pt>
                <c:pt idx="154">
                  <c:v>5.6469712488195489E-2</c:v>
                </c:pt>
                <c:pt idx="155">
                  <c:v>3.0475717850772171E-2</c:v>
                </c:pt>
                <c:pt idx="156">
                  <c:v>3.0068288467740456E-2</c:v>
                </c:pt>
                <c:pt idx="157">
                  <c:v>4.2535627588510892E-2</c:v>
                </c:pt>
                <c:pt idx="158">
                  <c:v>1.6460147074481228E-2</c:v>
                </c:pt>
                <c:pt idx="159">
                  <c:v>2.2490101943350587E-2</c:v>
                </c:pt>
                <c:pt idx="160">
                  <c:v>3.4224068174663932E-2</c:v>
                </c:pt>
                <c:pt idx="161">
                  <c:v>2.6727367526880409E-2</c:v>
                </c:pt>
                <c:pt idx="162">
                  <c:v>3.4712983434301993E-2</c:v>
                </c:pt>
                <c:pt idx="163">
                  <c:v>4.5550605022945577E-2</c:v>
                </c:pt>
                <c:pt idx="164">
                  <c:v>1.4341514282716315E-2</c:v>
                </c:pt>
                <c:pt idx="165">
                  <c:v>6.6981390570413704E-2</c:v>
                </c:pt>
                <c:pt idx="166">
                  <c:v>3.5609328076971765E-2</c:v>
                </c:pt>
                <c:pt idx="167">
                  <c:v>3.2023949506292684E-2</c:v>
                </c:pt>
                <c:pt idx="168">
                  <c:v>1.5237858925386085E-2</c:v>
                </c:pt>
                <c:pt idx="169">
                  <c:v>4.4246830997244094E-2</c:v>
                </c:pt>
                <c:pt idx="170">
                  <c:v>1.7926892853395396E-2</c:v>
                </c:pt>
                <c:pt idx="171">
                  <c:v>2.0941870287830077E-2</c:v>
                </c:pt>
                <c:pt idx="172">
                  <c:v>1.205990973773872E-2</c:v>
                </c:pt>
                <c:pt idx="173">
                  <c:v>4.709883667846608E-2</c:v>
                </c:pt>
                <c:pt idx="174">
                  <c:v>2.7134796909912121E-2</c:v>
                </c:pt>
                <c:pt idx="175">
                  <c:v>2.6401424020455037E-2</c:v>
                </c:pt>
                <c:pt idx="176">
                  <c:v>1.4260028406109973E-2</c:v>
                </c:pt>
                <c:pt idx="177">
                  <c:v>3.3164751778781476E-2</c:v>
                </c:pt>
                <c:pt idx="178">
                  <c:v>1.7926892853395396E-2</c:v>
                </c:pt>
                <c:pt idx="179">
                  <c:v>2.8601542688826288E-2</c:v>
                </c:pt>
                <c:pt idx="180">
                  <c:v>1.4585971912535344E-2</c:v>
                </c:pt>
                <c:pt idx="181">
                  <c:v>2.4364277105296466E-2</c:v>
                </c:pt>
                <c:pt idx="182">
                  <c:v>1.3119226133621176E-2</c:v>
                </c:pt>
                <c:pt idx="183">
                  <c:v>2.7297768663124809E-2</c:v>
                </c:pt>
                <c:pt idx="184">
                  <c:v>1.3526655516652889E-2</c:v>
                </c:pt>
                <c:pt idx="185">
                  <c:v>1.8334322236427111E-2</c:v>
                </c:pt>
                <c:pt idx="186">
                  <c:v>1.3037740257014834E-2</c:v>
                </c:pt>
                <c:pt idx="187">
                  <c:v>2.5749537007604295E-2</c:v>
                </c:pt>
                <c:pt idx="188">
                  <c:v>1.6949062334119282E-2</c:v>
                </c:pt>
                <c:pt idx="189">
                  <c:v>1.7356491717150997E-2</c:v>
                </c:pt>
                <c:pt idx="190">
                  <c:v>1.2711796750589461E-2</c:v>
                </c:pt>
                <c:pt idx="191">
                  <c:v>3.1372062493441939E-2</c:v>
                </c:pt>
                <c:pt idx="192">
                  <c:v>1.5808260061630486E-2</c:v>
                </c:pt>
                <c:pt idx="193">
                  <c:v>1.3689627269865575E-2</c:v>
                </c:pt>
                <c:pt idx="194">
                  <c:v>1.2467339120770433E-2</c:v>
                </c:pt>
                <c:pt idx="195">
                  <c:v>2.9090457948464345E-2</c:v>
                </c:pt>
                <c:pt idx="196">
                  <c:v>1.3771113146471918E-2</c:v>
                </c:pt>
                <c:pt idx="197">
                  <c:v>1.4097056652897287E-2</c:v>
                </c:pt>
                <c:pt idx="198">
                  <c:v>1.2711796750589461E-2</c:v>
                </c:pt>
                <c:pt idx="199">
                  <c:v>1.2467339120770433E-2</c:v>
                </c:pt>
                <c:pt idx="200">
                  <c:v>1.6867576457512939E-2</c:v>
                </c:pt>
                <c:pt idx="201">
                  <c:v>1.1978423861132377E-2</c:v>
                </c:pt>
                <c:pt idx="202">
                  <c:v>1.2548824997376777E-2</c:v>
                </c:pt>
                <c:pt idx="203">
                  <c:v>1.1733966231313349E-2</c:v>
                </c:pt>
                <c:pt idx="204">
                  <c:v>1.5237858925386085E-2</c:v>
                </c:pt>
                <c:pt idx="205">
                  <c:v>1.2793282627195805E-2</c:v>
                </c:pt>
                <c:pt idx="206">
                  <c:v>1.8578779866246137E-2</c:v>
                </c:pt>
                <c:pt idx="207">
                  <c:v>1.1978423861132377E-2</c:v>
                </c:pt>
                <c:pt idx="208">
                  <c:v>1.5971231814843171E-2</c:v>
                </c:pt>
                <c:pt idx="209">
                  <c:v>1.2467339120770433E-2</c:v>
                </c:pt>
                <c:pt idx="210">
                  <c:v>1.6867576457512939E-2</c:v>
                </c:pt>
                <c:pt idx="211">
                  <c:v>1.2222881490951406E-2</c:v>
                </c:pt>
                <c:pt idx="212">
                  <c:v>1.205990973773872E-2</c:v>
                </c:pt>
                <c:pt idx="213">
                  <c:v>1.1733966231313349E-2</c:v>
                </c:pt>
                <c:pt idx="214">
                  <c:v>2.0697412658011047E-2</c:v>
                </c:pt>
                <c:pt idx="215">
                  <c:v>1.3119226133621176E-2</c:v>
                </c:pt>
                <c:pt idx="216">
                  <c:v>1.2711796750589461E-2</c:v>
                </c:pt>
                <c:pt idx="217">
                  <c:v>1.1570994478100663E-2</c:v>
                </c:pt>
                <c:pt idx="218">
                  <c:v>1.1733966231313349E-2</c:v>
                </c:pt>
                <c:pt idx="219">
                  <c:v>1.1570994478100663E-2</c:v>
                </c:pt>
                <c:pt idx="220">
                  <c:v>1.140802272488798E-2</c:v>
                </c:pt>
                <c:pt idx="221">
                  <c:v>1.2630310873983119E-2</c:v>
                </c:pt>
                <c:pt idx="222">
                  <c:v>1.1245050971675294E-2</c:v>
                </c:pt>
                <c:pt idx="223">
                  <c:v>1.3445169640046547E-2</c:v>
                </c:pt>
                <c:pt idx="224">
                  <c:v>1.3200712010227518E-2</c:v>
                </c:pt>
                <c:pt idx="225">
                  <c:v>1.3445169640046547E-2</c:v>
                </c:pt>
                <c:pt idx="226">
                  <c:v>1.2467339120770433E-2</c:v>
                </c:pt>
                <c:pt idx="227">
                  <c:v>1.1000593341856265E-2</c:v>
                </c:pt>
                <c:pt idx="228">
                  <c:v>1.140802272488798E-2</c:v>
                </c:pt>
                <c:pt idx="229">
                  <c:v>1.205990973773872E-2</c:v>
                </c:pt>
                <c:pt idx="230">
                  <c:v>1.1815452107919691E-2</c:v>
                </c:pt>
                <c:pt idx="231">
                  <c:v>1.2222881490951406E-2</c:v>
                </c:pt>
                <c:pt idx="232">
                  <c:v>1.7845406976789054E-2</c:v>
                </c:pt>
                <c:pt idx="233">
                  <c:v>1.2711796750589461E-2</c:v>
                </c:pt>
                <c:pt idx="234">
                  <c:v>1.148950860149432E-2</c:v>
                </c:pt>
                <c:pt idx="235">
                  <c:v>1.205990973773872E-2</c:v>
                </c:pt>
                <c:pt idx="236">
                  <c:v>1.4585971912535344E-2</c:v>
                </c:pt>
                <c:pt idx="237">
                  <c:v>1.1815452107919691E-2</c:v>
                </c:pt>
                <c:pt idx="238">
                  <c:v>1.1815452107919691E-2</c:v>
                </c:pt>
                <c:pt idx="239">
                  <c:v>1.1978423861132377E-2</c:v>
                </c:pt>
                <c:pt idx="240">
                  <c:v>1.140802272488798E-2</c:v>
                </c:pt>
                <c:pt idx="241">
                  <c:v>1.1652480354707007E-2</c:v>
                </c:pt>
                <c:pt idx="242">
                  <c:v>1.2548824997376777E-2</c:v>
                </c:pt>
                <c:pt idx="243">
                  <c:v>1.205990973773872E-2</c:v>
                </c:pt>
                <c:pt idx="244">
                  <c:v>1.205990973773872E-2</c:v>
                </c:pt>
                <c:pt idx="245">
                  <c:v>1.1082079218462609E-2</c:v>
                </c:pt>
                <c:pt idx="246">
                  <c:v>2.0045525645160305E-2</c:v>
                </c:pt>
                <c:pt idx="247">
                  <c:v>1.5400830678598772E-2</c:v>
                </c:pt>
                <c:pt idx="248">
                  <c:v>1.1978423861132377E-2</c:v>
                </c:pt>
                <c:pt idx="249">
                  <c:v>1.295625438040849E-2</c:v>
                </c:pt>
                <c:pt idx="250">
                  <c:v>1.1733966231313349E-2</c:v>
                </c:pt>
                <c:pt idx="251">
                  <c:v>1.1896937984526033E-2</c:v>
                </c:pt>
                <c:pt idx="252">
                  <c:v>1.1570994478100663E-2</c:v>
                </c:pt>
                <c:pt idx="253">
                  <c:v>1.1896937984526033E-2</c:v>
                </c:pt>
                <c:pt idx="254">
                  <c:v>1.2141395614345062E-2</c:v>
                </c:pt>
                <c:pt idx="255">
                  <c:v>1.205990973773872E-2</c:v>
                </c:pt>
                <c:pt idx="256">
                  <c:v>1.1000593341856265E-2</c:v>
                </c:pt>
                <c:pt idx="257">
                  <c:v>1.1570994478100663E-2</c:v>
                </c:pt>
                <c:pt idx="258">
                  <c:v>1.2222881490951406E-2</c:v>
                </c:pt>
                <c:pt idx="259">
                  <c:v>1.1815452107919691E-2</c:v>
                </c:pt>
                <c:pt idx="260">
                  <c:v>1.238585324416409E-2</c:v>
                </c:pt>
                <c:pt idx="261">
                  <c:v>1.1815452107919691E-2</c:v>
                </c:pt>
                <c:pt idx="262">
                  <c:v>1.1570994478100663E-2</c:v>
                </c:pt>
                <c:pt idx="263">
                  <c:v>1.1326536848281638E-2</c:v>
                </c:pt>
                <c:pt idx="264">
                  <c:v>1.1245050971675294E-2</c:v>
                </c:pt>
                <c:pt idx="265">
                  <c:v>1.2467339120770433E-2</c:v>
                </c:pt>
                <c:pt idx="266">
                  <c:v>1.1570994478100663E-2</c:v>
                </c:pt>
                <c:pt idx="267">
                  <c:v>1.1978423861132377E-2</c:v>
                </c:pt>
                <c:pt idx="268">
                  <c:v>1.1326536848281638E-2</c:v>
                </c:pt>
                <c:pt idx="269">
                  <c:v>1.148950860149432E-2</c:v>
                </c:pt>
                <c:pt idx="270">
                  <c:v>1.1326536848281638E-2</c:v>
                </c:pt>
                <c:pt idx="271">
                  <c:v>1.2222881490951406E-2</c:v>
                </c:pt>
                <c:pt idx="272">
                  <c:v>1.140802272488798E-2</c:v>
                </c:pt>
                <c:pt idx="273">
                  <c:v>1.148950860149432E-2</c:v>
                </c:pt>
                <c:pt idx="274">
                  <c:v>1.1163565095068951E-2</c:v>
                </c:pt>
                <c:pt idx="275">
                  <c:v>1.1978423861132377E-2</c:v>
                </c:pt>
                <c:pt idx="276">
                  <c:v>1.1082079218462609E-2</c:v>
                </c:pt>
                <c:pt idx="277">
                  <c:v>1.1326536848281638E-2</c:v>
                </c:pt>
                <c:pt idx="278">
                  <c:v>1.1733966231313349E-2</c:v>
                </c:pt>
                <c:pt idx="279">
                  <c:v>1.140802272488798E-2</c:v>
                </c:pt>
                <c:pt idx="280">
                  <c:v>1.1652480354707007E-2</c:v>
                </c:pt>
                <c:pt idx="281">
                  <c:v>1.1733966231313349E-2</c:v>
                </c:pt>
                <c:pt idx="282">
                  <c:v>1.1978423861132377E-2</c:v>
                </c:pt>
                <c:pt idx="283">
                  <c:v>1.0756135712037238E-2</c:v>
                </c:pt>
                <c:pt idx="284">
                  <c:v>1.1000593341856265E-2</c:v>
                </c:pt>
                <c:pt idx="285">
                  <c:v>1.2141395614345062E-2</c:v>
                </c:pt>
                <c:pt idx="286">
                  <c:v>1.1570994478100663E-2</c:v>
                </c:pt>
                <c:pt idx="287">
                  <c:v>1.1570994478100663E-2</c:v>
                </c:pt>
                <c:pt idx="288">
                  <c:v>1.0919107465249923E-2</c:v>
                </c:pt>
                <c:pt idx="289">
                  <c:v>1.1815452107919691E-2</c:v>
                </c:pt>
                <c:pt idx="290">
                  <c:v>1.0919107465249923E-2</c:v>
                </c:pt>
                <c:pt idx="291">
                  <c:v>1.1163565095068951E-2</c:v>
                </c:pt>
                <c:pt idx="292">
                  <c:v>1.1245050971675294E-2</c:v>
                </c:pt>
                <c:pt idx="293">
                  <c:v>1.148950860149432E-2</c:v>
                </c:pt>
                <c:pt idx="295">
                  <c:v>0</c:v>
                </c:pt>
                <c:pt idx="296">
                  <c:v>1.1468427659647895</c:v>
                </c:pt>
                <c:pt idx="297">
                  <c:v>0.60030786208132303</c:v>
                </c:pt>
                <c:pt idx="298">
                  <c:v>0.30643864553003608</c:v>
                </c:pt>
                <c:pt idx="299">
                  <c:v>0.23760925903677946</c:v>
                </c:pt>
                <c:pt idx="300">
                  <c:v>0.21549512997791087</c:v>
                </c:pt>
                <c:pt idx="301">
                  <c:v>0.23129093644853127</c:v>
                </c:pt>
                <c:pt idx="302">
                  <c:v>0.1288534510816142</c:v>
                </c:pt>
                <c:pt idx="303">
                  <c:v>0.24137336611062943</c:v>
                </c:pt>
                <c:pt idx="304">
                  <c:v>0.13792763777750253</c:v>
                </c:pt>
                <c:pt idx="305">
                  <c:v>0.20648815947976987</c:v>
                </c:pt>
                <c:pt idx="306">
                  <c:v>7.4811628092768173E-2</c:v>
                </c:pt>
                <c:pt idx="307">
                  <c:v>8.2003761251731519E-2</c:v>
                </c:pt>
                <c:pt idx="308">
                  <c:v>3.6565611574542585E-2</c:v>
                </c:pt>
                <c:pt idx="309">
                  <c:v>5.323522861587817E-2</c:v>
                </c:pt>
                <c:pt idx="310">
                  <c:v>3.1389964347998872E-2</c:v>
                </c:pt>
                <c:pt idx="311">
                  <c:v>3.8582097506962204E-2</c:v>
                </c:pt>
                <c:pt idx="312">
                  <c:v>2.8499667844864067E-2</c:v>
                </c:pt>
                <c:pt idx="313">
                  <c:v>3.1658829138988147E-2</c:v>
                </c:pt>
                <c:pt idx="314">
                  <c:v>1.9761562137712348E-2</c:v>
                </c:pt>
                <c:pt idx="315">
                  <c:v>2.3996182595793565E-2</c:v>
                </c:pt>
                <c:pt idx="316">
                  <c:v>5.8814173028905806E-2</c:v>
                </c:pt>
                <c:pt idx="317">
                  <c:v>2.3391236816067678E-2</c:v>
                </c:pt>
                <c:pt idx="318">
                  <c:v>2.4735560771014097E-2</c:v>
                </c:pt>
                <c:pt idx="319">
                  <c:v>2.0837021301669485E-2</c:v>
                </c:pt>
                <c:pt idx="320">
                  <c:v>1.8686102973755215E-2</c:v>
                </c:pt>
                <c:pt idx="321">
                  <c:v>2.1912480465626619E-2</c:v>
                </c:pt>
                <c:pt idx="322">
                  <c:v>2.3727317804804283E-2</c:v>
                </c:pt>
                <c:pt idx="323">
                  <c:v>1.2905509967485617E-2</c:v>
                </c:pt>
                <c:pt idx="324">
                  <c:v>2.0366507917438239E-2</c:v>
                </c:pt>
                <c:pt idx="325">
                  <c:v>1.2636645176496332E-2</c:v>
                </c:pt>
                <c:pt idx="326">
                  <c:v>1.7879508600787367E-2</c:v>
                </c:pt>
                <c:pt idx="327">
                  <c:v>1.7140130425566835E-2</c:v>
                </c:pt>
                <c:pt idx="328">
                  <c:v>1.6938481832324871E-2</c:v>
                </c:pt>
                <c:pt idx="329">
                  <c:v>1.2569428978749011E-2</c:v>
                </c:pt>
                <c:pt idx="330">
                  <c:v>2.6684830505686406E-2</c:v>
                </c:pt>
                <c:pt idx="332">
                  <c:v>0</c:v>
                </c:pt>
                <c:pt idx="333">
                  <c:v>8.5440009239801729</c:v>
                </c:pt>
                <c:pt idx="334">
                  <c:v>2.4179931840393554</c:v>
                </c:pt>
                <c:pt idx="335">
                  <c:v>1.4392738445368507</c:v>
                </c:pt>
                <c:pt idx="336">
                  <c:v>1.2045668311315609</c:v>
                </c:pt>
                <c:pt idx="337">
                  <c:v>1.0570487621907889</c:v>
                </c:pt>
                <c:pt idx="338">
                  <c:v>0.96456285497116911</c:v>
                </c:pt>
                <c:pt idx="339">
                  <c:v>0.80007575490343175</c:v>
                </c:pt>
                <c:pt idx="340">
                  <c:v>0.68466759292943069</c:v>
                </c:pt>
                <c:pt idx="341">
                  <c:v>0.56452497751945319</c:v>
                </c:pt>
                <c:pt idx="342">
                  <c:v>0.55904051165797553</c:v>
                </c:pt>
                <c:pt idx="343">
                  <c:v>0.54249336252035474</c:v>
                </c:pt>
                <c:pt idx="344">
                  <c:v>0.36938111955935327</c:v>
                </c:pt>
                <c:pt idx="345">
                  <c:v>0.50339896484110347</c:v>
                </c:pt>
                <c:pt idx="346">
                  <c:v>0.56747815144486435</c:v>
                </c:pt>
                <c:pt idx="347">
                  <c:v>0.42117885269553157</c:v>
                </c:pt>
                <c:pt idx="348">
                  <c:v>0.40219416317503187</c:v>
                </c:pt>
                <c:pt idx="349">
                  <c:v>0.37720937425052231</c:v>
                </c:pt>
                <c:pt idx="350">
                  <c:v>0.4542731509707732</c:v>
                </c:pt>
                <c:pt idx="351">
                  <c:v>0.28777039250950126</c:v>
                </c:pt>
                <c:pt idx="352">
                  <c:v>0.36900611334660266</c:v>
                </c:pt>
                <c:pt idx="353">
                  <c:v>0.30989575906178735</c:v>
                </c:pt>
                <c:pt idx="354">
                  <c:v>0.31364582118929352</c:v>
                </c:pt>
                <c:pt idx="355">
                  <c:v>0.214597305246538</c:v>
                </c:pt>
                <c:pt idx="356">
                  <c:v>0.24178525567095741</c:v>
                </c:pt>
                <c:pt idx="357">
                  <c:v>0.31186454167872807</c:v>
                </c:pt>
                <c:pt idx="358">
                  <c:v>0.28809852294565802</c:v>
                </c:pt>
                <c:pt idx="359">
                  <c:v>0.20297211265126899</c:v>
                </c:pt>
                <c:pt idx="360">
                  <c:v>0.24848849172387458</c:v>
                </c:pt>
                <c:pt idx="361">
                  <c:v>0.29545801987088877</c:v>
                </c:pt>
                <c:pt idx="362">
                  <c:v>0.19598762193878885</c:v>
                </c:pt>
                <c:pt idx="363">
                  <c:v>0.15567445406809802</c:v>
                </c:pt>
                <c:pt idx="364">
                  <c:v>0.17217472742912496</c:v>
                </c:pt>
                <c:pt idx="365">
                  <c:v>0.29325485837097898</c:v>
                </c:pt>
                <c:pt idx="366">
                  <c:v>0.19486260330053701</c:v>
                </c:pt>
                <c:pt idx="367">
                  <c:v>0.15600258450425478</c:v>
                </c:pt>
                <c:pt idx="368">
                  <c:v>0.1538931745575326</c:v>
                </c:pt>
                <c:pt idx="369">
                  <c:v>0.24351965940492898</c:v>
                </c:pt>
                <c:pt idx="370">
                  <c:v>0.1404867024516982</c:v>
                </c:pt>
                <c:pt idx="371">
                  <c:v>0.17386225538650271</c:v>
                </c:pt>
                <c:pt idx="372">
                  <c:v>0.14822120558967958</c:v>
                </c:pt>
                <c:pt idx="373">
                  <c:v>0.15122125529168448</c:v>
                </c:pt>
                <c:pt idx="374">
                  <c:v>0.1689402988441509</c:v>
                </c:pt>
                <c:pt idx="375">
                  <c:v>0.25205105074500539</c:v>
                </c:pt>
                <c:pt idx="376">
                  <c:v>0.17859670882247919</c:v>
                </c:pt>
                <c:pt idx="377">
                  <c:v>0.13481473348384518</c:v>
                </c:pt>
                <c:pt idx="378">
                  <c:v>9.9095391719349335E-2</c:v>
                </c:pt>
                <c:pt idx="379">
                  <c:v>0.11222060916562078</c:v>
                </c:pt>
                <c:pt idx="380">
                  <c:v>0.18572182686474084</c:v>
                </c:pt>
                <c:pt idx="381">
                  <c:v>0.17433101315244096</c:v>
                </c:pt>
                <c:pt idx="382">
                  <c:v>0.15876825532329056</c:v>
                </c:pt>
                <c:pt idx="383">
                  <c:v>0.12947089495214895</c:v>
                </c:pt>
                <c:pt idx="384">
                  <c:v>9.4689068719529645E-2</c:v>
                </c:pt>
                <c:pt idx="385">
                  <c:v>8.7892081113424794E-2</c:v>
                </c:pt>
                <c:pt idx="386">
                  <c:v>0.10336108738938757</c:v>
                </c:pt>
                <c:pt idx="387">
                  <c:v>0.12975214961171191</c:v>
                </c:pt>
                <c:pt idx="388">
                  <c:v>0.10725177684667515</c:v>
                </c:pt>
                <c:pt idx="389">
                  <c:v>0.10776741038920726</c:v>
                </c:pt>
                <c:pt idx="390">
                  <c:v>0.130267783154244</c:v>
                </c:pt>
                <c:pt idx="391">
                  <c:v>0.12492394462254777</c:v>
                </c:pt>
                <c:pt idx="392">
                  <c:v>0.10054854079375797</c:v>
                </c:pt>
                <c:pt idx="393">
                  <c:v>9.2298404113244498E-2</c:v>
                </c:pt>
                <c:pt idx="394">
                  <c:v>7.176681396514846E-2</c:v>
                </c:pt>
                <c:pt idx="395">
                  <c:v>8.5313913400764343E-2</c:v>
                </c:pt>
                <c:pt idx="396">
                  <c:v>0.10659551597436159</c:v>
                </c:pt>
                <c:pt idx="397">
                  <c:v>9.6892230219439504E-2</c:v>
                </c:pt>
                <c:pt idx="398">
                  <c:v>8.0954466177538473E-2</c:v>
                </c:pt>
                <c:pt idx="399">
                  <c:v>0.11554878930378246</c:v>
                </c:pt>
                <c:pt idx="400">
                  <c:v>7.125118042261637E-2</c:v>
                </c:pt>
                <c:pt idx="401">
                  <c:v>5.4094646189275841E-2</c:v>
                </c:pt>
                <c:pt idx="402">
                  <c:v>0.11001744766571094</c:v>
                </c:pt>
                <c:pt idx="403">
                  <c:v>7.5845006528811376E-2</c:v>
                </c:pt>
                <c:pt idx="404">
                  <c:v>8.7376447570892704E-2</c:v>
                </c:pt>
                <c:pt idx="405">
                  <c:v>7.2563702167243518E-2</c:v>
                </c:pt>
                <c:pt idx="406">
                  <c:v>6.2860416412321415E-2</c:v>
                </c:pt>
                <c:pt idx="407">
                  <c:v>5.507903749774621E-2</c:v>
                </c:pt>
                <c:pt idx="408">
                  <c:v>4.8657056104391971E-2</c:v>
                </c:pt>
                <c:pt idx="409">
                  <c:v>0.12506457195232926</c:v>
                </c:pt>
                <c:pt idx="410">
                  <c:v>0.11142372096352572</c:v>
                </c:pt>
                <c:pt idx="411">
                  <c:v>8.5313913400764343E-2</c:v>
                </c:pt>
                <c:pt idx="412">
                  <c:v>4.504762130666732E-2</c:v>
                </c:pt>
                <c:pt idx="413">
                  <c:v>5.6250931912591867E-2</c:v>
                </c:pt>
                <c:pt idx="414">
                  <c:v>3.2906795168866243E-2</c:v>
                </c:pt>
                <c:pt idx="415">
                  <c:v>7.6501267401124937E-2</c:v>
                </c:pt>
                <c:pt idx="416">
                  <c:v>6.6141720773889273E-2</c:v>
                </c:pt>
                <c:pt idx="417">
                  <c:v>5.5969677253028906E-2</c:v>
                </c:pt>
                <c:pt idx="418">
                  <c:v>0.10472048491060854</c:v>
                </c:pt>
                <c:pt idx="419">
                  <c:v>9.0517124602679092E-2</c:v>
                </c:pt>
                <c:pt idx="420">
                  <c:v>7.0266789114146008E-2</c:v>
                </c:pt>
                <c:pt idx="421">
                  <c:v>9.6517224006688884E-2</c:v>
                </c:pt>
                <c:pt idx="422">
                  <c:v>7.6876273613875556E-2</c:v>
                </c:pt>
                <c:pt idx="423">
                  <c:v>5.4985285944558551E-2</c:v>
                </c:pt>
                <c:pt idx="424">
                  <c:v>8.5454540730545814E-2</c:v>
                </c:pt>
                <c:pt idx="425">
                  <c:v>4.3875726891821662E-2</c:v>
                </c:pt>
                <c:pt idx="426">
                  <c:v>5.4610279731807938E-2</c:v>
                </c:pt>
                <c:pt idx="427">
                  <c:v>5.4657155508401764E-2</c:v>
                </c:pt>
                <c:pt idx="428">
                  <c:v>4.6735149264045081E-2</c:v>
                </c:pt>
                <c:pt idx="429">
                  <c:v>3.8625639913313081E-2</c:v>
                </c:pt>
                <c:pt idx="430">
                  <c:v>6.4876074805855957E-2</c:v>
                </c:pt>
                <c:pt idx="431">
                  <c:v>8.5923298496484085E-2</c:v>
                </c:pt>
                <c:pt idx="432">
                  <c:v>5.751657788062519E-2</c:v>
                </c:pt>
                <c:pt idx="433">
                  <c:v>5.3860267306306712E-2</c:v>
                </c:pt>
                <c:pt idx="434">
                  <c:v>3.6656857296372372E-2</c:v>
                </c:pt>
                <c:pt idx="435">
                  <c:v>4.9547695859674667E-2</c:v>
                </c:pt>
                <c:pt idx="436">
                  <c:v>3.4781826232619308E-2</c:v>
                </c:pt>
                <c:pt idx="437">
                  <c:v>6.7547994071704073E-2</c:v>
                </c:pt>
                <c:pt idx="438">
                  <c:v>8.4892031411419891E-2</c:v>
                </c:pt>
                <c:pt idx="439">
                  <c:v>4.7813292125703087E-2</c:v>
                </c:pt>
                <c:pt idx="440">
                  <c:v>3.1969279636989714E-2</c:v>
                </c:pt>
                <c:pt idx="441">
                  <c:v>5.9954118263504164E-2</c:v>
                </c:pt>
                <c:pt idx="442">
                  <c:v>4.378197533863401E-2</c:v>
                </c:pt>
                <c:pt idx="443">
                  <c:v>5.1047720710677119E-2</c:v>
                </c:pt>
                <c:pt idx="444">
                  <c:v>5.9157230061409119E-2</c:v>
                </c:pt>
                <c:pt idx="445">
                  <c:v>4.4344484657759919E-2</c:v>
                </c:pt>
                <c:pt idx="446">
                  <c:v>3.6422478413403236E-2</c:v>
                </c:pt>
                <c:pt idx="447">
                  <c:v>2.5453546690447821E-2</c:v>
                </c:pt>
                <c:pt idx="448">
                  <c:v>4.9172689646924055E-2</c:v>
                </c:pt>
                <c:pt idx="449">
                  <c:v>7.420435434802744E-2</c:v>
                </c:pt>
                <c:pt idx="450">
                  <c:v>4.575075795557472E-2</c:v>
                </c:pt>
                <c:pt idx="451">
                  <c:v>3.5344335551745223E-2</c:v>
                </c:pt>
                <c:pt idx="452">
                  <c:v>4.3031962913132785E-2</c:v>
                </c:pt>
                <c:pt idx="453">
                  <c:v>3.6328726860215585E-2</c:v>
                </c:pt>
                <c:pt idx="454">
                  <c:v>5.6344683465779519E-2</c:v>
                </c:pt>
                <c:pt idx="455">
                  <c:v>6.8438633826986769E-2</c:v>
                </c:pt>
                <c:pt idx="456">
                  <c:v>4.115693184937972E-2</c:v>
                </c:pt>
                <c:pt idx="457">
                  <c:v>2.357851562669476E-2</c:v>
                </c:pt>
                <c:pt idx="458">
                  <c:v>2.9625490807298385E-2</c:v>
                </c:pt>
                <c:pt idx="459">
                  <c:v>3.220365851995885E-2</c:v>
                </c:pt>
                <c:pt idx="460">
                  <c:v>3.6094347977246449E-2</c:v>
                </c:pt>
                <c:pt idx="461">
                  <c:v>7.176681396514846E-2</c:v>
                </c:pt>
                <c:pt idx="462">
                  <c:v>4.307883868972661E-2</c:v>
                </c:pt>
                <c:pt idx="463">
                  <c:v>4.21881989344439E-2</c:v>
                </c:pt>
                <c:pt idx="464">
                  <c:v>2.7375453530794708E-2</c:v>
                </c:pt>
                <c:pt idx="465">
                  <c:v>3.6984987732529152E-2</c:v>
                </c:pt>
                <c:pt idx="466">
                  <c:v>5.662593812534248E-2</c:v>
                </c:pt>
                <c:pt idx="467">
                  <c:v>3.0750509445550224E-2</c:v>
                </c:pt>
                <c:pt idx="468">
                  <c:v>3.6047472200652624E-2</c:v>
                </c:pt>
                <c:pt idx="469">
                  <c:v>3.6047472200652624E-2</c:v>
                </c:pt>
                <c:pt idx="470">
                  <c:v>2.6719192658481137E-2</c:v>
                </c:pt>
                <c:pt idx="471">
                  <c:v>3.2297410073146494E-2</c:v>
                </c:pt>
                <c:pt idx="472">
                  <c:v>2.409414916922685E-2</c:v>
                </c:pt>
                <c:pt idx="473">
                  <c:v>3.6703733072966198E-2</c:v>
                </c:pt>
                <c:pt idx="474">
                  <c:v>2.5922304456386089E-2</c:v>
                </c:pt>
                <c:pt idx="475">
                  <c:v>3.0703633668956395E-2</c:v>
                </c:pt>
                <c:pt idx="476">
                  <c:v>2.7891087073326801E-2</c:v>
                </c:pt>
                <c:pt idx="477">
                  <c:v>3.1172391434894663E-2</c:v>
                </c:pt>
                <c:pt idx="478">
                  <c:v>2.0344087041720724E-2</c:v>
                </c:pt>
                <c:pt idx="479">
                  <c:v>3.5297459775151398E-2</c:v>
                </c:pt>
                <c:pt idx="480">
                  <c:v>6.9423025135457131E-2</c:v>
                </c:pt>
                <c:pt idx="481">
                  <c:v>4.870393188098579E-2</c:v>
                </c:pt>
                <c:pt idx="482">
                  <c:v>3.1875528083802063E-2</c:v>
                </c:pt>
                <c:pt idx="483">
                  <c:v>3.1219267211488488E-2</c:v>
                </c:pt>
                <c:pt idx="484">
                  <c:v>4.0875677189816759E-2</c:v>
                </c:pt>
                <c:pt idx="485">
                  <c:v>2.7328577754200882E-2</c:v>
                </c:pt>
                <c:pt idx="486">
                  <c:v>2.3062882084162666E-2</c:v>
                </c:pt>
                <c:pt idx="487">
                  <c:v>4.9735198966049977E-2</c:v>
                </c:pt>
                <c:pt idx="488">
                  <c:v>3.0188000126424305E-2</c:v>
                </c:pt>
                <c:pt idx="489">
                  <c:v>2.5266043584072514E-2</c:v>
                </c:pt>
                <c:pt idx="490">
                  <c:v>2.0765969031065167E-2</c:v>
                </c:pt>
                <c:pt idx="491">
                  <c:v>2.2922254754381186E-2</c:v>
                </c:pt>
                <c:pt idx="492">
                  <c:v>2.7047323094637921E-2</c:v>
                </c:pt>
                <c:pt idx="493">
                  <c:v>2.3297260967131798E-2</c:v>
                </c:pt>
                <c:pt idx="494">
                  <c:v>2.357851562669476E-2</c:v>
                </c:pt>
                <c:pt idx="495">
                  <c:v>3.6141223753840275E-2</c:v>
                </c:pt>
                <c:pt idx="496">
                  <c:v>2.4656658488352769E-2</c:v>
                </c:pt>
                <c:pt idx="497">
                  <c:v>2.1703484562941699E-2</c:v>
                </c:pt>
                <c:pt idx="498">
                  <c:v>3.3328677158210682E-2</c:v>
                </c:pt>
                <c:pt idx="499">
                  <c:v>3.6750608849560024E-2</c:v>
                </c:pt>
                <c:pt idx="500">
                  <c:v>2.3906646062851544E-2</c:v>
                </c:pt>
                <c:pt idx="501">
                  <c:v>2.0765969031065167E-2</c:v>
                </c:pt>
                <c:pt idx="502">
                  <c:v>1.9265944180062715E-2</c:v>
                </c:pt>
                <c:pt idx="503">
                  <c:v>2.2078490775692308E-2</c:v>
                </c:pt>
                <c:pt idx="504">
                  <c:v>2.3437888296913279E-2</c:v>
                </c:pt>
                <c:pt idx="505">
                  <c:v>1.6734652243996079E-2</c:v>
                </c:pt>
                <c:pt idx="506">
                  <c:v>4.5797633732168545E-2</c:v>
                </c:pt>
                <c:pt idx="507">
                  <c:v>6.9516776688644796E-2</c:v>
                </c:pt>
                <c:pt idx="508">
                  <c:v>5.2360242455304268E-2</c:v>
                </c:pt>
                <c:pt idx="509">
                  <c:v>3.6000596424058798E-2</c:v>
                </c:pt>
                <c:pt idx="510">
                  <c:v>2.217224232887996E-2</c:v>
                </c:pt>
                <c:pt idx="511">
                  <c:v>2.7703583966951495E-2</c:v>
                </c:pt>
                <c:pt idx="512">
                  <c:v>1.9734701946000979E-2</c:v>
                </c:pt>
                <c:pt idx="513">
                  <c:v>2.8031714403108279E-2</c:v>
                </c:pt>
                <c:pt idx="514">
                  <c:v>2.7047323094637921E-2</c:v>
                </c:pt>
                <c:pt idx="515">
                  <c:v>2.3859770286257718E-2</c:v>
                </c:pt>
                <c:pt idx="516">
                  <c:v>1.9078441073687408E-2</c:v>
                </c:pt>
                <c:pt idx="517">
                  <c:v>2.1844111892723176E-2</c:v>
                </c:pt>
                <c:pt idx="518">
                  <c:v>1.3406472105834394E-2</c:v>
                </c:pt>
                <c:pt idx="519">
                  <c:v>3.023487590301813E-2</c:v>
                </c:pt>
                <c:pt idx="520">
                  <c:v>2.2594124318224398E-2</c:v>
                </c:pt>
                <c:pt idx="521">
                  <c:v>1.809404976521705E-2</c:v>
                </c:pt>
                <c:pt idx="522">
                  <c:v>2.2594124318224398E-2</c:v>
                </c:pt>
                <c:pt idx="523">
                  <c:v>1.5562757829150418E-2</c:v>
                </c:pt>
                <c:pt idx="524">
                  <c:v>1.757841622268496E-2</c:v>
                </c:pt>
                <c:pt idx="525">
                  <c:v>1.6734652243996079E-2</c:v>
                </c:pt>
                <c:pt idx="526">
                  <c:v>4.4391360434353745E-2</c:v>
                </c:pt>
                <c:pt idx="527">
                  <c:v>2.7469205083982363E-2</c:v>
                </c:pt>
                <c:pt idx="528">
                  <c:v>1.7484664669497305E-2</c:v>
                </c:pt>
                <c:pt idx="529">
                  <c:v>2.4234776499008331E-2</c:v>
                </c:pt>
                <c:pt idx="530">
                  <c:v>1.3640850988803528E-2</c:v>
                </c:pt>
                <c:pt idx="531">
                  <c:v>2.5875428679792263E-2</c:v>
                </c:pt>
                <c:pt idx="532">
                  <c:v>1.9781577722594805E-2</c:v>
                </c:pt>
                <c:pt idx="533">
                  <c:v>1.9078441073687408E-2</c:v>
                </c:pt>
                <c:pt idx="534">
                  <c:v>1.5750260935525725E-2</c:v>
                </c:pt>
                <c:pt idx="535">
                  <c:v>1.9687826169407154E-2</c:v>
                </c:pt>
                <c:pt idx="536">
                  <c:v>1.2890838563302304E-2</c:v>
                </c:pt>
                <c:pt idx="537">
                  <c:v>2.2828503201193534E-2</c:v>
                </c:pt>
                <c:pt idx="538">
                  <c:v>1.8000298212029399E-2</c:v>
                </c:pt>
                <c:pt idx="539">
                  <c:v>1.5140875839805978E-2</c:v>
                </c:pt>
                <c:pt idx="540">
                  <c:v>1.5844012488713376E-2</c:v>
                </c:pt>
                <c:pt idx="541">
                  <c:v>2.3344136743725624E-2</c:v>
                </c:pt>
                <c:pt idx="542">
                  <c:v>2.6344186445730527E-2</c:v>
                </c:pt>
                <c:pt idx="543">
                  <c:v>2.0437838594908379E-2</c:v>
                </c:pt>
                <c:pt idx="544">
                  <c:v>1.4250236084523273E-2</c:v>
                </c:pt>
                <c:pt idx="545">
                  <c:v>2.2359745435255266E-2</c:v>
                </c:pt>
                <c:pt idx="546">
                  <c:v>1.7531540446091131E-2</c:v>
                </c:pt>
                <c:pt idx="547">
                  <c:v>1.5000248510024499E-2</c:v>
                </c:pt>
                <c:pt idx="548">
                  <c:v>2.1562857233160218E-2</c:v>
                </c:pt>
                <c:pt idx="549">
                  <c:v>1.6594024914214602E-2</c:v>
                </c:pt>
                <c:pt idx="550">
                  <c:v>2.179723611612935E-2</c:v>
                </c:pt>
                <c:pt idx="551">
                  <c:v>1.5328378946181285E-2</c:v>
                </c:pt>
                <c:pt idx="552">
                  <c:v>2.0015956605563941E-2</c:v>
                </c:pt>
                <c:pt idx="553">
                  <c:v>2.2078490775692308E-2</c:v>
                </c:pt>
                <c:pt idx="554">
                  <c:v>1.3781478318585007E-2</c:v>
                </c:pt>
                <c:pt idx="555">
                  <c:v>1.6500273361026947E-2</c:v>
                </c:pt>
                <c:pt idx="556">
                  <c:v>1.1297062159112199E-2</c:v>
                </c:pt>
                <c:pt idx="557">
                  <c:v>1.7297161563121999E-2</c:v>
                </c:pt>
                <c:pt idx="558">
                  <c:v>1.7250285786528173E-2</c:v>
                </c:pt>
                <c:pt idx="559">
                  <c:v>1.5469006275962765E-2</c:v>
                </c:pt>
                <c:pt idx="560">
                  <c:v>1.2609583903739344E-2</c:v>
                </c:pt>
                <c:pt idx="561">
                  <c:v>1.0922055946361588E-2</c:v>
                </c:pt>
                <c:pt idx="562">
                  <c:v>2.2359745435255266E-2</c:v>
                </c:pt>
                <c:pt idx="563">
                  <c:v>1.6406521807839296E-2</c:v>
                </c:pt>
                <c:pt idx="564">
                  <c:v>2.0625341701283686E-2</c:v>
                </c:pt>
                <c:pt idx="565">
                  <c:v>2.3250385190537973E-2</c:v>
                </c:pt>
                <c:pt idx="566">
                  <c:v>1.4953372733430672E-2</c:v>
                </c:pt>
                <c:pt idx="567">
                  <c:v>1.5422130499368938E-2</c:v>
                </c:pt>
                <c:pt idx="568">
                  <c:v>1.1672068371862812E-2</c:v>
                </c:pt>
                <c:pt idx="569">
                  <c:v>8.6720186698579123E-3</c:v>
                </c:pt>
                <c:pt idx="570">
                  <c:v>1.4765869627055365E-2</c:v>
                </c:pt>
                <c:pt idx="571">
                  <c:v>1.5703385158931899E-2</c:v>
                </c:pt>
                <c:pt idx="572">
                  <c:v>1.2047074584613425E-2</c:v>
                </c:pt>
                <c:pt idx="573">
                  <c:v>3.009424857323665E-2</c:v>
                </c:pt>
                <c:pt idx="574">
                  <c:v>4.556325484919941E-2</c:v>
                </c:pt>
                <c:pt idx="575">
                  <c:v>3.2953670945460069E-2</c:v>
                </c:pt>
                <c:pt idx="576">
                  <c:v>2.0953472137440473E-2</c:v>
                </c:pt>
                <c:pt idx="577">
                  <c:v>1.4906496956836846E-2</c:v>
                </c:pt>
                <c:pt idx="578">
                  <c:v>2.179723611612935E-2</c:v>
                </c:pt>
                <c:pt idx="579">
                  <c:v>1.8000298212029399E-2</c:v>
                </c:pt>
                <c:pt idx="580">
                  <c:v>1.2328329244176385E-2</c:v>
                </c:pt>
                <c:pt idx="581">
                  <c:v>1.7109658456746692E-2</c:v>
                </c:pt>
                <c:pt idx="582">
                  <c:v>3.6984987732529152E-2</c:v>
                </c:pt>
                <c:pt idx="583">
                  <c:v>2.6672316881887308E-2</c:v>
                </c:pt>
                <c:pt idx="584">
                  <c:v>2.0344087041720724E-2</c:v>
                </c:pt>
                <c:pt idx="585">
                  <c:v>1.8890937967312105E-2</c:v>
                </c:pt>
                <c:pt idx="586">
                  <c:v>1.1765819925050465E-2</c:v>
                </c:pt>
                <c:pt idx="587">
                  <c:v>1.809404976521705E-2</c:v>
                </c:pt>
                <c:pt idx="588">
                  <c:v>1.8515931754561493E-2</c:v>
                </c:pt>
                <c:pt idx="589">
                  <c:v>1.5047124286618325E-2</c:v>
                </c:pt>
                <c:pt idx="590">
                  <c:v>1.4765869627055365E-2</c:v>
                </c:pt>
                <c:pt idx="591">
                  <c:v>1.6594024914214602E-2</c:v>
                </c:pt>
                <c:pt idx="592">
                  <c:v>1.5797136712119551E-2</c:v>
                </c:pt>
                <c:pt idx="593">
                  <c:v>1.2140826137801078E-2</c:v>
                </c:pt>
                <c:pt idx="594">
                  <c:v>1.4718993850461539E-2</c:v>
                </c:pt>
                <c:pt idx="595">
                  <c:v>1.9500323063031847E-2</c:v>
                </c:pt>
                <c:pt idx="596">
                  <c:v>1.5797136712119551E-2</c:v>
                </c:pt>
                <c:pt idx="597">
                  <c:v>1.3125217446271438E-2</c:v>
                </c:pt>
                <c:pt idx="598">
                  <c:v>1.814092554181088E-2</c:v>
                </c:pt>
                <c:pt idx="599">
                  <c:v>1.4109608754741793E-2</c:v>
                </c:pt>
                <c:pt idx="600">
                  <c:v>1.4718993850461539E-2</c:v>
                </c:pt>
                <c:pt idx="601">
                  <c:v>1.1906447254831946E-2</c:v>
                </c:pt>
                <c:pt idx="602">
                  <c:v>1.7531540446091131E-2</c:v>
                </c:pt>
                <c:pt idx="603">
                  <c:v>1.2843962786708478E-2</c:v>
                </c:pt>
                <c:pt idx="604">
                  <c:v>7.7813789145752092E-3</c:v>
                </c:pt>
                <c:pt idx="605">
                  <c:v>1.2750211233520825E-2</c:v>
                </c:pt>
                <c:pt idx="606">
                  <c:v>1.1859571478238119E-2</c:v>
                </c:pt>
                <c:pt idx="607">
                  <c:v>1.4250236084523273E-2</c:v>
                </c:pt>
                <c:pt idx="608">
                  <c:v>1.1859571478238119E-2</c:v>
                </c:pt>
                <c:pt idx="609">
                  <c:v>1.4859621180243018E-2</c:v>
                </c:pt>
                <c:pt idx="610">
                  <c:v>2.357851562669476E-2</c:v>
                </c:pt>
                <c:pt idx="611">
                  <c:v>1.7109658456746692E-2</c:v>
                </c:pt>
                <c:pt idx="612">
                  <c:v>1.2562708127145519E-2</c:v>
                </c:pt>
                <c:pt idx="613">
                  <c:v>1.115643482933072E-2</c:v>
                </c:pt>
                <c:pt idx="614">
                  <c:v>1.0687677063392456E-2</c:v>
                </c:pt>
                <c:pt idx="615">
                  <c:v>8.5782671166702591E-3</c:v>
                </c:pt>
                <c:pt idx="616">
                  <c:v>2.4703534264946599E-2</c:v>
                </c:pt>
                <c:pt idx="617">
                  <c:v>1.7953422435435573E-2</c:v>
                </c:pt>
                <c:pt idx="618">
                  <c:v>1.2937714339896132E-2</c:v>
                </c:pt>
                <c:pt idx="619">
                  <c:v>8.8595217762332187E-3</c:v>
                </c:pt>
                <c:pt idx="620">
                  <c:v>1.5890888265307206E-2</c:v>
                </c:pt>
                <c:pt idx="621">
                  <c:v>1.0922055946361588E-2</c:v>
                </c:pt>
                <c:pt idx="622">
                  <c:v>1.0547049733610975E-2</c:v>
                </c:pt>
                <c:pt idx="623">
                  <c:v>1.0172043520860362E-2</c:v>
                </c:pt>
                <c:pt idx="624">
                  <c:v>1.8422180201373838E-2</c:v>
                </c:pt>
                <c:pt idx="625">
                  <c:v>1.4250236084523273E-2</c:v>
                </c:pt>
                <c:pt idx="626">
                  <c:v>9.8907888612974025E-3</c:v>
                </c:pt>
                <c:pt idx="627">
                  <c:v>1.2562708127145519E-2</c:v>
                </c:pt>
                <c:pt idx="628">
                  <c:v>9.3751553187653124E-3</c:v>
                </c:pt>
                <c:pt idx="629">
                  <c:v>1.7015906903559041E-2</c:v>
                </c:pt>
                <c:pt idx="630">
                  <c:v>2.0203459711939247E-2</c:v>
                </c:pt>
                <c:pt idx="631">
                  <c:v>1.3734602541991181E-2</c:v>
                </c:pt>
                <c:pt idx="632">
                  <c:v>9.6564099783282703E-3</c:v>
                </c:pt>
                <c:pt idx="633">
                  <c:v>9.2814037655776591E-3</c:v>
                </c:pt>
                <c:pt idx="634">
                  <c:v>9.1407764357961784E-3</c:v>
                </c:pt>
                <c:pt idx="635">
                  <c:v>1.5562757829150418E-2</c:v>
                </c:pt>
                <c:pt idx="636">
                  <c:v>9.8439130847035768E-3</c:v>
                </c:pt>
                <c:pt idx="637">
                  <c:v>1.3500223659022047E-2</c:v>
                </c:pt>
                <c:pt idx="638">
                  <c:v>1.1343937935706027E-2</c:v>
                </c:pt>
                <c:pt idx="639">
                  <c:v>1.3593975212209701E-2</c:v>
                </c:pt>
                <c:pt idx="640">
                  <c:v>1.171894414845664E-2</c:v>
                </c:pt>
                <c:pt idx="641">
                  <c:v>1.3172093222865264E-2</c:v>
                </c:pt>
                <c:pt idx="642">
                  <c:v>1.1578316818675159E-2</c:v>
                </c:pt>
                <c:pt idx="643">
                  <c:v>1.9078441073687408E-2</c:v>
                </c:pt>
                <c:pt idx="644">
                  <c:v>1.2328329244176385E-2</c:v>
                </c:pt>
                <c:pt idx="645">
                  <c:v>1.2328329244176385E-2</c:v>
                </c:pt>
                <c:pt idx="646">
                  <c:v>1.4812745403649193E-2</c:v>
                </c:pt>
                <c:pt idx="647">
                  <c:v>1.4390863414304752E-2</c:v>
                </c:pt>
                <c:pt idx="648">
                  <c:v>1.5000248510024499E-2</c:v>
                </c:pt>
                <c:pt idx="649">
                  <c:v>1.0125167744266536E-2</c:v>
                </c:pt>
                <c:pt idx="650">
                  <c:v>1.2984590116489957E-2</c:v>
                </c:pt>
                <c:pt idx="651">
                  <c:v>1.2187701914394906E-2</c:v>
                </c:pt>
                <c:pt idx="652">
                  <c:v>9.7501615315159235E-3</c:v>
                </c:pt>
                <c:pt idx="653">
                  <c:v>1.2422080797364038E-2</c:v>
                </c:pt>
                <c:pt idx="654">
                  <c:v>6.7501118295110237E-3</c:v>
                </c:pt>
                <c:pt idx="655">
                  <c:v>1.3640850988803528E-2</c:v>
                </c:pt>
                <c:pt idx="656">
                  <c:v>1.1109559052736894E-2</c:v>
                </c:pt>
                <c:pt idx="657">
                  <c:v>9.2814037655776591E-3</c:v>
                </c:pt>
                <c:pt idx="658">
                  <c:v>2.1469105679972563E-2</c:v>
                </c:pt>
                <c:pt idx="659">
                  <c:v>1.6125267148276334E-2</c:v>
                </c:pt>
                <c:pt idx="660">
                  <c:v>1.4203360307929446E-2</c:v>
                </c:pt>
                <c:pt idx="661">
                  <c:v>1.2000198808019599E-2</c:v>
                </c:pt>
                <c:pt idx="662">
                  <c:v>1.0875180169767762E-2</c:v>
                </c:pt>
                <c:pt idx="663">
                  <c:v>1.809404976521705E-2</c:v>
                </c:pt>
                <c:pt idx="664">
                  <c:v>1.3172093222865264E-2</c:v>
                </c:pt>
                <c:pt idx="665">
                  <c:v>9.0001491060146994E-3</c:v>
                </c:pt>
                <c:pt idx="666">
                  <c:v>7.2188695954492899E-3</c:v>
                </c:pt>
                <c:pt idx="667">
                  <c:v>1.3593975212209701E-2</c:v>
                </c:pt>
                <c:pt idx="668">
                  <c:v>1.4625242297273886E-2</c:v>
                </c:pt>
                <c:pt idx="669">
                  <c:v>1.0922055946361588E-2</c:v>
                </c:pt>
                <c:pt idx="670">
                  <c:v>1.1578316818675159E-2</c:v>
                </c:pt>
                <c:pt idx="671">
                  <c:v>7.3126211486369431E-3</c:v>
                </c:pt>
                <c:pt idx="672">
                  <c:v>1.2515832350551691E-2</c:v>
                </c:pt>
                <c:pt idx="673">
                  <c:v>1.3312720552646741E-2</c:v>
                </c:pt>
                <c:pt idx="674">
                  <c:v>1.0922055946361588E-2</c:v>
                </c:pt>
                <c:pt idx="675">
                  <c:v>1.3359596329240568E-2</c:v>
                </c:pt>
                <c:pt idx="676">
                  <c:v>8.3907640102949526E-3</c:v>
                </c:pt>
                <c:pt idx="677">
                  <c:v>7.07824226566781E-3</c:v>
                </c:pt>
                <c:pt idx="678">
                  <c:v>1.5187751616399806E-2</c:v>
                </c:pt>
                <c:pt idx="679">
                  <c:v>1.4578366520680059E-2</c:v>
                </c:pt>
                <c:pt idx="680">
                  <c:v>1.4578366520680059E-2</c:v>
                </c:pt>
                <c:pt idx="681">
                  <c:v>8.5313913400764333E-3</c:v>
                </c:pt>
                <c:pt idx="682">
                  <c:v>8.7188944464517398E-3</c:v>
                </c:pt>
                <c:pt idx="683">
                  <c:v>9.4220310953591381E-3</c:v>
                </c:pt>
                <c:pt idx="684">
                  <c:v>1.2187701914394906E-2</c:v>
                </c:pt>
                <c:pt idx="685">
                  <c:v>1.1015807499549241E-2</c:v>
                </c:pt>
                <c:pt idx="686">
                  <c:v>1.115643482933072E-2</c:v>
                </c:pt>
                <c:pt idx="687">
                  <c:v>2.5969180232979915E-2</c:v>
                </c:pt>
                <c:pt idx="688">
                  <c:v>1.9312819956656541E-2</c:v>
                </c:pt>
                <c:pt idx="689">
                  <c:v>1.5234627392993631E-2</c:v>
                </c:pt>
                <c:pt idx="690">
                  <c:v>1.1343937935706027E-2</c:v>
                </c:pt>
                <c:pt idx="691">
                  <c:v>1.1765819925050465E-2</c:v>
                </c:pt>
                <c:pt idx="692">
                  <c:v>9.93766463789123E-3</c:v>
                </c:pt>
                <c:pt idx="693">
                  <c:v>7.7345031379813826E-3</c:v>
                </c:pt>
                <c:pt idx="694">
                  <c:v>6.5157329465418924E-3</c:v>
                </c:pt>
                <c:pt idx="695">
                  <c:v>1.5375254722775112E-2</c:v>
                </c:pt>
                <c:pt idx="696">
                  <c:v>1.0875180169767762E-2</c:v>
                </c:pt>
                <c:pt idx="697">
                  <c:v>1.0687677063392456E-2</c:v>
                </c:pt>
                <c:pt idx="698">
                  <c:v>9.0470248826085252E-3</c:v>
                </c:pt>
                <c:pt idx="699">
                  <c:v>1.0453298180423322E-2</c:v>
                </c:pt>
                <c:pt idx="700">
                  <c:v>6.4219813933542392E-3</c:v>
                </c:pt>
                <c:pt idx="701">
                  <c:v>1.2468956573957865E-2</c:v>
                </c:pt>
                <c:pt idx="702">
                  <c:v>1.1953323031425772E-2</c:v>
                </c:pt>
                <c:pt idx="703">
                  <c:v>1.0593925510204803E-2</c:v>
                </c:pt>
                <c:pt idx="704">
                  <c:v>8.5782671166702591E-3</c:v>
                </c:pt>
                <c:pt idx="705">
                  <c:v>1.1109559052736894E-2</c:v>
                </c:pt>
                <c:pt idx="706">
                  <c:v>9.1876522123900059E-3</c:v>
                </c:pt>
                <c:pt idx="707">
                  <c:v>1.1109559052736894E-2</c:v>
                </c:pt>
                <c:pt idx="708">
                  <c:v>6.3282298401665859E-3</c:v>
                </c:pt>
                <c:pt idx="709">
                  <c:v>7.9688820209505157E-3</c:v>
                </c:pt>
                <c:pt idx="710">
                  <c:v>1.1859571478238119E-2</c:v>
                </c:pt>
                <c:pt idx="711">
                  <c:v>1.1906447254831946E-2</c:v>
                </c:pt>
                <c:pt idx="712">
                  <c:v>9.2345279889838316E-3</c:v>
                </c:pt>
                <c:pt idx="713">
                  <c:v>9.1876522123900059E-3</c:v>
                </c:pt>
                <c:pt idx="714">
                  <c:v>7.5938758081999028E-3</c:v>
                </c:pt>
                <c:pt idx="715">
                  <c:v>1.4531490744086233E-2</c:v>
                </c:pt>
                <c:pt idx="716">
                  <c:v>1.0031416191078883E-2</c:v>
                </c:pt>
                <c:pt idx="717">
                  <c:v>1.3968981424960314E-2</c:v>
                </c:pt>
                <c:pt idx="718">
                  <c:v>7.8751304677628624E-3</c:v>
                </c:pt>
                <c:pt idx="719">
                  <c:v>1.2468956573957865E-2</c:v>
                </c:pt>
                <c:pt idx="720">
                  <c:v>1.415648453133562E-2</c:v>
                </c:pt>
                <c:pt idx="721">
                  <c:v>1.1625192595268986E-2</c:v>
                </c:pt>
                <c:pt idx="722">
                  <c:v>8.0626335741381672E-3</c:v>
                </c:pt>
                <c:pt idx="723">
                  <c:v>8.1095093507319947E-3</c:v>
                </c:pt>
                <c:pt idx="724">
                  <c:v>1.0500173957017149E-2</c:v>
                </c:pt>
                <c:pt idx="725">
                  <c:v>7.1251180422616366E-3</c:v>
                </c:pt>
                <c:pt idx="726">
                  <c:v>6.2813540635727593E-3</c:v>
                </c:pt>
                <c:pt idx="727">
                  <c:v>5.4375900848838811E-3</c:v>
                </c:pt>
                <c:pt idx="728">
                  <c:v>8.8595217762332187E-3</c:v>
                </c:pt>
                <c:pt idx="729">
                  <c:v>1.2093950361207252E-2</c:v>
                </c:pt>
                <c:pt idx="730">
                  <c:v>1.1390813712299852E-2</c:v>
                </c:pt>
                <c:pt idx="731">
                  <c:v>9.7970373081097493E-3</c:v>
                </c:pt>
                <c:pt idx="733">
                  <c:v>0</c:v>
                </c:pt>
                <c:pt idx="734">
                  <c:v>115.13209861951326</c:v>
                </c:pt>
                <c:pt idx="735">
                  <c:v>1.3934579729536021</c:v>
                </c:pt>
                <c:pt idx="736">
                  <c:v>74.303469664985414</c:v>
                </c:pt>
                <c:pt idx="737">
                  <c:v>18.647974599075624</c:v>
                </c:pt>
                <c:pt idx="738">
                  <c:v>8.2187252976608356</c:v>
                </c:pt>
                <c:pt idx="739">
                  <c:v>4.23313290670092</c:v>
                </c:pt>
                <c:pt idx="740">
                  <c:v>1.548786640094644</c:v>
                </c:pt>
                <c:pt idx="741">
                  <c:v>0.87777766018989845</c:v>
                </c:pt>
                <c:pt idx="742">
                  <c:v>0.69021169974361052</c:v>
                </c:pt>
                <c:pt idx="743">
                  <c:v>0.53499941272280416</c:v>
                </c:pt>
                <c:pt idx="744">
                  <c:v>0.56886602771134798</c:v>
                </c:pt>
                <c:pt idx="745">
                  <c:v>0.69886262201445271</c:v>
                </c:pt>
                <c:pt idx="746">
                  <c:v>0.42835642921363232</c:v>
                </c:pt>
                <c:pt idx="747">
                  <c:v>0.39941657264839325</c:v>
                </c:pt>
                <c:pt idx="748">
                  <c:v>0.44418412556566655</c:v>
                </c:pt>
                <c:pt idx="749">
                  <c:v>0.38541216484671598</c:v>
                </c:pt>
                <c:pt idx="750">
                  <c:v>0.35104123600381804</c:v>
                </c:pt>
                <c:pt idx="751">
                  <c:v>0.60796974811049143</c:v>
                </c:pt>
                <c:pt idx="752">
                  <c:v>0.56021510544050579</c:v>
                </c:pt>
                <c:pt idx="753">
                  <c:v>0.33482560591766536</c:v>
                </c:pt>
                <c:pt idx="754">
                  <c:v>0.48421888692669429</c:v>
                </c:pt>
                <c:pt idx="755">
                  <c:v>0.26154492354268333</c:v>
                </c:pt>
                <c:pt idx="756">
                  <c:v>0.29684689334746556</c:v>
                </c:pt>
                <c:pt idx="757">
                  <c:v>0.30189003189100588</c:v>
                </c:pt>
                <c:pt idx="758">
                  <c:v>0.3126357963260879</c:v>
                </c:pt>
                <c:pt idx="759">
                  <c:v>0.40275280276181225</c:v>
                </c:pt>
                <c:pt idx="760">
                  <c:v>0.21964808025788682</c:v>
                </c:pt>
                <c:pt idx="761">
                  <c:v>0.31736858788233346</c:v>
                </c:pt>
                <c:pt idx="762">
                  <c:v>0.16700547253800824</c:v>
                </c:pt>
                <c:pt idx="763">
                  <c:v>0.25467849644878615</c:v>
                </c:pt>
                <c:pt idx="764">
                  <c:v>0.10900937928729459</c:v>
                </c:pt>
                <c:pt idx="765">
                  <c:v>0.32101516498304727</c:v>
                </c:pt>
                <c:pt idx="766">
                  <c:v>0.29599343913240489</c:v>
                </c:pt>
                <c:pt idx="767">
                  <c:v>0.31767893486962828</c:v>
                </c:pt>
                <c:pt idx="768">
                  <c:v>0.25603626451820083</c:v>
                </c:pt>
                <c:pt idx="769">
                  <c:v>0.12216033287391127</c:v>
                </c:pt>
                <c:pt idx="770">
                  <c:v>0.28625630240603089</c:v>
                </c:pt>
                <c:pt idx="771">
                  <c:v>0.27516139761024216</c:v>
                </c:pt>
                <c:pt idx="772">
                  <c:v>0.16308734182341153</c:v>
                </c:pt>
                <c:pt idx="773">
                  <c:v>0.31655392704068464</c:v>
                </c:pt>
                <c:pt idx="774">
                  <c:v>0.15234157738832949</c:v>
                </c:pt>
                <c:pt idx="775">
                  <c:v>0.21739806459999961</c:v>
                </c:pt>
                <c:pt idx="776">
                  <c:v>0.14520359668054933</c:v>
                </c:pt>
                <c:pt idx="777">
                  <c:v>0.19140650441406104</c:v>
                </c:pt>
                <c:pt idx="778">
                  <c:v>9.32980630554959E-2</c:v>
                </c:pt>
                <c:pt idx="779">
                  <c:v>0.26150613016927143</c:v>
                </c:pt>
                <c:pt idx="780">
                  <c:v>0.23314817420521014</c:v>
                </c:pt>
                <c:pt idx="781">
                  <c:v>0.15854851713422524</c:v>
                </c:pt>
                <c:pt idx="782">
                  <c:v>0.26949756509211231</c:v>
                </c:pt>
                <c:pt idx="783">
                  <c:v>0.14559153041466782</c:v>
                </c:pt>
                <c:pt idx="784">
                  <c:v>0.30196761863782956</c:v>
                </c:pt>
                <c:pt idx="785">
                  <c:v>0.11083266783765149</c:v>
                </c:pt>
                <c:pt idx="786">
                  <c:v>0.23877321334992821</c:v>
                </c:pt>
                <c:pt idx="787">
                  <c:v>0.11820340878590271</c:v>
                </c:pt>
                <c:pt idx="788">
                  <c:v>8.9379932340899193E-2</c:v>
                </c:pt>
                <c:pt idx="789">
                  <c:v>0.30724351742184097</c:v>
                </c:pt>
                <c:pt idx="790">
                  <c:v>0.12169481239296909</c:v>
                </c:pt>
                <c:pt idx="791">
                  <c:v>0.2696915319591715</c:v>
                </c:pt>
                <c:pt idx="792">
                  <c:v>9.3530823295967E-2</c:v>
                </c:pt>
                <c:pt idx="793">
                  <c:v>0.1703804960248391</c:v>
                </c:pt>
                <c:pt idx="794">
                  <c:v>0.12188877926002832</c:v>
                </c:pt>
                <c:pt idx="795">
                  <c:v>0.16809168699354002</c:v>
                </c:pt>
                <c:pt idx="796">
                  <c:v>9.1746328119021975E-2</c:v>
                </c:pt>
                <c:pt idx="797">
                  <c:v>0.12347930756991411</c:v>
                </c:pt>
                <c:pt idx="798">
                  <c:v>0.16944945506295472</c:v>
                </c:pt>
                <c:pt idx="799">
                  <c:v>8.3056612474767866E-2</c:v>
                </c:pt>
                <c:pt idx="800">
                  <c:v>0.15823817014693048</c:v>
                </c:pt>
                <c:pt idx="801">
                  <c:v>0.18818665442087759</c:v>
                </c:pt>
                <c:pt idx="802">
                  <c:v>9.5858425700677916E-2</c:v>
                </c:pt>
                <c:pt idx="803">
                  <c:v>0.16134164001987836</c:v>
                </c:pt>
                <c:pt idx="804">
                  <c:v>7.6772085982048405E-2</c:v>
                </c:pt>
                <c:pt idx="805">
                  <c:v>0.23726027178686607</c:v>
                </c:pt>
                <c:pt idx="806">
                  <c:v>7.1922914305567326E-2</c:v>
                </c:pt>
                <c:pt idx="807">
                  <c:v>9.6246359434796397E-2</c:v>
                </c:pt>
                <c:pt idx="808">
                  <c:v>0.1823676484091003</c:v>
                </c:pt>
                <c:pt idx="809">
                  <c:v>7.9720382361348902E-2</c:v>
                </c:pt>
                <c:pt idx="810">
                  <c:v>0.13713457501088483</c:v>
                </c:pt>
                <c:pt idx="811">
                  <c:v>0.11983273046920036</c:v>
                </c:pt>
                <c:pt idx="812">
                  <c:v>4.6164114360099845E-2</c:v>
                </c:pt>
                <c:pt idx="813">
                  <c:v>0.14667774487019961</c:v>
                </c:pt>
                <c:pt idx="814">
                  <c:v>6.8780651059207581E-2</c:v>
                </c:pt>
                <c:pt idx="815">
                  <c:v>0.12406120817109186</c:v>
                </c:pt>
                <c:pt idx="816">
                  <c:v>4.5465833638686566E-2</c:v>
                </c:pt>
                <c:pt idx="817">
                  <c:v>0.15598815448904324</c:v>
                </c:pt>
                <c:pt idx="818">
                  <c:v>4.8375336644575218E-2</c:v>
                </c:pt>
                <c:pt idx="819">
                  <c:v>0.16696667916459643</c:v>
                </c:pt>
                <c:pt idx="820">
                  <c:v>6.6724602268379604E-2</c:v>
                </c:pt>
                <c:pt idx="821">
                  <c:v>0.14799671956620244</c:v>
                </c:pt>
                <c:pt idx="822">
                  <c:v>6.4746140224375331E-2</c:v>
                </c:pt>
                <c:pt idx="823">
                  <c:v>6.1177149870485253E-2</c:v>
                </c:pt>
                <c:pt idx="824">
                  <c:v>7.6616912488401009E-2</c:v>
                </c:pt>
                <c:pt idx="825">
                  <c:v>9.3414443175731443E-2</c:v>
                </c:pt>
                <c:pt idx="826">
                  <c:v>6.6336668534261123E-2</c:v>
                </c:pt>
                <c:pt idx="827">
                  <c:v>0.11948359010849371</c:v>
                </c:pt>
                <c:pt idx="828">
                  <c:v>3.235367342548174E-2</c:v>
                </c:pt>
                <c:pt idx="829">
                  <c:v>0.15928559122905039</c:v>
                </c:pt>
                <c:pt idx="830">
                  <c:v>3.3517474627837197E-2</c:v>
                </c:pt>
                <c:pt idx="831">
                  <c:v>9.6207566061384545E-2</c:v>
                </c:pt>
                <c:pt idx="832">
                  <c:v>7.1534980571448845E-2</c:v>
                </c:pt>
                <c:pt idx="833">
                  <c:v>5.9392654693540214E-2</c:v>
                </c:pt>
                <c:pt idx="834">
                  <c:v>7.5065177551927056E-2</c:v>
                </c:pt>
                <c:pt idx="835">
                  <c:v>3.6659737874196935E-2</c:v>
                </c:pt>
                <c:pt idx="836">
                  <c:v>7.6500532368165453E-2</c:v>
                </c:pt>
                <c:pt idx="837">
                  <c:v>5.6715911928122663E-2</c:v>
                </c:pt>
                <c:pt idx="838">
                  <c:v>7.025479924885783E-2</c:v>
                </c:pt>
                <c:pt idx="839">
                  <c:v>8.5733355240185424E-2</c:v>
                </c:pt>
                <c:pt idx="840">
                  <c:v>3.6310597513490299E-2</c:v>
                </c:pt>
                <c:pt idx="841">
                  <c:v>5.44271028968236E-2</c:v>
                </c:pt>
                <c:pt idx="842">
                  <c:v>6.1526290231191896E-2</c:v>
                </c:pt>
                <c:pt idx="843">
                  <c:v>5.6754705301534515E-2</c:v>
                </c:pt>
                <c:pt idx="844">
                  <c:v>4.7560675802926396E-2</c:v>
                </c:pt>
                <c:pt idx="845">
                  <c:v>8.1582464285117631E-2</c:v>
                </c:pt>
                <c:pt idx="846">
                  <c:v>3.2120913185010647E-2</c:v>
                </c:pt>
                <c:pt idx="847">
                  <c:v>7.0797906476623707E-2</c:v>
                </c:pt>
                <c:pt idx="848">
                  <c:v>3.7008878234903571E-2</c:v>
                </c:pt>
                <c:pt idx="849">
                  <c:v>8.2668678740649371E-2</c:v>
                </c:pt>
                <c:pt idx="850">
                  <c:v>4.084942220267658E-2</c:v>
                </c:pt>
                <c:pt idx="851">
                  <c:v>2.5487246331584536E-2</c:v>
                </c:pt>
                <c:pt idx="852">
                  <c:v>9.8186028105388831E-2</c:v>
                </c:pt>
                <c:pt idx="853">
                  <c:v>4.4263239062919263E-2</c:v>
                </c:pt>
                <c:pt idx="854">
                  <c:v>3.0452798128301161E-2</c:v>
                </c:pt>
                <c:pt idx="855">
                  <c:v>8.8216131138543735E-2</c:v>
                </c:pt>
                <c:pt idx="856">
                  <c:v>3.014245114100637E-2</c:v>
                </c:pt>
                <c:pt idx="857">
                  <c:v>2.6030353559350419E-2</c:v>
                </c:pt>
                <c:pt idx="858">
                  <c:v>9.5858425700677916E-2</c:v>
                </c:pt>
                <c:pt idx="859">
                  <c:v>3.3129540893718709E-2</c:v>
                </c:pt>
                <c:pt idx="860">
                  <c:v>6.237974444625257E-2</c:v>
                </c:pt>
                <c:pt idx="861">
                  <c:v>8.6004908854068363E-2</c:v>
                </c:pt>
                <c:pt idx="862">
                  <c:v>2.0056174053925731E-2</c:v>
                </c:pt>
                <c:pt idx="863">
                  <c:v>7.952641549428964E-2</c:v>
                </c:pt>
                <c:pt idx="864">
                  <c:v>4.1276149310206921E-2</c:v>
                </c:pt>
                <c:pt idx="865">
                  <c:v>1.5866489725446079E-2</c:v>
                </c:pt>
                <c:pt idx="866">
                  <c:v>5.7957299877301818E-2</c:v>
                </c:pt>
                <c:pt idx="867">
                  <c:v>4.0616661962205494E-2</c:v>
                </c:pt>
                <c:pt idx="868">
                  <c:v>2.7465708375588815E-2</c:v>
                </c:pt>
                <c:pt idx="869">
                  <c:v>6.1332323364132649E-2</c:v>
                </c:pt>
                <c:pt idx="870">
                  <c:v>3.2082119811598801E-2</c:v>
                </c:pt>
                <c:pt idx="871">
                  <c:v>3.3982995108779383E-2</c:v>
                </c:pt>
                <c:pt idx="872">
                  <c:v>2.6534667413704451E-2</c:v>
                </c:pt>
                <c:pt idx="873">
                  <c:v>5.8927134212598035E-2</c:v>
                </c:pt>
                <c:pt idx="874">
                  <c:v>3.1345045716773677E-2</c:v>
                </c:pt>
                <c:pt idx="875">
                  <c:v>6.3116818541077688E-2</c:v>
                </c:pt>
                <c:pt idx="876">
                  <c:v>2.7582088495824358E-2</c:v>
                </c:pt>
                <c:pt idx="877">
                  <c:v>4.5853767372805054E-2</c:v>
                </c:pt>
                <c:pt idx="878">
                  <c:v>2.0754454775339007E-2</c:v>
                </c:pt>
                <c:pt idx="879">
                  <c:v>3.2043326438186949E-2</c:v>
                </c:pt>
                <c:pt idx="880">
                  <c:v>6.4629760104139775E-2</c:v>
                </c:pt>
                <c:pt idx="881">
                  <c:v>2.8008815603354695E-2</c:v>
                </c:pt>
                <c:pt idx="882">
                  <c:v>7.6073805260635119E-2</c:v>
                </c:pt>
                <c:pt idx="883">
                  <c:v>2.7465708375588815E-2</c:v>
                </c:pt>
                <c:pt idx="884">
                  <c:v>2.009496742733758E-2</c:v>
                </c:pt>
                <c:pt idx="885">
                  <c:v>5.3379681814703685E-2</c:v>
                </c:pt>
                <c:pt idx="886">
                  <c:v>2.7504501749000661E-2</c:v>
                </c:pt>
                <c:pt idx="887">
                  <c:v>2.0948421642398251E-2</c:v>
                </c:pt>
                <c:pt idx="888">
                  <c:v>4.0306314974910704E-2</c:v>
                </c:pt>
                <c:pt idx="889">
                  <c:v>2.8125195723590242E-2</c:v>
                </c:pt>
                <c:pt idx="890">
                  <c:v>1.7224257794860781E-2</c:v>
                </c:pt>
                <c:pt idx="891">
                  <c:v>5.4931416751177631E-2</c:v>
                </c:pt>
                <c:pt idx="892">
                  <c:v>2.3547577660992105E-2</c:v>
                </c:pt>
                <c:pt idx="893">
                  <c:v>4.4379619183154806E-2</c:v>
                </c:pt>
                <c:pt idx="894">
                  <c:v>3.7086464981727268E-2</c:v>
                </c:pt>
                <c:pt idx="895">
                  <c:v>3.3672648121484593E-2</c:v>
                </c:pt>
                <c:pt idx="896">
                  <c:v>2.3120850553461771E-2</c:v>
                </c:pt>
                <c:pt idx="897">
                  <c:v>2.315964392687362E-2</c:v>
                </c:pt>
                <c:pt idx="898">
                  <c:v>4.4573586050214054E-2</c:v>
                </c:pt>
                <c:pt idx="899">
                  <c:v>3.8948546905496005E-2</c:v>
                </c:pt>
                <c:pt idx="900">
                  <c:v>2.4129478262169834E-2</c:v>
                </c:pt>
                <c:pt idx="901">
                  <c:v>3.4060581855603081E-2</c:v>
                </c:pt>
                <c:pt idx="902">
                  <c:v>2.009496742733758E-2</c:v>
                </c:pt>
                <c:pt idx="903">
                  <c:v>2.1103595136045646E-2</c:v>
                </c:pt>
                <c:pt idx="904">
                  <c:v>5.3534855308351073E-2</c:v>
                </c:pt>
                <c:pt idx="905">
                  <c:v>2.2422569832048496E-2</c:v>
                </c:pt>
                <c:pt idx="906">
                  <c:v>4.2129603525267595E-2</c:v>
                </c:pt>
                <c:pt idx="907">
                  <c:v>3.1151078849714436E-2</c:v>
                </c:pt>
                <c:pt idx="908">
                  <c:v>1.7495811408743723E-2</c:v>
                </c:pt>
                <c:pt idx="909">
                  <c:v>1.7883745142862211E-2</c:v>
                </c:pt>
                <c:pt idx="910">
                  <c:v>6.4940107091434565E-2</c:v>
                </c:pt>
                <c:pt idx="911">
                  <c:v>2.78536421097073E-2</c:v>
                </c:pt>
                <c:pt idx="912">
                  <c:v>2.6457080666880753E-2</c:v>
                </c:pt>
                <c:pt idx="913">
                  <c:v>2.9405377046181246E-2</c:v>
                </c:pt>
                <c:pt idx="914">
                  <c:v>2.9056236685474607E-2</c:v>
                </c:pt>
                <c:pt idx="915">
                  <c:v>3.2819193906423925E-2</c:v>
                </c:pt>
                <c:pt idx="916">
                  <c:v>3.1422632463597375E-2</c:v>
                </c:pt>
                <c:pt idx="917">
                  <c:v>1.5207002377444656E-2</c:v>
                </c:pt>
                <c:pt idx="918">
                  <c:v>2.1646702363811526E-2</c:v>
                </c:pt>
                <c:pt idx="919">
                  <c:v>1.6293216832976416E-2</c:v>
                </c:pt>
                <c:pt idx="920">
                  <c:v>5.3146921574232599E-2</c:v>
                </c:pt>
                <c:pt idx="921">
                  <c:v>1.9823413813454639E-2</c:v>
                </c:pt>
                <c:pt idx="922">
                  <c:v>2.9366583672769397E-2</c:v>
                </c:pt>
                <c:pt idx="923">
                  <c:v>2.7349328255353269E-2</c:v>
                </c:pt>
                <c:pt idx="924">
                  <c:v>1.726305116827263E-2</c:v>
                </c:pt>
                <c:pt idx="925">
                  <c:v>1.2258705998144161E-2</c:v>
                </c:pt>
                <c:pt idx="926">
                  <c:v>1.5517349364739445E-2</c:v>
                </c:pt>
                <c:pt idx="927">
                  <c:v>4.2439950512562379E-2</c:v>
                </c:pt>
                <c:pt idx="928">
                  <c:v>2.5603626451820082E-2</c:v>
                </c:pt>
                <c:pt idx="929">
                  <c:v>2.8474336084296878E-2</c:v>
                </c:pt>
                <c:pt idx="930">
                  <c:v>2.3469990914168407E-2</c:v>
                </c:pt>
                <c:pt idx="931">
                  <c:v>2.8590716204532424E-2</c:v>
                </c:pt>
                <c:pt idx="932">
                  <c:v>3.8095092690435331E-2</c:v>
                </c:pt>
                <c:pt idx="933">
                  <c:v>2.0405314414632371E-2</c:v>
                </c:pt>
                <c:pt idx="934">
                  <c:v>1.8155298756745149E-2</c:v>
                </c:pt>
                <c:pt idx="935">
                  <c:v>1.7418224661920025E-2</c:v>
                </c:pt>
                <c:pt idx="936">
                  <c:v>1.4547515029443228E-2</c:v>
                </c:pt>
                <c:pt idx="937">
                  <c:v>8.3017819101356017E-3</c:v>
                </c:pt>
                <c:pt idx="938">
                  <c:v>1.6758737313918599E-2</c:v>
                </c:pt>
                <c:pt idx="939">
                  <c:v>2.4284651755817229E-2</c:v>
                </c:pt>
                <c:pt idx="940">
                  <c:v>1.8543232490863634E-2</c:v>
                </c:pt>
                <c:pt idx="941">
                  <c:v>1.6603563820271203E-2</c:v>
                </c:pt>
                <c:pt idx="942">
                  <c:v>1.4469928282619532E-2</c:v>
                </c:pt>
                <c:pt idx="943">
                  <c:v>2.8280369217237634E-2</c:v>
                </c:pt>
                <c:pt idx="944">
                  <c:v>4.1392529430442464E-2</c:v>
                </c:pt>
                <c:pt idx="945">
                  <c:v>1.8194092130156998E-2</c:v>
                </c:pt>
                <c:pt idx="946">
                  <c:v>1.113369816920055E-2</c:v>
                </c:pt>
                <c:pt idx="947">
                  <c:v>2.1995842724518159E-2</c:v>
                </c:pt>
                <c:pt idx="948">
                  <c:v>1.1793185517201977E-2</c:v>
                </c:pt>
                <c:pt idx="949">
                  <c:v>9.3104096188436659E-3</c:v>
                </c:pt>
                <c:pt idx="950">
                  <c:v>1.0900937928729461E-2</c:v>
                </c:pt>
                <c:pt idx="951">
                  <c:v>1.536217587109205E-2</c:v>
                </c:pt>
                <c:pt idx="952">
                  <c:v>9.2716162454318171E-3</c:v>
                </c:pt>
                <c:pt idx="953">
                  <c:v>3.3090747520306864E-2</c:v>
                </c:pt>
                <c:pt idx="954">
                  <c:v>2.3819131274875047E-2</c:v>
                </c:pt>
                <c:pt idx="955">
                  <c:v>1.1366458409671642E-2</c:v>
                </c:pt>
                <c:pt idx="956">
                  <c:v>1.8892372851570274E-2</c:v>
                </c:pt>
                <c:pt idx="957">
                  <c:v>2.1646702363811526E-2</c:v>
                </c:pt>
                <c:pt idx="958">
                  <c:v>1.4043201175089197E-2</c:v>
                </c:pt>
                <c:pt idx="959">
                  <c:v>2.1646702363811526E-2</c:v>
                </c:pt>
                <c:pt idx="960">
                  <c:v>1.4043201175089197E-2</c:v>
                </c:pt>
                <c:pt idx="961">
                  <c:v>3.0957111982655192E-2</c:v>
                </c:pt>
                <c:pt idx="962">
                  <c:v>1.7961331889685905E-2</c:v>
                </c:pt>
                <c:pt idx="963">
                  <c:v>1.924151321227691E-2</c:v>
                </c:pt>
                <c:pt idx="964">
                  <c:v>2.3237230673697314E-2</c:v>
                </c:pt>
                <c:pt idx="965">
                  <c:v>1.8931166224982122E-2</c:v>
                </c:pt>
                <c:pt idx="966">
                  <c:v>1.1715598770378279E-2</c:v>
                </c:pt>
                <c:pt idx="967">
                  <c:v>1.1909565637437523E-2</c:v>
                </c:pt>
                <c:pt idx="968">
                  <c:v>1.4043201175089197E-2</c:v>
                </c:pt>
                <c:pt idx="969">
                  <c:v>1.1831978890613826E-2</c:v>
                </c:pt>
                <c:pt idx="970">
                  <c:v>1.6564770446859355E-2</c:v>
                </c:pt>
                <c:pt idx="971">
                  <c:v>1.7301844541684479E-2</c:v>
                </c:pt>
                <c:pt idx="972">
                  <c:v>1.9008752971805817E-2</c:v>
                </c:pt>
                <c:pt idx="973">
                  <c:v>1.2879399972733739E-2</c:v>
                </c:pt>
                <c:pt idx="974">
                  <c:v>1.0784557808493914E-2</c:v>
                </c:pt>
                <c:pt idx="975">
                  <c:v>1.0008690340256941E-2</c:v>
                </c:pt>
                <c:pt idx="976">
                  <c:v>1.5556142738151294E-2</c:v>
                </c:pt>
                <c:pt idx="977">
                  <c:v>2.6728634280763691E-2</c:v>
                </c:pt>
                <c:pt idx="978">
                  <c:v>3.6310597513490299E-2</c:v>
                </c:pt>
                <c:pt idx="979">
                  <c:v>2.6146733679585966E-2</c:v>
                </c:pt>
                <c:pt idx="980">
                  <c:v>1.0551797568022823E-2</c:v>
                </c:pt>
                <c:pt idx="981">
                  <c:v>1.4586308402855077E-2</c:v>
                </c:pt>
                <c:pt idx="982">
                  <c:v>1.1793185517201977E-2</c:v>
                </c:pt>
                <c:pt idx="983">
                  <c:v>8.1466084164882081E-3</c:v>
                </c:pt>
                <c:pt idx="984">
                  <c:v>1.7069084301213389E-2</c:v>
                </c:pt>
                <c:pt idx="985">
                  <c:v>7.4095343216630848E-3</c:v>
                </c:pt>
                <c:pt idx="986">
                  <c:v>1.6448390326623808E-2</c:v>
                </c:pt>
                <c:pt idx="987">
                  <c:v>1.1327665036259793E-2</c:v>
                </c:pt>
                <c:pt idx="988">
                  <c:v>1.4508721656031379E-2</c:v>
                </c:pt>
                <c:pt idx="989">
                  <c:v>5.741419264953594E-3</c:v>
                </c:pt>
                <c:pt idx="990">
                  <c:v>6.4009066129550206E-3</c:v>
                </c:pt>
                <c:pt idx="991">
                  <c:v>1.4004407801677348E-2</c:v>
                </c:pt>
                <c:pt idx="992">
                  <c:v>9.5431698593147572E-3</c:v>
                </c:pt>
                <c:pt idx="993">
                  <c:v>1.1754392143790128E-2</c:v>
                </c:pt>
                <c:pt idx="994">
                  <c:v>2.4051891515346136E-2</c:v>
                </c:pt>
                <c:pt idx="995">
                  <c:v>6.3233198661313238E-3</c:v>
                </c:pt>
                <c:pt idx="996">
                  <c:v>6.012972878836534E-3</c:v>
                </c:pt>
                <c:pt idx="997">
                  <c:v>1.113369816920055E-2</c:v>
                </c:pt>
                <c:pt idx="998">
                  <c:v>1.1870772264025675E-2</c:v>
                </c:pt>
                <c:pt idx="999">
                  <c:v>2.1258768629693038E-2</c:v>
                </c:pt>
                <c:pt idx="1000">
                  <c:v>2.0793248148750856E-2</c:v>
                </c:pt>
                <c:pt idx="1001">
                  <c:v>1.0629384314846519E-2</c:v>
                </c:pt>
                <c:pt idx="1002">
                  <c:v>4.7715849296573786E-3</c:v>
                </c:pt>
                <c:pt idx="1003">
                  <c:v>1.004748371366879E-2</c:v>
                </c:pt>
                <c:pt idx="1004">
                  <c:v>8.96126925813703E-3</c:v>
                </c:pt>
                <c:pt idx="1005">
                  <c:v>1.0474210821199125E-2</c:v>
                </c:pt>
                <c:pt idx="1006">
                  <c:v>1.4353548162383985E-2</c:v>
                </c:pt>
                <c:pt idx="1007">
                  <c:v>1.5750109605210536E-2</c:v>
                </c:pt>
                <c:pt idx="1008">
                  <c:v>9.8147234731976989E-3</c:v>
                </c:pt>
                <c:pt idx="1009">
                  <c:v>1.4081994548501045E-2</c:v>
                </c:pt>
                <c:pt idx="1010">
                  <c:v>7.642294562134176E-3</c:v>
                </c:pt>
                <c:pt idx="1011">
                  <c:v>1.5750109605210536E-2</c:v>
                </c:pt>
                <c:pt idx="1012">
                  <c:v>1.113369816920055E-2</c:v>
                </c:pt>
                <c:pt idx="1013">
                  <c:v>2.6534667413704451E-2</c:v>
                </c:pt>
                <c:pt idx="1014">
                  <c:v>7.370740948251236E-3</c:v>
                </c:pt>
                <c:pt idx="1015">
                  <c:v>9.9311035934332437E-3</c:v>
                </c:pt>
                <c:pt idx="1016">
                  <c:v>1.0435417447787277E-2</c:v>
                </c:pt>
                <c:pt idx="1017">
                  <c:v>1.0474210821199125E-2</c:v>
                </c:pt>
                <c:pt idx="1018">
                  <c:v>1.1831978890613826E-2</c:v>
                </c:pt>
                <c:pt idx="1019">
                  <c:v>1.9125133092041363E-2</c:v>
                </c:pt>
                <c:pt idx="1020">
                  <c:v>8.4957487771948458E-3</c:v>
                </c:pt>
                <c:pt idx="1021">
                  <c:v>1.3732854187794408E-2</c:v>
                </c:pt>
                <c:pt idx="1022">
                  <c:v>1.5905283098857928E-2</c:v>
                </c:pt>
                <c:pt idx="1023">
                  <c:v>1.7069084301213389E-2</c:v>
                </c:pt>
                <c:pt idx="1024">
                  <c:v>8.5345421506066946E-3</c:v>
                </c:pt>
                <c:pt idx="1025">
                  <c:v>2.622432042640966E-2</c:v>
                </c:pt>
                <c:pt idx="1026">
                  <c:v>8.0690216696645105E-3</c:v>
                </c:pt>
                <c:pt idx="1027">
                  <c:v>8.0690216696645105E-3</c:v>
                </c:pt>
                <c:pt idx="1028">
                  <c:v>9.3104096188436659E-3</c:v>
                </c:pt>
                <c:pt idx="1029">
                  <c:v>1.6254423459564567E-2</c:v>
                </c:pt>
                <c:pt idx="1030">
                  <c:v>1.2607846358850799E-2</c:v>
                </c:pt>
                <c:pt idx="1031">
                  <c:v>9.1552361251962706E-3</c:v>
                </c:pt>
                <c:pt idx="1032">
                  <c:v>1.6254423459564567E-2</c:v>
                </c:pt>
                <c:pt idx="1033">
                  <c:v>1.2530259612027101E-2</c:v>
                </c:pt>
                <c:pt idx="1034">
                  <c:v>1.6681150567094901E-2</c:v>
                </c:pt>
                <c:pt idx="1035">
                  <c:v>2.5370866211348993E-2</c:v>
                </c:pt>
                <c:pt idx="1036">
                  <c:v>7.4483276950749328E-3</c:v>
                </c:pt>
                <c:pt idx="1037">
                  <c:v>2.5293279464525295E-2</c:v>
                </c:pt>
                <c:pt idx="1038">
                  <c:v>2.1724289110635224E-2</c:v>
                </c:pt>
                <c:pt idx="1039">
                  <c:v>1.4237168042148439E-2</c:v>
                </c:pt>
                <c:pt idx="1040">
                  <c:v>1.8194092130156998E-2</c:v>
                </c:pt>
                <c:pt idx="1041">
                  <c:v>8.8448891379014835E-3</c:v>
                </c:pt>
                <c:pt idx="1042">
                  <c:v>9.3492029922555148E-3</c:v>
                </c:pt>
                <c:pt idx="1043">
                  <c:v>1.3267333706852225E-2</c:v>
                </c:pt>
                <c:pt idx="1044">
                  <c:v>2.2189809591577403E-2</c:v>
                </c:pt>
                <c:pt idx="1045">
                  <c:v>9.9311035934332437E-3</c:v>
                </c:pt>
                <c:pt idx="1046">
                  <c:v>8.224195163311904E-3</c:v>
                </c:pt>
                <c:pt idx="1047">
                  <c:v>1.0551797568022823E-2</c:v>
                </c:pt>
                <c:pt idx="1048">
                  <c:v>1.5400969244503898E-2</c:v>
                </c:pt>
                <c:pt idx="1049">
                  <c:v>8.1466084164882081E-3</c:v>
                </c:pt>
                <c:pt idx="1050">
                  <c:v>2.0793248148750856E-2</c:v>
                </c:pt>
                <c:pt idx="1051">
                  <c:v>9.2328228720199683E-3</c:v>
                </c:pt>
                <c:pt idx="1052">
                  <c:v>2.3935511395110593E-2</c:v>
                </c:pt>
                <c:pt idx="1053">
                  <c:v>6.4009066129550206E-3</c:v>
                </c:pt>
                <c:pt idx="1054">
                  <c:v>2.09872150158101E-2</c:v>
                </c:pt>
                <c:pt idx="1055">
                  <c:v>6.4784933597787182E-3</c:v>
                </c:pt>
                <c:pt idx="1056">
                  <c:v>2.1724289110635224E-2</c:v>
                </c:pt>
                <c:pt idx="1057">
                  <c:v>7.370740948251236E-3</c:v>
                </c:pt>
                <c:pt idx="1058">
                  <c:v>1.0706971061670217E-2</c:v>
                </c:pt>
                <c:pt idx="1059">
                  <c:v>2.1375148749928585E-2</c:v>
                </c:pt>
                <c:pt idx="1060">
                  <c:v>6.8664270938972038E-3</c:v>
                </c:pt>
                <c:pt idx="1061">
                  <c:v>1.3694060814382559E-2</c:v>
                </c:pt>
                <c:pt idx="1062">
                  <c:v>2.0211347547573127E-2</c:v>
                </c:pt>
                <c:pt idx="1063">
                  <c:v>1.5013035510385412E-2</c:v>
                </c:pt>
                <c:pt idx="1064">
                  <c:v>5.0043451701284707E-3</c:v>
                </c:pt>
                <c:pt idx="1065">
                  <c:v>1.6332010206388265E-2</c:v>
                </c:pt>
                <c:pt idx="1066">
                  <c:v>8.6509222708422394E-3</c:v>
                </c:pt>
                <c:pt idx="1067">
                  <c:v>1.0629384314846519E-2</c:v>
                </c:pt>
                <c:pt idx="1068">
                  <c:v>2.4323445129229078E-2</c:v>
                </c:pt>
                <c:pt idx="1070">
                  <c:v>0</c:v>
                </c:pt>
                <c:pt idx="1071">
                  <c:v>4.015495653424952</c:v>
                </c:pt>
                <c:pt idx="1072">
                  <c:v>0.97544146170912116</c:v>
                </c:pt>
                <c:pt idx="1073">
                  <c:v>0.23458453013815</c:v>
                </c:pt>
                <c:pt idx="1074">
                  <c:v>0.15123644493147206</c:v>
                </c:pt>
                <c:pt idx="1075">
                  <c:v>0.12004812917671516</c:v>
                </c:pt>
                <c:pt idx="1076">
                  <c:v>0.10714261920922954</c:v>
                </c:pt>
                <c:pt idx="1077">
                  <c:v>0.10337851213537957</c:v>
                </c:pt>
                <c:pt idx="1078">
                  <c:v>9.4909271219217134E-2</c:v>
                </c:pt>
                <c:pt idx="1079">
                  <c:v>8.6641678896296662E-2</c:v>
                </c:pt>
                <c:pt idx="1080">
                  <c:v>6.2309415311766495E-2</c:v>
                </c:pt>
                <c:pt idx="1081">
                  <c:v>5.4646768768571899E-2</c:v>
                </c:pt>
                <c:pt idx="1082">
                  <c:v>5.5050065955055828E-2</c:v>
                </c:pt>
                <c:pt idx="1083">
                  <c:v>5.0076067321754084E-2</c:v>
                </c:pt>
                <c:pt idx="1084">
                  <c:v>4.6311960247904106E-2</c:v>
                </c:pt>
                <c:pt idx="1085">
                  <c:v>4.1203529219107721E-2</c:v>
                </c:pt>
                <c:pt idx="1087">
                  <c:v>0</c:v>
                </c:pt>
                <c:pt idx="1088">
                  <c:v>0.82613497577804684</c:v>
                </c:pt>
                <c:pt idx="1089">
                  <c:v>1.1492723018880175</c:v>
                </c:pt>
                <c:pt idx="1090">
                  <c:v>0.51051867967866937</c:v>
                </c:pt>
                <c:pt idx="1091">
                  <c:v>0.38815695274989798</c:v>
                </c:pt>
                <c:pt idx="1092">
                  <c:v>0.20543366672753996</c:v>
                </c:pt>
                <c:pt idx="1093">
                  <c:v>0.14139904646598916</c:v>
                </c:pt>
                <c:pt idx="1094">
                  <c:v>0.15041139454477845</c:v>
                </c:pt>
                <c:pt idx="1095">
                  <c:v>4.5420761410363969E-2</c:v>
                </c:pt>
                <c:pt idx="1096">
                  <c:v>4.2060692923379196E-2</c:v>
                </c:pt>
                <c:pt idx="1097">
                  <c:v>3.0332673053739212E-2</c:v>
                </c:pt>
                <c:pt idx="1098">
                  <c:v>1.4066259309897879E-2</c:v>
                </c:pt>
                <c:pt idx="1099">
                  <c:v>1.9672510566264248E-2</c:v>
                </c:pt>
                <c:pt idx="1100">
                  <c:v>4.6672732134281584E-3</c:v>
                </c:pt>
                <c:pt idx="1101">
                  <c:v>3.4199053230543602E-3</c:v>
                </c:pt>
                <c:pt idx="1102">
                  <c:v>3.3830826547038423E-3</c:v>
                </c:pt>
                <c:pt idx="1103">
                  <c:v>3.3692741540723979E-3</c:v>
                </c:pt>
                <c:pt idx="1105">
                  <c:v>0</c:v>
                </c:pt>
                <c:pt idx="1106">
                  <c:v>2.5610534064468782</c:v>
                </c:pt>
                <c:pt idx="1107">
                  <c:v>1.7330865029183931</c:v>
                </c:pt>
                <c:pt idx="1108">
                  <c:v>0.97398719487246421</c:v>
                </c:pt>
                <c:pt idx="1109">
                  <c:v>0.49363548623995679</c:v>
                </c:pt>
                <c:pt idx="1110">
                  <c:v>0.40793072565412619</c:v>
                </c:pt>
                <c:pt idx="1111">
                  <c:v>0.16317965479532057</c:v>
                </c:pt>
                <c:pt idx="1112">
                  <c:v>0.16676065929240844</c:v>
                </c:pt>
                <c:pt idx="1113">
                  <c:v>0.15239981863570642</c:v>
                </c:pt>
                <c:pt idx="1114">
                  <c:v>0.15274963398503633</c:v>
                </c:pt>
                <c:pt idx="1115">
                  <c:v>4.9010971574539472E-2</c:v>
                </c:pt>
                <c:pt idx="1116">
                  <c:v>4.229083460056994E-2</c:v>
                </c:pt>
                <c:pt idx="1117">
                  <c:v>3.7595944385878891E-2</c:v>
                </c:pt>
                <c:pt idx="1118">
                  <c:v>1.1507083859536879E-2</c:v>
                </c:pt>
                <c:pt idx="1119">
                  <c:v>3.5211676610182848E-3</c:v>
                </c:pt>
                <c:pt idx="1120">
                  <c:v>3.3784798211600273E-3</c:v>
                </c:pt>
                <c:pt idx="1121">
                  <c:v>3.3692741540723979E-3</c:v>
                </c:pt>
                <c:pt idx="1123">
                  <c:v>0</c:v>
                </c:pt>
                <c:pt idx="1140">
                  <c:v>0</c:v>
                </c:pt>
              </c:numCache>
            </c:numRef>
          </c:yVal>
          <c:smooth val="0"/>
        </c:ser>
        <c:ser>
          <c:idx val="1"/>
          <c:order val="1"/>
          <c:tx>
            <c:strRef>
              <c:f>'RG-Skim delta graphs'!$D$4</c:f>
              <c:strCache>
                <c:ptCount val="1"/>
                <c:pt idx="0">
                  <c:v>RMS/atl</c:v>
                </c:pt>
              </c:strCache>
            </c:strRef>
          </c:tx>
          <c:spPr>
            <a:ln>
              <a:solidFill>
                <a:schemeClr val="tx2">
                  <a:lumMod val="60000"/>
                  <a:lumOff val="40000"/>
                  <a:alpha val="50000"/>
                </a:schemeClr>
              </a:solidFill>
            </a:ln>
          </c:spPr>
          <c:marker>
            <c:symbol val="square"/>
            <c:size val="3"/>
            <c:spPr>
              <a:solidFill>
                <a:schemeClr val="tx2">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graphs'!$D$7:$D$1161</c:f>
              <c:numCache>
                <c:formatCode>General</c:formatCode>
                <c:ptCount val="1155"/>
                <c:pt idx="0">
                  <c:v>0.32411650553758148</c:v>
                </c:pt>
                <c:pt idx="1">
                  <c:v>0.11325929320423575</c:v>
                </c:pt>
                <c:pt idx="2">
                  <c:v>8.6440030303054707E-2</c:v>
                </c:pt>
                <c:pt idx="3">
                  <c:v>6.4325901244186121E-2</c:v>
                </c:pt>
                <c:pt idx="4">
                  <c:v>4.3220015151527354E-2</c:v>
                </c:pt>
                <c:pt idx="5">
                  <c:v>3.6901692563279187E-2</c:v>
                </c:pt>
                <c:pt idx="6">
                  <c:v>2.9104613624589958E-2</c:v>
                </c:pt>
                <c:pt idx="7">
                  <c:v>2.1778048070131978E-2</c:v>
                </c:pt>
                <c:pt idx="8">
                  <c:v>3.1255531952504231E-2</c:v>
                </c:pt>
                <c:pt idx="9">
                  <c:v>1.8618886776007895E-2</c:v>
                </c:pt>
                <c:pt idx="10">
                  <c:v>3.1793261534482795E-2</c:v>
                </c:pt>
                <c:pt idx="11">
                  <c:v>1.7207346623314156E-2</c:v>
                </c:pt>
                <c:pt idx="12">
                  <c:v>2.1307534685900732E-2</c:v>
                </c:pt>
                <c:pt idx="13">
                  <c:v>9.3430514868776075E-3</c:v>
                </c:pt>
                <c:pt idx="14">
                  <c:v>1.6736833239082909E-2</c:v>
                </c:pt>
                <c:pt idx="15">
                  <c:v>1.0552943046329383E-2</c:v>
                </c:pt>
                <c:pt idx="16">
                  <c:v>9.6791324756142112E-3</c:v>
                </c:pt>
                <c:pt idx="17">
                  <c:v>1.7610643809798081E-2</c:v>
                </c:pt>
                <c:pt idx="18">
                  <c:v>7.8642951364365481E-3</c:v>
                </c:pt>
                <c:pt idx="19">
                  <c:v>8.4692409161624353E-3</c:v>
                </c:pt>
                <c:pt idx="20">
                  <c:v>9.0741866958883241E-3</c:v>
                </c:pt>
                <c:pt idx="21">
                  <c:v>7.4609979499526222E-3</c:v>
                </c:pt>
                <c:pt idx="22">
                  <c:v>9.0741866958883241E-3</c:v>
                </c:pt>
                <c:pt idx="23">
                  <c:v>4.9067824355544269E-3</c:v>
                </c:pt>
                <c:pt idx="24">
                  <c:v>1.3510455747211506E-2</c:v>
                </c:pt>
                <c:pt idx="25">
                  <c:v>8.0659437296785094E-3</c:v>
                </c:pt>
                <c:pt idx="26">
                  <c:v>8.4020247184151148E-3</c:v>
                </c:pt>
                <c:pt idx="27">
                  <c:v>4.3690528535758602E-3</c:v>
                </c:pt>
                <c:pt idx="28">
                  <c:v>1.0552943046329383E-2</c:v>
                </c:pt>
                <c:pt idx="29">
                  <c:v>7.0577007634686963E-3</c:v>
                </c:pt>
                <c:pt idx="30">
                  <c:v>8.4020247184151148E-3</c:v>
                </c:pt>
                <c:pt idx="31">
                  <c:v>4.6379176445651435E-3</c:v>
                </c:pt>
                <c:pt idx="32">
                  <c:v>8.8725381026463612E-3</c:v>
                </c:pt>
                <c:pt idx="33">
                  <c:v>5.3100796220383528E-3</c:v>
                </c:pt>
                <c:pt idx="34">
                  <c:v>6.8560521702267334E-3</c:v>
                </c:pt>
                <c:pt idx="35">
                  <c:v>3.9657556670919343E-3</c:v>
                </c:pt>
                <c:pt idx="36">
                  <c:v>7.5282141476999426E-3</c:v>
                </c:pt>
                <c:pt idx="37">
                  <c:v>4.7051338423124648E-3</c:v>
                </c:pt>
                <c:pt idx="38">
                  <c:v>4.9739986333017473E-3</c:v>
                </c:pt>
                <c:pt idx="39">
                  <c:v>3.6968908761026505E-3</c:v>
                </c:pt>
                <c:pt idx="40">
                  <c:v>5.9150254017642408E-3</c:v>
                </c:pt>
                <c:pt idx="41">
                  <c:v>3.6968908761026505E-3</c:v>
                </c:pt>
                <c:pt idx="42">
                  <c:v>4.5707014468178231E-3</c:v>
                </c:pt>
                <c:pt idx="43">
                  <c:v>3.5624584806080084E-3</c:v>
                </c:pt>
                <c:pt idx="44">
                  <c:v>5.3772958197856732E-3</c:v>
                </c:pt>
                <c:pt idx="45">
                  <c:v>3.0247288986294412E-3</c:v>
                </c:pt>
                <c:pt idx="46">
                  <c:v>3.5624584806080084E-3</c:v>
                </c:pt>
                <c:pt idx="47">
                  <c:v>4.2346204580812176E-3</c:v>
                </c:pt>
                <c:pt idx="48">
                  <c:v>2.7558641076401579E-3</c:v>
                </c:pt>
                <c:pt idx="49">
                  <c:v>4.9067824355544269E-3</c:v>
                </c:pt>
                <c:pt idx="50">
                  <c:v>2.8902965031347991E-3</c:v>
                </c:pt>
                <c:pt idx="51">
                  <c:v>2.7558641076401579E-3</c:v>
                </c:pt>
                <c:pt idx="52">
                  <c:v>4.1674042603338972E-3</c:v>
                </c:pt>
                <c:pt idx="53">
                  <c:v>2.6886479098928366E-3</c:v>
                </c:pt>
                <c:pt idx="54">
                  <c:v>3.4280260851133667E-3</c:v>
                </c:pt>
                <c:pt idx="55">
                  <c:v>2.8902965031347991E-3</c:v>
                </c:pt>
                <c:pt idx="56">
                  <c:v>3.6968908761026505E-3</c:v>
                </c:pt>
                <c:pt idx="57">
                  <c:v>2.2181345256615903E-3</c:v>
                </c:pt>
                <c:pt idx="58">
                  <c:v>4.0329718648392547E-3</c:v>
                </c:pt>
                <c:pt idx="59">
                  <c:v>2.5542155143981949E-3</c:v>
                </c:pt>
                <c:pt idx="60">
                  <c:v>3.4952422828606875E-3</c:v>
                </c:pt>
                <c:pt idx="61">
                  <c:v>2.1509183279142694E-3</c:v>
                </c:pt>
                <c:pt idx="62">
                  <c:v>4.5034852490705019E-3</c:v>
                </c:pt>
                <c:pt idx="63">
                  <c:v>3.2263774918714042E-3</c:v>
                </c:pt>
                <c:pt idx="64">
                  <c:v>2.2181345256615903E-3</c:v>
                </c:pt>
                <c:pt idx="65">
                  <c:v>2.0837021301669486E-3</c:v>
                </c:pt>
                <c:pt idx="66">
                  <c:v>3.6968908761026505E-3</c:v>
                </c:pt>
                <c:pt idx="67">
                  <c:v>2.2853507234089116E-3</c:v>
                </c:pt>
                <c:pt idx="68">
                  <c:v>2.3525669211562324E-3</c:v>
                </c:pt>
                <c:pt idx="69">
                  <c:v>2.3525669211562324E-3</c:v>
                </c:pt>
                <c:pt idx="70">
                  <c:v>3.0919450963767621E-3</c:v>
                </c:pt>
                <c:pt idx="71">
                  <c:v>2.0164859324196273E-3</c:v>
                </c:pt>
                <c:pt idx="72">
                  <c:v>2.8230803053874787E-3</c:v>
                </c:pt>
                <c:pt idx="73">
                  <c:v>2.1509183279142694E-3</c:v>
                </c:pt>
                <c:pt idx="74">
                  <c:v>2.4869993166508736E-3</c:v>
                </c:pt>
                <c:pt idx="75">
                  <c:v>2.0164859324196273E-3</c:v>
                </c:pt>
                <c:pt idx="76">
                  <c:v>2.4197831189035528E-3</c:v>
                </c:pt>
                <c:pt idx="77">
                  <c:v>1.8148373391776648E-3</c:v>
                </c:pt>
                <c:pt idx="78">
                  <c:v>2.6886479098928366E-3</c:v>
                </c:pt>
                <c:pt idx="79">
                  <c:v>2.1509183279142694E-3</c:v>
                </c:pt>
                <c:pt idx="80">
                  <c:v>2.3525669211562324E-3</c:v>
                </c:pt>
                <c:pt idx="81">
                  <c:v>1.8148373391776648E-3</c:v>
                </c:pt>
                <c:pt idx="82">
                  <c:v>2.7558641076401579E-3</c:v>
                </c:pt>
                <c:pt idx="83">
                  <c:v>1.4787563504410602E-3</c:v>
                </c:pt>
                <c:pt idx="84">
                  <c:v>3.1591612941240829E-3</c:v>
                </c:pt>
                <c:pt idx="85">
                  <c:v>1.8148373391776648E-3</c:v>
                </c:pt>
                <c:pt idx="86">
                  <c:v>2.3525669211562324E-3</c:v>
                </c:pt>
                <c:pt idx="87">
                  <c:v>1.545972548188381E-3</c:v>
                </c:pt>
                <c:pt idx="88">
                  <c:v>2.9575127008821204E-3</c:v>
                </c:pt>
                <c:pt idx="89">
                  <c:v>1.8148373391776648E-3</c:v>
                </c:pt>
                <c:pt idx="90">
                  <c:v>1.6804049436830229E-3</c:v>
                </c:pt>
                <c:pt idx="91">
                  <c:v>2.4197831189035528E-3</c:v>
                </c:pt>
                <c:pt idx="92">
                  <c:v>1.4787563504410602E-3</c:v>
                </c:pt>
                <c:pt idx="93">
                  <c:v>2.2181345256615903E-3</c:v>
                </c:pt>
                <c:pt idx="94">
                  <c:v>1.4787563504410602E-3</c:v>
                </c:pt>
                <c:pt idx="95">
                  <c:v>2.6886479098928366E-3</c:v>
                </c:pt>
                <c:pt idx="96">
                  <c:v>1.6131887459357021E-3</c:v>
                </c:pt>
                <c:pt idx="97">
                  <c:v>1.6131887459357021E-3</c:v>
                </c:pt>
                <c:pt idx="98">
                  <c:v>1.8820535369249857E-3</c:v>
                </c:pt>
                <c:pt idx="99">
                  <c:v>1.8820535369249857E-3</c:v>
                </c:pt>
                <c:pt idx="100">
                  <c:v>1.6804049436830229E-3</c:v>
                </c:pt>
                <c:pt idx="101">
                  <c:v>1.7476211414303438E-3</c:v>
                </c:pt>
                <c:pt idx="102">
                  <c:v>1.4115401526937394E-3</c:v>
                </c:pt>
                <c:pt idx="103">
                  <c:v>1.8148373391776648E-3</c:v>
                </c:pt>
                <c:pt idx="104">
                  <c:v>1.7476211414303438E-3</c:v>
                </c:pt>
                <c:pt idx="105">
                  <c:v>2.4869993166508736E-3</c:v>
                </c:pt>
                <c:pt idx="106">
                  <c:v>1.4787563504410602E-3</c:v>
                </c:pt>
                <c:pt idx="107">
                  <c:v>1.6804049436830229E-3</c:v>
                </c:pt>
                <c:pt idx="108">
                  <c:v>1.3443239549464183E-3</c:v>
                </c:pt>
                <c:pt idx="109">
                  <c:v>2.4869993166508736E-3</c:v>
                </c:pt>
                <c:pt idx="110">
                  <c:v>1.2771077571990975E-3</c:v>
                </c:pt>
                <c:pt idx="111">
                  <c:v>1.4115401526937394E-3</c:v>
                </c:pt>
                <c:pt idx="112">
                  <c:v>1.4787563504410602E-3</c:v>
                </c:pt>
                <c:pt idx="113">
                  <c:v>1.8148373391776648E-3</c:v>
                </c:pt>
                <c:pt idx="114">
                  <c:v>1.4115401526937394E-3</c:v>
                </c:pt>
                <c:pt idx="115">
                  <c:v>1.4115401526937394E-3</c:v>
                </c:pt>
                <c:pt idx="116">
                  <c:v>1.2098915594517764E-3</c:v>
                </c:pt>
                <c:pt idx="117">
                  <c:v>1.4787563504410602E-3</c:v>
                </c:pt>
                <c:pt idx="118">
                  <c:v>1.9492697346723067E-3</c:v>
                </c:pt>
                <c:pt idx="119">
                  <c:v>1.545972548188381E-3</c:v>
                </c:pt>
                <c:pt idx="120">
                  <c:v>1.6131887459357021E-3</c:v>
                </c:pt>
                <c:pt idx="121">
                  <c:v>1.7476211414303438E-3</c:v>
                </c:pt>
                <c:pt idx="122">
                  <c:v>1.4115401526937394E-3</c:v>
                </c:pt>
                <c:pt idx="123">
                  <c:v>1.9492697346723067E-3</c:v>
                </c:pt>
                <c:pt idx="124">
                  <c:v>1.4787563504410602E-3</c:v>
                </c:pt>
                <c:pt idx="125">
                  <c:v>1.6804049436830229E-3</c:v>
                </c:pt>
                <c:pt idx="126">
                  <c:v>1.545972548188381E-3</c:v>
                </c:pt>
                <c:pt idx="127">
                  <c:v>1.3443239549464183E-3</c:v>
                </c:pt>
                <c:pt idx="128">
                  <c:v>1.3443239549464183E-3</c:v>
                </c:pt>
                <c:pt idx="129">
                  <c:v>1.4115401526937394E-3</c:v>
                </c:pt>
                <c:pt idx="130">
                  <c:v>1.6804049436830229E-3</c:v>
                </c:pt>
                <c:pt idx="131">
                  <c:v>1.3443239549464183E-3</c:v>
                </c:pt>
                <c:pt idx="132">
                  <c:v>1.4115401526937394E-3</c:v>
                </c:pt>
                <c:pt idx="133">
                  <c:v>1.4787563504410602E-3</c:v>
                </c:pt>
                <c:pt idx="134">
                  <c:v>1.3443239549464183E-3</c:v>
                </c:pt>
                <c:pt idx="135">
                  <c:v>1.6804049436830229E-3</c:v>
                </c:pt>
                <c:pt idx="136">
                  <c:v>1.2098915594517764E-3</c:v>
                </c:pt>
                <c:pt idx="137">
                  <c:v>1.6131887459357021E-3</c:v>
                </c:pt>
                <c:pt idx="138">
                  <c:v>1.4115401526937394E-3</c:v>
                </c:pt>
                <c:pt idx="140">
                  <c:v>0</c:v>
                </c:pt>
                <c:pt idx="141">
                  <c:v>0.14251879818449339</c:v>
                </c:pt>
                <c:pt idx="142">
                  <c:v>4.326900047796798E-2</c:v>
                </c:pt>
                <c:pt idx="143">
                  <c:v>2.4690220611721839E-2</c:v>
                </c:pt>
                <c:pt idx="144">
                  <c:v>1.1978423861132377E-2</c:v>
                </c:pt>
                <c:pt idx="145">
                  <c:v>7.4152147711771862E-3</c:v>
                </c:pt>
                <c:pt idx="146">
                  <c:v>6.5188701285074169E-3</c:v>
                </c:pt>
                <c:pt idx="147">
                  <c:v>4.3187514601361636E-3</c:v>
                </c:pt>
                <c:pt idx="148">
                  <c:v>5.4595537326249614E-3</c:v>
                </c:pt>
                <c:pt idx="149">
                  <c:v>3.5853785706790788E-3</c:v>
                </c:pt>
                <c:pt idx="150">
                  <c:v>3.8298362004981069E-3</c:v>
                </c:pt>
                <c:pt idx="151">
                  <c:v>3.1779491876473653E-3</c:v>
                </c:pt>
                <c:pt idx="152">
                  <c:v>3.3409209408600512E-3</c:v>
                </c:pt>
                <c:pt idx="153">
                  <c:v>2.2001186683712529E-3</c:v>
                </c:pt>
                <c:pt idx="154">
                  <c:v>3.5038926940727361E-3</c:v>
                </c:pt>
                <c:pt idx="155">
                  <c:v>2.2001186683712529E-3</c:v>
                </c:pt>
                <c:pt idx="156">
                  <c:v>1.9556610385522248E-3</c:v>
                </c:pt>
                <c:pt idx="157">
                  <c:v>2.852005681221995E-3</c:v>
                </c:pt>
                <c:pt idx="158">
                  <c:v>1.4667457789141686E-3</c:v>
                </c:pt>
                <c:pt idx="159">
                  <c:v>1.7112034087331969E-3</c:v>
                </c:pt>
                <c:pt idx="160">
                  <c:v>2.5260621747966237E-3</c:v>
                </c:pt>
                <c:pt idx="161">
                  <c:v>1.6297175321268542E-3</c:v>
                </c:pt>
                <c:pt idx="162">
                  <c:v>1.9556610385522248E-3</c:v>
                </c:pt>
                <c:pt idx="163">
                  <c:v>2.852005681221995E-3</c:v>
                </c:pt>
                <c:pt idx="164">
                  <c:v>9.7783051927611241E-4</c:v>
                </c:pt>
                <c:pt idx="165">
                  <c:v>4.481723213348849E-3</c:v>
                </c:pt>
                <c:pt idx="166">
                  <c:v>2.2001186683712529E-3</c:v>
                </c:pt>
                <c:pt idx="167">
                  <c:v>2.5260621747966237E-3</c:v>
                </c:pt>
                <c:pt idx="168">
                  <c:v>1.1408022724887978E-3</c:v>
                </c:pt>
                <c:pt idx="169">
                  <c:v>3.2594350642537085E-3</c:v>
                </c:pt>
                <c:pt idx="170">
                  <c:v>1.3852599023078261E-3</c:v>
                </c:pt>
                <c:pt idx="171">
                  <c:v>1.7112034087331969E-3</c:v>
                </c:pt>
                <c:pt idx="172">
                  <c:v>8.1485876606342711E-4</c:v>
                </c:pt>
                <c:pt idx="173">
                  <c:v>3.5038926940727361E-3</c:v>
                </c:pt>
                <c:pt idx="174">
                  <c:v>1.7112034087331969E-3</c:v>
                </c:pt>
                <c:pt idx="175">
                  <c:v>2.2816045449775956E-3</c:v>
                </c:pt>
                <c:pt idx="176">
                  <c:v>8.1485876606342711E-4</c:v>
                </c:pt>
                <c:pt idx="177">
                  <c:v>2.7705198046156523E-3</c:v>
                </c:pt>
                <c:pt idx="178">
                  <c:v>1.3037740257014832E-3</c:v>
                </c:pt>
                <c:pt idx="179">
                  <c:v>2.3630904215839387E-3</c:v>
                </c:pt>
                <c:pt idx="180">
                  <c:v>8.9634464266976971E-4</c:v>
                </c:pt>
                <c:pt idx="181">
                  <c:v>1.4667457789141686E-3</c:v>
                </c:pt>
                <c:pt idx="182">
                  <c:v>8.1485876606342711E-4</c:v>
                </c:pt>
                <c:pt idx="183">
                  <c:v>2.2001186683712529E-3</c:v>
                </c:pt>
                <c:pt idx="184">
                  <c:v>1.0593163958824551E-3</c:v>
                </c:pt>
                <c:pt idx="185">
                  <c:v>1.7926892853395394E-3</c:v>
                </c:pt>
                <c:pt idx="186">
                  <c:v>7.333728894570843E-4</c:v>
                </c:pt>
                <c:pt idx="187">
                  <c:v>1.8741751619458821E-3</c:v>
                </c:pt>
                <c:pt idx="188">
                  <c:v>1.1408022724887978E-3</c:v>
                </c:pt>
                <c:pt idx="189">
                  <c:v>1.5482316555205113E-3</c:v>
                </c:pt>
                <c:pt idx="190">
                  <c:v>7.333728894570843E-4</c:v>
                </c:pt>
                <c:pt idx="191">
                  <c:v>2.444576298190281E-3</c:v>
                </c:pt>
                <c:pt idx="192">
                  <c:v>1.1408022724887978E-3</c:v>
                </c:pt>
                <c:pt idx="193">
                  <c:v>1.0593163958824551E-3</c:v>
                </c:pt>
                <c:pt idx="194">
                  <c:v>7.333728894570843E-4</c:v>
                </c:pt>
                <c:pt idx="195">
                  <c:v>2.0371469151585675E-3</c:v>
                </c:pt>
                <c:pt idx="196">
                  <c:v>1.0593163958824551E-3</c:v>
                </c:pt>
                <c:pt idx="197">
                  <c:v>7.333728894570843E-4</c:v>
                </c:pt>
                <c:pt idx="198">
                  <c:v>9.7783051927611241E-4</c:v>
                </c:pt>
                <c:pt idx="199">
                  <c:v>6.518870128507416E-4</c:v>
                </c:pt>
                <c:pt idx="200">
                  <c:v>1.2222881490951405E-3</c:v>
                </c:pt>
                <c:pt idx="201">
                  <c:v>7.333728894570843E-4</c:v>
                </c:pt>
                <c:pt idx="202">
                  <c:v>1.0593163958824551E-3</c:v>
                </c:pt>
                <c:pt idx="203">
                  <c:v>6.518870128507416E-4</c:v>
                </c:pt>
                <c:pt idx="204">
                  <c:v>1.2222881490951405E-3</c:v>
                </c:pt>
                <c:pt idx="205">
                  <c:v>8.1485876606342711E-4</c:v>
                </c:pt>
                <c:pt idx="206">
                  <c:v>1.4667457789141686E-3</c:v>
                </c:pt>
                <c:pt idx="207">
                  <c:v>7.333728894570843E-4</c:v>
                </c:pt>
                <c:pt idx="208">
                  <c:v>1.3037740257014832E-3</c:v>
                </c:pt>
                <c:pt idx="209">
                  <c:v>6.518870128507416E-4</c:v>
                </c:pt>
                <c:pt idx="210">
                  <c:v>1.2222881490951405E-3</c:v>
                </c:pt>
                <c:pt idx="211">
                  <c:v>8.1485876606342711E-4</c:v>
                </c:pt>
                <c:pt idx="212">
                  <c:v>7.333728894570843E-4</c:v>
                </c:pt>
                <c:pt idx="213">
                  <c:v>7.333728894570843E-4</c:v>
                </c:pt>
                <c:pt idx="214">
                  <c:v>1.3852599023078261E-3</c:v>
                </c:pt>
                <c:pt idx="215">
                  <c:v>8.1485876606342711E-4</c:v>
                </c:pt>
                <c:pt idx="216">
                  <c:v>7.333728894570843E-4</c:v>
                </c:pt>
                <c:pt idx="217">
                  <c:v>7.333728894570843E-4</c:v>
                </c:pt>
                <c:pt idx="218">
                  <c:v>8.1485876606342711E-4</c:v>
                </c:pt>
                <c:pt idx="219">
                  <c:v>6.518870128507416E-4</c:v>
                </c:pt>
                <c:pt idx="220">
                  <c:v>8.1485876606342711E-4</c:v>
                </c:pt>
                <c:pt idx="221">
                  <c:v>6.518870128507416E-4</c:v>
                </c:pt>
                <c:pt idx="222">
                  <c:v>6.518870128507416E-4</c:v>
                </c:pt>
                <c:pt idx="223">
                  <c:v>9.7783051927611241E-4</c:v>
                </c:pt>
                <c:pt idx="224">
                  <c:v>7.333728894570843E-4</c:v>
                </c:pt>
                <c:pt idx="225">
                  <c:v>1.0593163958824551E-3</c:v>
                </c:pt>
                <c:pt idx="226">
                  <c:v>5.704011362443989E-4</c:v>
                </c:pt>
                <c:pt idx="227">
                  <c:v>8.9634464266976971E-4</c:v>
                </c:pt>
                <c:pt idx="228">
                  <c:v>6.518870128507416E-4</c:v>
                </c:pt>
                <c:pt idx="229">
                  <c:v>6.518870128507416E-4</c:v>
                </c:pt>
                <c:pt idx="230">
                  <c:v>7.333728894570843E-4</c:v>
                </c:pt>
                <c:pt idx="231">
                  <c:v>6.518870128507416E-4</c:v>
                </c:pt>
                <c:pt idx="232">
                  <c:v>1.2222881490951405E-3</c:v>
                </c:pt>
                <c:pt idx="233">
                  <c:v>8.1485876606342711E-4</c:v>
                </c:pt>
                <c:pt idx="234">
                  <c:v>6.518870128507416E-4</c:v>
                </c:pt>
                <c:pt idx="235">
                  <c:v>7.333728894570843E-4</c:v>
                </c:pt>
                <c:pt idx="236">
                  <c:v>1.2222881490951405E-3</c:v>
                </c:pt>
                <c:pt idx="237">
                  <c:v>7.333728894570843E-4</c:v>
                </c:pt>
                <c:pt idx="238">
                  <c:v>6.518870128507416E-4</c:v>
                </c:pt>
                <c:pt idx="239">
                  <c:v>6.518870128507416E-4</c:v>
                </c:pt>
                <c:pt idx="240">
                  <c:v>8.1485876606342711E-4</c:v>
                </c:pt>
                <c:pt idx="241">
                  <c:v>6.518870128507416E-4</c:v>
                </c:pt>
                <c:pt idx="242">
                  <c:v>8.9634464266976971E-4</c:v>
                </c:pt>
                <c:pt idx="243">
                  <c:v>6.518870128507416E-4</c:v>
                </c:pt>
                <c:pt idx="244">
                  <c:v>7.333728894570843E-4</c:v>
                </c:pt>
                <c:pt idx="245">
                  <c:v>5.704011362443989E-4</c:v>
                </c:pt>
                <c:pt idx="246">
                  <c:v>1.3037740257014832E-3</c:v>
                </c:pt>
                <c:pt idx="247">
                  <c:v>8.9634464266976971E-4</c:v>
                </c:pt>
                <c:pt idx="248">
                  <c:v>6.518870128507416E-4</c:v>
                </c:pt>
                <c:pt idx="249">
                  <c:v>8.1485876606342711E-4</c:v>
                </c:pt>
                <c:pt idx="250">
                  <c:v>7.333728894570843E-4</c:v>
                </c:pt>
                <c:pt idx="251">
                  <c:v>6.518870128507416E-4</c:v>
                </c:pt>
                <c:pt idx="252">
                  <c:v>7.333728894570843E-4</c:v>
                </c:pt>
                <c:pt idx="253">
                  <c:v>7.333728894570843E-4</c:v>
                </c:pt>
                <c:pt idx="254">
                  <c:v>7.333728894570843E-4</c:v>
                </c:pt>
                <c:pt idx="255">
                  <c:v>6.518870128507416E-4</c:v>
                </c:pt>
                <c:pt idx="256">
                  <c:v>7.333728894570843E-4</c:v>
                </c:pt>
                <c:pt idx="257">
                  <c:v>6.518870128507416E-4</c:v>
                </c:pt>
                <c:pt idx="258">
                  <c:v>9.7783051927611241E-4</c:v>
                </c:pt>
                <c:pt idx="259">
                  <c:v>6.518870128507416E-4</c:v>
                </c:pt>
                <c:pt idx="260">
                  <c:v>6.518870128507416E-4</c:v>
                </c:pt>
                <c:pt idx="261">
                  <c:v>6.518870128507416E-4</c:v>
                </c:pt>
                <c:pt idx="262">
                  <c:v>6.518870128507416E-4</c:v>
                </c:pt>
                <c:pt idx="263">
                  <c:v>5.704011362443989E-4</c:v>
                </c:pt>
                <c:pt idx="264">
                  <c:v>6.518870128507416E-4</c:v>
                </c:pt>
                <c:pt idx="265">
                  <c:v>7.333728894570843E-4</c:v>
                </c:pt>
                <c:pt idx="266">
                  <c:v>6.518870128507416E-4</c:v>
                </c:pt>
                <c:pt idx="267">
                  <c:v>7.333728894570843E-4</c:v>
                </c:pt>
                <c:pt idx="268">
                  <c:v>5.704011362443989E-4</c:v>
                </c:pt>
                <c:pt idx="269">
                  <c:v>8.9634464266976971E-4</c:v>
                </c:pt>
                <c:pt idx="270">
                  <c:v>6.518870128507416E-4</c:v>
                </c:pt>
                <c:pt idx="271">
                  <c:v>6.518870128507416E-4</c:v>
                </c:pt>
                <c:pt idx="272">
                  <c:v>5.704011362443989E-4</c:v>
                </c:pt>
                <c:pt idx="273">
                  <c:v>8.1485876606342711E-4</c:v>
                </c:pt>
                <c:pt idx="274">
                  <c:v>6.518870128507416E-4</c:v>
                </c:pt>
                <c:pt idx="275">
                  <c:v>6.518870128507416E-4</c:v>
                </c:pt>
                <c:pt idx="276">
                  <c:v>6.518870128507416E-4</c:v>
                </c:pt>
                <c:pt idx="277">
                  <c:v>6.518870128507416E-4</c:v>
                </c:pt>
                <c:pt idx="278">
                  <c:v>6.518870128507416E-4</c:v>
                </c:pt>
                <c:pt idx="279">
                  <c:v>6.518870128507416E-4</c:v>
                </c:pt>
                <c:pt idx="280">
                  <c:v>6.518870128507416E-4</c:v>
                </c:pt>
                <c:pt idx="281">
                  <c:v>6.518870128507416E-4</c:v>
                </c:pt>
                <c:pt idx="282">
                  <c:v>6.518870128507416E-4</c:v>
                </c:pt>
                <c:pt idx="283">
                  <c:v>7.333728894570843E-4</c:v>
                </c:pt>
                <c:pt idx="284">
                  <c:v>6.518870128507416E-4</c:v>
                </c:pt>
                <c:pt idx="285">
                  <c:v>6.518870128507416E-4</c:v>
                </c:pt>
                <c:pt idx="286">
                  <c:v>5.704011362443989E-4</c:v>
                </c:pt>
                <c:pt idx="287">
                  <c:v>7.333728894570843E-4</c:v>
                </c:pt>
                <c:pt idx="288">
                  <c:v>6.518870128507416E-4</c:v>
                </c:pt>
                <c:pt idx="289">
                  <c:v>6.518870128507416E-4</c:v>
                </c:pt>
                <c:pt idx="290">
                  <c:v>5.704011362443989E-4</c:v>
                </c:pt>
                <c:pt idx="291">
                  <c:v>5.704011362443989E-4</c:v>
                </c:pt>
                <c:pt idx="292">
                  <c:v>8.1485876606342711E-4</c:v>
                </c:pt>
                <c:pt idx="293">
                  <c:v>6.518870128507416E-4</c:v>
                </c:pt>
                <c:pt idx="295">
                  <c:v>0</c:v>
                </c:pt>
                <c:pt idx="296">
                  <c:v>0.1205186425609464</c:v>
                </c:pt>
                <c:pt idx="297">
                  <c:v>5.4848417361813867E-2</c:v>
                </c:pt>
                <c:pt idx="298">
                  <c:v>2.5138857957498022E-2</c:v>
                </c:pt>
                <c:pt idx="299">
                  <c:v>1.2367780385507048E-2</c:v>
                </c:pt>
                <c:pt idx="300">
                  <c:v>1.1493969814791878E-2</c:v>
                </c:pt>
                <c:pt idx="301">
                  <c:v>5.8478092040169195E-3</c:v>
                </c:pt>
                <c:pt idx="302">
                  <c:v>1.0956240232813309E-2</c:v>
                </c:pt>
                <c:pt idx="303">
                  <c:v>6.0494577972588824E-3</c:v>
                </c:pt>
                <c:pt idx="304">
                  <c:v>5.4445120175329945E-3</c:v>
                </c:pt>
                <c:pt idx="305">
                  <c:v>3.6296746783553296E-3</c:v>
                </c:pt>
                <c:pt idx="306">
                  <c:v>2.6886479098928366E-3</c:v>
                </c:pt>
                <c:pt idx="307">
                  <c:v>4.8395662378071056E-3</c:v>
                </c:pt>
                <c:pt idx="308">
                  <c:v>2.5542155143981949E-3</c:v>
                </c:pt>
                <c:pt idx="309">
                  <c:v>3.5624584806080084E-3</c:v>
                </c:pt>
                <c:pt idx="310">
                  <c:v>1.9492697346723067E-3</c:v>
                </c:pt>
                <c:pt idx="311">
                  <c:v>2.3525669211562324E-3</c:v>
                </c:pt>
                <c:pt idx="312">
                  <c:v>1.6804049436830229E-3</c:v>
                </c:pt>
                <c:pt idx="313">
                  <c:v>2.2853507234089116E-3</c:v>
                </c:pt>
                <c:pt idx="314">
                  <c:v>1.4787563504410602E-3</c:v>
                </c:pt>
                <c:pt idx="315">
                  <c:v>1.6804049436830229E-3</c:v>
                </c:pt>
                <c:pt idx="316">
                  <c:v>2.2853507234089116E-3</c:v>
                </c:pt>
                <c:pt idx="317">
                  <c:v>1.3443239549464183E-3</c:v>
                </c:pt>
                <c:pt idx="318">
                  <c:v>1.3443239549464183E-3</c:v>
                </c:pt>
                <c:pt idx="319">
                  <c:v>1.4115401526937394E-3</c:v>
                </c:pt>
                <c:pt idx="320">
                  <c:v>1.2771077571990975E-3</c:v>
                </c:pt>
                <c:pt idx="321">
                  <c:v>1.2098915594517764E-3</c:v>
                </c:pt>
                <c:pt idx="322">
                  <c:v>1.6804049436830229E-3</c:v>
                </c:pt>
                <c:pt idx="323">
                  <c:v>1.0754591639571347E-3</c:v>
                </c:pt>
                <c:pt idx="324">
                  <c:v>1.3443239549464183E-3</c:v>
                </c:pt>
                <c:pt idx="325">
                  <c:v>8.7381057071517188E-4</c:v>
                </c:pt>
                <c:pt idx="326">
                  <c:v>1.1426753617044558E-3</c:v>
                </c:pt>
                <c:pt idx="327">
                  <c:v>1.2098915594517764E-3</c:v>
                </c:pt>
                <c:pt idx="328">
                  <c:v>1.0754591639571347E-3</c:v>
                </c:pt>
                <c:pt idx="329">
                  <c:v>8.7381057071517188E-4</c:v>
                </c:pt>
                <c:pt idx="330">
                  <c:v>1.2771077571990975E-3</c:v>
                </c:pt>
                <c:pt idx="332">
                  <c:v>0</c:v>
                </c:pt>
                <c:pt idx="333">
                  <c:v>0.71865253095995496</c:v>
                </c:pt>
                <c:pt idx="334">
                  <c:v>0.28158278999911612</c:v>
                </c:pt>
                <c:pt idx="335">
                  <c:v>0.17733106285444586</c:v>
                </c:pt>
                <c:pt idx="336">
                  <c:v>0.1542681807702832</c:v>
                </c:pt>
                <c:pt idx="337">
                  <c:v>0.1272677334522391</c:v>
                </c:pt>
                <c:pt idx="338">
                  <c:v>0.11161122406990102</c:v>
                </c:pt>
                <c:pt idx="339">
                  <c:v>0.10706427374029985</c:v>
                </c:pt>
                <c:pt idx="340">
                  <c:v>7.9688820209505143E-2</c:v>
                </c:pt>
                <c:pt idx="341">
                  <c:v>7.8704428901034795E-2</c:v>
                </c:pt>
                <c:pt idx="342">
                  <c:v>6.1829149327257228E-2</c:v>
                </c:pt>
                <c:pt idx="343">
                  <c:v>6.698548475257815E-2</c:v>
                </c:pt>
                <c:pt idx="344">
                  <c:v>4.5891385285356197E-2</c:v>
                </c:pt>
                <c:pt idx="345">
                  <c:v>4.9500820083080849E-2</c:v>
                </c:pt>
                <c:pt idx="346">
                  <c:v>3.9141273455845171E-2</c:v>
                </c:pt>
                <c:pt idx="347">
                  <c:v>4.0688174083441449E-2</c:v>
                </c:pt>
                <c:pt idx="348">
                  <c:v>3.6609981519778539E-2</c:v>
                </c:pt>
                <c:pt idx="349">
                  <c:v>3.5063080892182262E-2</c:v>
                </c:pt>
                <c:pt idx="350">
                  <c:v>2.9062981488172466E-2</c:v>
                </c:pt>
                <c:pt idx="351">
                  <c:v>2.8781726828609504E-2</c:v>
                </c:pt>
                <c:pt idx="352">
                  <c:v>2.8172341732889759E-2</c:v>
                </c:pt>
                <c:pt idx="353">
                  <c:v>2.5406670913853995E-2</c:v>
                </c:pt>
                <c:pt idx="354">
                  <c:v>2.5078540477697208E-2</c:v>
                </c:pt>
                <c:pt idx="355">
                  <c:v>2.2265993882067615E-2</c:v>
                </c:pt>
                <c:pt idx="356">
                  <c:v>2.2453496988442921E-2</c:v>
                </c:pt>
                <c:pt idx="357">
                  <c:v>1.987532927578246E-2</c:v>
                </c:pt>
                <c:pt idx="358">
                  <c:v>2.1984739222504653E-2</c:v>
                </c:pt>
                <c:pt idx="359">
                  <c:v>1.7297161563121999E-2</c:v>
                </c:pt>
                <c:pt idx="360">
                  <c:v>2.231286965866144E-2</c:v>
                </c:pt>
                <c:pt idx="361">
                  <c:v>1.6594024914214602E-2</c:v>
                </c:pt>
                <c:pt idx="362">
                  <c:v>1.6547149137620773E-2</c:v>
                </c:pt>
                <c:pt idx="363">
                  <c:v>1.2984590116489957E-2</c:v>
                </c:pt>
                <c:pt idx="364">
                  <c:v>1.5844012488713376E-2</c:v>
                </c:pt>
                <c:pt idx="365">
                  <c:v>1.3031465893083785E-2</c:v>
                </c:pt>
                <c:pt idx="366">
                  <c:v>1.5937764041901031E-2</c:v>
                </c:pt>
                <c:pt idx="367">
                  <c:v>1.2375205020770212E-2</c:v>
                </c:pt>
                <c:pt idx="368">
                  <c:v>1.4718993850461539E-2</c:v>
                </c:pt>
                <c:pt idx="369">
                  <c:v>1.1250186382518373E-2</c:v>
                </c:pt>
                <c:pt idx="370">
                  <c:v>1.3031465893083785E-2</c:v>
                </c:pt>
                <c:pt idx="371">
                  <c:v>1.0359546627235669E-2</c:v>
                </c:pt>
                <c:pt idx="372">
                  <c:v>1.3406472105834394E-2</c:v>
                </c:pt>
                <c:pt idx="373">
                  <c:v>1.0734552839986282E-2</c:v>
                </c:pt>
                <c:pt idx="374">
                  <c:v>1.2984590116489957E-2</c:v>
                </c:pt>
                <c:pt idx="375">
                  <c:v>9.2345279889838316E-3</c:v>
                </c:pt>
                <c:pt idx="376">
                  <c:v>1.6547149137620773E-2</c:v>
                </c:pt>
                <c:pt idx="377">
                  <c:v>1.0406422403829496E-2</c:v>
                </c:pt>
                <c:pt idx="378">
                  <c:v>1.0172043520860362E-2</c:v>
                </c:pt>
                <c:pt idx="379">
                  <c:v>8.3438882337011269E-3</c:v>
                </c:pt>
                <c:pt idx="380">
                  <c:v>1.4578366520680059E-2</c:v>
                </c:pt>
                <c:pt idx="381">
                  <c:v>7.9688820209505157E-3</c:v>
                </c:pt>
                <c:pt idx="382">
                  <c:v>9.4689068719529656E-3</c:v>
                </c:pt>
                <c:pt idx="383">
                  <c:v>7.3126211486369431E-3</c:v>
                </c:pt>
                <c:pt idx="384">
                  <c:v>8.5782671166702591E-3</c:v>
                </c:pt>
                <c:pt idx="385">
                  <c:v>6.8907391592925036E-3</c:v>
                </c:pt>
                <c:pt idx="386">
                  <c:v>7.0313664890739834E-3</c:v>
                </c:pt>
                <c:pt idx="387">
                  <c:v>6.7969876061048503E-3</c:v>
                </c:pt>
                <c:pt idx="388">
                  <c:v>7.7345031379813826E-3</c:v>
                </c:pt>
                <c:pt idx="389">
                  <c:v>6.3751056167604125E-3</c:v>
                </c:pt>
                <c:pt idx="390">
                  <c:v>8.812645999639393E-3</c:v>
                </c:pt>
                <c:pt idx="391">
                  <c:v>6.7969876061048503E-3</c:v>
                </c:pt>
                <c:pt idx="392">
                  <c:v>8.3438882337011269E-3</c:v>
                </c:pt>
                <c:pt idx="393">
                  <c:v>5.5782174146653601E-3</c:v>
                </c:pt>
                <c:pt idx="394">
                  <c:v>7.1251180422616366E-3</c:v>
                </c:pt>
                <c:pt idx="395">
                  <c:v>5.7657205210406666E-3</c:v>
                </c:pt>
                <c:pt idx="396">
                  <c:v>8.9063975528270462E-3</c:v>
                </c:pt>
                <c:pt idx="397">
                  <c:v>6.1407267337912795E-3</c:v>
                </c:pt>
                <c:pt idx="398">
                  <c:v>6.3751056167604125E-3</c:v>
                </c:pt>
                <c:pt idx="399">
                  <c:v>5.1094596487270948E-3</c:v>
                </c:pt>
                <c:pt idx="400">
                  <c:v>6.3751056167604125E-3</c:v>
                </c:pt>
                <c:pt idx="401">
                  <c:v>5.4844658614777077E-3</c:v>
                </c:pt>
                <c:pt idx="402">
                  <c:v>6.9376149358863302E-3</c:v>
                </c:pt>
                <c:pt idx="403">
                  <c:v>5.1094596487270948E-3</c:v>
                </c:pt>
                <c:pt idx="404">
                  <c:v>7.3126211486369431E-3</c:v>
                </c:pt>
                <c:pt idx="405">
                  <c:v>4.7344534359764828E-3</c:v>
                </c:pt>
                <c:pt idx="406">
                  <c:v>5.0625838721332682E-3</c:v>
                </c:pt>
                <c:pt idx="407">
                  <c:v>4.3594472232258699E-3</c:v>
                </c:pt>
                <c:pt idx="408">
                  <c:v>4.7344534359764828E-3</c:v>
                </c:pt>
                <c:pt idx="409">
                  <c:v>4.8282049891641352E-3</c:v>
                </c:pt>
                <c:pt idx="410">
                  <c:v>4.8282049891641352E-3</c:v>
                </c:pt>
                <c:pt idx="411">
                  <c:v>4.8750807657579618E-3</c:v>
                </c:pt>
                <c:pt idx="412">
                  <c:v>3.7031863509122982E-3</c:v>
                </c:pt>
                <c:pt idx="413">
                  <c:v>5.0157080955394416E-3</c:v>
                </c:pt>
                <c:pt idx="414">
                  <c:v>3.7031863509122982E-3</c:v>
                </c:pt>
                <c:pt idx="415">
                  <c:v>6.3751056167604125E-3</c:v>
                </c:pt>
                <c:pt idx="416">
                  <c:v>4.21881989344439E-3</c:v>
                </c:pt>
                <c:pt idx="417">
                  <c:v>5.2969627551024013E-3</c:v>
                </c:pt>
                <c:pt idx="418">
                  <c:v>4.0313167870690836E-3</c:v>
                </c:pt>
                <c:pt idx="419">
                  <c:v>6.6563602763233705E-3</c:v>
                </c:pt>
                <c:pt idx="420">
                  <c:v>4.0781925636629102E-3</c:v>
                </c:pt>
                <c:pt idx="421">
                  <c:v>6.1407267337912795E-3</c:v>
                </c:pt>
                <c:pt idx="422">
                  <c:v>4.3125714466320433E-3</c:v>
                </c:pt>
                <c:pt idx="423">
                  <c:v>5.4375900848838811E-3</c:v>
                </c:pt>
                <c:pt idx="424">
                  <c:v>3.9844410104752578E-3</c:v>
                </c:pt>
                <c:pt idx="425">
                  <c:v>3.9375652338814312E-3</c:v>
                </c:pt>
                <c:pt idx="426">
                  <c:v>3.2344285849740329E-3</c:v>
                </c:pt>
                <c:pt idx="427">
                  <c:v>3.6563105743184715E-3</c:v>
                </c:pt>
                <c:pt idx="428">
                  <c:v>4.1250683402567368E-3</c:v>
                </c:pt>
                <c:pt idx="429">
                  <c:v>3.4688074679431651E-3</c:v>
                </c:pt>
                <c:pt idx="430">
                  <c:v>4.8282049891641352E-3</c:v>
                </c:pt>
                <c:pt idx="431">
                  <c:v>3.5156832445369917E-3</c:v>
                </c:pt>
                <c:pt idx="432">
                  <c:v>4.8750807657579618E-3</c:v>
                </c:pt>
                <c:pt idx="433">
                  <c:v>3.3750559147555119E-3</c:v>
                </c:pt>
                <c:pt idx="434">
                  <c:v>3.1875528083802063E-3</c:v>
                </c:pt>
                <c:pt idx="435">
                  <c:v>3.9844410104752578E-3</c:v>
                </c:pt>
                <c:pt idx="436">
                  <c:v>3.0000497020048998E-3</c:v>
                </c:pt>
                <c:pt idx="437">
                  <c:v>4.7344534359764828E-3</c:v>
                </c:pt>
                <c:pt idx="438">
                  <c:v>3.2344285849740329E-3</c:v>
                </c:pt>
                <c:pt idx="439">
                  <c:v>3.843813680693778E-3</c:v>
                </c:pt>
                <c:pt idx="440">
                  <c:v>2.7656708190357667E-3</c:v>
                </c:pt>
                <c:pt idx="441">
                  <c:v>4.968832318945615E-3</c:v>
                </c:pt>
                <c:pt idx="442">
                  <c:v>3.093801255192553E-3</c:v>
                </c:pt>
                <c:pt idx="443">
                  <c:v>3.8906894572876046E-3</c:v>
                </c:pt>
                <c:pt idx="444">
                  <c:v>2.7187950424419406E-3</c:v>
                </c:pt>
                <c:pt idx="445">
                  <c:v>3.2344285849740329E-3</c:v>
                </c:pt>
                <c:pt idx="446">
                  <c:v>3.0469254785987264E-3</c:v>
                </c:pt>
                <c:pt idx="447">
                  <c:v>2.6250434892542873E-3</c:v>
                </c:pt>
                <c:pt idx="448">
                  <c:v>4.593826106195003E-3</c:v>
                </c:pt>
                <c:pt idx="449">
                  <c:v>3.3281801381616852E-3</c:v>
                </c:pt>
                <c:pt idx="450">
                  <c:v>3.2813043615678595E-3</c:v>
                </c:pt>
                <c:pt idx="451">
                  <c:v>2.671919265848114E-3</c:v>
                </c:pt>
                <c:pt idx="452">
                  <c:v>3.4219316913493385E-3</c:v>
                </c:pt>
                <c:pt idx="453">
                  <c:v>2.6250434892542873E-3</c:v>
                </c:pt>
                <c:pt idx="454">
                  <c:v>3.6563105743184715E-3</c:v>
                </c:pt>
                <c:pt idx="455">
                  <c:v>2.7187950424419406E-3</c:v>
                </c:pt>
                <c:pt idx="456">
                  <c:v>3.4688074679431651E-3</c:v>
                </c:pt>
                <c:pt idx="457">
                  <c:v>2.2969130530975015E-3</c:v>
                </c:pt>
                <c:pt idx="458">
                  <c:v>2.5781677126604607E-3</c:v>
                </c:pt>
                <c:pt idx="459">
                  <c:v>2.2969130530975015E-3</c:v>
                </c:pt>
                <c:pt idx="460">
                  <c:v>2.671919265848114E-3</c:v>
                </c:pt>
                <c:pt idx="461">
                  <c:v>3.2813043615678595E-3</c:v>
                </c:pt>
                <c:pt idx="462">
                  <c:v>2.5781677126604607E-3</c:v>
                </c:pt>
                <c:pt idx="463">
                  <c:v>3.1875528083802063E-3</c:v>
                </c:pt>
                <c:pt idx="464">
                  <c:v>2.2500372765036749E-3</c:v>
                </c:pt>
                <c:pt idx="465">
                  <c:v>3.1406770317863797E-3</c:v>
                </c:pt>
                <c:pt idx="466">
                  <c:v>2.2969130530975015E-3</c:v>
                </c:pt>
                <c:pt idx="467">
                  <c:v>2.8125465956295934E-3</c:v>
                </c:pt>
                <c:pt idx="468">
                  <c:v>2.4844161594728075E-3</c:v>
                </c:pt>
                <c:pt idx="469">
                  <c:v>2.4844161594728075E-3</c:v>
                </c:pt>
                <c:pt idx="470">
                  <c:v>2.4375403828789809E-3</c:v>
                </c:pt>
                <c:pt idx="471">
                  <c:v>2.9531739254110732E-3</c:v>
                </c:pt>
                <c:pt idx="472">
                  <c:v>2.1562857233160216E-3</c:v>
                </c:pt>
                <c:pt idx="473">
                  <c:v>2.85942237222342E-3</c:v>
                </c:pt>
                <c:pt idx="474">
                  <c:v>2.0156583935345418E-3</c:v>
                </c:pt>
                <c:pt idx="475">
                  <c:v>2.3906646062851543E-3</c:v>
                </c:pt>
                <c:pt idx="476">
                  <c:v>2.0156583935345418E-3</c:v>
                </c:pt>
                <c:pt idx="477">
                  <c:v>2.3906646062851543E-3</c:v>
                </c:pt>
                <c:pt idx="478">
                  <c:v>1.7812795105654092E-3</c:v>
                </c:pt>
                <c:pt idx="479">
                  <c:v>2.4844161594728075E-3</c:v>
                </c:pt>
                <c:pt idx="480">
                  <c:v>2.2969130530975015E-3</c:v>
                </c:pt>
                <c:pt idx="481">
                  <c:v>2.3437888296913281E-3</c:v>
                </c:pt>
                <c:pt idx="482">
                  <c:v>2.2500372765036749E-3</c:v>
                </c:pt>
                <c:pt idx="483">
                  <c:v>2.4375403828789809E-3</c:v>
                </c:pt>
                <c:pt idx="484">
                  <c:v>2.2500372765036749E-3</c:v>
                </c:pt>
                <c:pt idx="485">
                  <c:v>2.2500372765036749E-3</c:v>
                </c:pt>
                <c:pt idx="486">
                  <c:v>1.8281552871592358E-3</c:v>
                </c:pt>
                <c:pt idx="487">
                  <c:v>2.5312919360666341E-3</c:v>
                </c:pt>
                <c:pt idx="488">
                  <c:v>2.0156583935345418E-3</c:v>
                </c:pt>
                <c:pt idx="489">
                  <c:v>2.109409946722195E-3</c:v>
                </c:pt>
                <c:pt idx="490">
                  <c:v>1.921906840346889E-3</c:v>
                </c:pt>
                <c:pt idx="491">
                  <c:v>1.8281552871592358E-3</c:v>
                </c:pt>
                <c:pt idx="492">
                  <c:v>2.0156583935345418E-3</c:v>
                </c:pt>
                <c:pt idx="493">
                  <c:v>1.6875279573777559E-3</c:v>
                </c:pt>
                <c:pt idx="494">
                  <c:v>2.109409946722195E-3</c:v>
                </c:pt>
                <c:pt idx="495">
                  <c:v>1.8750310637530624E-3</c:v>
                </c:pt>
                <c:pt idx="496">
                  <c:v>2.2031614999098482E-3</c:v>
                </c:pt>
                <c:pt idx="497">
                  <c:v>1.7344037339715825E-3</c:v>
                </c:pt>
                <c:pt idx="498">
                  <c:v>2.2969130530975015E-3</c:v>
                </c:pt>
                <c:pt idx="499">
                  <c:v>2.0156583935345418E-3</c:v>
                </c:pt>
                <c:pt idx="500">
                  <c:v>1.9687826169407156E-3</c:v>
                </c:pt>
                <c:pt idx="501">
                  <c:v>1.6406521807839297E-3</c:v>
                </c:pt>
                <c:pt idx="502">
                  <c:v>1.7344037339715825E-3</c:v>
                </c:pt>
                <c:pt idx="503">
                  <c:v>1.7812795105654092E-3</c:v>
                </c:pt>
                <c:pt idx="504">
                  <c:v>2.2031614999098482E-3</c:v>
                </c:pt>
                <c:pt idx="505">
                  <c:v>1.5000248510024499E-3</c:v>
                </c:pt>
                <c:pt idx="506">
                  <c:v>2.3906646062851543E-3</c:v>
                </c:pt>
                <c:pt idx="507">
                  <c:v>2.5781677126604607E-3</c:v>
                </c:pt>
                <c:pt idx="508">
                  <c:v>2.109409946722195E-3</c:v>
                </c:pt>
                <c:pt idx="509">
                  <c:v>1.921906840346889E-3</c:v>
                </c:pt>
                <c:pt idx="510">
                  <c:v>1.921906840346889E-3</c:v>
                </c:pt>
                <c:pt idx="511">
                  <c:v>1.8281552871592358E-3</c:v>
                </c:pt>
                <c:pt idx="512">
                  <c:v>1.5469006275962765E-3</c:v>
                </c:pt>
                <c:pt idx="513">
                  <c:v>1.9687826169407156E-3</c:v>
                </c:pt>
                <c:pt idx="514">
                  <c:v>1.7812795105654092E-3</c:v>
                </c:pt>
                <c:pt idx="515">
                  <c:v>1.4531490744086233E-3</c:v>
                </c:pt>
                <c:pt idx="516">
                  <c:v>1.6406521807839297E-3</c:v>
                </c:pt>
                <c:pt idx="517">
                  <c:v>1.4531490744086233E-3</c:v>
                </c:pt>
                <c:pt idx="518">
                  <c:v>1.3593975212209703E-3</c:v>
                </c:pt>
                <c:pt idx="519">
                  <c:v>2.1562857233160216E-3</c:v>
                </c:pt>
                <c:pt idx="520">
                  <c:v>1.6406521807839297E-3</c:v>
                </c:pt>
                <c:pt idx="521">
                  <c:v>1.4531490744086233E-3</c:v>
                </c:pt>
                <c:pt idx="522">
                  <c:v>1.7344037339715825E-3</c:v>
                </c:pt>
                <c:pt idx="523">
                  <c:v>1.2656459680333171E-3</c:v>
                </c:pt>
                <c:pt idx="524">
                  <c:v>1.4531490744086233E-3</c:v>
                </c:pt>
                <c:pt idx="525">
                  <c:v>1.3593975212209703E-3</c:v>
                </c:pt>
                <c:pt idx="526">
                  <c:v>2.0156583935345418E-3</c:v>
                </c:pt>
                <c:pt idx="527">
                  <c:v>1.6406521807839297E-3</c:v>
                </c:pt>
                <c:pt idx="528">
                  <c:v>1.4531490744086233E-3</c:v>
                </c:pt>
                <c:pt idx="529">
                  <c:v>1.6875279573777559E-3</c:v>
                </c:pt>
                <c:pt idx="530">
                  <c:v>1.3125217446271437E-3</c:v>
                </c:pt>
                <c:pt idx="531">
                  <c:v>1.6875279573777559E-3</c:v>
                </c:pt>
                <c:pt idx="532">
                  <c:v>1.5469006275962765E-3</c:v>
                </c:pt>
                <c:pt idx="533">
                  <c:v>1.3593975212209703E-3</c:v>
                </c:pt>
                <c:pt idx="534">
                  <c:v>1.4062732978147967E-3</c:v>
                </c:pt>
                <c:pt idx="535">
                  <c:v>1.5469006275962765E-3</c:v>
                </c:pt>
                <c:pt idx="536">
                  <c:v>1.2656459680333171E-3</c:v>
                </c:pt>
                <c:pt idx="537">
                  <c:v>1.5000248510024499E-3</c:v>
                </c:pt>
                <c:pt idx="538">
                  <c:v>1.2187701914394904E-3</c:v>
                </c:pt>
                <c:pt idx="539">
                  <c:v>1.4062732978147967E-3</c:v>
                </c:pt>
                <c:pt idx="540">
                  <c:v>1.2656459680333171E-3</c:v>
                </c:pt>
                <c:pt idx="541">
                  <c:v>1.5469006275962765E-3</c:v>
                </c:pt>
                <c:pt idx="542">
                  <c:v>1.6875279573777559E-3</c:v>
                </c:pt>
                <c:pt idx="543">
                  <c:v>1.3125217446271437E-3</c:v>
                </c:pt>
                <c:pt idx="544">
                  <c:v>1.171894414845664E-3</c:v>
                </c:pt>
                <c:pt idx="545">
                  <c:v>1.6875279573777559E-3</c:v>
                </c:pt>
                <c:pt idx="546">
                  <c:v>1.2656459680333171E-3</c:v>
                </c:pt>
                <c:pt idx="547">
                  <c:v>1.171894414845664E-3</c:v>
                </c:pt>
                <c:pt idx="548">
                  <c:v>1.5000248510024499E-3</c:v>
                </c:pt>
                <c:pt idx="549">
                  <c:v>1.1250186382518374E-3</c:v>
                </c:pt>
                <c:pt idx="550">
                  <c:v>1.5000248510024499E-3</c:v>
                </c:pt>
                <c:pt idx="551">
                  <c:v>1.171894414845664E-3</c:v>
                </c:pt>
                <c:pt idx="552">
                  <c:v>1.2187701914394904E-3</c:v>
                </c:pt>
                <c:pt idx="553">
                  <c:v>1.8750310637530624E-3</c:v>
                </c:pt>
                <c:pt idx="554">
                  <c:v>1.2187701914394904E-3</c:v>
                </c:pt>
                <c:pt idx="555">
                  <c:v>1.4062732978147967E-3</c:v>
                </c:pt>
                <c:pt idx="556">
                  <c:v>1.0781428616580108E-3</c:v>
                </c:pt>
                <c:pt idx="557">
                  <c:v>1.3125217446271437E-3</c:v>
                </c:pt>
                <c:pt idx="558">
                  <c:v>1.1250186382518374E-3</c:v>
                </c:pt>
                <c:pt idx="559">
                  <c:v>1.5000248510024499E-3</c:v>
                </c:pt>
                <c:pt idx="560">
                  <c:v>1.171894414845664E-3</c:v>
                </c:pt>
                <c:pt idx="561">
                  <c:v>1.0781428616580108E-3</c:v>
                </c:pt>
                <c:pt idx="562">
                  <c:v>1.6406521807839297E-3</c:v>
                </c:pt>
                <c:pt idx="563">
                  <c:v>1.171894414845664E-3</c:v>
                </c:pt>
                <c:pt idx="564">
                  <c:v>1.7812795105654092E-3</c:v>
                </c:pt>
                <c:pt idx="565">
                  <c:v>1.3593975212209703E-3</c:v>
                </c:pt>
                <c:pt idx="566">
                  <c:v>1.0312670850641842E-3</c:v>
                </c:pt>
                <c:pt idx="567">
                  <c:v>1.3125217446271437E-3</c:v>
                </c:pt>
                <c:pt idx="568">
                  <c:v>1.0312670850641842E-3</c:v>
                </c:pt>
                <c:pt idx="569">
                  <c:v>8.9063975528270458E-4</c:v>
                </c:pt>
                <c:pt idx="570">
                  <c:v>1.0312670850641842E-3</c:v>
                </c:pt>
                <c:pt idx="571">
                  <c:v>1.3125217446271437E-3</c:v>
                </c:pt>
                <c:pt idx="572">
                  <c:v>9.8439130847035781E-4</c:v>
                </c:pt>
                <c:pt idx="573">
                  <c:v>1.5000248510024499E-3</c:v>
                </c:pt>
                <c:pt idx="574">
                  <c:v>1.5937764041901031E-3</c:v>
                </c:pt>
                <c:pt idx="575">
                  <c:v>1.3125217446271437E-3</c:v>
                </c:pt>
                <c:pt idx="576">
                  <c:v>1.3125217446271437E-3</c:v>
                </c:pt>
                <c:pt idx="577">
                  <c:v>1.1250186382518374E-3</c:v>
                </c:pt>
                <c:pt idx="578">
                  <c:v>1.5937764041901031E-3</c:v>
                </c:pt>
                <c:pt idx="579">
                  <c:v>1.0781428616580108E-3</c:v>
                </c:pt>
                <c:pt idx="580">
                  <c:v>1.0781428616580108E-3</c:v>
                </c:pt>
                <c:pt idx="581">
                  <c:v>1.0312670850641842E-3</c:v>
                </c:pt>
                <c:pt idx="582">
                  <c:v>1.8750310637530624E-3</c:v>
                </c:pt>
                <c:pt idx="583">
                  <c:v>1.4062732978147967E-3</c:v>
                </c:pt>
                <c:pt idx="584">
                  <c:v>1.2656459680333171E-3</c:v>
                </c:pt>
                <c:pt idx="585">
                  <c:v>1.3593975212209703E-3</c:v>
                </c:pt>
                <c:pt idx="586">
                  <c:v>9.8439130847035781E-4</c:v>
                </c:pt>
                <c:pt idx="587">
                  <c:v>9.8439130847035781E-4</c:v>
                </c:pt>
                <c:pt idx="588">
                  <c:v>1.0781428616580108E-3</c:v>
                </c:pt>
                <c:pt idx="589">
                  <c:v>8.9063975528270458E-4</c:v>
                </c:pt>
                <c:pt idx="590">
                  <c:v>1.171894414845664E-3</c:v>
                </c:pt>
                <c:pt idx="591">
                  <c:v>1.0312670850641842E-3</c:v>
                </c:pt>
                <c:pt idx="592">
                  <c:v>1.3125217446271437E-3</c:v>
                </c:pt>
                <c:pt idx="593">
                  <c:v>9.3751553187653119E-4</c:v>
                </c:pt>
                <c:pt idx="594">
                  <c:v>8.9063975528270458E-4</c:v>
                </c:pt>
                <c:pt idx="595">
                  <c:v>9.8439130847035781E-4</c:v>
                </c:pt>
                <c:pt idx="596">
                  <c:v>8.9063975528270458E-4</c:v>
                </c:pt>
                <c:pt idx="597">
                  <c:v>1.2656459680333171E-3</c:v>
                </c:pt>
                <c:pt idx="598">
                  <c:v>1.0781428616580108E-3</c:v>
                </c:pt>
                <c:pt idx="599">
                  <c:v>1.1250186382518374E-3</c:v>
                </c:pt>
                <c:pt idx="600">
                  <c:v>9.8439130847035781E-4</c:v>
                </c:pt>
                <c:pt idx="601">
                  <c:v>9.8439130847035781E-4</c:v>
                </c:pt>
                <c:pt idx="602">
                  <c:v>1.2656459680333171E-3</c:v>
                </c:pt>
                <c:pt idx="603">
                  <c:v>9.8439130847035781E-4</c:v>
                </c:pt>
                <c:pt idx="604">
                  <c:v>8.4376397868887796E-4</c:v>
                </c:pt>
                <c:pt idx="605">
                  <c:v>8.4376397868887796E-4</c:v>
                </c:pt>
                <c:pt idx="606">
                  <c:v>9.8439130847035781E-4</c:v>
                </c:pt>
                <c:pt idx="607">
                  <c:v>1.0312670850641842E-3</c:v>
                </c:pt>
                <c:pt idx="608">
                  <c:v>9.8439130847035781E-4</c:v>
                </c:pt>
                <c:pt idx="609">
                  <c:v>8.9063975528270458E-4</c:v>
                </c:pt>
                <c:pt idx="610">
                  <c:v>9.3751553187653119E-4</c:v>
                </c:pt>
                <c:pt idx="611">
                  <c:v>9.3751553187653119E-4</c:v>
                </c:pt>
                <c:pt idx="612">
                  <c:v>7.5001242550122495E-4</c:v>
                </c:pt>
                <c:pt idx="613">
                  <c:v>8.4376397868887796E-4</c:v>
                </c:pt>
                <c:pt idx="614">
                  <c:v>8.9063975528270458E-4</c:v>
                </c:pt>
                <c:pt idx="615">
                  <c:v>7.9688820209505157E-4</c:v>
                </c:pt>
                <c:pt idx="616">
                  <c:v>1.1250186382518374E-3</c:v>
                </c:pt>
                <c:pt idx="617">
                  <c:v>1.0312670850641842E-3</c:v>
                </c:pt>
                <c:pt idx="618">
                  <c:v>7.9688820209505157E-4</c:v>
                </c:pt>
                <c:pt idx="619">
                  <c:v>7.0313664890739834E-4</c:v>
                </c:pt>
                <c:pt idx="620">
                  <c:v>1.2187701914394904E-3</c:v>
                </c:pt>
                <c:pt idx="621">
                  <c:v>8.9063975528270458E-4</c:v>
                </c:pt>
                <c:pt idx="622">
                  <c:v>7.5001242550122495E-4</c:v>
                </c:pt>
                <c:pt idx="623">
                  <c:v>7.9688820209505157E-4</c:v>
                </c:pt>
                <c:pt idx="624">
                  <c:v>1.171894414845664E-3</c:v>
                </c:pt>
                <c:pt idx="625">
                  <c:v>8.4376397868887796E-4</c:v>
                </c:pt>
                <c:pt idx="626">
                  <c:v>7.0313664890739834E-4</c:v>
                </c:pt>
                <c:pt idx="627">
                  <c:v>9.8439130847035781E-4</c:v>
                </c:pt>
                <c:pt idx="628">
                  <c:v>7.0313664890739834E-4</c:v>
                </c:pt>
                <c:pt idx="629">
                  <c:v>1.2187701914394904E-3</c:v>
                </c:pt>
                <c:pt idx="630">
                  <c:v>9.3751553187653119E-4</c:v>
                </c:pt>
                <c:pt idx="631">
                  <c:v>8.4376397868887796E-4</c:v>
                </c:pt>
                <c:pt idx="632">
                  <c:v>7.9688820209505157E-4</c:v>
                </c:pt>
                <c:pt idx="633">
                  <c:v>7.9688820209505157E-4</c:v>
                </c:pt>
                <c:pt idx="634">
                  <c:v>6.0938509571974522E-4</c:v>
                </c:pt>
                <c:pt idx="635">
                  <c:v>9.8439130847035781E-4</c:v>
                </c:pt>
                <c:pt idx="636">
                  <c:v>8.9063975528270458E-4</c:v>
                </c:pt>
                <c:pt idx="637">
                  <c:v>8.9063975528270458E-4</c:v>
                </c:pt>
                <c:pt idx="638">
                  <c:v>7.5001242550122495E-4</c:v>
                </c:pt>
                <c:pt idx="639">
                  <c:v>9.8439130847035781E-4</c:v>
                </c:pt>
                <c:pt idx="640">
                  <c:v>7.5001242550122495E-4</c:v>
                </c:pt>
                <c:pt idx="641">
                  <c:v>7.9688820209505157E-4</c:v>
                </c:pt>
                <c:pt idx="642">
                  <c:v>9.3751553187653119E-4</c:v>
                </c:pt>
                <c:pt idx="643">
                  <c:v>8.4376397868887796E-4</c:v>
                </c:pt>
                <c:pt idx="644">
                  <c:v>8.4376397868887796E-4</c:v>
                </c:pt>
                <c:pt idx="645">
                  <c:v>6.5626087231357183E-4</c:v>
                </c:pt>
                <c:pt idx="646">
                  <c:v>1.0781428616580108E-3</c:v>
                </c:pt>
                <c:pt idx="647">
                  <c:v>9.3751553187653119E-4</c:v>
                </c:pt>
                <c:pt idx="648">
                  <c:v>7.9688820209505157E-4</c:v>
                </c:pt>
                <c:pt idx="649">
                  <c:v>7.9688820209505157E-4</c:v>
                </c:pt>
                <c:pt idx="650">
                  <c:v>1.0312670850641842E-3</c:v>
                </c:pt>
                <c:pt idx="651">
                  <c:v>9.8439130847035781E-4</c:v>
                </c:pt>
                <c:pt idx="652">
                  <c:v>7.0313664890739834E-4</c:v>
                </c:pt>
                <c:pt idx="653">
                  <c:v>7.9688820209505157E-4</c:v>
                </c:pt>
                <c:pt idx="654">
                  <c:v>6.0938509571974522E-4</c:v>
                </c:pt>
                <c:pt idx="655">
                  <c:v>8.4376397868887796E-4</c:v>
                </c:pt>
                <c:pt idx="656">
                  <c:v>7.5001242550122495E-4</c:v>
                </c:pt>
                <c:pt idx="657">
                  <c:v>6.0938509571974522E-4</c:v>
                </c:pt>
                <c:pt idx="658">
                  <c:v>1.4062732978147967E-3</c:v>
                </c:pt>
                <c:pt idx="659">
                  <c:v>9.8439130847035781E-4</c:v>
                </c:pt>
                <c:pt idx="660">
                  <c:v>8.4376397868887796E-4</c:v>
                </c:pt>
                <c:pt idx="661">
                  <c:v>7.9688820209505157E-4</c:v>
                </c:pt>
                <c:pt idx="662">
                  <c:v>6.5626087231357183E-4</c:v>
                </c:pt>
                <c:pt idx="663">
                  <c:v>1.2187701914394904E-3</c:v>
                </c:pt>
                <c:pt idx="664">
                  <c:v>8.4376397868887796E-4</c:v>
                </c:pt>
                <c:pt idx="665">
                  <c:v>7.0313664890739834E-4</c:v>
                </c:pt>
                <c:pt idx="666">
                  <c:v>5.156335425320921E-4</c:v>
                </c:pt>
                <c:pt idx="667">
                  <c:v>1.1250186382518374E-3</c:v>
                </c:pt>
                <c:pt idx="668">
                  <c:v>7.0313664890739834E-4</c:v>
                </c:pt>
                <c:pt idx="669">
                  <c:v>7.0313664890739834E-4</c:v>
                </c:pt>
                <c:pt idx="670">
                  <c:v>7.9688820209505157E-4</c:v>
                </c:pt>
                <c:pt idx="671">
                  <c:v>6.0938509571974522E-4</c:v>
                </c:pt>
                <c:pt idx="672">
                  <c:v>6.0938509571974522E-4</c:v>
                </c:pt>
                <c:pt idx="673">
                  <c:v>9.3751553187653119E-4</c:v>
                </c:pt>
                <c:pt idx="674">
                  <c:v>7.0313664890739834E-4</c:v>
                </c:pt>
                <c:pt idx="675">
                  <c:v>6.5626087231357183E-4</c:v>
                </c:pt>
                <c:pt idx="676">
                  <c:v>6.0938509571974522E-4</c:v>
                </c:pt>
                <c:pt idx="677">
                  <c:v>5.6250931912591872E-4</c:v>
                </c:pt>
                <c:pt idx="678">
                  <c:v>9.8439130847035781E-4</c:v>
                </c:pt>
                <c:pt idx="679">
                  <c:v>7.5001242550122495E-4</c:v>
                </c:pt>
                <c:pt idx="680">
                  <c:v>1.0312670850641842E-3</c:v>
                </c:pt>
                <c:pt idx="681">
                  <c:v>7.0313664890739834E-4</c:v>
                </c:pt>
                <c:pt idx="682">
                  <c:v>6.0938509571974522E-4</c:v>
                </c:pt>
                <c:pt idx="683">
                  <c:v>8.9063975528270458E-4</c:v>
                </c:pt>
                <c:pt idx="684">
                  <c:v>6.5626087231357183E-4</c:v>
                </c:pt>
                <c:pt idx="685">
                  <c:v>6.0938509571974522E-4</c:v>
                </c:pt>
                <c:pt idx="686">
                  <c:v>9.3751553187653119E-4</c:v>
                </c:pt>
                <c:pt idx="687">
                  <c:v>1.5000248510024499E-3</c:v>
                </c:pt>
                <c:pt idx="688">
                  <c:v>1.1250186382518374E-3</c:v>
                </c:pt>
                <c:pt idx="689">
                  <c:v>8.4376397868887796E-4</c:v>
                </c:pt>
                <c:pt idx="690">
                  <c:v>8.9063975528270458E-4</c:v>
                </c:pt>
                <c:pt idx="691">
                  <c:v>7.5001242550122495E-4</c:v>
                </c:pt>
                <c:pt idx="692">
                  <c:v>6.5626087231357183E-4</c:v>
                </c:pt>
                <c:pt idx="693">
                  <c:v>6.0938509571974522E-4</c:v>
                </c:pt>
                <c:pt idx="694">
                  <c:v>5.6250931912591872E-4</c:v>
                </c:pt>
                <c:pt idx="695">
                  <c:v>9.8439130847035781E-4</c:v>
                </c:pt>
                <c:pt idx="696">
                  <c:v>7.0313664890739834E-4</c:v>
                </c:pt>
                <c:pt idx="697">
                  <c:v>6.5626087231357183E-4</c:v>
                </c:pt>
                <c:pt idx="698">
                  <c:v>5.6250931912591872E-4</c:v>
                </c:pt>
                <c:pt idx="699">
                  <c:v>5.6250931912591872E-4</c:v>
                </c:pt>
                <c:pt idx="700">
                  <c:v>6.0938509571974522E-4</c:v>
                </c:pt>
                <c:pt idx="701">
                  <c:v>6.5626087231357183E-4</c:v>
                </c:pt>
                <c:pt idx="702">
                  <c:v>6.0938509571974522E-4</c:v>
                </c:pt>
                <c:pt idx="703">
                  <c:v>6.5626087231357183E-4</c:v>
                </c:pt>
                <c:pt idx="704">
                  <c:v>6.5626087231357183E-4</c:v>
                </c:pt>
                <c:pt idx="705">
                  <c:v>6.0938509571974522E-4</c:v>
                </c:pt>
                <c:pt idx="706">
                  <c:v>5.156335425320921E-4</c:v>
                </c:pt>
                <c:pt idx="707">
                  <c:v>7.0313664890739834E-4</c:v>
                </c:pt>
                <c:pt idx="708">
                  <c:v>5.156335425320921E-4</c:v>
                </c:pt>
                <c:pt idx="709">
                  <c:v>5.6250931912591872E-4</c:v>
                </c:pt>
                <c:pt idx="710">
                  <c:v>6.0938509571974522E-4</c:v>
                </c:pt>
                <c:pt idx="711">
                  <c:v>5.6250931912591872E-4</c:v>
                </c:pt>
                <c:pt idx="712">
                  <c:v>6.5626087231357183E-4</c:v>
                </c:pt>
                <c:pt idx="713">
                  <c:v>6.0938509571974522E-4</c:v>
                </c:pt>
                <c:pt idx="714">
                  <c:v>5.6250931912591872E-4</c:v>
                </c:pt>
                <c:pt idx="715">
                  <c:v>6.0938509571974522E-4</c:v>
                </c:pt>
                <c:pt idx="716">
                  <c:v>5.6250931912591872E-4</c:v>
                </c:pt>
                <c:pt idx="717">
                  <c:v>8.4376397868887796E-4</c:v>
                </c:pt>
                <c:pt idx="718">
                  <c:v>6.0938509571974522E-4</c:v>
                </c:pt>
                <c:pt idx="719">
                  <c:v>7.5001242550122495E-4</c:v>
                </c:pt>
                <c:pt idx="720">
                  <c:v>6.5626087231357183E-4</c:v>
                </c:pt>
                <c:pt idx="721">
                  <c:v>8.9063975528270458E-4</c:v>
                </c:pt>
                <c:pt idx="722">
                  <c:v>6.0938509571974522E-4</c:v>
                </c:pt>
                <c:pt idx="723">
                  <c:v>5.6250931912591872E-4</c:v>
                </c:pt>
                <c:pt idx="724">
                  <c:v>8.4376397868887796E-4</c:v>
                </c:pt>
                <c:pt idx="725">
                  <c:v>6.0938509571974522E-4</c:v>
                </c:pt>
                <c:pt idx="726">
                  <c:v>5.156335425320921E-4</c:v>
                </c:pt>
                <c:pt idx="727">
                  <c:v>4.2188198934443898E-4</c:v>
                </c:pt>
                <c:pt idx="728">
                  <c:v>5.6250931912591872E-4</c:v>
                </c:pt>
                <c:pt idx="729">
                  <c:v>5.6250931912591872E-4</c:v>
                </c:pt>
                <c:pt idx="730">
                  <c:v>5.6250931912591872E-4</c:v>
                </c:pt>
                <c:pt idx="731">
                  <c:v>5.6250931912591872E-4</c:v>
                </c:pt>
                <c:pt idx="733">
                  <c:v>0</c:v>
                </c:pt>
                <c:pt idx="734">
                  <c:v>6.6932146816132994</c:v>
                </c:pt>
                <c:pt idx="735">
                  <c:v>0.12320775395603119</c:v>
                </c:pt>
                <c:pt idx="736">
                  <c:v>2.0016992746779763</c:v>
                </c:pt>
                <c:pt idx="737">
                  <c:v>0.50555524230321103</c:v>
                </c:pt>
                <c:pt idx="738">
                  <c:v>0.2322947199901495</c:v>
                </c:pt>
                <c:pt idx="739">
                  <c:v>0.1371733683842967</c:v>
                </c:pt>
                <c:pt idx="740">
                  <c:v>8.1349704044646531E-2</c:v>
                </c:pt>
                <c:pt idx="741">
                  <c:v>6.9246171540149767E-2</c:v>
                </c:pt>
                <c:pt idx="742">
                  <c:v>6.4823726971199022E-2</c:v>
                </c:pt>
                <c:pt idx="743">
                  <c:v>5.8655580598715097E-2</c:v>
                </c:pt>
                <c:pt idx="744">
                  <c:v>5.1633980011170498E-2</c:v>
                </c:pt>
                <c:pt idx="745">
                  <c:v>4.7327915562455303E-2</c:v>
                </c:pt>
                <c:pt idx="746">
                  <c:v>4.3332198101034898E-2</c:v>
                </c:pt>
                <c:pt idx="747">
                  <c:v>3.8483026424553819E-2</c:v>
                </c:pt>
                <c:pt idx="748">
                  <c:v>3.3866614988543833E-2</c:v>
                </c:pt>
                <c:pt idx="749">
                  <c:v>3.1888152944539554E-2</c:v>
                </c:pt>
                <c:pt idx="750">
                  <c:v>2.9211410179122002E-2</c:v>
                </c:pt>
                <c:pt idx="751">
                  <c:v>2.8163989097002091E-2</c:v>
                </c:pt>
                <c:pt idx="752">
                  <c:v>3.9026133652319703E-2</c:v>
                </c:pt>
                <c:pt idx="753">
                  <c:v>3.0258831261241917E-2</c:v>
                </c:pt>
                <c:pt idx="754">
                  <c:v>3.3517474627837197E-2</c:v>
                </c:pt>
                <c:pt idx="755">
                  <c:v>2.0366521041220522E-2</c:v>
                </c:pt>
                <c:pt idx="756">
                  <c:v>2.1879462604282612E-2</c:v>
                </c:pt>
                <c:pt idx="757">
                  <c:v>2.2267396338401101E-2</c:v>
                </c:pt>
                <c:pt idx="758">
                  <c:v>1.5323382497680201E-2</c:v>
                </c:pt>
                <c:pt idx="759">
                  <c:v>2.6689840907351842E-2</c:v>
                </c:pt>
                <c:pt idx="760">
                  <c:v>1.4237168042148439E-2</c:v>
                </c:pt>
                <c:pt idx="761">
                  <c:v>2.2383776458636647E-2</c:v>
                </c:pt>
                <c:pt idx="762">
                  <c:v>1.4081994548501045E-2</c:v>
                </c:pt>
                <c:pt idx="763">
                  <c:v>1.8232885503568844E-2</c:v>
                </c:pt>
                <c:pt idx="764">
                  <c:v>1.0939731302141306E-2</c:v>
                </c:pt>
                <c:pt idx="765">
                  <c:v>1.8931166224982122E-2</c:v>
                </c:pt>
                <c:pt idx="766">
                  <c:v>1.2219912624732312E-2</c:v>
                </c:pt>
                <c:pt idx="767">
                  <c:v>2.009496742733758E-2</c:v>
                </c:pt>
                <c:pt idx="768">
                  <c:v>1.7534604782155572E-2</c:v>
                </c:pt>
                <c:pt idx="769">
                  <c:v>9.0776493783725747E-3</c:v>
                </c:pt>
                <c:pt idx="770">
                  <c:v>1.7612191528979269E-2</c:v>
                </c:pt>
                <c:pt idx="771">
                  <c:v>1.8155298756745149E-2</c:v>
                </c:pt>
                <c:pt idx="772">
                  <c:v>7.952641549428964E-3</c:v>
                </c:pt>
                <c:pt idx="773">
                  <c:v>1.924151321227691E-2</c:v>
                </c:pt>
                <c:pt idx="774">
                  <c:v>1.0280243954139881E-2</c:v>
                </c:pt>
                <c:pt idx="775">
                  <c:v>1.3732854187794408E-2</c:v>
                </c:pt>
                <c:pt idx="776">
                  <c:v>9.9311035934332437E-3</c:v>
                </c:pt>
                <c:pt idx="777">
                  <c:v>1.2530259612027101E-2</c:v>
                </c:pt>
                <c:pt idx="778">
                  <c:v>8.0302282962526617E-3</c:v>
                </c:pt>
                <c:pt idx="779">
                  <c:v>1.6215630086152719E-2</c:v>
                </c:pt>
                <c:pt idx="780">
                  <c:v>1.0086277087080639E-2</c:v>
                </c:pt>
                <c:pt idx="781">
                  <c:v>9.1940294986081195E-3</c:v>
                </c:pt>
                <c:pt idx="782">
                  <c:v>1.6525977073447506E-2</c:v>
                </c:pt>
                <c:pt idx="783">
                  <c:v>6.3233198661313238E-3</c:v>
                </c:pt>
                <c:pt idx="784">
                  <c:v>1.7301844541684479E-2</c:v>
                </c:pt>
                <c:pt idx="785">
                  <c:v>6.2069397458957773E-3</c:v>
                </c:pt>
                <c:pt idx="786">
                  <c:v>1.3888027681441801E-2</c:v>
                </c:pt>
                <c:pt idx="787">
                  <c:v>8.6509222708422394E-3</c:v>
                </c:pt>
                <c:pt idx="788">
                  <c:v>5.7802126383654428E-3</c:v>
                </c:pt>
                <c:pt idx="789">
                  <c:v>1.7806158396038513E-2</c:v>
                </c:pt>
                <c:pt idx="790">
                  <c:v>7.7198813089578737E-3</c:v>
                </c:pt>
                <c:pt idx="791">
                  <c:v>1.5207002377444656E-2</c:v>
                </c:pt>
                <c:pt idx="792">
                  <c:v>5.6250391447180475E-3</c:v>
                </c:pt>
                <c:pt idx="793">
                  <c:v>1.004748371366879E-2</c:v>
                </c:pt>
                <c:pt idx="794">
                  <c:v>6.2069397458957773E-3</c:v>
                </c:pt>
                <c:pt idx="795">
                  <c:v>9.9698969668450925E-3</c:v>
                </c:pt>
                <c:pt idx="796">
                  <c:v>6.9828072141327495E-3</c:v>
                </c:pt>
                <c:pt idx="797">
                  <c:v>7.5259144418986304E-3</c:v>
                </c:pt>
                <c:pt idx="798">
                  <c:v>1.0241450580728033E-2</c:v>
                </c:pt>
                <c:pt idx="799">
                  <c:v>4.0733042082441041E-3</c:v>
                </c:pt>
                <c:pt idx="800">
                  <c:v>9.1164427517844218E-3</c:v>
                </c:pt>
                <c:pt idx="801">
                  <c:v>1.113369816920055E-2</c:v>
                </c:pt>
                <c:pt idx="802">
                  <c:v>4.926758423304773E-3</c:v>
                </c:pt>
                <c:pt idx="803">
                  <c:v>9.6207566061384548E-3</c:v>
                </c:pt>
                <c:pt idx="804">
                  <c:v>2.987089752712343E-3</c:v>
                </c:pt>
                <c:pt idx="805">
                  <c:v>1.3888027681441801E-2</c:v>
                </c:pt>
                <c:pt idx="806">
                  <c:v>3.8793373411848612E-3</c:v>
                </c:pt>
                <c:pt idx="807">
                  <c:v>5.9353861320128373E-3</c:v>
                </c:pt>
                <c:pt idx="808">
                  <c:v>1.0978524675553155E-2</c:v>
                </c:pt>
                <c:pt idx="809">
                  <c:v>2.8319162590649482E-3</c:v>
                </c:pt>
                <c:pt idx="810">
                  <c:v>7.952641549428964E-3</c:v>
                </c:pt>
                <c:pt idx="811">
                  <c:v>7.4871210684867816E-3</c:v>
                </c:pt>
                <c:pt idx="812">
                  <c:v>3.0258831261241914E-3</c:v>
                </c:pt>
                <c:pt idx="813">
                  <c:v>8.3793686569592993E-3</c:v>
                </c:pt>
                <c:pt idx="814">
                  <c:v>2.870709632476797E-3</c:v>
                </c:pt>
                <c:pt idx="815">
                  <c:v>7.370740948251236E-3</c:v>
                </c:pt>
                <c:pt idx="816">
                  <c:v>2.9095030058886454E-3</c:v>
                </c:pt>
                <c:pt idx="817">
                  <c:v>8.9224758847251812E-3</c:v>
                </c:pt>
                <c:pt idx="818">
                  <c:v>3.4138168602426775E-3</c:v>
                </c:pt>
                <c:pt idx="819">
                  <c:v>9.6595499795503036E-3</c:v>
                </c:pt>
                <c:pt idx="820">
                  <c:v>2.987089752712343E-3</c:v>
                </c:pt>
                <c:pt idx="821">
                  <c:v>8.5345421506066946E-3</c:v>
                </c:pt>
                <c:pt idx="822">
                  <c:v>4.3836511955388929E-3</c:v>
                </c:pt>
                <c:pt idx="823">
                  <c:v>3.9569240880085576E-3</c:v>
                </c:pt>
                <c:pt idx="824">
                  <c:v>4.8491716764810762E-3</c:v>
                </c:pt>
                <c:pt idx="825">
                  <c:v>5.6638325181298963E-3</c:v>
                </c:pt>
                <c:pt idx="826">
                  <c:v>2.2500156578872193E-3</c:v>
                </c:pt>
                <c:pt idx="827">
                  <c:v>6.9052204673090518E-3</c:v>
                </c:pt>
                <c:pt idx="828">
                  <c:v>2.056048790827976E-3</c:v>
                </c:pt>
                <c:pt idx="829">
                  <c:v>9.1164427517844218E-3</c:v>
                </c:pt>
                <c:pt idx="830">
                  <c:v>2.6767427654175542E-3</c:v>
                </c:pt>
                <c:pt idx="831">
                  <c:v>5.741419264953594E-3</c:v>
                </c:pt>
                <c:pt idx="832">
                  <c:v>4.4224445689507418E-3</c:v>
                </c:pt>
                <c:pt idx="833">
                  <c:v>3.685370474125618E-3</c:v>
                </c:pt>
                <c:pt idx="834">
                  <c:v>4.5776180625981353E-3</c:v>
                </c:pt>
                <c:pt idx="835">
                  <c:v>2.3663957781227653E-3</c:v>
                </c:pt>
                <c:pt idx="836">
                  <c:v>4.6939981828336818E-3</c:v>
                </c:pt>
                <c:pt idx="837">
                  <c:v>3.801750594361164E-3</c:v>
                </c:pt>
                <c:pt idx="838">
                  <c:v>4.0733042082441041E-3</c:v>
                </c:pt>
                <c:pt idx="839">
                  <c:v>5.1983120371877139E-3</c:v>
                </c:pt>
                <c:pt idx="840">
                  <c:v>2.0948421642398248E-3</c:v>
                </c:pt>
                <c:pt idx="841">
                  <c:v>3.0646764995360403E-3</c:v>
                </c:pt>
                <c:pt idx="842">
                  <c:v>4.0733042082441041E-3</c:v>
                </c:pt>
                <c:pt idx="843">
                  <c:v>3.4138168602426775E-3</c:v>
                </c:pt>
                <c:pt idx="844">
                  <c:v>2.754329512241251E-3</c:v>
                </c:pt>
                <c:pt idx="845">
                  <c:v>5.0431385435403195E-3</c:v>
                </c:pt>
                <c:pt idx="846">
                  <c:v>2.1336355376516737E-3</c:v>
                </c:pt>
                <c:pt idx="847">
                  <c:v>4.1508909550678008E-3</c:v>
                </c:pt>
                <c:pt idx="848">
                  <c:v>2.4051891515346137E-3</c:v>
                </c:pt>
                <c:pt idx="849">
                  <c:v>4.926758423304773E-3</c:v>
                </c:pt>
                <c:pt idx="850">
                  <c:v>2.754329512241251E-3</c:v>
                </c:pt>
                <c:pt idx="851">
                  <c:v>1.900875297180582E-3</c:v>
                </c:pt>
                <c:pt idx="852">
                  <c:v>5.741419264953594E-3</c:v>
                </c:pt>
                <c:pt idx="853">
                  <c:v>2.2888090312990677E-3</c:v>
                </c:pt>
                <c:pt idx="854">
                  <c:v>2.2112222844753709E-3</c:v>
                </c:pt>
                <c:pt idx="855">
                  <c:v>5.0431385435403195E-3</c:v>
                </c:pt>
                <c:pt idx="856">
                  <c:v>2.1724289110635221E-3</c:v>
                </c:pt>
                <c:pt idx="857">
                  <c:v>1.9396686705924306E-3</c:v>
                </c:pt>
                <c:pt idx="858">
                  <c:v>5.5086590244825019E-3</c:v>
                </c:pt>
                <c:pt idx="859">
                  <c:v>2.715536138829403E-3</c:v>
                </c:pt>
                <c:pt idx="860">
                  <c:v>3.685370474125618E-3</c:v>
                </c:pt>
                <c:pt idx="861">
                  <c:v>4.7715849296573786E-3</c:v>
                </c:pt>
                <c:pt idx="862">
                  <c:v>1.6293216832976418E-3</c:v>
                </c:pt>
                <c:pt idx="863">
                  <c:v>4.5776180625981353E-3</c:v>
                </c:pt>
                <c:pt idx="864">
                  <c:v>2.4439825249464625E-3</c:v>
                </c:pt>
                <c:pt idx="865">
                  <c:v>1.2413879491791555E-3</c:v>
                </c:pt>
                <c:pt idx="866">
                  <c:v>3.4138168602426775E-3</c:v>
                </c:pt>
                <c:pt idx="867">
                  <c:v>2.6767427654175542E-3</c:v>
                </c:pt>
                <c:pt idx="868">
                  <c:v>1.9396686705924306E-3</c:v>
                </c:pt>
                <c:pt idx="869">
                  <c:v>3.4526102336545259E-3</c:v>
                </c:pt>
                <c:pt idx="870">
                  <c:v>1.8232885503568846E-3</c:v>
                </c:pt>
                <c:pt idx="871">
                  <c:v>2.2112222844753709E-3</c:v>
                </c:pt>
                <c:pt idx="872">
                  <c:v>1.9784620440042788E-3</c:v>
                </c:pt>
                <c:pt idx="873">
                  <c:v>3.6077837273019208E-3</c:v>
                </c:pt>
                <c:pt idx="874">
                  <c:v>1.8232885503568846E-3</c:v>
                </c:pt>
                <c:pt idx="875">
                  <c:v>3.6465771007137692E-3</c:v>
                </c:pt>
                <c:pt idx="876">
                  <c:v>1.4353548162383985E-3</c:v>
                </c:pt>
                <c:pt idx="877">
                  <c:v>2.754329512241251E-3</c:v>
                </c:pt>
                <c:pt idx="878">
                  <c:v>1.6293216832976418E-3</c:v>
                </c:pt>
                <c:pt idx="879">
                  <c:v>2.0948421642398248E-3</c:v>
                </c:pt>
                <c:pt idx="880">
                  <c:v>3.7241638475374664E-3</c:v>
                </c:pt>
                <c:pt idx="881">
                  <c:v>1.8232885503568846E-3</c:v>
                </c:pt>
                <c:pt idx="882">
                  <c:v>4.2672710753033473E-3</c:v>
                </c:pt>
                <c:pt idx="883">
                  <c:v>1.5517349364739443E-3</c:v>
                </c:pt>
                <c:pt idx="884">
                  <c:v>1.6293216832976418E-3</c:v>
                </c:pt>
                <c:pt idx="885">
                  <c:v>3.0258831261241914E-3</c:v>
                </c:pt>
                <c:pt idx="886">
                  <c:v>1.7069084301213388E-3</c:v>
                </c:pt>
                <c:pt idx="887">
                  <c:v>1.4741481896502471E-3</c:v>
                </c:pt>
                <c:pt idx="888">
                  <c:v>2.2888090312990677E-3</c:v>
                </c:pt>
                <c:pt idx="889">
                  <c:v>1.7457018035331874E-3</c:v>
                </c:pt>
                <c:pt idx="890">
                  <c:v>1.3965614428265499E-3</c:v>
                </c:pt>
                <c:pt idx="891">
                  <c:v>3.0646764995360403E-3</c:v>
                </c:pt>
                <c:pt idx="892">
                  <c:v>1.5517349364739443E-3</c:v>
                </c:pt>
                <c:pt idx="893">
                  <c:v>2.5215692717701597E-3</c:v>
                </c:pt>
                <c:pt idx="894">
                  <c:v>1.8620819237687332E-3</c:v>
                </c:pt>
                <c:pt idx="895">
                  <c:v>2.1724289110635221E-3</c:v>
                </c:pt>
                <c:pt idx="896">
                  <c:v>1.3189746960028529E-3</c:v>
                </c:pt>
                <c:pt idx="897">
                  <c:v>1.1638012023554582E-3</c:v>
                </c:pt>
                <c:pt idx="898">
                  <c:v>2.715536138829403E-3</c:v>
                </c:pt>
                <c:pt idx="899">
                  <c:v>1.9396686705924306E-3</c:v>
                </c:pt>
                <c:pt idx="900">
                  <c:v>1.2025945757673069E-3</c:v>
                </c:pt>
                <c:pt idx="901">
                  <c:v>1.9784620440042788E-3</c:v>
                </c:pt>
                <c:pt idx="902">
                  <c:v>1.4353548162383985E-3</c:v>
                </c:pt>
                <c:pt idx="903">
                  <c:v>1.2025945757673069E-3</c:v>
                </c:pt>
                <c:pt idx="904">
                  <c:v>3.0258831261241914E-3</c:v>
                </c:pt>
                <c:pt idx="905">
                  <c:v>1.4741481896502471E-3</c:v>
                </c:pt>
                <c:pt idx="906">
                  <c:v>2.4439825249464625E-3</c:v>
                </c:pt>
                <c:pt idx="907">
                  <c:v>1.6681150567094901E-3</c:v>
                </c:pt>
                <c:pt idx="908">
                  <c:v>1.086214455531761E-3</c:v>
                </c:pt>
                <c:pt idx="909">
                  <c:v>1.086214455531761E-3</c:v>
                </c:pt>
                <c:pt idx="910">
                  <c:v>3.685370474125618E-3</c:v>
                </c:pt>
                <c:pt idx="911">
                  <c:v>1.6293216832976418E-3</c:v>
                </c:pt>
                <c:pt idx="912">
                  <c:v>1.6293216832976418E-3</c:v>
                </c:pt>
                <c:pt idx="913">
                  <c:v>1.7069084301213388E-3</c:v>
                </c:pt>
                <c:pt idx="914">
                  <c:v>1.6681150567094901E-3</c:v>
                </c:pt>
                <c:pt idx="915">
                  <c:v>1.8620819237687332E-3</c:v>
                </c:pt>
                <c:pt idx="916">
                  <c:v>2.1724289110635221E-3</c:v>
                </c:pt>
                <c:pt idx="917">
                  <c:v>1.0474210821199124E-3</c:v>
                </c:pt>
                <c:pt idx="918">
                  <c:v>1.3189746960028529E-3</c:v>
                </c:pt>
                <c:pt idx="919">
                  <c:v>1.2025945757673069E-3</c:v>
                </c:pt>
                <c:pt idx="920">
                  <c:v>3.0258831261241914E-3</c:v>
                </c:pt>
                <c:pt idx="921">
                  <c:v>1.3189746960028529E-3</c:v>
                </c:pt>
                <c:pt idx="922">
                  <c:v>1.6681150567094901E-3</c:v>
                </c:pt>
                <c:pt idx="923">
                  <c:v>1.5905283098857929E-3</c:v>
                </c:pt>
                <c:pt idx="924">
                  <c:v>8.9224758847251799E-4</c:v>
                </c:pt>
                <c:pt idx="925">
                  <c:v>9.3104096188436659E-4</c:v>
                </c:pt>
                <c:pt idx="926">
                  <c:v>9.3104096188436659E-4</c:v>
                </c:pt>
                <c:pt idx="927">
                  <c:v>2.4439825249464625E-3</c:v>
                </c:pt>
                <c:pt idx="928">
                  <c:v>1.7069084301213388E-3</c:v>
                </c:pt>
                <c:pt idx="929">
                  <c:v>1.6681150567094901E-3</c:v>
                </c:pt>
                <c:pt idx="930">
                  <c:v>1.3577680694147015E-3</c:v>
                </c:pt>
                <c:pt idx="931">
                  <c:v>1.5905283098857929E-3</c:v>
                </c:pt>
                <c:pt idx="932">
                  <c:v>2.2112222844753709E-3</c:v>
                </c:pt>
                <c:pt idx="933">
                  <c:v>1.0474210821199124E-3</c:v>
                </c:pt>
                <c:pt idx="934">
                  <c:v>1.086214455531761E-3</c:v>
                </c:pt>
                <c:pt idx="935">
                  <c:v>1.1638012023554582E-3</c:v>
                </c:pt>
                <c:pt idx="936">
                  <c:v>1.1638012023554582E-3</c:v>
                </c:pt>
                <c:pt idx="937">
                  <c:v>6.9828072141327495E-4</c:v>
                </c:pt>
                <c:pt idx="938">
                  <c:v>1.1638012023554582E-3</c:v>
                </c:pt>
                <c:pt idx="939">
                  <c:v>1.5517349364739443E-3</c:v>
                </c:pt>
                <c:pt idx="940">
                  <c:v>1.1638012023554582E-3</c:v>
                </c:pt>
                <c:pt idx="941">
                  <c:v>1.0474210821199124E-3</c:v>
                </c:pt>
                <c:pt idx="942">
                  <c:v>8.9224758847251799E-4</c:v>
                </c:pt>
                <c:pt idx="943">
                  <c:v>1.6293216832976418E-3</c:v>
                </c:pt>
                <c:pt idx="944">
                  <c:v>2.3663957781227653E-3</c:v>
                </c:pt>
                <c:pt idx="945">
                  <c:v>1.2413879491791555E-3</c:v>
                </c:pt>
                <c:pt idx="946">
                  <c:v>6.9828072141327495E-4</c:v>
                </c:pt>
                <c:pt idx="947">
                  <c:v>1.3577680694147015E-3</c:v>
                </c:pt>
                <c:pt idx="948">
                  <c:v>9.6983433529621531E-4</c:v>
                </c:pt>
                <c:pt idx="949">
                  <c:v>7.7586746823697216E-4</c:v>
                </c:pt>
                <c:pt idx="950">
                  <c:v>6.5948734800142645E-4</c:v>
                </c:pt>
                <c:pt idx="951">
                  <c:v>1.0086277087080638E-3</c:v>
                </c:pt>
                <c:pt idx="952">
                  <c:v>6.5948734800142645E-4</c:v>
                </c:pt>
                <c:pt idx="953">
                  <c:v>1.9396686705924306E-3</c:v>
                </c:pt>
                <c:pt idx="954">
                  <c:v>1.3965614428265499E-3</c:v>
                </c:pt>
                <c:pt idx="955">
                  <c:v>6.5948734800142645E-4</c:v>
                </c:pt>
                <c:pt idx="956">
                  <c:v>1.1250078289436096E-3</c:v>
                </c:pt>
                <c:pt idx="957">
                  <c:v>1.3577680694147015E-3</c:v>
                </c:pt>
                <c:pt idx="958">
                  <c:v>9.3104096188436659E-4</c:v>
                </c:pt>
                <c:pt idx="959">
                  <c:v>1.2801813225910041E-3</c:v>
                </c:pt>
                <c:pt idx="960">
                  <c:v>1.0474210821199124E-3</c:v>
                </c:pt>
                <c:pt idx="961">
                  <c:v>1.7069084301213388E-3</c:v>
                </c:pt>
                <c:pt idx="962">
                  <c:v>1.086214455531761E-3</c:v>
                </c:pt>
                <c:pt idx="963">
                  <c:v>1.2025945757673069E-3</c:v>
                </c:pt>
                <c:pt idx="964">
                  <c:v>1.4353548162383985E-3</c:v>
                </c:pt>
                <c:pt idx="965">
                  <c:v>1.2413879491791555E-3</c:v>
                </c:pt>
                <c:pt idx="966">
                  <c:v>6.9828072141327495E-4</c:v>
                </c:pt>
                <c:pt idx="967">
                  <c:v>7.3707409482512355E-4</c:v>
                </c:pt>
                <c:pt idx="968">
                  <c:v>8.1466084164882088E-4</c:v>
                </c:pt>
                <c:pt idx="969">
                  <c:v>6.9828072141327495E-4</c:v>
                </c:pt>
                <c:pt idx="970">
                  <c:v>7.3707409482512355E-4</c:v>
                </c:pt>
                <c:pt idx="971">
                  <c:v>1.1250078289436096E-3</c:v>
                </c:pt>
                <c:pt idx="972">
                  <c:v>1.086214455531761E-3</c:v>
                </c:pt>
                <c:pt idx="973">
                  <c:v>8.5345421506066938E-4</c:v>
                </c:pt>
                <c:pt idx="974">
                  <c:v>7.3707409482512355E-4</c:v>
                </c:pt>
                <c:pt idx="975">
                  <c:v>6.9828072141327495E-4</c:v>
                </c:pt>
                <c:pt idx="976">
                  <c:v>6.5948734800142645E-4</c:v>
                </c:pt>
                <c:pt idx="977">
                  <c:v>1.5905283098857929E-3</c:v>
                </c:pt>
                <c:pt idx="978">
                  <c:v>2.0948421642398248E-3</c:v>
                </c:pt>
                <c:pt idx="979">
                  <c:v>1.5905283098857929E-3</c:v>
                </c:pt>
                <c:pt idx="980">
                  <c:v>6.9828072141327495E-4</c:v>
                </c:pt>
                <c:pt idx="981">
                  <c:v>1.0474210821199124E-3</c:v>
                </c:pt>
                <c:pt idx="982">
                  <c:v>8.5345421506066938E-4</c:v>
                </c:pt>
                <c:pt idx="983">
                  <c:v>6.5948734800142645E-4</c:v>
                </c:pt>
                <c:pt idx="984">
                  <c:v>1.0086277087080638E-3</c:v>
                </c:pt>
                <c:pt idx="985">
                  <c:v>4.2672710753033469E-4</c:v>
                </c:pt>
                <c:pt idx="986">
                  <c:v>1.0086277087080638E-3</c:v>
                </c:pt>
                <c:pt idx="987">
                  <c:v>7.3707409482512355E-4</c:v>
                </c:pt>
                <c:pt idx="988">
                  <c:v>9.6983433529621531E-4</c:v>
                </c:pt>
                <c:pt idx="989">
                  <c:v>3.8793373411848608E-4</c:v>
                </c:pt>
                <c:pt idx="990">
                  <c:v>4.2672710753033469E-4</c:v>
                </c:pt>
                <c:pt idx="991">
                  <c:v>8.5345421506066938E-4</c:v>
                </c:pt>
                <c:pt idx="992">
                  <c:v>4.655204809421833E-4</c:v>
                </c:pt>
                <c:pt idx="993">
                  <c:v>6.9828072141327495E-4</c:v>
                </c:pt>
                <c:pt idx="994">
                  <c:v>1.3189746960028529E-3</c:v>
                </c:pt>
                <c:pt idx="995">
                  <c:v>5.4310722776588051E-4</c:v>
                </c:pt>
                <c:pt idx="996">
                  <c:v>4.655204809421833E-4</c:v>
                </c:pt>
                <c:pt idx="997">
                  <c:v>6.5948734800142645E-4</c:v>
                </c:pt>
                <c:pt idx="998">
                  <c:v>7.3707409482512355E-4</c:v>
                </c:pt>
                <c:pt idx="999">
                  <c:v>1.2025945757673069E-3</c:v>
                </c:pt>
                <c:pt idx="1000">
                  <c:v>1.2413879491791555E-3</c:v>
                </c:pt>
                <c:pt idx="1001">
                  <c:v>7.3707409482512355E-4</c:v>
                </c:pt>
                <c:pt idx="1002">
                  <c:v>3.8793373411848608E-4</c:v>
                </c:pt>
                <c:pt idx="1003">
                  <c:v>6.2069397458957773E-4</c:v>
                </c:pt>
                <c:pt idx="1004">
                  <c:v>5.8190060117772912E-4</c:v>
                </c:pt>
                <c:pt idx="1005">
                  <c:v>5.8190060117772912E-4</c:v>
                </c:pt>
                <c:pt idx="1006">
                  <c:v>1.0474210821199124E-3</c:v>
                </c:pt>
                <c:pt idx="1007">
                  <c:v>1.0086277087080638E-3</c:v>
                </c:pt>
                <c:pt idx="1008">
                  <c:v>6.2069397458957773E-4</c:v>
                </c:pt>
                <c:pt idx="1009">
                  <c:v>9.3104096188436659E-4</c:v>
                </c:pt>
                <c:pt idx="1010">
                  <c:v>4.2672710753033469E-4</c:v>
                </c:pt>
                <c:pt idx="1011">
                  <c:v>8.9224758847251799E-4</c:v>
                </c:pt>
                <c:pt idx="1012">
                  <c:v>6.9828072141327495E-4</c:v>
                </c:pt>
                <c:pt idx="1013">
                  <c:v>1.5129415630620957E-3</c:v>
                </c:pt>
                <c:pt idx="1014">
                  <c:v>5.4310722776588051E-4</c:v>
                </c:pt>
                <c:pt idx="1015">
                  <c:v>5.0431385435403191E-4</c:v>
                </c:pt>
                <c:pt idx="1016">
                  <c:v>6.5948734800142645E-4</c:v>
                </c:pt>
                <c:pt idx="1017">
                  <c:v>6.2069397458957773E-4</c:v>
                </c:pt>
                <c:pt idx="1018">
                  <c:v>7.7586746823697216E-4</c:v>
                </c:pt>
                <c:pt idx="1019">
                  <c:v>1.1638012023554582E-3</c:v>
                </c:pt>
                <c:pt idx="1020">
                  <c:v>4.655204809421833E-4</c:v>
                </c:pt>
                <c:pt idx="1021">
                  <c:v>9.3104096188436659E-4</c:v>
                </c:pt>
                <c:pt idx="1022">
                  <c:v>1.1638012023554582E-3</c:v>
                </c:pt>
                <c:pt idx="1023">
                  <c:v>1.1250078289436096E-3</c:v>
                </c:pt>
                <c:pt idx="1024">
                  <c:v>5.0431385435403191E-4</c:v>
                </c:pt>
                <c:pt idx="1025">
                  <c:v>1.5517349364739443E-3</c:v>
                </c:pt>
                <c:pt idx="1026">
                  <c:v>4.2672710753033469E-4</c:v>
                </c:pt>
                <c:pt idx="1027">
                  <c:v>5.4310722776588051E-4</c:v>
                </c:pt>
                <c:pt idx="1028">
                  <c:v>5.0431385435403191E-4</c:v>
                </c:pt>
                <c:pt idx="1029">
                  <c:v>1.0086277087080638E-3</c:v>
                </c:pt>
                <c:pt idx="1030">
                  <c:v>8.9224758847251799E-4</c:v>
                </c:pt>
                <c:pt idx="1031">
                  <c:v>5.8190060117772912E-4</c:v>
                </c:pt>
                <c:pt idx="1032">
                  <c:v>8.5345421506066938E-4</c:v>
                </c:pt>
                <c:pt idx="1033">
                  <c:v>6.9828072141327495E-4</c:v>
                </c:pt>
                <c:pt idx="1034">
                  <c:v>1.0474210821199124E-3</c:v>
                </c:pt>
                <c:pt idx="1035">
                  <c:v>1.4741481896502471E-3</c:v>
                </c:pt>
                <c:pt idx="1036">
                  <c:v>4.655204809421833E-4</c:v>
                </c:pt>
                <c:pt idx="1037">
                  <c:v>1.4741481896502471E-3</c:v>
                </c:pt>
                <c:pt idx="1038">
                  <c:v>1.2801813225910041E-3</c:v>
                </c:pt>
                <c:pt idx="1039">
                  <c:v>8.5345421506066938E-4</c:v>
                </c:pt>
                <c:pt idx="1040">
                  <c:v>1.1250078289436096E-3</c:v>
                </c:pt>
                <c:pt idx="1041">
                  <c:v>5.8190060117772912E-4</c:v>
                </c:pt>
                <c:pt idx="1042">
                  <c:v>5.8190060117772912E-4</c:v>
                </c:pt>
                <c:pt idx="1043">
                  <c:v>8.1466084164882088E-4</c:v>
                </c:pt>
                <c:pt idx="1044">
                  <c:v>1.2801813225910041E-3</c:v>
                </c:pt>
                <c:pt idx="1045">
                  <c:v>5.8190060117772912E-4</c:v>
                </c:pt>
                <c:pt idx="1046">
                  <c:v>4.2672710753033469E-4</c:v>
                </c:pt>
                <c:pt idx="1047">
                  <c:v>6.5948734800142645E-4</c:v>
                </c:pt>
                <c:pt idx="1048">
                  <c:v>9.3104096188436659E-4</c:v>
                </c:pt>
                <c:pt idx="1049">
                  <c:v>4.2672710753033469E-4</c:v>
                </c:pt>
                <c:pt idx="1050">
                  <c:v>1.1638012023554582E-3</c:v>
                </c:pt>
                <c:pt idx="1051">
                  <c:v>5.8190060117772912E-4</c:v>
                </c:pt>
                <c:pt idx="1052">
                  <c:v>1.4353548162383985E-3</c:v>
                </c:pt>
                <c:pt idx="1053">
                  <c:v>4.655204809421833E-4</c:v>
                </c:pt>
                <c:pt idx="1054">
                  <c:v>1.2413879491791555E-3</c:v>
                </c:pt>
                <c:pt idx="1055">
                  <c:v>5.0431385435403191E-4</c:v>
                </c:pt>
                <c:pt idx="1056">
                  <c:v>1.2025945757673069E-3</c:v>
                </c:pt>
                <c:pt idx="1057">
                  <c:v>4.655204809421833E-4</c:v>
                </c:pt>
                <c:pt idx="1058">
                  <c:v>6.9828072141327495E-4</c:v>
                </c:pt>
                <c:pt idx="1059">
                  <c:v>1.2413879491791555E-3</c:v>
                </c:pt>
                <c:pt idx="1060">
                  <c:v>4.655204809421833E-4</c:v>
                </c:pt>
                <c:pt idx="1061">
                  <c:v>8.9224758847251799E-4</c:v>
                </c:pt>
                <c:pt idx="1062">
                  <c:v>1.2025945757673069E-3</c:v>
                </c:pt>
                <c:pt idx="1063">
                  <c:v>8.5345421506066938E-4</c:v>
                </c:pt>
                <c:pt idx="1064">
                  <c:v>3.4914036070663747E-4</c:v>
                </c:pt>
                <c:pt idx="1065">
                  <c:v>9.6983433529621531E-4</c:v>
                </c:pt>
                <c:pt idx="1066">
                  <c:v>4.655204809421833E-4</c:v>
                </c:pt>
                <c:pt idx="1067">
                  <c:v>5.4310722776588051E-4</c:v>
                </c:pt>
                <c:pt idx="1068">
                  <c:v>1.3189746960028529E-3</c:v>
                </c:pt>
                <c:pt idx="1070">
                  <c:v>0</c:v>
                </c:pt>
                <c:pt idx="1071">
                  <c:v>0.24500304078898474</c:v>
                </c:pt>
                <c:pt idx="1072">
                  <c:v>3.8246016518225595E-2</c:v>
                </c:pt>
                <c:pt idx="1073">
                  <c:v>1.7745076205292722E-2</c:v>
                </c:pt>
                <c:pt idx="1074">
                  <c:v>1.1426753617044557E-2</c:v>
                </c:pt>
                <c:pt idx="1075">
                  <c:v>8.8053219048990407E-3</c:v>
                </c:pt>
                <c:pt idx="1076">
                  <c:v>7.0577007634686963E-3</c:v>
                </c:pt>
                <c:pt idx="1077">
                  <c:v>5.7133768085222787E-3</c:v>
                </c:pt>
                <c:pt idx="1078">
                  <c:v>4.6379176445651435E-3</c:v>
                </c:pt>
                <c:pt idx="1079">
                  <c:v>3.6296746783553296E-3</c:v>
                </c:pt>
                <c:pt idx="1080">
                  <c:v>2.9575127008821204E-3</c:v>
                </c:pt>
                <c:pt idx="1081">
                  <c:v>2.5542155143981949E-3</c:v>
                </c:pt>
                <c:pt idx="1082">
                  <c:v>2.2853507234089116E-3</c:v>
                </c:pt>
                <c:pt idx="1083">
                  <c:v>2.0837021301669486E-3</c:v>
                </c:pt>
                <c:pt idx="1084">
                  <c:v>1.8820535369249857E-3</c:v>
                </c:pt>
                <c:pt idx="1085">
                  <c:v>1.545972548188381E-3</c:v>
                </c:pt>
                <c:pt idx="1087">
                  <c:v>0</c:v>
                </c:pt>
                <c:pt idx="1088">
                  <c:v>6.5103863303649159E-2</c:v>
                </c:pt>
                <c:pt idx="1089">
                  <c:v>4.3933056085087324E-2</c:v>
                </c:pt>
                <c:pt idx="1090">
                  <c:v>2.8477143724392057E-2</c:v>
                </c:pt>
                <c:pt idx="1091">
                  <c:v>2.0950059059260125E-2</c:v>
                </c:pt>
                <c:pt idx="1092">
                  <c:v>1.4285331915277933E-2</c:v>
                </c:pt>
                <c:pt idx="1093">
                  <c:v>8.0170287843300669E-3</c:v>
                </c:pt>
                <c:pt idx="1094">
                  <c:v>4.7266962364105516E-3</c:v>
                </c:pt>
                <c:pt idx="1095">
                  <c:v>2.2257838692754132E-3</c:v>
                </c:pt>
                <c:pt idx="1096">
                  <c:v>2.0277695430184228E-3</c:v>
                </c:pt>
                <c:pt idx="1097">
                  <c:v>9.1702591724473635E-4</c:v>
                </c:pt>
                <c:pt idx="1098">
                  <c:v>6.9730326686338331E-4</c:v>
                </c:pt>
                <c:pt idx="1099">
                  <c:v>5.6426326079168465E-4</c:v>
                </c:pt>
                <c:pt idx="1100">
                  <c:v>1.5436042405020837E-4</c:v>
                </c:pt>
                <c:pt idx="1101">
                  <c:v>7.5538470583330123E-5</c:v>
                </c:pt>
                <c:pt idx="1102">
                  <c:v>5.821235535329468E-5</c:v>
                </c:pt>
                <c:pt idx="1103">
                  <c:v>4.8708870535265098E-5</c:v>
                </c:pt>
                <c:pt idx="1105">
                  <c:v>0</c:v>
                </c:pt>
                <c:pt idx="1106">
                  <c:v>0.15460598622147115</c:v>
                </c:pt>
                <c:pt idx="1107">
                  <c:v>8.720767554648913E-2</c:v>
                </c:pt>
                <c:pt idx="1108">
                  <c:v>4.4048558824714867E-2</c:v>
                </c:pt>
                <c:pt idx="1109">
                  <c:v>2.2845368746637236E-2</c:v>
                </c:pt>
                <c:pt idx="1110">
                  <c:v>1.3223450453446703E-2</c:v>
                </c:pt>
                <c:pt idx="1111">
                  <c:v>5.6034193309947231E-3</c:v>
                </c:pt>
                <c:pt idx="1112">
                  <c:v>4.2325669033299769E-3</c:v>
                </c:pt>
                <c:pt idx="1113">
                  <c:v>2.1103957065358395E-3</c:v>
                </c:pt>
                <c:pt idx="1114">
                  <c:v>1.4490127494184381E-3</c:v>
                </c:pt>
                <c:pt idx="1115">
                  <c:v>9.5431480254370732E-4</c:v>
                </c:pt>
                <c:pt idx="1116">
                  <c:v>6.6246924782948258E-4</c:v>
                </c:pt>
                <c:pt idx="1117">
                  <c:v>5.6584741122612376E-4</c:v>
                </c:pt>
                <c:pt idx="1118">
                  <c:v>1.7833653561171269E-4</c:v>
                </c:pt>
                <c:pt idx="1119">
                  <c:v>6.9847570298108065E-5</c:v>
                </c:pt>
                <c:pt idx="1120">
                  <c:v>5.0515938480507716E-5</c:v>
                </c:pt>
                <c:pt idx="1121">
                  <c:v>4.8708870535265281E-5</c:v>
                </c:pt>
                <c:pt idx="1123">
                  <c:v>0</c:v>
                </c:pt>
                <c:pt idx="1124">
                  <c:v>0.10978499999999999</c:v>
                </c:pt>
                <c:pt idx="1125">
                  <c:v>0.10760400000000001</c:v>
                </c:pt>
                <c:pt idx="1126">
                  <c:v>2.8076E-2</c:v>
                </c:pt>
                <c:pt idx="1127">
                  <c:v>9.8589999999999997E-3</c:v>
                </c:pt>
                <c:pt idx="1128">
                  <c:v>6.4910000000000002E-3</c:v>
                </c:pt>
                <c:pt idx="1129">
                  <c:v>2.382E-3</c:v>
                </c:pt>
                <c:pt idx="1130">
                  <c:v>1.3320000000000001E-3</c:v>
                </c:pt>
                <c:pt idx="1131">
                  <c:v>6.7199999999999996E-4</c:v>
                </c:pt>
                <c:pt idx="1132">
                  <c:v>2.7799999999999998E-4</c:v>
                </c:pt>
                <c:pt idx="1133">
                  <c:v>1.16E-4</c:v>
                </c:pt>
                <c:pt idx="1134">
                  <c:v>4.0000000000000003E-5</c:v>
                </c:pt>
                <c:pt idx="1135">
                  <c:v>2.3E-5</c:v>
                </c:pt>
                <c:pt idx="1136">
                  <c:v>1.2E-5</c:v>
                </c:pt>
                <c:pt idx="1137">
                  <c:v>3.9999999999999998E-6</c:v>
                </c:pt>
                <c:pt idx="1138">
                  <c:v>1.9999999999999999E-6</c:v>
                </c:pt>
                <c:pt idx="1140">
                  <c:v>0</c:v>
                </c:pt>
                <c:pt idx="1141">
                  <c:v>0.12515399999999999</c:v>
                </c:pt>
                <c:pt idx="1142">
                  <c:v>0.12439</c:v>
                </c:pt>
                <c:pt idx="1143">
                  <c:v>5.0556999999999998E-2</c:v>
                </c:pt>
                <c:pt idx="1144">
                  <c:v>1.6886999999999999E-2</c:v>
                </c:pt>
                <c:pt idx="1145">
                  <c:v>6.7910000000000002E-3</c:v>
                </c:pt>
                <c:pt idx="1146">
                  <c:v>2.3110000000000001E-3</c:v>
                </c:pt>
                <c:pt idx="1147">
                  <c:v>1.493E-3</c:v>
                </c:pt>
                <c:pt idx="1148">
                  <c:v>9.68E-4</c:v>
                </c:pt>
                <c:pt idx="1149">
                  <c:v>4.4799999999999999E-4</c:v>
                </c:pt>
                <c:pt idx="1150">
                  <c:v>2.12E-4</c:v>
                </c:pt>
                <c:pt idx="1151">
                  <c:v>6.7999999999999999E-5</c:v>
                </c:pt>
                <c:pt idx="1152">
                  <c:v>2.5999999999999998E-5</c:v>
                </c:pt>
                <c:pt idx="1153">
                  <c:v>1.4E-5</c:v>
                </c:pt>
                <c:pt idx="1154">
                  <c:v>6.0000000000000002E-6</c:v>
                </c:pt>
              </c:numCache>
            </c:numRef>
          </c:yVal>
          <c:smooth val="0"/>
        </c:ser>
        <c:ser>
          <c:idx val="2"/>
          <c:order val="2"/>
          <c:tx>
            <c:strRef>
              <c:f>'RG-Skim delta graphs'!$E$4</c:f>
              <c:strCache>
                <c:ptCount val="1"/>
                <c:pt idx="0">
                  <c:v>AvgAbs/atl</c:v>
                </c:pt>
              </c:strCache>
            </c:strRef>
          </c:tx>
          <c:spPr>
            <a:ln>
              <a:solidFill>
                <a:schemeClr val="accent3">
                  <a:lumMod val="40000"/>
                  <a:lumOff val="60000"/>
                  <a:alpha val="45000"/>
                </a:schemeClr>
              </a:solidFill>
            </a:ln>
          </c:spPr>
          <c:marker>
            <c:symbol val="triangle"/>
            <c:size val="3"/>
            <c:spPr>
              <a:solidFill>
                <a:schemeClr val="accent3">
                  <a:lumMod val="60000"/>
                  <a:lumOff val="40000"/>
                  <a:alpha val="67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graphs'!$E$7:$E$1161</c:f>
              <c:numCache>
                <c:formatCode>General</c:formatCode>
                <c:ptCount val="1155"/>
                <c:pt idx="0">
                  <c:v>0.19210389316184318</c:v>
                </c:pt>
                <c:pt idx="1">
                  <c:v>6.0158496983852221E-2</c:v>
                </c:pt>
                <c:pt idx="2">
                  <c:v>4.5908663061420191E-2</c:v>
                </c:pt>
                <c:pt idx="3">
                  <c:v>3.414582845563903E-2</c:v>
                </c:pt>
                <c:pt idx="4">
                  <c:v>2.2382993849857865E-2</c:v>
                </c:pt>
                <c:pt idx="5">
                  <c:v>2.0299291719690915E-2</c:v>
                </c:pt>
                <c:pt idx="6">
                  <c:v>1.5056428295399885E-2</c:v>
                </c:pt>
                <c:pt idx="7">
                  <c:v>1.1359537419297235E-2</c:v>
                </c:pt>
                <c:pt idx="8">
                  <c:v>1.3779320538200787E-2</c:v>
                </c:pt>
                <c:pt idx="9">
                  <c:v>8.8725381026463612E-3</c:v>
                </c:pt>
                <c:pt idx="10">
                  <c:v>1.2636645176496332E-2</c:v>
                </c:pt>
                <c:pt idx="11">
                  <c:v>7.1249169612160167E-3</c:v>
                </c:pt>
                <c:pt idx="12">
                  <c:v>8.8725381026463612E-3</c:v>
                </c:pt>
                <c:pt idx="13">
                  <c:v>4.9067824355544269E-3</c:v>
                </c:pt>
                <c:pt idx="14">
                  <c:v>6.0494577972588824E-3</c:v>
                </c:pt>
                <c:pt idx="15">
                  <c:v>5.0412148310490686E-3</c:v>
                </c:pt>
                <c:pt idx="16">
                  <c:v>3.9657556670919343E-3</c:v>
                </c:pt>
                <c:pt idx="17">
                  <c:v>6.58718737923745E-3</c:v>
                </c:pt>
                <c:pt idx="18">
                  <c:v>3.5624584806080084E-3</c:v>
                </c:pt>
                <c:pt idx="19">
                  <c:v>3.3608098873660459E-3</c:v>
                </c:pt>
                <c:pt idx="20">
                  <c:v>3.7641070738499713E-3</c:v>
                </c:pt>
                <c:pt idx="21">
                  <c:v>3.2263774918714042E-3</c:v>
                </c:pt>
                <c:pt idx="22">
                  <c:v>3.5624584806080084E-3</c:v>
                </c:pt>
                <c:pt idx="23">
                  <c:v>2.1509183279142694E-3</c:v>
                </c:pt>
                <c:pt idx="24">
                  <c:v>3.7641070738499713E-3</c:v>
                </c:pt>
                <c:pt idx="25">
                  <c:v>2.8230803053874787E-3</c:v>
                </c:pt>
                <c:pt idx="26">
                  <c:v>3.1591612941240829E-3</c:v>
                </c:pt>
                <c:pt idx="27">
                  <c:v>1.9492697346723067E-3</c:v>
                </c:pt>
                <c:pt idx="28">
                  <c:v>3.0919450963767621E-3</c:v>
                </c:pt>
                <c:pt idx="29">
                  <c:v>2.2853507234089116E-3</c:v>
                </c:pt>
                <c:pt idx="30">
                  <c:v>3.0919450963767621E-3</c:v>
                </c:pt>
                <c:pt idx="31">
                  <c:v>2.0164859324196273E-3</c:v>
                </c:pt>
                <c:pt idx="32">
                  <c:v>2.6886479098928366E-3</c:v>
                </c:pt>
                <c:pt idx="33">
                  <c:v>1.8820535369249857E-3</c:v>
                </c:pt>
                <c:pt idx="34">
                  <c:v>2.3525669211562324E-3</c:v>
                </c:pt>
                <c:pt idx="35">
                  <c:v>1.6804049436830229E-3</c:v>
                </c:pt>
                <c:pt idx="36">
                  <c:v>2.2181345256615903E-3</c:v>
                </c:pt>
                <c:pt idx="37">
                  <c:v>1.6804049436830229E-3</c:v>
                </c:pt>
                <c:pt idx="38">
                  <c:v>1.7476211414303438E-3</c:v>
                </c:pt>
                <c:pt idx="39">
                  <c:v>1.545972548188381E-3</c:v>
                </c:pt>
                <c:pt idx="40">
                  <c:v>1.7476211414303438E-3</c:v>
                </c:pt>
                <c:pt idx="41">
                  <c:v>1.3443239549464183E-3</c:v>
                </c:pt>
                <c:pt idx="42">
                  <c:v>1.6131887459357021E-3</c:v>
                </c:pt>
                <c:pt idx="43">
                  <c:v>1.4787563504410602E-3</c:v>
                </c:pt>
                <c:pt idx="44">
                  <c:v>1.6804049436830229E-3</c:v>
                </c:pt>
                <c:pt idx="45">
                  <c:v>1.4115401526937394E-3</c:v>
                </c:pt>
                <c:pt idx="46">
                  <c:v>1.2771077571990975E-3</c:v>
                </c:pt>
                <c:pt idx="47">
                  <c:v>1.4115401526937394E-3</c:v>
                </c:pt>
                <c:pt idx="48">
                  <c:v>1.1426753617044558E-3</c:v>
                </c:pt>
                <c:pt idx="49">
                  <c:v>1.4115401526937394E-3</c:v>
                </c:pt>
                <c:pt idx="50">
                  <c:v>1.2771077571990975E-3</c:v>
                </c:pt>
                <c:pt idx="51">
                  <c:v>1.1426753617044558E-3</c:v>
                </c:pt>
                <c:pt idx="52">
                  <c:v>1.3443239549464183E-3</c:v>
                </c:pt>
                <c:pt idx="53">
                  <c:v>1.1426753617044558E-3</c:v>
                </c:pt>
                <c:pt idx="54">
                  <c:v>1.1426753617044558E-3</c:v>
                </c:pt>
                <c:pt idx="55">
                  <c:v>1.2098915594517764E-3</c:v>
                </c:pt>
                <c:pt idx="56">
                  <c:v>1.2098915594517764E-3</c:v>
                </c:pt>
                <c:pt idx="57">
                  <c:v>1.0082429662098137E-3</c:v>
                </c:pt>
                <c:pt idx="58">
                  <c:v>1.2098915594517764E-3</c:v>
                </c:pt>
                <c:pt idx="59">
                  <c:v>1.1426753617044558E-3</c:v>
                </c:pt>
                <c:pt idx="60">
                  <c:v>1.2098915594517764E-3</c:v>
                </c:pt>
                <c:pt idx="61">
                  <c:v>1.0082429662098137E-3</c:v>
                </c:pt>
                <c:pt idx="62">
                  <c:v>1.2771077571990975E-3</c:v>
                </c:pt>
                <c:pt idx="63">
                  <c:v>1.0754591639571347E-3</c:v>
                </c:pt>
                <c:pt idx="64">
                  <c:v>9.4102676846249283E-4</c:v>
                </c:pt>
                <c:pt idx="65">
                  <c:v>8.7381057071517188E-4</c:v>
                </c:pt>
                <c:pt idx="66">
                  <c:v>1.2098915594517764E-3</c:v>
                </c:pt>
                <c:pt idx="67">
                  <c:v>8.7381057071517188E-4</c:v>
                </c:pt>
                <c:pt idx="68">
                  <c:v>8.7381057071517188E-4</c:v>
                </c:pt>
                <c:pt idx="69">
                  <c:v>9.4102676846249283E-4</c:v>
                </c:pt>
                <c:pt idx="70">
                  <c:v>1.1426753617044558E-3</c:v>
                </c:pt>
                <c:pt idx="71">
                  <c:v>8.7381057071517188E-4</c:v>
                </c:pt>
                <c:pt idx="72">
                  <c:v>1.0082429662098137E-3</c:v>
                </c:pt>
                <c:pt idx="73">
                  <c:v>9.4102676846249283E-4</c:v>
                </c:pt>
                <c:pt idx="74">
                  <c:v>1.0082429662098137E-3</c:v>
                </c:pt>
                <c:pt idx="75">
                  <c:v>8.7381057071517188E-4</c:v>
                </c:pt>
                <c:pt idx="76">
                  <c:v>8.7381057071517188E-4</c:v>
                </c:pt>
                <c:pt idx="77">
                  <c:v>8.0659437296785104E-4</c:v>
                </c:pt>
                <c:pt idx="78">
                  <c:v>9.4102676846249283E-4</c:v>
                </c:pt>
                <c:pt idx="79">
                  <c:v>9.4102676846249283E-4</c:v>
                </c:pt>
                <c:pt idx="80">
                  <c:v>8.7381057071517188E-4</c:v>
                </c:pt>
                <c:pt idx="81">
                  <c:v>8.0659437296785104E-4</c:v>
                </c:pt>
                <c:pt idx="82">
                  <c:v>9.4102676846249283E-4</c:v>
                </c:pt>
                <c:pt idx="83">
                  <c:v>6.7216197747320915E-4</c:v>
                </c:pt>
                <c:pt idx="84">
                  <c:v>9.4102676846249283E-4</c:v>
                </c:pt>
                <c:pt idx="85">
                  <c:v>7.393781752205301E-4</c:v>
                </c:pt>
                <c:pt idx="86">
                  <c:v>8.7381057071517188E-4</c:v>
                </c:pt>
                <c:pt idx="87">
                  <c:v>7.393781752205301E-4</c:v>
                </c:pt>
                <c:pt idx="88">
                  <c:v>1.0082429662098137E-3</c:v>
                </c:pt>
                <c:pt idx="89">
                  <c:v>7.393781752205301E-4</c:v>
                </c:pt>
                <c:pt idx="90">
                  <c:v>6.7216197747320915E-4</c:v>
                </c:pt>
                <c:pt idx="91">
                  <c:v>8.0659437296785104E-4</c:v>
                </c:pt>
                <c:pt idx="92">
                  <c:v>6.7216197747320915E-4</c:v>
                </c:pt>
                <c:pt idx="93">
                  <c:v>8.0659437296785104E-4</c:v>
                </c:pt>
                <c:pt idx="94">
                  <c:v>6.7216197747320915E-4</c:v>
                </c:pt>
                <c:pt idx="95">
                  <c:v>8.7381057071517188E-4</c:v>
                </c:pt>
                <c:pt idx="96">
                  <c:v>6.7216197747320915E-4</c:v>
                </c:pt>
                <c:pt idx="97">
                  <c:v>6.7216197747320915E-4</c:v>
                </c:pt>
                <c:pt idx="98">
                  <c:v>6.7216197747320915E-4</c:v>
                </c:pt>
                <c:pt idx="99">
                  <c:v>7.393781752205301E-4</c:v>
                </c:pt>
                <c:pt idx="100">
                  <c:v>6.7216197747320915E-4</c:v>
                </c:pt>
                <c:pt idx="101">
                  <c:v>6.7216197747320915E-4</c:v>
                </c:pt>
                <c:pt idx="102">
                  <c:v>6.049457797258882E-4</c:v>
                </c:pt>
                <c:pt idx="103">
                  <c:v>6.7216197747320915E-4</c:v>
                </c:pt>
                <c:pt idx="104">
                  <c:v>7.393781752205301E-4</c:v>
                </c:pt>
                <c:pt idx="105">
                  <c:v>7.393781752205301E-4</c:v>
                </c:pt>
                <c:pt idx="106">
                  <c:v>6.049457797258882E-4</c:v>
                </c:pt>
                <c:pt idx="107">
                  <c:v>6.7216197747320915E-4</c:v>
                </c:pt>
                <c:pt idx="108">
                  <c:v>6.049457797258882E-4</c:v>
                </c:pt>
                <c:pt idx="109">
                  <c:v>8.0659437296785104E-4</c:v>
                </c:pt>
                <c:pt idx="110">
                  <c:v>6.049457797258882E-4</c:v>
                </c:pt>
                <c:pt idx="111">
                  <c:v>6.049457797258882E-4</c:v>
                </c:pt>
                <c:pt idx="112">
                  <c:v>6.049457797258882E-4</c:v>
                </c:pt>
                <c:pt idx="113">
                  <c:v>6.7216197747320915E-4</c:v>
                </c:pt>
                <c:pt idx="114">
                  <c:v>6.049457797258882E-4</c:v>
                </c:pt>
                <c:pt idx="115">
                  <c:v>6.049457797258882E-4</c:v>
                </c:pt>
                <c:pt idx="116">
                  <c:v>5.3772958197856736E-4</c:v>
                </c:pt>
                <c:pt idx="117">
                  <c:v>6.049457797258882E-4</c:v>
                </c:pt>
                <c:pt idx="118">
                  <c:v>6.7216197747320915E-4</c:v>
                </c:pt>
                <c:pt idx="119">
                  <c:v>6.049457797258882E-4</c:v>
                </c:pt>
                <c:pt idx="120">
                  <c:v>6.049457797258882E-4</c:v>
                </c:pt>
                <c:pt idx="121">
                  <c:v>6.7216197747320915E-4</c:v>
                </c:pt>
                <c:pt idx="122">
                  <c:v>6.049457797258882E-4</c:v>
                </c:pt>
                <c:pt idx="123">
                  <c:v>6.049457797258882E-4</c:v>
                </c:pt>
                <c:pt idx="124">
                  <c:v>6.049457797258882E-4</c:v>
                </c:pt>
                <c:pt idx="125">
                  <c:v>6.049457797258882E-4</c:v>
                </c:pt>
                <c:pt idx="126">
                  <c:v>6.049457797258882E-4</c:v>
                </c:pt>
                <c:pt idx="127">
                  <c:v>5.3772958197856736E-4</c:v>
                </c:pt>
                <c:pt idx="128">
                  <c:v>5.3772958197856736E-4</c:v>
                </c:pt>
                <c:pt idx="129">
                  <c:v>5.3772958197856736E-4</c:v>
                </c:pt>
                <c:pt idx="130">
                  <c:v>6.7216197747320915E-4</c:v>
                </c:pt>
                <c:pt idx="131">
                  <c:v>5.3772958197856736E-4</c:v>
                </c:pt>
                <c:pt idx="132">
                  <c:v>5.3772958197856736E-4</c:v>
                </c:pt>
                <c:pt idx="133">
                  <c:v>6.049457797258882E-4</c:v>
                </c:pt>
                <c:pt idx="134">
                  <c:v>5.3772958197856736E-4</c:v>
                </c:pt>
                <c:pt idx="135">
                  <c:v>6.049457797258882E-4</c:v>
                </c:pt>
                <c:pt idx="136">
                  <c:v>5.3772958197856736E-4</c:v>
                </c:pt>
                <c:pt idx="137">
                  <c:v>6.049457797258882E-4</c:v>
                </c:pt>
                <c:pt idx="138">
                  <c:v>5.3772958197856736E-4</c:v>
                </c:pt>
                <c:pt idx="140">
                  <c:v>0</c:v>
                </c:pt>
                <c:pt idx="141">
                  <c:v>8.1070298635650351E-2</c:v>
                </c:pt>
                <c:pt idx="142">
                  <c:v>2.0982613226133248E-2</c:v>
                </c:pt>
                <c:pt idx="143">
                  <c:v>1.2353258893521554E-2</c:v>
                </c:pt>
                <c:pt idx="144">
                  <c:v>5.5247424339100355E-3</c:v>
                </c:pt>
                <c:pt idx="145">
                  <c:v>3.650567271964153E-3</c:v>
                </c:pt>
                <c:pt idx="146">
                  <c:v>2.9171943825070687E-3</c:v>
                </c:pt>
                <c:pt idx="147">
                  <c:v>2.1838214930499844E-3</c:v>
                </c:pt>
                <c:pt idx="148">
                  <c:v>1.8578779866246138E-3</c:v>
                </c:pt>
                <c:pt idx="149">
                  <c:v>1.5808260061630486E-3</c:v>
                </c:pt>
                <c:pt idx="150">
                  <c:v>1.4423000159322658E-3</c:v>
                </c:pt>
                <c:pt idx="151">
                  <c:v>1.3037740257014832E-3</c:v>
                </c:pt>
                <c:pt idx="152">
                  <c:v>1.3037740257014832E-3</c:v>
                </c:pt>
                <c:pt idx="153">
                  <c:v>1.0511678082218208E-3</c:v>
                </c:pt>
                <c:pt idx="154">
                  <c:v>1.1408022724887978E-3</c:v>
                </c:pt>
                <c:pt idx="155">
                  <c:v>1.0104248699186495E-3</c:v>
                </c:pt>
                <c:pt idx="156">
                  <c:v>9.0449323033040408E-4</c:v>
                </c:pt>
                <c:pt idx="157">
                  <c:v>1.026722045239918E-3</c:v>
                </c:pt>
                <c:pt idx="158">
                  <c:v>7.5781865243898711E-4</c:v>
                </c:pt>
                <c:pt idx="159">
                  <c:v>7.7411582776025565E-4</c:v>
                </c:pt>
                <c:pt idx="160">
                  <c:v>9.0449323033040408E-4</c:v>
                </c:pt>
                <c:pt idx="161">
                  <c:v>6.6818418817201025E-4</c:v>
                </c:pt>
                <c:pt idx="162">
                  <c:v>6.8448136349327868E-4</c:v>
                </c:pt>
                <c:pt idx="163">
                  <c:v>1.0756135712037236E-3</c:v>
                </c:pt>
                <c:pt idx="164">
                  <c:v>5.0521243495932474E-4</c:v>
                </c:pt>
                <c:pt idx="165">
                  <c:v>1.4911915418960714E-3</c:v>
                </c:pt>
                <c:pt idx="166">
                  <c:v>6.3558983752947306E-4</c:v>
                </c:pt>
                <c:pt idx="167">
                  <c:v>9.6968193161547824E-4</c:v>
                </c:pt>
                <c:pt idx="168">
                  <c:v>4.889152596380562E-4</c:v>
                </c:pt>
                <c:pt idx="169">
                  <c:v>1.1408022724887978E-3</c:v>
                </c:pt>
                <c:pt idx="170">
                  <c:v>4.9706384729869058E-4</c:v>
                </c:pt>
                <c:pt idx="171">
                  <c:v>6.6818418817201025E-4</c:v>
                </c:pt>
                <c:pt idx="172">
                  <c:v>3.9113220771044496E-4</c:v>
                </c:pt>
                <c:pt idx="173">
                  <c:v>1.1082079218462607E-3</c:v>
                </c:pt>
                <c:pt idx="174">
                  <c:v>4.7261808431678766E-4</c:v>
                </c:pt>
                <c:pt idx="175">
                  <c:v>8.6375029202723263E-4</c:v>
                </c:pt>
                <c:pt idx="176">
                  <c:v>3.5038926940727361E-4</c:v>
                </c:pt>
                <c:pt idx="177">
                  <c:v>9.1264181799103825E-4</c:v>
                </c:pt>
                <c:pt idx="178">
                  <c:v>4.2372655835298204E-4</c:v>
                </c:pt>
                <c:pt idx="179">
                  <c:v>8.3930452904532982E-4</c:v>
                </c:pt>
                <c:pt idx="180">
                  <c:v>3.4224068174663934E-4</c:v>
                </c:pt>
                <c:pt idx="181">
                  <c:v>4.889152596380562E-4</c:v>
                </c:pt>
                <c:pt idx="182">
                  <c:v>3.259435064253708E-4</c:v>
                </c:pt>
                <c:pt idx="183">
                  <c:v>7.333728894570843E-4</c:v>
                </c:pt>
                <c:pt idx="184">
                  <c:v>3.4224068174663934E-4</c:v>
                </c:pt>
                <c:pt idx="185">
                  <c:v>6.6818418817201025E-4</c:v>
                </c:pt>
                <c:pt idx="186">
                  <c:v>3.0149774344346805E-4</c:v>
                </c:pt>
                <c:pt idx="187">
                  <c:v>6.1929266220820452E-4</c:v>
                </c:pt>
                <c:pt idx="188">
                  <c:v>3.259435064253708E-4</c:v>
                </c:pt>
                <c:pt idx="189">
                  <c:v>5.5410396092313036E-4</c:v>
                </c:pt>
                <c:pt idx="190">
                  <c:v>2.6890339280093091E-4</c:v>
                </c:pt>
                <c:pt idx="191">
                  <c:v>7.7411582776025565E-4</c:v>
                </c:pt>
                <c:pt idx="192">
                  <c:v>3.4224068174663934E-4</c:v>
                </c:pt>
                <c:pt idx="193">
                  <c:v>4.0742938303171356E-4</c:v>
                </c:pt>
                <c:pt idx="194">
                  <c:v>2.6890339280093091E-4</c:v>
                </c:pt>
                <c:pt idx="195">
                  <c:v>6.6003560051137587E-4</c:v>
                </c:pt>
                <c:pt idx="196">
                  <c:v>3.1779491876473653E-4</c:v>
                </c:pt>
                <c:pt idx="197">
                  <c:v>2.5260621747966237E-4</c:v>
                </c:pt>
                <c:pt idx="198">
                  <c:v>3.259435064253708E-4</c:v>
                </c:pt>
                <c:pt idx="199">
                  <c:v>2.5260621747966237E-4</c:v>
                </c:pt>
                <c:pt idx="200">
                  <c:v>3.9113220771044496E-4</c:v>
                </c:pt>
                <c:pt idx="201">
                  <c:v>2.444576298190281E-4</c:v>
                </c:pt>
                <c:pt idx="202">
                  <c:v>3.5853785706790794E-4</c:v>
                </c:pt>
                <c:pt idx="203">
                  <c:v>2.2816045449775956E-4</c:v>
                </c:pt>
                <c:pt idx="204">
                  <c:v>4.1557797069234783E-4</c:v>
                </c:pt>
                <c:pt idx="205">
                  <c:v>2.6075480514029664E-4</c:v>
                </c:pt>
                <c:pt idx="206">
                  <c:v>4.8076667197742193E-4</c:v>
                </c:pt>
                <c:pt idx="207">
                  <c:v>2.444576298190281E-4</c:v>
                </c:pt>
                <c:pt idx="208">
                  <c:v>4.4002373367425064E-4</c:v>
                </c:pt>
                <c:pt idx="209">
                  <c:v>2.2816045449775956E-4</c:v>
                </c:pt>
                <c:pt idx="210">
                  <c:v>4.2372655835298204E-4</c:v>
                </c:pt>
                <c:pt idx="211">
                  <c:v>2.6075480514029664E-4</c:v>
                </c:pt>
                <c:pt idx="212">
                  <c:v>2.444576298190281E-4</c:v>
                </c:pt>
                <c:pt idx="213">
                  <c:v>2.444576298190281E-4</c:v>
                </c:pt>
                <c:pt idx="214">
                  <c:v>4.4817232133488485E-4</c:v>
                </c:pt>
                <c:pt idx="215">
                  <c:v>2.444576298190281E-4</c:v>
                </c:pt>
                <c:pt idx="216">
                  <c:v>2.6890339280093091E-4</c:v>
                </c:pt>
                <c:pt idx="217">
                  <c:v>2.3630904215839383E-4</c:v>
                </c:pt>
                <c:pt idx="218">
                  <c:v>2.6075480514029664E-4</c:v>
                </c:pt>
                <c:pt idx="219">
                  <c:v>2.6890339280093091E-4</c:v>
                </c:pt>
                <c:pt idx="220">
                  <c:v>2.6890339280093091E-4</c:v>
                </c:pt>
                <c:pt idx="221">
                  <c:v>2.1186327917649102E-4</c:v>
                </c:pt>
                <c:pt idx="222">
                  <c:v>2.1186327917649102E-4</c:v>
                </c:pt>
                <c:pt idx="223">
                  <c:v>3.5038926940727361E-4</c:v>
                </c:pt>
                <c:pt idx="224">
                  <c:v>2.3630904215839383E-4</c:v>
                </c:pt>
                <c:pt idx="225">
                  <c:v>3.5853785706790794E-4</c:v>
                </c:pt>
                <c:pt idx="226">
                  <c:v>2.0371469151585678E-4</c:v>
                </c:pt>
                <c:pt idx="227">
                  <c:v>2.8520056812219945E-4</c:v>
                </c:pt>
                <c:pt idx="228">
                  <c:v>2.2816045449775956E-4</c:v>
                </c:pt>
                <c:pt idx="229">
                  <c:v>2.1186327917649102E-4</c:v>
                </c:pt>
                <c:pt idx="230">
                  <c:v>2.2816045449775956E-4</c:v>
                </c:pt>
                <c:pt idx="231">
                  <c:v>1.8741751619458821E-4</c:v>
                </c:pt>
                <c:pt idx="232">
                  <c:v>3.5853785706790794E-4</c:v>
                </c:pt>
                <c:pt idx="233">
                  <c:v>2.2816045449775956E-4</c:v>
                </c:pt>
                <c:pt idx="234">
                  <c:v>2.1186327917649102E-4</c:v>
                </c:pt>
                <c:pt idx="235">
                  <c:v>2.1186327917649102E-4</c:v>
                </c:pt>
                <c:pt idx="236">
                  <c:v>4.0742938303171356E-4</c:v>
                </c:pt>
                <c:pt idx="237">
                  <c:v>2.2001186683712532E-4</c:v>
                </c:pt>
                <c:pt idx="238">
                  <c:v>2.2001186683712532E-4</c:v>
                </c:pt>
                <c:pt idx="239">
                  <c:v>1.9556610385522248E-4</c:v>
                </c:pt>
                <c:pt idx="240">
                  <c:v>2.6075480514029664E-4</c:v>
                </c:pt>
                <c:pt idx="241">
                  <c:v>1.9556610385522248E-4</c:v>
                </c:pt>
                <c:pt idx="242">
                  <c:v>2.8520056812219945E-4</c:v>
                </c:pt>
                <c:pt idx="243">
                  <c:v>1.7112034087331967E-4</c:v>
                </c:pt>
                <c:pt idx="244">
                  <c:v>2.2001186683712532E-4</c:v>
                </c:pt>
                <c:pt idx="245">
                  <c:v>1.8741751619458821E-4</c:v>
                </c:pt>
                <c:pt idx="246">
                  <c:v>3.4224068174663934E-4</c:v>
                </c:pt>
                <c:pt idx="247">
                  <c:v>2.2001186683712532E-4</c:v>
                </c:pt>
                <c:pt idx="248">
                  <c:v>1.9556610385522248E-4</c:v>
                </c:pt>
                <c:pt idx="249">
                  <c:v>2.2816045449775956E-4</c:v>
                </c:pt>
                <c:pt idx="250">
                  <c:v>2.1186327917649102E-4</c:v>
                </c:pt>
                <c:pt idx="251">
                  <c:v>1.9556610385522248E-4</c:v>
                </c:pt>
                <c:pt idx="252">
                  <c:v>2.0371469151585678E-4</c:v>
                </c:pt>
                <c:pt idx="253">
                  <c:v>2.0371469151585678E-4</c:v>
                </c:pt>
                <c:pt idx="254">
                  <c:v>2.1186327917649102E-4</c:v>
                </c:pt>
                <c:pt idx="255">
                  <c:v>2.0371469151585678E-4</c:v>
                </c:pt>
                <c:pt idx="256">
                  <c:v>2.1186327917649102E-4</c:v>
                </c:pt>
                <c:pt idx="257">
                  <c:v>1.7926892853395397E-4</c:v>
                </c:pt>
                <c:pt idx="258">
                  <c:v>3.0149774344346805E-4</c:v>
                </c:pt>
                <c:pt idx="259">
                  <c:v>1.9556610385522248E-4</c:v>
                </c:pt>
                <c:pt idx="260">
                  <c:v>1.9556610385522248E-4</c:v>
                </c:pt>
                <c:pt idx="261">
                  <c:v>1.7926892853395397E-4</c:v>
                </c:pt>
                <c:pt idx="262">
                  <c:v>1.8741751619458821E-4</c:v>
                </c:pt>
                <c:pt idx="263">
                  <c:v>1.9556610385522248E-4</c:v>
                </c:pt>
                <c:pt idx="264">
                  <c:v>1.7926892853395397E-4</c:v>
                </c:pt>
                <c:pt idx="265">
                  <c:v>2.1186327917649102E-4</c:v>
                </c:pt>
                <c:pt idx="266">
                  <c:v>1.629717532126854E-4</c:v>
                </c:pt>
                <c:pt idx="267">
                  <c:v>2.2816045449775956E-4</c:v>
                </c:pt>
                <c:pt idx="268">
                  <c:v>1.7112034087331967E-4</c:v>
                </c:pt>
                <c:pt idx="269">
                  <c:v>2.6890339280093091E-4</c:v>
                </c:pt>
                <c:pt idx="270">
                  <c:v>1.7926892853395397E-4</c:v>
                </c:pt>
                <c:pt idx="271">
                  <c:v>1.8741751619458821E-4</c:v>
                </c:pt>
                <c:pt idx="272">
                  <c:v>1.629717532126854E-4</c:v>
                </c:pt>
                <c:pt idx="273">
                  <c:v>2.3630904215839383E-4</c:v>
                </c:pt>
                <c:pt idx="274">
                  <c:v>1.629717532126854E-4</c:v>
                </c:pt>
                <c:pt idx="275">
                  <c:v>1.629717532126854E-4</c:v>
                </c:pt>
                <c:pt idx="276">
                  <c:v>2.0371469151585678E-4</c:v>
                </c:pt>
                <c:pt idx="277">
                  <c:v>1.7926892853395397E-4</c:v>
                </c:pt>
                <c:pt idx="278">
                  <c:v>1.8741751619458821E-4</c:v>
                </c:pt>
                <c:pt idx="279">
                  <c:v>1.629717532126854E-4</c:v>
                </c:pt>
                <c:pt idx="280">
                  <c:v>1.7112034087331967E-4</c:v>
                </c:pt>
                <c:pt idx="281">
                  <c:v>1.7926892853395397E-4</c:v>
                </c:pt>
                <c:pt idx="282">
                  <c:v>1.7112034087331967E-4</c:v>
                </c:pt>
                <c:pt idx="283">
                  <c:v>2.3630904215839383E-4</c:v>
                </c:pt>
                <c:pt idx="284">
                  <c:v>1.7112034087331967E-4</c:v>
                </c:pt>
                <c:pt idx="285">
                  <c:v>1.9556610385522248E-4</c:v>
                </c:pt>
                <c:pt idx="286">
                  <c:v>1.629717532126854E-4</c:v>
                </c:pt>
                <c:pt idx="287">
                  <c:v>2.1186327917649102E-4</c:v>
                </c:pt>
                <c:pt idx="288">
                  <c:v>1.629717532126854E-4</c:v>
                </c:pt>
                <c:pt idx="289">
                  <c:v>1.7926892853395397E-4</c:v>
                </c:pt>
                <c:pt idx="290">
                  <c:v>1.8741751619458821E-4</c:v>
                </c:pt>
                <c:pt idx="291">
                  <c:v>1.5482316555205113E-4</c:v>
                </c:pt>
                <c:pt idx="292">
                  <c:v>2.5260621747966237E-4</c:v>
                </c:pt>
                <c:pt idx="293">
                  <c:v>1.7112034087331967E-4</c:v>
                </c:pt>
                <c:pt idx="295">
                  <c:v>0</c:v>
                </c:pt>
                <c:pt idx="296">
                  <c:v>7.3655509491514268E-2</c:v>
                </c:pt>
                <c:pt idx="297">
                  <c:v>2.4681787812816242E-2</c:v>
                </c:pt>
                <c:pt idx="298">
                  <c:v>1.1083951008533219E-2</c:v>
                </c:pt>
                <c:pt idx="299">
                  <c:v>5.6528822305496884E-3</c:v>
                </c:pt>
                <c:pt idx="300">
                  <c:v>4.5975879259167506E-3</c:v>
                </c:pt>
                <c:pt idx="301">
                  <c:v>2.6684830505686406E-3</c:v>
                </c:pt>
                <c:pt idx="302">
                  <c:v>4.0733015834876476E-3</c:v>
                </c:pt>
                <c:pt idx="303">
                  <c:v>2.1845264267879301E-3</c:v>
                </c:pt>
                <c:pt idx="304">
                  <c:v>2.0097643126448955E-3</c:v>
                </c:pt>
                <c:pt idx="305">
                  <c:v>1.3376023351716862E-3</c:v>
                </c:pt>
                <c:pt idx="306">
                  <c:v>1.0351294453087422E-3</c:v>
                </c:pt>
                <c:pt idx="307">
                  <c:v>1.6736833239082908E-3</c:v>
                </c:pt>
                <c:pt idx="308">
                  <c:v>9.4774838823722491E-4</c:v>
                </c:pt>
                <c:pt idx="309">
                  <c:v>1.3308807153969543E-3</c:v>
                </c:pt>
                <c:pt idx="310">
                  <c:v>8.0659437296785104E-4</c:v>
                </c:pt>
                <c:pt idx="311">
                  <c:v>8.2003761251731521E-4</c:v>
                </c:pt>
                <c:pt idx="312">
                  <c:v>7.2593493567106593E-4</c:v>
                </c:pt>
                <c:pt idx="313">
                  <c:v>7.9315113341838677E-4</c:v>
                </c:pt>
                <c:pt idx="314">
                  <c:v>6.519971181490129E-4</c:v>
                </c:pt>
                <c:pt idx="315">
                  <c:v>6.452754983742807E-4</c:v>
                </c:pt>
                <c:pt idx="316">
                  <c:v>7.9315113341838677E-4</c:v>
                </c:pt>
                <c:pt idx="317">
                  <c:v>5.7133768085222789E-4</c:v>
                </c:pt>
                <c:pt idx="318">
                  <c:v>5.1084310287963892E-4</c:v>
                </c:pt>
                <c:pt idx="319">
                  <c:v>5.5117282152803153E-4</c:v>
                </c:pt>
                <c:pt idx="320">
                  <c:v>5.2428634242910309E-4</c:v>
                </c:pt>
                <c:pt idx="321">
                  <c:v>4.7723500400597855E-4</c:v>
                </c:pt>
                <c:pt idx="322">
                  <c:v>6.049457797258882E-4</c:v>
                </c:pt>
                <c:pt idx="323">
                  <c:v>4.6379176445651433E-4</c:v>
                </c:pt>
                <c:pt idx="324">
                  <c:v>4.6379176445651433E-4</c:v>
                </c:pt>
                <c:pt idx="325">
                  <c:v>3.6968908761026505E-4</c:v>
                </c:pt>
                <c:pt idx="326">
                  <c:v>4.0329718648392552E-4</c:v>
                </c:pt>
                <c:pt idx="327">
                  <c:v>4.5034852490705016E-4</c:v>
                </c:pt>
                <c:pt idx="328">
                  <c:v>4.1001880625865761E-4</c:v>
                </c:pt>
                <c:pt idx="329">
                  <c:v>3.5624584806080088E-4</c:v>
                </c:pt>
                <c:pt idx="330">
                  <c:v>4.0329718648392552E-4</c:v>
                </c:pt>
                <c:pt idx="332">
                  <c:v>0</c:v>
                </c:pt>
                <c:pt idx="333">
                  <c:v>0.43615097573959977</c:v>
                </c:pt>
                <c:pt idx="334">
                  <c:v>0.16270113297951258</c:v>
                </c:pt>
                <c:pt idx="335">
                  <c:v>0.1010782370692682</c:v>
                </c:pt>
                <c:pt idx="336">
                  <c:v>9.1956210944109565E-2</c:v>
                </c:pt>
                <c:pt idx="337">
                  <c:v>7.6791897216006669E-2</c:v>
                </c:pt>
                <c:pt idx="338">
                  <c:v>6.8626136933362072E-2</c:v>
                </c:pt>
                <c:pt idx="339">
                  <c:v>6.7327677921713083E-2</c:v>
                </c:pt>
                <c:pt idx="340">
                  <c:v>4.8802371011832824E-2</c:v>
                </c:pt>
                <c:pt idx="341">
                  <c:v>4.9458631884146398E-2</c:v>
                </c:pt>
                <c:pt idx="342">
                  <c:v>3.7022488353804214E-2</c:v>
                </c:pt>
                <c:pt idx="343">
                  <c:v>4.1485062285536507E-2</c:v>
                </c:pt>
                <c:pt idx="344">
                  <c:v>2.7736397010567175E-2</c:v>
                </c:pt>
                <c:pt idx="345">
                  <c:v>3.0717696401934544E-2</c:v>
                </c:pt>
                <c:pt idx="346">
                  <c:v>2.3822269664982656E-2</c:v>
                </c:pt>
                <c:pt idx="347">
                  <c:v>2.5101978365994121E-2</c:v>
                </c:pt>
                <c:pt idx="348">
                  <c:v>2.1347228660828617E-2</c:v>
                </c:pt>
                <c:pt idx="349">
                  <c:v>2.1380041704444293E-2</c:v>
                </c:pt>
                <c:pt idx="350">
                  <c:v>1.7719043552466437E-2</c:v>
                </c:pt>
                <c:pt idx="351">
                  <c:v>1.7700293241828906E-2</c:v>
                </c:pt>
                <c:pt idx="352">
                  <c:v>1.6392459074861147E-2</c:v>
                </c:pt>
                <c:pt idx="353">
                  <c:v>1.5609633605744244E-2</c:v>
                </c:pt>
                <c:pt idx="354">
                  <c:v>1.470493111748339E-2</c:v>
                </c:pt>
                <c:pt idx="355">
                  <c:v>1.3547099435615875E-2</c:v>
                </c:pt>
                <c:pt idx="356">
                  <c:v>1.3068966514358843E-2</c:v>
                </c:pt>
                <c:pt idx="357">
                  <c:v>1.2061137317591572E-2</c:v>
                </c:pt>
                <c:pt idx="358">
                  <c:v>1.2183014336735524E-2</c:v>
                </c:pt>
                <c:pt idx="359">
                  <c:v>1.0200168986816659E-2</c:v>
                </c:pt>
                <c:pt idx="360">
                  <c:v>1.2487706884595396E-2</c:v>
                </c:pt>
                <c:pt idx="361">
                  <c:v>9.7689118421534545E-3</c:v>
                </c:pt>
                <c:pt idx="362">
                  <c:v>9.6329720900313574E-3</c:v>
                </c:pt>
                <c:pt idx="363">
                  <c:v>7.9173186666973046E-3</c:v>
                </c:pt>
                <c:pt idx="364">
                  <c:v>8.8642093538926024E-3</c:v>
                </c:pt>
                <c:pt idx="365">
                  <c:v>7.7766913369158256E-3</c:v>
                </c:pt>
                <c:pt idx="366">
                  <c:v>8.6860814028360614E-3</c:v>
                </c:pt>
                <c:pt idx="367">
                  <c:v>7.0923049986459574E-3</c:v>
                </c:pt>
                <c:pt idx="368">
                  <c:v>8.2313863698759444E-3</c:v>
                </c:pt>
                <c:pt idx="369">
                  <c:v>6.6610478539827541E-3</c:v>
                </c:pt>
                <c:pt idx="370">
                  <c:v>6.9891782901395404E-3</c:v>
                </c:pt>
                <c:pt idx="371">
                  <c:v>5.8829099625252327E-3</c:v>
                </c:pt>
                <c:pt idx="372">
                  <c:v>7.214182017789908E-3</c:v>
                </c:pt>
                <c:pt idx="373">
                  <c:v>6.0610379135817736E-3</c:v>
                </c:pt>
                <c:pt idx="374">
                  <c:v>6.8579261156768261E-3</c:v>
                </c:pt>
                <c:pt idx="375">
                  <c:v>5.2594621338273393E-3</c:v>
                </c:pt>
                <c:pt idx="376">
                  <c:v>8.4001391656137198E-3</c:v>
                </c:pt>
                <c:pt idx="377">
                  <c:v>5.6063428806216566E-3</c:v>
                </c:pt>
                <c:pt idx="378">
                  <c:v>5.7422826327437528E-3</c:v>
                </c:pt>
                <c:pt idx="379">
                  <c:v>4.7953919455484568E-3</c:v>
                </c:pt>
                <c:pt idx="380">
                  <c:v>7.3735596582089171E-3</c:v>
                </c:pt>
                <c:pt idx="381">
                  <c:v>4.5000745530073497E-3</c:v>
                </c:pt>
                <c:pt idx="382">
                  <c:v>5.1844608912772171E-3</c:v>
                </c:pt>
                <c:pt idx="383">
                  <c:v>4.0922552966410584E-3</c:v>
                </c:pt>
                <c:pt idx="384">
                  <c:v>4.575075795557472E-3</c:v>
                </c:pt>
                <c:pt idx="385">
                  <c:v>3.9891285881346397E-3</c:v>
                </c:pt>
                <c:pt idx="386">
                  <c:v>3.9328776562220485E-3</c:v>
                </c:pt>
                <c:pt idx="387">
                  <c:v>3.717249083890446E-3</c:v>
                </c:pt>
                <c:pt idx="388">
                  <c:v>4.1719441168505634E-3</c:v>
                </c:pt>
                <c:pt idx="389">
                  <c:v>3.6094347977246449E-3</c:v>
                </c:pt>
                <c:pt idx="390">
                  <c:v>4.4110105774790792E-3</c:v>
                </c:pt>
                <c:pt idx="391">
                  <c:v>3.5859969094277316E-3</c:v>
                </c:pt>
                <c:pt idx="392">
                  <c:v>4.4906993976885842E-3</c:v>
                </c:pt>
                <c:pt idx="393">
                  <c:v>3.2484913179521803E-3</c:v>
                </c:pt>
                <c:pt idx="394">
                  <c:v>3.8485012583531607E-3</c:v>
                </c:pt>
                <c:pt idx="395">
                  <c:v>3.2578664732709462E-3</c:v>
                </c:pt>
                <c:pt idx="396">
                  <c:v>4.5375751742824108E-3</c:v>
                </c:pt>
                <c:pt idx="397">
                  <c:v>3.3563056041179813E-3</c:v>
                </c:pt>
                <c:pt idx="398">
                  <c:v>3.5063080892182266E-3</c:v>
                </c:pt>
                <c:pt idx="399">
                  <c:v>2.9484863477516905E-3</c:v>
                </c:pt>
                <c:pt idx="400">
                  <c:v>3.3188049828429202E-3</c:v>
                </c:pt>
                <c:pt idx="401">
                  <c:v>3.065675789236257E-3</c:v>
                </c:pt>
                <c:pt idx="402">
                  <c:v>3.5438087104932878E-3</c:v>
                </c:pt>
                <c:pt idx="403">
                  <c:v>2.7141074647825578E-3</c:v>
                </c:pt>
                <c:pt idx="404">
                  <c:v>3.8297509477156293E-3</c:v>
                </c:pt>
                <c:pt idx="405">
                  <c:v>2.7000447318044096E-3</c:v>
                </c:pt>
                <c:pt idx="406">
                  <c:v>2.8500472169046549E-3</c:v>
                </c:pt>
                <c:pt idx="407">
                  <c:v>2.5219167807478686E-3</c:v>
                </c:pt>
                <c:pt idx="408">
                  <c:v>2.5828552903198435E-3</c:v>
                </c:pt>
                <c:pt idx="409">
                  <c:v>2.601605600957374E-3</c:v>
                </c:pt>
                <c:pt idx="410">
                  <c:v>2.5406670913853992E-3</c:v>
                </c:pt>
                <c:pt idx="411">
                  <c:v>2.6578565328699657E-3</c:v>
                </c:pt>
                <c:pt idx="412">
                  <c:v>2.2312869658661443E-3</c:v>
                </c:pt>
                <c:pt idx="413">
                  <c:v>2.7516080860576189E-3</c:v>
                </c:pt>
                <c:pt idx="414">
                  <c:v>2.1609733009754044E-3</c:v>
                </c:pt>
                <c:pt idx="415">
                  <c:v>3.3000546722053901E-3</c:v>
                </c:pt>
                <c:pt idx="416">
                  <c:v>2.3016006307568838E-3</c:v>
                </c:pt>
                <c:pt idx="417">
                  <c:v>2.8547347945640377E-3</c:v>
                </c:pt>
                <c:pt idx="418">
                  <c:v>2.2265993882067616E-3</c:v>
                </c:pt>
                <c:pt idx="419">
                  <c:v>3.2203658519958842E-3</c:v>
                </c:pt>
                <c:pt idx="420">
                  <c:v>2.1656608786347867E-3</c:v>
                </c:pt>
                <c:pt idx="421">
                  <c:v>3.0281751679611959E-3</c:v>
                </c:pt>
                <c:pt idx="422">
                  <c:v>2.1328478350191083E-3</c:v>
                </c:pt>
                <c:pt idx="423">
                  <c:v>2.7609832413763844E-3</c:v>
                </c:pt>
                <c:pt idx="424">
                  <c:v>2.0906596360846645E-3</c:v>
                </c:pt>
                <c:pt idx="425">
                  <c:v>2.1750360339535522E-3</c:v>
                </c:pt>
                <c:pt idx="426">
                  <c:v>1.8281552871592358E-3</c:v>
                </c:pt>
                <c:pt idx="427">
                  <c:v>1.9875329275782462E-3</c:v>
                </c:pt>
                <c:pt idx="428">
                  <c:v>2.2312869658661443E-3</c:v>
                </c:pt>
                <c:pt idx="429">
                  <c:v>1.9265944180062713E-3</c:v>
                </c:pt>
                <c:pt idx="430">
                  <c:v>2.5031664701103385E-3</c:v>
                </c:pt>
                <c:pt idx="431">
                  <c:v>1.903156529709358E-3</c:v>
                </c:pt>
                <c:pt idx="432">
                  <c:v>2.4328528052195986E-3</c:v>
                </c:pt>
                <c:pt idx="433">
                  <c:v>1.8047173988623225E-3</c:v>
                </c:pt>
                <c:pt idx="434">
                  <c:v>1.8094049765217052E-3</c:v>
                </c:pt>
                <c:pt idx="435">
                  <c:v>2.10003479140343E-3</c:v>
                </c:pt>
                <c:pt idx="436">
                  <c:v>1.701590690355904E-3</c:v>
                </c:pt>
                <c:pt idx="437">
                  <c:v>2.2641000094818227E-3</c:v>
                </c:pt>
                <c:pt idx="438">
                  <c:v>1.7203410009934347E-3</c:v>
                </c:pt>
                <c:pt idx="439">
                  <c:v>2.0531590148096033E-3</c:v>
                </c:pt>
                <c:pt idx="440">
                  <c:v>1.5844012488713374E-3</c:v>
                </c:pt>
                <c:pt idx="441">
                  <c:v>2.4422279605383636E-3</c:v>
                </c:pt>
                <c:pt idx="442">
                  <c:v>1.6828403797183734E-3</c:v>
                </c:pt>
                <c:pt idx="443">
                  <c:v>2.0437838594908378E-3</c:v>
                </c:pt>
                <c:pt idx="444">
                  <c:v>1.4672118073867713E-3</c:v>
                </c:pt>
                <c:pt idx="445">
                  <c:v>1.6687776467402254E-3</c:v>
                </c:pt>
                <c:pt idx="446">
                  <c:v>1.715653423334052E-3</c:v>
                </c:pt>
                <c:pt idx="447">
                  <c:v>1.4672118073867713E-3</c:v>
                </c:pt>
                <c:pt idx="448">
                  <c:v>2.2687875871412054E-3</c:v>
                </c:pt>
                <c:pt idx="449">
                  <c:v>1.6875279573777559E-3</c:v>
                </c:pt>
                <c:pt idx="450">
                  <c:v>1.7250285786528173E-3</c:v>
                </c:pt>
                <c:pt idx="451">
                  <c:v>1.4765869627055366E-3</c:v>
                </c:pt>
                <c:pt idx="452">
                  <c:v>1.6640900690808426E-3</c:v>
                </c:pt>
                <c:pt idx="453">
                  <c:v>1.3968981424960314E-3</c:v>
                </c:pt>
                <c:pt idx="454">
                  <c:v>1.8562807531155318E-3</c:v>
                </c:pt>
                <c:pt idx="455">
                  <c:v>1.4156484531335622E-3</c:v>
                </c:pt>
                <c:pt idx="456">
                  <c:v>1.7625291999278786E-3</c:v>
                </c:pt>
                <c:pt idx="457">
                  <c:v>1.3172093222865262E-3</c:v>
                </c:pt>
                <c:pt idx="458">
                  <c:v>1.4390863414304755E-3</c:v>
                </c:pt>
                <c:pt idx="459">
                  <c:v>1.2984590116489956E-3</c:v>
                </c:pt>
                <c:pt idx="460">
                  <c:v>1.4062732978147967E-3</c:v>
                </c:pt>
                <c:pt idx="461">
                  <c:v>1.6359646031245468E-3</c:v>
                </c:pt>
                <c:pt idx="462">
                  <c:v>1.3547099435615875E-3</c:v>
                </c:pt>
                <c:pt idx="463">
                  <c:v>1.650027336102695E-3</c:v>
                </c:pt>
                <c:pt idx="464">
                  <c:v>1.2328329244176385E-3</c:v>
                </c:pt>
                <c:pt idx="465">
                  <c:v>1.5281503169587457E-3</c:v>
                </c:pt>
                <c:pt idx="466">
                  <c:v>1.2328329244176385E-3</c:v>
                </c:pt>
                <c:pt idx="467">
                  <c:v>1.4906496956836846E-3</c:v>
                </c:pt>
                <c:pt idx="468">
                  <c:v>1.3593975212209703E-3</c:v>
                </c:pt>
                <c:pt idx="469">
                  <c:v>1.2937714339896129E-3</c:v>
                </c:pt>
                <c:pt idx="470">
                  <c:v>1.3125217446271437E-3</c:v>
                </c:pt>
                <c:pt idx="471">
                  <c:v>1.5187751616399805E-3</c:v>
                </c:pt>
                <c:pt idx="472">
                  <c:v>1.2000198808019599E-3</c:v>
                </c:pt>
                <c:pt idx="473">
                  <c:v>1.4531490744086233E-3</c:v>
                </c:pt>
                <c:pt idx="474">
                  <c:v>1.1390813712299852E-3</c:v>
                </c:pt>
                <c:pt idx="475">
                  <c:v>1.2328329244176385E-3</c:v>
                </c:pt>
                <c:pt idx="476">
                  <c:v>1.1015807499549241E-3</c:v>
                </c:pt>
                <c:pt idx="477">
                  <c:v>1.2797087010114651E-3</c:v>
                </c:pt>
                <c:pt idx="478">
                  <c:v>1.0406422403829497E-3</c:v>
                </c:pt>
                <c:pt idx="479">
                  <c:v>1.2422080797364037E-3</c:v>
                </c:pt>
                <c:pt idx="480">
                  <c:v>1.143768948889368E-3</c:v>
                </c:pt>
                <c:pt idx="481">
                  <c:v>1.1812695701644293E-3</c:v>
                </c:pt>
                <c:pt idx="482">
                  <c:v>1.2656459680333171E-3</c:v>
                </c:pt>
                <c:pt idx="483">
                  <c:v>1.2656459680333171E-3</c:v>
                </c:pt>
                <c:pt idx="484">
                  <c:v>1.2047074584613426E-3</c:v>
                </c:pt>
                <c:pt idx="485">
                  <c:v>1.2093950361207252E-3</c:v>
                </c:pt>
                <c:pt idx="486">
                  <c:v>1.0406422403829497E-3</c:v>
                </c:pt>
                <c:pt idx="487">
                  <c:v>1.2609583903739343E-3</c:v>
                </c:pt>
                <c:pt idx="488">
                  <c:v>1.1156434829330722E-3</c:v>
                </c:pt>
                <c:pt idx="489">
                  <c:v>1.1343937935706027E-3</c:v>
                </c:pt>
                <c:pt idx="490">
                  <c:v>1.0687677063392455E-3</c:v>
                </c:pt>
                <c:pt idx="491">
                  <c:v>9.7032857549220978E-4</c:v>
                </c:pt>
                <c:pt idx="492">
                  <c:v>1.1156434829330722E-3</c:v>
                </c:pt>
                <c:pt idx="493">
                  <c:v>9.2814037655776591E-4</c:v>
                </c:pt>
                <c:pt idx="494">
                  <c:v>1.1203310605924547E-3</c:v>
                </c:pt>
                <c:pt idx="495">
                  <c:v>1.0078291967672709E-3</c:v>
                </c:pt>
                <c:pt idx="496">
                  <c:v>1.1343937935706027E-3</c:v>
                </c:pt>
                <c:pt idx="497">
                  <c:v>9.6564099783282714E-4</c:v>
                </c:pt>
                <c:pt idx="498">
                  <c:v>1.1250186382518374E-3</c:v>
                </c:pt>
                <c:pt idx="499">
                  <c:v>1.035954662723567E-3</c:v>
                </c:pt>
                <c:pt idx="500">
                  <c:v>1.035954662723567E-3</c:v>
                </c:pt>
                <c:pt idx="501">
                  <c:v>8.9532733294208722E-4</c:v>
                </c:pt>
                <c:pt idx="502">
                  <c:v>9.1876522123900053E-4</c:v>
                </c:pt>
                <c:pt idx="503">
                  <c:v>9.609534201734445E-4</c:v>
                </c:pt>
                <c:pt idx="504">
                  <c:v>1.1109559052736894E-3</c:v>
                </c:pt>
                <c:pt idx="505">
                  <c:v>8.3438882337011269E-4</c:v>
                </c:pt>
                <c:pt idx="506">
                  <c:v>1.1812695701644293E-3</c:v>
                </c:pt>
                <c:pt idx="507">
                  <c:v>1.2281453467582559E-3</c:v>
                </c:pt>
                <c:pt idx="508">
                  <c:v>1.0312670850641842E-3</c:v>
                </c:pt>
                <c:pt idx="509">
                  <c:v>1.0125167744266536E-3</c:v>
                </c:pt>
                <c:pt idx="510">
                  <c:v>1.0218919297454189E-3</c:v>
                </c:pt>
                <c:pt idx="511">
                  <c:v>9.8439130847035781E-4</c:v>
                </c:pt>
                <c:pt idx="512">
                  <c:v>8.7657702230455666E-4</c:v>
                </c:pt>
                <c:pt idx="513">
                  <c:v>1.0172043520860364E-3</c:v>
                </c:pt>
                <c:pt idx="514">
                  <c:v>9.8439130847035781E-4</c:v>
                </c:pt>
                <c:pt idx="515">
                  <c:v>8.0157577975443421E-4</c:v>
                </c:pt>
                <c:pt idx="516">
                  <c:v>8.7657702230455666E-4</c:v>
                </c:pt>
                <c:pt idx="517">
                  <c:v>8.1095093507319938E-4</c:v>
                </c:pt>
                <c:pt idx="518">
                  <c:v>7.4532484784184231E-4</c:v>
                </c:pt>
                <c:pt idx="519">
                  <c:v>1.143768948889368E-3</c:v>
                </c:pt>
                <c:pt idx="520">
                  <c:v>9.0001491060146986E-4</c:v>
                </c:pt>
                <c:pt idx="521">
                  <c:v>7.8751304677628607E-4</c:v>
                </c:pt>
                <c:pt idx="522">
                  <c:v>9.3282795421714855E-4</c:v>
                </c:pt>
                <c:pt idx="523">
                  <c:v>7.2188695954492901E-4</c:v>
                </c:pt>
                <c:pt idx="524">
                  <c:v>8.0626335741381674E-4</c:v>
                </c:pt>
                <c:pt idx="525">
                  <c:v>7.4063727018245967E-4</c:v>
                </c:pt>
                <c:pt idx="526">
                  <c:v>9.3751553187653119E-4</c:v>
                </c:pt>
                <c:pt idx="527">
                  <c:v>8.6251428932640863E-4</c:v>
                </c:pt>
                <c:pt idx="528">
                  <c:v>7.9220062443566871E-4</c:v>
                </c:pt>
                <c:pt idx="529">
                  <c:v>9.0470248826085261E-4</c:v>
                </c:pt>
                <c:pt idx="530">
                  <c:v>7.5001242550122495E-4</c:v>
                </c:pt>
                <c:pt idx="531">
                  <c:v>9.0001491060146986E-4</c:v>
                </c:pt>
                <c:pt idx="532">
                  <c:v>8.2970124571073005E-4</c:v>
                </c:pt>
                <c:pt idx="533">
                  <c:v>7.2657453720431165E-4</c:v>
                </c:pt>
                <c:pt idx="534">
                  <c:v>7.8282546911690354E-4</c:v>
                </c:pt>
                <c:pt idx="535">
                  <c:v>8.3907640102949532E-4</c:v>
                </c:pt>
                <c:pt idx="536">
                  <c:v>7.3126211486369429E-4</c:v>
                </c:pt>
                <c:pt idx="537">
                  <c:v>7.9220062443566871E-4</c:v>
                </c:pt>
                <c:pt idx="538">
                  <c:v>6.7501118295110239E-4</c:v>
                </c:pt>
                <c:pt idx="539">
                  <c:v>7.4063727018245967E-4</c:v>
                </c:pt>
                <c:pt idx="540">
                  <c:v>7.0782422656678109E-4</c:v>
                </c:pt>
                <c:pt idx="541">
                  <c:v>8.1095093507319938E-4</c:v>
                </c:pt>
                <c:pt idx="542">
                  <c:v>8.6251428932640863E-4</c:v>
                </c:pt>
                <c:pt idx="543">
                  <c:v>7.0782422656678109E-4</c:v>
                </c:pt>
                <c:pt idx="544">
                  <c:v>6.6563602763233711E-4</c:v>
                </c:pt>
                <c:pt idx="545">
                  <c:v>8.6720186698579127E-4</c:v>
                </c:pt>
                <c:pt idx="546">
                  <c:v>6.8907391592925042E-4</c:v>
                </c:pt>
                <c:pt idx="547">
                  <c:v>6.7032360529171975E-4</c:v>
                </c:pt>
                <c:pt idx="548">
                  <c:v>7.8751304677628607E-4</c:v>
                </c:pt>
                <c:pt idx="549">
                  <c:v>6.3751056167604117E-4</c:v>
                </c:pt>
                <c:pt idx="550">
                  <c:v>8.1095093507319938E-4</c:v>
                </c:pt>
                <c:pt idx="551">
                  <c:v>6.5626087231357183E-4</c:v>
                </c:pt>
                <c:pt idx="552">
                  <c:v>6.5157329465418909E-4</c:v>
                </c:pt>
                <c:pt idx="553">
                  <c:v>9.7970373081097506E-4</c:v>
                </c:pt>
                <c:pt idx="554">
                  <c:v>6.8907391592925042E-4</c:v>
                </c:pt>
                <c:pt idx="555">
                  <c:v>7.4532484784184231E-4</c:v>
                </c:pt>
                <c:pt idx="556">
                  <c:v>6.1876025103851061E-4</c:v>
                </c:pt>
                <c:pt idx="557">
                  <c:v>6.9376149358863306E-4</c:v>
                </c:pt>
                <c:pt idx="558">
                  <c:v>6.1407267337912797E-4</c:v>
                </c:pt>
                <c:pt idx="559">
                  <c:v>7.6876273613875562E-4</c:v>
                </c:pt>
                <c:pt idx="560">
                  <c:v>6.4688571699480645E-4</c:v>
                </c:pt>
                <c:pt idx="561">
                  <c:v>6.1407267337912797E-4</c:v>
                </c:pt>
                <c:pt idx="562">
                  <c:v>8.2970124571073005E-4</c:v>
                </c:pt>
                <c:pt idx="563">
                  <c:v>6.2813540635727589E-4</c:v>
                </c:pt>
                <c:pt idx="564">
                  <c:v>9.0001491060146986E-4</c:v>
                </c:pt>
                <c:pt idx="565">
                  <c:v>7.2657453720431165E-4</c:v>
                </c:pt>
                <c:pt idx="566">
                  <c:v>5.6719689678530136E-4</c:v>
                </c:pt>
                <c:pt idx="567">
                  <c:v>6.984490712480157E-4</c:v>
                </c:pt>
                <c:pt idx="568">
                  <c:v>5.8594720742283202E-4</c:v>
                </c:pt>
                <c:pt idx="569">
                  <c:v>5.156335425320921E-4</c:v>
                </c:pt>
                <c:pt idx="570">
                  <c:v>5.5782174146653608E-4</c:v>
                </c:pt>
                <c:pt idx="571">
                  <c:v>7.0313664890739834E-4</c:v>
                </c:pt>
                <c:pt idx="572">
                  <c:v>5.4844658614777069E-4</c:v>
                </c:pt>
                <c:pt idx="573">
                  <c:v>7.0782422656678109E-4</c:v>
                </c:pt>
                <c:pt idx="574">
                  <c:v>7.6876273613875562E-4</c:v>
                </c:pt>
                <c:pt idx="575">
                  <c:v>6.4219813933542381E-4</c:v>
                </c:pt>
                <c:pt idx="576">
                  <c:v>6.984490712480157E-4</c:v>
                </c:pt>
                <c:pt idx="577">
                  <c:v>5.9063478508221466E-4</c:v>
                </c:pt>
                <c:pt idx="578">
                  <c:v>8.2032609039196487E-4</c:v>
                </c:pt>
                <c:pt idx="579">
                  <c:v>5.9063478508221466E-4</c:v>
                </c:pt>
                <c:pt idx="580">
                  <c:v>6.0469751806036258E-4</c:v>
                </c:pt>
                <c:pt idx="581">
                  <c:v>5.6719689678530136E-4</c:v>
                </c:pt>
                <c:pt idx="582">
                  <c:v>9.2345279889838316E-4</c:v>
                </c:pt>
                <c:pt idx="583">
                  <c:v>7.4063727018245967E-4</c:v>
                </c:pt>
                <c:pt idx="584">
                  <c:v>6.4219813933542381E-4</c:v>
                </c:pt>
                <c:pt idx="585">
                  <c:v>7.0782422656678109E-4</c:v>
                </c:pt>
                <c:pt idx="586">
                  <c:v>5.5782174146653608E-4</c:v>
                </c:pt>
                <c:pt idx="587">
                  <c:v>5.4844658614777069E-4</c:v>
                </c:pt>
                <c:pt idx="588">
                  <c:v>5.5313416380715333E-4</c:v>
                </c:pt>
                <c:pt idx="589">
                  <c:v>4.8282049891641357E-4</c:v>
                </c:pt>
                <c:pt idx="590">
                  <c:v>5.8594720742283202E-4</c:v>
                </c:pt>
                <c:pt idx="591">
                  <c:v>5.3907143082900541E-4</c:v>
                </c:pt>
                <c:pt idx="592">
                  <c:v>6.5157329465418909E-4</c:v>
                </c:pt>
                <c:pt idx="593">
                  <c:v>5.2032112019147485E-4</c:v>
                </c:pt>
                <c:pt idx="594">
                  <c:v>4.8750807657579615E-4</c:v>
                </c:pt>
                <c:pt idx="595">
                  <c:v>5.0157080955394418E-4</c:v>
                </c:pt>
                <c:pt idx="596">
                  <c:v>4.5469503296011762E-4</c:v>
                </c:pt>
                <c:pt idx="597">
                  <c:v>6.7969876061048514E-4</c:v>
                </c:pt>
                <c:pt idx="598">
                  <c:v>5.7657205210406663E-4</c:v>
                </c:pt>
                <c:pt idx="599">
                  <c:v>5.8594720742283202E-4</c:v>
                </c:pt>
                <c:pt idx="600">
                  <c:v>5.156335425320921E-4</c:v>
                </c:pt>
                <c:pt idx="601">
                  <c:v>5.2032112019147485E-4</c:v>
                </c:pt>
                <c:pt idx="602">
                  <c:v>6.5626087231357183E-4</c:v>
                </c:pt>
                <c:pt idx="603">
                  <c:v>5.2500869785085749E-4</c:v>
                </c:pt>
                <c:pt idx="604">
                  <c:v>4.7813292125703093E-4</c:v>
                </c:pt>
                <c:pt idx="605">
                  <c:v>4.5000745530073493E-4</c:v>
                </c:pt>
                <c:pt idx="606">
                  <c:v>5.156335425320921E-4</c:v>
                </c:pt>
                <c:pt idx="607">
                  <c:v>5.2969627551024002E-4</c:v>
                </c:pt>
                <c:pt idx="608">
                  <c:v>5.3438385316962277E-4</c:v>
                </c:pt>
                <c:pt idx="609">
                  <c:v>4.8750807657579615E-4</c:v>
                </c:pt>
                <c:pt idx="610">
                  <c:v>4.5938261061950026E-4</c:v>
                </c:pt>
                <c:pt idx="611">
                  <c:v>4.8282049891641357E-4</c:v>
                </c:pt>
                <c:pt idx="612">
                  <c:v>3.9375652338814304E-4</c:v>
                </c:pt>
                <c:pt idx="613">
                  <c:v>4.687577659382656E-4</c:v>
                </c:pt>
                <c:pt idx="614">
                  <c:v>4.6407018827888296E-4</c:v>
                </c:pt>
                <c:pt idx="615">
                  <c:v>4.3125714466320432E-4</c:v>
                </c:pt>
                <c:pt idx="616">
                  <c:v>5.0157080955394418E-4</c:v>
                </c:pt>
                <c:pt idx="617">
                  <c:v>5.0625838721332682E-4</c:v>
                </c:pt>
                <c:pt idx="618">
                  <c:v>4.2656956700382168E-4</c:v>
                </c:pt>
                <c:pt idx="619">
                  <c:v>3.8438136806937781E-4</c:v>
                </c:pt>
                <c:pt idx="620">
                  <c:v>5.9063478508221466E-4</c:v>
                </c:pt>
                <c:pt idx="621">
                  <c:v>4.5938261061950026E-4</c:v>
                </c:pt>
                <c:pt idx="622">
                  <c:v>3.9844410104752578E-4</c:v>
                </c:pt>
                <c:pt idx="623">
                  <c:v>4.4063229998196965E-4</c:v>
                </c:pt>
                <c:pt idx="624">
                  <c:v>5.8594720742283202E-4</c:v>
                </c:pt>
                <c:pt idx="625">
                  <c:v>4.3125714466320432E-4</c:v>
                </c:pt>
                <c:pt idx="626">
                  <c:v>3.8906894572876045E-4</c:v>
                </c:pt>
                <c:pt idx="627">
                  <c:v>5.2032112019147485E-4</c:v>
                </c:pt>
                <c:pt idx="628">
                  <c:v>3.8438136806937781E-4</c:v>
                </c:pt>
                <c:pt idx="629">
                  <c:v>5.6719689678530136E-4</c:v>
                </c:pt>
                <c:pt idx="630">
                  <c:v>4.7344534359764824E-4</c:v>
                </c:pt>
                <c:pt idx="631">
                  <c:v>4.2656956700382168E-4</c:v>
                </c:pt>
                <c:pt idx="632">
                  <c:v>4.3125714466320432E-4</c:v>
                </c:pt>
                <c:pt idx="633">
                  <c:v>4.2656956700382168E-4</c:v>
                </c:pt>
                <c:pt idx="634">
                  <c:v>3.4688074679431653E-4</c:v>
                </c:pt>
                <c:pt idx="635">
                  <c:v>4.687577659382656E-4</c:v>
                </c:pt>
                <c:pt idx="636">
                  <c:v>4.8282049891641357E-4</c:v>
                </c:pt>
                <c:pt idx="637">
                  <c:v>4.687577659382656E-4</c:v>
                </c:pt>
                <c:pt idx="638">
                  <c:v>3.9844410104752578E-4</c:v>
                </c:pt>
                <c:pt idx="639">
                  <c:v>4.8282049891641357E-4</c:v>
                </c:pt>
                <c:pt idx="640">
                  <c:v>3.9375652338814304E-4</c:v>
                </c:pt>
                <c:pt idx="641">
                  <c:v>4.0313167870690837E-4</c:v>
                </c:pt>
                <c:pt idx="642">
                  <c:v>5.0625838721332682E-4</c:v>
                </c:pt>
                <c:pt idx="643">
                  <c:v>4.1250683402567376E-4</c:v>
                </c:pt>
                <c:pt idx="644">
                  <c:v>4.2188198934443898E-4</c:v>
                </c:pt>
                <c:pt idx="645">
                  <c:v>3.5156832445369917E-4</c:v>
                </c:pt>
                <c:pt idx="646">
                  <c:v>4.8750807657579615E-4</c:v>
                </c:pt>
                <c:pt idx="647">
                  <c:v>4.4063229998196965E-4</c:v>
                </c:pt>
                <c:pt idx="648">
                  <c:v>3.9375652338814304E-4</c:v>
                </c:pt>
                <c:pt idx="649">
                  <c:v>4.1250683402567376E-4</c:v>
                </c:pt>
                <c:pt idx="650">
                  <c:v>5.2969627551024002E-4</c:v>
                </c:pt>
                <c:pt idx="651">
                  <c:v>5.3907143082900541E-4</c:v>
                </c:pt>
                <c:pt idx="652">
                  <c:v>3.7969379040999512E-4</c:v>
                </c:pt>
                <c:pt idx="653">
                  <c:v>4.2656956700382168E-4</c:v>
                </c:pt>
                <c:pt idx="654">
                  <c:v>3.375055914755512E-4</c:v>
                </c:pt>
                <c:pt idx="655">
                  <c:v>4.3594472232258696E-4</c:v>
                </c:pt>
                <c:pt idx="656">
                  <c:v>3.9844410104752578E-4</c:v>
                </c:pt>
                <c:pt idx="657">
                  <c:v>3.2344285849740322E-4</c:v>
                </c:pt>
                <c:pt idx="658">
                  <c:v>6.7501118295110239E-4</c:v>
                </c:pt>
                <c:pt idx="659">
                  <c:v>4.5938261061950026E-4</c:v>
                </c:pt>
                <c:pt idx="660">
                  <c:v>3.8906894572876045E-4</c:v>
                </c:pt>
                <c:pt idx="661">
                  <c:v>3.8906894572876045E-4</c:v>
                </c:pt>
                <c:pt idx="662">
                  <c:v>3.1875528083802058E-4</c:v>
                </c:pt>
                <c:pt idx="663">
                  <c:v>5.5782174146653608E-4</c:v>
                </c:pt>
                <c:pt idx="664">
                  <c:v>3.8906894572876045E-4</c:v>
                </c:pt>
                <c:pt idx="665">
                  <c:v>3.7031863509122984E-4</c:v>
                </c:pt>
                <c:pt idx="666">
                  <c:v>2.85942237222342E-4</c:v>
                </c:pt>
                <c:pt idx="667">
                  <c:v>5.6250931912591872E-4</c:v>
                </c:pt>
                <c:pt idx="668">
                  <c:v>3.7031863509122984E-4</c:v>
                </c:pt>
                <c:pt idx="669">
                  <c:v>3.609434797724645E-4</c:v>
                </c:pt>
                <c:pt idx="670">
                  <c:v>4.2188198934443898E-4</c:v>
                </c:pt>
                <c:pt idx="671">
                  <c:v>3.2813043615678592E-4</c:v>
                </c:pt>
                <c:pt idx="672">
                  <c:v>3.1406770317863794E-4</c:v>
                </c:pt>
                <c:pt idx="673">
                  <c:v>4.4063229998196965E-4</c:v>
                </c:pt>
                <c:pt idx="674">
                  <c:v>3.5156832445369917E-4</c:v>
                </c:pt>
                <c:pt idx="675">
                  <c:v>3.0000497020048997E-4</c:v>
                </c:pt>
                <c:pt idx="676">
                  <c:v>3.1875528083802058E-4</c:v>
                </c:pt>
                <c:pt idx="677">
                  <c:v>2.9531739254110733E-4</c:v>
                </c:pt>
                <c:pt idx="678">
                  <c:v>4.8282049891641357E-4</c:v>
                </c:pt>
                <c:pt idx="679">
                  <c:v>3.7031863509122984E-4</c:v>
                </c:pt>
                <c:pt idx="680">
                  <c:v>4.9688323189456154E-4</c:v>
                </c:pt>
                <c:pt idx="681">
                  <c:v>3.7031863509122984E-4</c:v>
                </c:pt>
                <c:pt idx="682">
                  <c:v>3.0469254785987261E-4</c:v>
                </c:pt>
                <c:pt idx="683">
                  <c:v>4.3125714466320432E-4</c:v>
                </c:pt>
                <c:pt idx="684">
                  <c:v>3.2813043615678592E-4</c:v>
                </c:pt>
                <c:pt idx="685">
                  <c:v>3.0469254785987261E-4</c:v>
                </c:pt>
                <c:pt idx="686">
                  <c:v>4.7344534359764824E-4</c:v>
                </c:pt>
                <c:pt idx="687">
                  <c:v>7.0782422656678109E-4</c:v>
                </c:pt>
                <c:pt idx="688">
                  <c:v>5.5313416380715333E-4</c:v>
                </c:pt>
                <c:pt idx="689">
                  <c:v>4.3125714466320432E-4</c:v>
                </c:pt>
                <c:pt idx="690">
                  <c:v>4.687577659382656E-4</c:v>
                </c:pt>
                <c:pt idx="691">
                  <c:v>4.0781925636629101E-4</c:v>
                </c:pt>
                <c:pt idx="692">
                  <c:v>3.375055914755512E-4</c:v>
                </c:pt>
                <c:pt idx="693">
                  <c:v>3.1406770317863794E-4</c:v>
                </c:pt>
                <c:pt idx="694">
                  <c:v>2.9531739254110733E-4</c:v>
                </c:pt>
                <c:pt idx="695">
                  <c:v>5.0625838721332682E-4</c:v>
                </c:pt>
                <c:pt idx="696">
                  <c:v>3.609434797724645E-4</c:v>
                </c:pt>
                <c:pt idx="697">
                  <c:v>3.5156832445369917E-4</c:v>
                </c:pt>
                <c:pt idx="698">
                  <c:v>3.0000497020048997E-4</c:v>
                </c:pt>
                <c:pt idx="699">
                  <c:v>2.9531739254110733E-4</c:v>
                </c:pt>
                <c:pt idx="700">
                  <c:v>3.1875528083802058E-4</c:v>
                </c:pt>
                <c:pt idx="701">
                  <c:v>3.3281801381616856E-4</c:v>
                </c:pt>
                <c:pt idx="702">
                  <c:v>3.0469254785987261E-4</c:v>
                </c:pt>
                <c:pt idx="703">
                  <c:v>3.2813043615678592E-4</c:v>
                </c:pt>
                <c:pt idx="704">
                  <c:v>3.3281801381616856E-4</c:v>
                </c:pt>
                <c:pt idx="705">
                  <c:v>3.1406770317863794E-4</c:v>
                </c:pt>
                <c:pt idx="706">
                  <c:v>2.6250434892542874E-4</c:v>
                </c:pt>
                <c:pt idx="707">
                  <c:v>3.4688074679431653E-4</c:v>
                </c:pt>
                <c:pt idx="708">
                  <c:v>2.85942237222342E-4</c:v>
                </c:pt>
                <c:pt idx="709">
                  <c:v>2.9531739254110733E-4</c:v>
                </c:pt>
                <c:pt idx="710">
                  <c:v>2.9062981488172464E-4</c:v>
                </c:pt>
                <c:pt idx="711">
                  <c:v>2.8125465956295936E-4</c:v>
                </c:pt>
                <c:pt idx="712">
                  <c:v>3.2344285849740322E-4</c:v>
                </c:pt>
                <c:pt idx="713">
                  <c:v>2.9531739254110733E-4</c:v>
                </c:pt>
                <c:pt idx="714">
                  <c:v>3.0469254785987261E-4</c:v>
                </c:pt>
                <c:pt idx="715">
                  <c:v>2.8125465956295936E-4</c:v>
                </c:pt>
                <c:pt idx="716">
                  <c:v>2.85942237222342E-4</c:v>
                </c:pt>
                <c:pt idx="717">
                  <c:v>3.9844410104752578E-4</c:v>
                </c:pt>
                <c:pt idx="718">
                  <c:v>2.9531739254110733E-4</c:v>
                </c:pt>
                <c:pt idx="719">
                  <c:v>3.9375652338814304E-4</c:v>
                </c:pt>
                <c:pt idx="720">
                  <c:v>3.093801255192553E-4</c:v>
                </c:pt>
                <c:pt idx="721">
                  <c:v>4.3594472232258696E-4</c:v>
                </c:pt>
                <c:pt idx="722">
                  <c:v>3.2344285849740322E-4</c:v>
                </c:pt>
                <c:pt idx="723">
                  <c:v>2.9062981488172464E-4</c:v>
                </c:pt>
                <c:pt idx="724">
                  <c:v>4.3594472232258696E-4</c:v>
                </c:pt>
                <c:pt idx="725">
                  <c:v>3.3281801381616856E-4</c:v>
                </c:pt>
                <c:pt idx="726">
                  <c:v>2.8125465956295936E-4</c:v>
                </c:pt>
                <c:pt idx="727">
                  <c:v>2.2969130530975013E-4</c:v>
                </c:pt>
                <c:pt idx="728">
                  <c:v>2.85942237222342E-4</c:v>
                </c:pt>
                <c:pt idx="729">
                  <c:v>2.6250434892542874E-4</c:v>
                </c:pt>
                <c:pt idx="730">
                  <c:v>2.8125465956295936E-4</c:v>
                </c:pt>
                <c:pt idx="731">
                  <c:v>2.6250434892542874E-4</c:v>
                </c:pt>
                <c:pt idx="733">
                  <c:v>0</c:v>
                </c:pt>
                <c:pt idx="734">
                  <c:v>0.53352526453315396</c:v>
                </c:pt>
                <c:pt idx="735">
                  <c:v>6.0141366800388896E-2</c:v>
                </c:pt>
                <c:pt idx="736">
                  <c:v>0.11785038908785489</c:v>
                </c:pt>
                <c:pt idx="737">
                  <c:v>6.7415124315110514E-2</c:v>
                </c:pt>
                <c:pt idx="738">
                  <c:v>4.8817581101470289E-2</c:v>
                </c:pt>
                <c:pt idx="739">
                  <c:v>4.4270997737601632E-2</c:v>
                </c:pt>
                <c:pt idx="740">
                  <c:v>3.5965336490124844E-2</c:v>
                </c:pt>
                <c:pt idx="741">
                  <c:v>3.4079978542309E-2</c:v>
                </c:pt>
                <c:pt idx="742">
                  <c:v>3.2295483365363968E-2</c:v>
                </c:pt>
                <c:pt idx="743">
                  <c:v>2.9285117588604515E-2</c:v>
                </c:pt>
                <c:pt idx="744">
                  <c:v>2.5700609885349703E-2</c:v>
                </c:pt>
                <c:pt idx="745">
                  <c:v>2.3663957781227651E-2</c:v>
                </c:pt>
                <c:pt idx="746">
                  <c:v>2.1949290676423941E-2</c:v>
                </c:pt>
                <c:pt idx="747">
                  <c:v>1.8752716707287616E-2</c:v>
                </c:pt>
                <c:pt idx="748">
                  <c:v>1.5924679785563854E-2</c:v>
                </c:pt>
                <c:pt idx="749">
                  <c:v>1.5156570992009252E-2</c:v>
                </c:pt>
                <c:pt idx="750">
                  <c:v>1.4190615994054221E-2</c:v>
                </c:pt>
                <c:pt idx="751">
                  <c:v>1.3426386537840805E-2</c:v>
                </c:pt>
                <c:pt idx="752">
                  <c:v>1.3011297442334023E-2</c:v>
                </c:pt>
                <c:pt idx="753">
                  <c:v>1.2103532504496766E-2</c:v>
                </c:pt>
                <c:pt idx="754">
                  <c:v>1.1959997022872927E-2</c:v>
                </c:pt>
                <c:pt idx="755">
                  <c:v>9.112563414443239E-3</c:v>
                </c:pt>
                <c:pt idx="756">
                  <c:v>8.8914411859957014E-3</c:v>
                </c:pt>
                <c:pt idx="757">
                  <c:v>8.4763520904889214E-3</c:v>
                </c:pt>
                <c:pt idx="758">
                  <c:v>7.0953079970271105E-3</c:v>
                </c:pt>
                <c:pt idx="759">
                  <c:v>8.2513505247001993E-3</c:v>
                </c:pt>
                <c:pt idx="760">
                  <c:v>6.4590966730727938E-3</c:v>
                </c:pt>
                <c:pt idx="761">
                  <c:v>7.6228978754282516E-3</c:v>
                </c:pt>
                <c:pt idx="762">
                  <c:v>6.117714987048526E-3</c:v>
                </c:pt>
                <c:pt idx="763">
                  <c:v>6.2379744446252562E-3</c:v>
                </c:pt>
                <c:pt idx="764">
                  <c:v>5.2099500492112684E-3</c:v>
                </c:pt>
                <c:pt idx="765">
                  <c:v>5.5435730605531662E-3</c:v>
                </c:pt>
                <c:pt idx="766">
                  <c:v>4.8026196283868575E-3</c:v>
                </c:pt>
                <c:pt idx="767">
                  <c:v>5.431072277658806E-3</c:v>
                </c:pt>
                <c:pt idx="768">
                  <c:v>6.3194405287901384E-3</c:v>
                </c:pt>
                <c:pt idx="769">
                  <c:v>4.1004595696323984E-3</c:v>
                </c:pt>
                <c:pt idx="770">
                  <c:v>4.7366708935867152E-3</c:v>
                </c:pt>
                <c:pt idx="771">
                  <c:v>5.6909878795181907E-3</c:v>
                </c:pt>
                <c:pt idx="772">
                  <c:v>3.4914036070663747E-3</c:v>
                </c:pt>
                <c:pt idx="773">
                  <c:v>4.6280494480335395E-3</c:v>
                </c:pt>
                <c:pt idx="774">
                  <c:v>4.3177024607387498E-3</c:v>
                </c:pt>
                <c:pt idx="775">
                  <c:v>4.0112348107851463E-3</c:v>
                </c:pt>
                <c:pt idx="776">
                  <c:v>3.4991622817487447E-3</c:v>
                </c:pt>
                <c:pt idx="777">
                  <c:v>3.7047671608315424E-3</c:v>
                </c:pt>
                <c:pt idx="778">
                  <c:v>3.2043326438186952E-3</c:v>
                </c:pt>
                <c:pt idx="779">
                  <c:v>4.0112348107851463E-3</c:v>
                </c:pt>
                <c:pt idx="780">
                  <c:v>3.5185589684546691E-3</c:v>
                </c:pt>
                <c:pt idx="781">
                  <c:v>2.8978649938650913E-3</c:v>
                </c:pt>
                <c:pt idx="782">
                  <c:v>3.9918381240792219E-3</c:v>
                </c:pt>
                <c:pt idx="783">
                  <c:v>2.7426915002176965E-3</c:v>
                </c:pt>
                <c:pt idx="784">
                  <c:v>3.4293342096074174E-3</c:v>
                </c:pt>
                <c:pt idx="785">
                  <c:v>2.6612254160528143E-3</c:v>
                </c:pt>
                <c:pt idx="786">
                  <c:v>3.0763145115595947E-3</c:v>
                </c:pt>
                <c:pt idx="787">
                  <c:v>2.9327790299357548E-3</c:v>
                </c:pt>
                <c:pt idx="788">
                  <c:v>2.2461363205460343E-3</c:v>
                </c:pt>
                <c:pt idx="789">
                  <c:v>3.7125258355139115E-3</c:v>
                </c:pt>
                <c:pt idx="790">
                  <c:v>2.3508784287580259E-3</c:v>
                </c:pt>
                <c:pt idx="791">
                  <c:v>3.1539012583832919E-3</c:v>
                </c:pt>
                <c:pt idx="792">
                  <c:v>2.1297562003104887E-3</c:v>
                </c:pt>
                <c:pt idx="793">
                  <c:v>2.4362238502640926E-3</c:v>
                </c:pt>
                <c:pt idx="794">
                  <c:v>2.2616536699107737E-3</c:v>
                </c:pt>
                <c:pt idx="795">
                  <c:v>2.3741544528051348E-3</c:v>
                </c:pt>
                <c:pt idx="796">
                  <c:v>2.3625164407815803E-3</c:v>
                </c:pt>
                <c:pt idx="797">
                  <c:v>2.1219975256281188E-3</c:v>
                </c:pt>
                <c:pt idx="798">
                  <c:v>2.5176899344289748E-3</c:v>
                </c:pt>
                <c:pt idx="799">
                  <c:v>1.7650984902391116E-3</c:v>
                </c:pt>
                <c:pt idx="800">
                  <c:v>2.0133760800749431E-3</c:v>
                </c:pt>
                <c:pt idx="801">
                  <c:v>2.5797593318879325E-3</c:v>
                </c:pt>
                <c:pt idx="802">
                  <c:v>2.0094967427337581E-3</c:v>
                </c:pt>
                <c:pt idx="803">
                  <c:v>2.059928128169161E-3</c:v>
                </c:pt>
                <c:pt idx="804">
                  <c:v>1.3228540333440374E-3</c:v>
                </c:pt>
                <c:pt idx="805">
                  <c:v>2.2228602964989254E-3</c:v>
                </c:pt>
                <c:pt idx="806">
                  <c:v>1.7883745142862209E-3</c:v>
                </c:pt>
                <c:pt idx="807">
                  <c:v>1.6797530687330446E-3</c:v>
                </c:pt>
                <c:pt idx="808">
                  <c:v>2.0482901161456065E-3</c:v>
                </c:pt>
                <c:pt idx="809">
                  <c:v>1.3189746960028529E-3</c:v>
                </c:pt>
                <c:pt idx="810">
                  <c:v>1.6138043339329021E-3</c:v>
                </c:pt>
                <c:pt idx="811">
                  <c:v>1.9125133092041363E-3</c:v>
                </c:pt>
                <c:pt idx="812">
                  <c:v>1.3189746960028529E-3</c:v>
                </c:pt>
                <c:pt idx="813">
                  <c:v>1.6603563820271204E-3</c:v>
                </c:pt>
                <c:pt idx="814">
                  <c:v>1.1793185517201977E-3</c:v>
                </c:pt>
                <c:pt idx="815">
                  <c:v>1.4780275269914321E-3</c:v>
                </c:pt>
                <c:pt idx="816">
                  <c:v>1.2142325877908615E-3</c:v>
                </c:pt>
                <c:pt idx="817">
                  <c:v>1.6913910807565993E-3</c:v>
                </c:pt>
                <c:pt idx="818">
                  <c:v>1.2956986719557435E-3</c:v>
                </c:pt>
                <c:pt idx="819">
                  <c:v>1.644839032662381E-3</c:v>
                </c:pt>
                <c:pt idx="820">
                  <c:v>1.2297499371556008E-3</c:v>
                </c:pt>
                <c:pt idx="821">
                  <c:v>1.5129415630620957E-3</c:v>
                </c:pt>
                <c:pt idx="822">
                  <c:v>1.4625101776266924E-3</c:v>
                </c:pt>
                <c:pt idx="823">
                  <c:v>1.1831978890613827E-3</c:v>
                </c:pt>
                <c:pt idx="824">
                  <c:v>1.3189746960028529E-3</c:v>
                </c:pt>
                <c:pt idx="825">
                  <c:v>1.4081994548501044E-3</c:v>
                </c:pt>
                <c:pt idx="826">
                  <c:v>9.6595499795503034E-4</c:v>
                </c:pt>
                <c:pt idx="827">
                  <c:v>1.3189746960028529E-3</c:v>
                </c:pt>
                <c:pt idx="828">
                  <c:v>9.4267897390792118E-4</c:v>
                </c:pt>
                <c:pt idx="829">
                  <c:v>1.4663895149678774E-3</c:v>
                </c:pt>
                <c:pt idx="830">
                  <c:v>1.0706971061670216E-3</c:v>
                </c:pt>
                <c:pt idx="831">
                  <c:v>1.2530259612027101E-3</c:v>
                </c:pt>
                <c:pt idx="832">
                  <c:v>1.2297499371556008E-3</c:v>
                </c:pt>
                <c:pt idx="833">
                  <c:v>1.0745764435082063E-3</c:v>
                </c:pt>
                <c:pt idx="834">
                  <c:v>1.2025945757673069E-3</c:v>
                </c:pt>
                <c:pt idx="835">
                  <c:v>9.4655831124910615E-4</c:v>
                </c:pt>
                <c:pt idx="836">
                  <c:v>1.1599218650142735E-3</c:v>
                </c:pt>
                <c:pt idx="837">
                  <c:v>1.1560425276730885E-3</c:v>
                </c:pt>
                <c:pt idx="838">
                  <c:v>1.0202657207316185E-3</c:v>
                </c:pt>
                <c:pt idx="839">
                  <c:v>1.2103532504496766E-3</c:v>
                </c:pt>
                <c:pt idx="840">
                  <c:v>8.9224758847251799E-4</c:v>
                </c:pt>
                <c:pt idx="841">
                  <c:v>9.0388560049607268E-4</c:v>
                </c:pt>
                <c:pt idx="842">
                  <c:v>1.1056111422376854E-3</c:v>
                </c:pt>
                <c:pt idx="843">
                  <c:v>9.9311035934332437E-4</c:v>
                </c:pt>
                <c:pt idx="844">
                  <c:v>8.5733355240185435E-4</c:v>
                </c:pt>
                <c:pt idx="845">
                  <c:v>1.0978524675553155E-3</c:v>
                </c:pt>
                <c:pt idx="846">
                  <c:v>8.4569554037829966E-4</c:v>
                </c:pt>
                <c:pt idx="847">
                  <c:v>1.0047483713668791E-3</c:v>
                </c:pt>
                <c:pt idx="848">
                  <c:v>8.6509222708422396E-4</c:v>
                </c:pt>
                <c:pt idx="849">
                  <c:v>1.028024395413988E-3</c:v>
                </c:pt>
                <c:pt idx="850">
                  <c:v>9.1552361251962715E-4</c:v>
                </c:pt>
                <c:pt idx="851">
                  <c:v>7.4483276950749328E-4</c:v>
                </c:pt>
                <c:pt idx="852">
                  <c:v>1.1094904795788702E-3</c:v>
                </c:pt>
                <c:pt idx="853">
                  <c:v>9.0388560049607268E-4</c:v>
                </c:pt>
                <c:pt idx="854">
                  <c:v>8.1854017899000563E-4</c:v>
                </c:pt>
                <c:pt idx="855">
                  <c:v>9.5043764859029101E-4</c:v>
                </c:pt>
                <c:pt idx="856">
                  <c:v>8.6897156442540882E-4</c:v>
                </c:pt>
                <c:pt idx="857">
                  <c:v>7.4871210684867824E-4</c:v>
                </c:pt>
                <c:pt idx="858">
                  <c:v>1.0163863833904335E-3</c:v>
                </c:pt>
                <c:pt idx="859">
                  <c:v>9.4267897390792118E-4</c:v>
                </c:pt>
                <c:pt idx="860">
                  <c:v>8.3793686569593004E-4</c:v>
                </c:pt>
                <c:pt idx="861">
                  <c:v>1.0435417447787277E-3</c:v>
                </c:pt>
                <c:pt idx="862">
                  <c:v>6.9052204673090522E-4</c:v>
                </c:pt>
                <c:pt idx="863">
                  <c:v>7.9138481760171171E-4</c:v>
                </c:pt>
                <c:pt idx="864">
                  <c:v>8.6509222708422396E-4</c:v>
                </c:pt>
                <c:pt idx="865">
                  <c:v>5.9741795054246856E-4</c:v>
                </c:pt>
                <c:pt idx="866">
                  <c:v>7.4871210684867824E-4</c:v>
                </c:pt>
                <c:pt idx="867">
                  <c:v>8.1078150430763591E-4</c:v>
                </c:pt>
                <c:pt idx="868">
                  <c:v>6.7112536002498092E-4</c:v>
                </c:pt>
                <c:pt idx="869">
                  <c:v>8.0690216696645105E-4</c:v>
                </c:pt>
                <c:pt idx="870">
                  <c:v>7.0603939609564467E-4</c:v>
                </c:pt>
                <c:pt idx="871">
                  <c:v>6.8276337204853561E-4</c:v>
                </c:pt>
                <c:pt idx="872">
                  <c:v>6.4009066129550203E-4</c:v>
                </c:pt>
                <c:pt idx="873">
                  <c:v>8.0302282962526619E-4</c:v>
                </c:pt>
                <c:pt idx="874">
                  <c:v>6.633666853426112E-4</c:v>
                </c:pt>
                <c:pt idx="875">
                  <c:v>7.7586746823697216E-4</c:v>
                </c:pt>
                <c:pt idx="876">
                  <c:v>6.2457331193076259E-4</c:v>
                </c:pt>
                <c:pt idx="877">
                  <c:v>7.0216005875445991E-4</c:v>
                </c:pt>
                <c:pt idx="878">
                  <c:v>6.5172867331905662E-4</c:v>
                </c:pt>
                <c:pt idx="879">
                  <c:v>6.5560801066024148E-4</c:v>
                </c:pt>
                <c:pt idx="880">
                  <c:v>7.6810879355460255E-4</c:v>
                </c:pt>
                <c:pt idx="881">
                  <c:v>6.2069397458957773E-4</c:v>
                </c:pt>
                <c:pt idx="882">
                  <c:v>7.0603939609564467E-4</c:v>
                </c:pt>
                <c:pt idx="883">
                  <c:v>6.3233198661313231E-4</c:v>
                </c:pt>
                <c:pt idx="884">
                  <c:v>5.935386132012837E-4</c:v>
                </c:pt>
                <c:pt idx="885">
                  <c:v>6.7112536002498092E-4</c:v>
                </c:pt>
                <c:pt idx="886">
                  <c:v>6.4784933597787176E-4</c:v>
                </c:pt>
                <c:pt idx="887">
                  <c:v>5.6638325181298968E-4</c:v>
                </c:pt>
                <c:pt idx="888">
                  <c:v>6.0129728788365343E-4</c:v>
                </c:pt>
                <c:pt idx="889">
                  <c:v>6.0129728788365343E-4</c:v>
                </c:pt>
                <c:pt idx="890">
                  <c:v>5.2371054105995621E-4</c:v>
                </c:pt>
                <c:pt idx="891">
                  <c:v>6.1681463724839287E-4</c:v>
                </c:pt>
                <c:pt idx="892">
                  <c:v>5.3534855308351079E-4</c:v>
                </c:pt>
                <c:pt idx="893">
                  <c:v>5.2758987840114107E-4</c:v>
                </c:pt>
                <c:pt idx="894">
                  <c:v>5.7802126383654426E-4</c:v>
                </c:pt>
                <c:pt idx="895">
                  <c:v>6.0129728788365343E-4</c:v>
                </c:pt>
                <c:pt idx="896">
                  <c:v>5.0431385435403191E-4</c:v>
                </c:pt>
                <c:pt idx="897">
                  <c:v>4.5776180625981358E-4</c:v>
                </c:pt>
                <c:pt idx="898">
                  <c:v>6.8664270938972036E-4</c:v>
                </c:pt>
                <c:pt idx="899">
                  <c:v>6.2069397458957773E-4</c:v>
                </c:pt>
                <c:pt idx="900">
                  <c:v>5.0043451701284704E-4</c:v>
                </c:pt>
                <c:pt idx="901">
                  <c:v>5.6250391447180482E-4</c:v>
                </c:pt>
                <c:pt idx="902">
                  <c:v>5.3534855308351079E-4</c:v>
                </c:pt>
                <c:pt idx="903">
                  <c:v>4.5776180625981358E-4</c:v>
                </c:pt>
                <c:pt idx="904">
                  <c:v>6.0129728788365343E-4</c:v>
                </c:pt>
                <c:pt idx="905">
                  <c:v>5.3146921574232593E-4</c:v>
                </c:pt>
                <c:pt idx="906">
                  <c:v>5.6250391447180482E-4</c:v>
                </c:pt>
                <c:pt idx="907">
                  <c:v>5.3922789042469565E-4</c:v>
                </c:pt>
                <c:pt idx="908">
                  <c:v>4.5388246891862871E-4</c:v>
                </c:pt>
                <c:pt idx="909">
                  <c:v>4.2672710753033469E-4</c:v>
                </c:pt>
                <c:pt idx="910">
                  <c:v>6.0517662522483829E-4</c:v>
                </c:pt>
                <c:pt idx="911">
                  <c:v>5.7026258915417454E-4</c:v>
                </c:pt>
                <c:pt idx="912">
                  <c:v>4.8103783030692274E-4</c:v>
                </c:pt>
                <c:pt idx="913">
                  <c:v>4.9655517967166218E-4</c:v>
                </c:pt>
                <c:pt idx="914">
                  <c:v>4.6164114360099849E-4</c:v>
                </c:pt>
                <c:pt idx="915">
                  <c:v>4.3448578221270441E-4</c:v>
                </c:pt>
                <c:pt idx="916">
                  <c:v>5.8577993851891398E-4</c:v>
                </c:pt>
                <c:pt idx="917">
                  <c:v>4.5000313157744385E-4</c:v>
                </c:pt>
                <c:pt idx="918">
                  <c:v>4.306064448715196E-4</c:v>
                </c:pt>
                <c:pt idx="919">
                  <c:v>4.1896843284796502E-4</c:v>
                </c:pt>
                <c:pt idx="920">
                  <c:v>5.5862457713061996E-4</c:v>
                </c:pt>
                <c:pt idx="921">
                  <c:v>4.4612379423625899E-4</c:v>
                </c:pt>
                <c:pt idx="922">
                  <c:v>3.9957174614204066E-4</c:v>
                </c:pt>
                <c:pt idx="923">
                  <c:v>4.8103783030692274E-4</c:v>
                </c:pt>
                <c:pt idx="924">
                  <c:v>3.9181307145967094E-4</c:v>
                </c:pt>
                <c:pt idx="925">
                  <c:v>3.8017505943611636E-4</c:v>
                </c:pt>
                <c:pt idx="926">
                  <c:v>3.4914036070663747E-4</c:v>
                </c:pt>
                <c:pt idx="927">
                  <c:v>5.2371054105995621E-4</c:v>
                </c:pt>
                <c:pt idx="928">
                  <c:v>4.4612379423625899E-4</c:v>
                </c:pt>
                <c:pt idx="929">
                  <c:v>3.9181307145967094E-4</c:v>
                </c:pt>
                <c:pt idx="930">
                  <c:v>4.3448578221270441E-4</c:v>
                </c:pt>
                <c:pt idx="931">
                  <c:v>3.8793373411848608E-4</c:v>
                </c:pt>
                <c:pt idx="932">
                  <c:v>4.2672710753033469E-4</c:v>
                </c:pt>
                <c:pt idx="933">
                  <c:v>4.0733042082441044E-4</c:v>
                </c:pt>
                <c:pt idx="934">
                  <c:v>3.762957220949315E-4</c:v>
                </c:pt>
                <c:pt idx="935">
                  <c:v>4.0345108348322552E-4</c:v>
                </c:pt>
                <c:pt idx="936">
                  <c:v>3.8793373411848608E-4</c:v>
                </c:pt>
                <c:pt idx="937">
                  <c:v>3.0258831261241914E-4</c:v>
                </c:pt>
                <c:pt idx="938">
                  <c:v>3.4914036070663747E-4</c:v>
                </c:pt>
                <c:pt idx="939">
                  <c:v>4.8103783030692274E-4</c:v>
                </c:pt>
                <c:pt idx="940">
                  <c:v>3.9181307145967094E-4</c:v>
                </c:pt>
                <c:pt idx="941">
                  <c:v>3.3750234868308289E-4</c:v>
                </c:pt>
                <c:pt idx="942">
                  <c:v>3.2198499931834345E-4</c:v>
                </c:pt>
                <c:pt idx="943">
                  <c:v>3.5689903538900719E-4</c:v>
                </c:pt>
                <c:pt idx="944">
                  <c:v>3.9957174614204066E-4</c:v>
                </c:pt>
                <c:pt idx="945">
                  <c:v>4.4612379423625899E-4</c:v>
                </c:pt>
                <c:pt idx="946">
                  <c:v>3.0646764995360406E-4</c:v>
                </c:pt>
                <c:pt idx="947">
                  <c:v>3.5301969804782233E-4</c:v>
                </c:pt>
                <c:pt idx="948">
                  <c:v>3.5301969804782233E-4</c:v>
                </c:pt>
                <c:pt idx="949">
                  <c:v>2.9482963793004942E-4</c:v>
                </c:pt>
                <c:pt idx="950">
                  <c:v>2.5991560185938567E-4</c:v>
                </c:pt>
                <c:pt idx="951">
                  <c:v>3.2198499931834345E-4</c:v>
                </c:pt>
                <c:pt idx="952">
                  <c:v>2.6379493920057053E-4</c:v>
                </c:pt>
                <c:pt idx="953">
                  <c:v>4.1120975816559525E-4</c:v>
                </c:pt>
                <c:pt idx="954">
                  <c:v>4.0345108348322552E-4</c:v>
                </c:pt>
                <c:pt idx="955">
                  <c:v>2.8319162590649484E-4</c:v>
                </c:pt>
                <c:pt idx="956">
                  <c:v>3.3362301134189803E-4</c:v>
                </c:pt>
                <c:pt idx="957">
                  <c:v>3.4914036070663747E-4</c:v>
                </c:pt>
                <c:pt idx="958">
                  <c:v>2.9482963793004942E-4</c:v>
                </c:pt>
                <c:pt idx="959">
                  <c:v>3.8405439677730127E-4</c:v>
                </c:pt>
                <c:pt idx="960">
                  <c:v>3.4138168602426781E-4</c:v>
                </c:pt>
                <c:pt idx="961">
                  <c:v>3.7241638475374664E-4</c:v>
                </c:pt>
                <c:pt idx="962">
                  <c:v>3.5689903538900719E-4</c:v>
                </c:pt>
                <c:pt idx="963">
                  <c:v>3.1034698729478886E-4</c:v>
                </c:pt>
                <c:pt idx="964">
                  <c:v>3.6077837273019206E-4</c:v>
                </c:pt>
                <c:pt idx="965">
                  <c:v>3.4138168602426781E-4</c:v>
                </c:pt>
                <c:pt idx="966">
                  <c:v>2.9482963793004942E-4</c:v>
                </c:pt>
                <c:pt idx="967">
                  <c:v>2.9482963793004942E-4</c:v>
                </c:pt>
                <c:pt idx="968">
                  <c:v>3.0646764995360406E-4</c:v>
                </c:pt>
                <c:pt idx="969">
                  <c:v>2.9095030058886456E-4</c:v>
                </c:pt>
                <c:pt idx="970">
                  <c:v>2.5991560185938567E-4</c:v>
                </c:pt>
                <c:pt idx="971">
                  <c:v>3.0258831261241914E-4</c:v>
                </c:pt>
                <c:pt idx="972">
                  <c:v>2.9482963793004942E-4</c:v>
                </c:pt>
                <c:pt idx="973">
                  <c:v>2.7543295122412512E-4</c:v>
                </c:pt>
                <c:pt idx="974">
                  <c:v>2.4827758983583109E-4</c:v>
                </c:pt>
                <c:pt idx="975">
                  <c:v>2.5603626451820081E-4</c:v>
                </c:pt>
                <c:pt idx="976">
                  <c:v>2.4051891515346137E-4</c:v>
                </c:pt>
                <c:pt idx="977">
                  <c:v>2.870709632476797E-4</c:v>
                </c:pt>
                <c:pt idx="978">
                  <c:v>3.2974367400071322E-4</c:v>
                </c:pt>
                <c:pt idx="979">
                  <c:v>3.7241638475374664E-4</c:v>
                </c:pt>
                <c:pt idx="980">
                  <c:v>2.5215692717701595E-4</c:v>
                </c:pt>
                <c:pt idx="981">
                  <c:v>3.0258831261241914E-4</c:v>
                </c:pt>
                <c:pt idx="982">
                  <c:v>2.7155361388294026E-4</c:v>
                </c:pt>
                <c:pt idx="983">
                  <c:v>2.870709632476797E-4</c:v>
                </c:pt>
                <c:pt idx="984">
                  <c:v>2.7543295122412512E-4</c:v>
                </c:pt>
                <c:pt idx="985">
                  <c:v>1.9784620440042793E-4</c:v>
                </c:pt>
                <c:pt idx="986">
                  <c:v>3.0258831261241914E-4</c:v>
                </c:pt>
                <c:pt idx="987">
                  <c:v>3.0646764995360406E-4</c:v>
                </c:pt>
                <c:pt idx="988">
                  <c:v>2.9482963793004942E-4</c:v>
                </c:pt>
                <c:pt idx="989">
                  <c:v>1.9784620440042793E-4</c:v>
                </c:pt>
                <c:pt idx="990">
                  <c:v>2.0948421642398251E-4</c:v>
                </c:pt>
                <c:pt idx="991">
                  <c:v>2.3276024047109165E-4</c:v>
                </c:pt>
                <c:pt idx="992">
                  <c:v>1.9008752971805818E-4</c:v>
                </c:pt>
                <c:pt idx="993">
                  <c:v>2.5991560185938567E-4</c:v>
                </c:pt>
                <c:pt idx="994">
                  <c:v>3.0646764995360406E-4</c:v>
                </c:pt>
                <c:pt idx="995">
                  <c:v>2.1336355376516734E-4</c:v>
                </c:pt>
                <c:pt idx="996">
                  <c:v>2.0560487908279762E-4</c:v>
                </c:pt>
                <c:pt idx="997">
                  <c:v>2.5603626451820081E-4</c:v>
                </c:pt>
                <c:pt idx="998">
                  <c:v>2.2500156578872193E-4</c:v>
                </c:pt>
                <c:pt idx="999">
                  <c:v>2.7931228856530998E-4</c:v>
                </c:pt>
                <c:pt idx="1000">
                  <c:v>3.1422632463597373E-4</c:v>
                </c:pt>
                <c:pt idx="1001">
                  <c:v>2.3663957781227654E-4</c:v>
                </c:pt>
                <c:pt idx="1002">
                  <c:v>1.784495176945036E-4</c:v>
                </c:pt>
                <c:pt idx="1003">
                  <c:v>2.3276024047109165E-4</c:v>
                </c:pt>
                <c:pt idx="1004">
                  <c:v>2.0560487908279762E-4</c:v>
                </c:pt>
                <c:pt idx="1005">
                  <c:v>2.3276024047109165E-4</c:v>
                </c:pt>
                <c:pt idx="1006">
                  <c:v>2.9482963793004942E-4</c:v>
                </c:pt>
                <c:pt idx="1007">
                  <c:v>2.5603626451820081E-4</c:v>
                </c:pt>
                <c:pt idx="1008">
                  <c:v>2.0560487908279762E-4</c:v>
                </c:pt>
                <c:pt idx="1009">
                  <c:v>2.7543295122412512E-4</c:v>
                </c:pt>
                <c:pt idx="1010">
                  <c:v>1.784495176945036E-4</c:v>
                </c:pt>
                <c:pt idx="1011">
                  <c:v>1.9784620440042793E-4</c:v>
                </c:pt>
                <c:pt idx="1012">
                  <c:v>2.2112222844753709E-4</c:v>
                </c:pt>
                <c:pt idx="1013">
                  <c:v>2.6379493920057053E-4</c:v>
                </c:pt>
                <c:pt idx="1014">
                  <c:v>1.8620819237687332E-4</c:v>
                </c:pt>
                <c:pt idx="1015">
                  <c:v>1.7457018035331874E-4</c:v>
                </c:pt>
                <c:pt idx="1016">
                  <c:v>2.2112222844753709E-4</c:v>
                </c:pt>
                <c:pt idx="1017">
                  <c:v>2.2500156578872193E-4</c:v>
                </c:pt>
                <c:pt idx="1018">
                  <c:v>2.4827758983583109E-4</c:v>
                </c:pt>
                <c:pt idx="1019">
                  <c:v>2.5991560185938567E-4</c:v>
                </c:pt>
                <c:pt idx="1020">
                  <c:v>1.7457018035331874E-4</c:v>
                </c:pt>
                <c:pt idx="1021">
                  <c:v>2.9095030058886456E-4</c:v>
                </c:pt>
                <c:pt idx="1022">
                  <c:v>3.2198499931834345E-4</c:v>
                </c:pt>
                <c:pt idx="1023">
                  <c:v>2.6379493920057053E-4</c:v>
                </c:pt>
                <c:pt idx="1024">
                  <c:v>1.9008752971805818E-4</c:v>
                </c:pt>
                <c:pt idx="1025">
                  <c:v>2.5991560185938567E-4</c:v>
                </c:pt>
                <c:pt idx="1026">
                  <c:v>1.5905283098857932E-4</c:v>
                </c:pt>
                <c:pt idx="1027">
                  <c:v>1.9396686705924304E-4</c:v>
                </c:pt>
                <c:pt idx="1028">
                  <c:v>2.1724289110635221E-4</c:v>
                </c:pt>
                <c:pt idx="1029">
                  <c:v>2.5991560185938567E-4</c:v>
                </c:pt>
                <c:pt idx="1030">
                  <c:v>2.2888090312990679E-4</c:v>
                </c:pt>
                <c:pt idx="1031">
                  <c:v>1.9396686705924304E-4</c:v>
                </c:pt>
                <c:pt idx="1032">
                  <c:v>1.9396686705924304E-4</c:v>
                </c:pt>
                <c:pt idx="1033">
                  <c:v>1.8232885503568846E-4</c:v>
                </c:pt>
                <c:pt idx="1034">
                  <c:v>2.9095030058886456E-4</c:v>
                </c:pt>
                <c:pt idx="1035">
                  <c:v>2.9482963793004942E-4</c:v>
                </c:pt>
                <c:pt idx="1036">
                  <c:v>1.784495176945036E-4</c:v>
                </c:pt>
                <c:pt idx="1037">
                  <c:v>2.5603626451820081E-4</c:v>
                </c:pt>
                <c:pt idx="1038">
                  <c:v>2.2112222844753709E-4</c:v>
                </c:pt>
                <c:pt idx="1039">
                  <c:v>2.1336355376516734E-4</c:v>
                </c:pt>
                <c:pt idx="1040">
                  <c:v>3.0646764995360406E-4</c:v>
                </c:pt>
                <c:pt idx="1041">
                  <c:v>2.1336355376516734E-4</c:v>
                </c:pt>
                <c:pt idx="1042">
                  <c:v>1.9396686705924304E-4</c:v>
                </c:pt>
                <c:pt idx="1043">
                  <c:v>1.9784620440042793E-4</c:v>
                </c:pt>
                <c:pt idx="1044">
                  <c:v>2.2112222844753709E-4</c:v>
                </c:pt>
                <c:pt idx="1045">
                  <c:v>1.5905283098857932E-4</c:v>
                </c:pt>
                <c:pt idx="1046">
                  <c:v>1.8620819237687332E-4</c:v>
                </c:pt>
                <c:pt idx="1047">
                  <c:v>2.0560487908279762E-4</c:v>
                </c:pt>
                <c:pt idx="1048">
                  <c:v>2.1724289110635221E-4</c:v>
                </c:pt>
                <c:pt idx="1049">
                  <c:v>1.6293216832976415E-4</c:v>
                </c:pt>
                <c:pt idx="1050">
                  <c:v>1.9784620440042793E-4</c:v>
                </c:pt>
                <c:pt idx="1051">
                  <c:v>1.784495176945036E-4</c:v>
                </c:pt>
                <c:pt idx="1052">
                  <c:v>2.7155361388294026E-4</c:v>
                </c:pt>
                <c:pt idx="1053">
                  <c:v>1.7457018035331874E-4</c:v>
                </c:pt>
                <c:pt idx="1054">
                  <c:v>2.2112222844753709E-4</c:v>
                </c:pt>
                <c:pt idx="1055">
                  <c:v>1.706908430121339E-4</c:v>
                </c:pt>
                <c:pt idx="1056">
                  <c:v>2.1724289110635221E-4</c:v>
                </c:pt>
                <c:pt idx="1057">
                  <c:v>1.5905283098857932E-4</c:v>
                </c:pt>
                <c:pt idx="1058">
                  <c:v>2.4051891515346137E-4</c:v>
                </c:pt>
                <c:pt idx="1059">
                  <c:v>2.2888090312990679E-4</c:v>
                </c:pt>
                <c:pt idx="1060">
                  <c:v>1.6681150567094901E-4</c:v>
                </c:pt>
                <c:pt idx="1061">
                  <c:v>2.2112222844753709E-4</c:v>
                </c:pt>
                <c:pt idx="1062">
                  <c:v>2.3663957781227654E-4</c:v>
                </c:pt>
                <c:pt idx="1063">
                  <c:v>1.784495176945036E-4</c:v>
                </c:pt>
                <c:pt idx="1064">
                  <c:v>1.5905283098857932E-4</c:v>
                </c:pt>
                <c:pt idx="1065">
                  <c:v>2.2500156578872193E-4</c:v>
                </c:pt>
                <c:pt idx="1066">
                  <c:v>1.6681150567094901E-4</c:v>
                </c:pt>
                <c:pt idx="1067">
                  <c:v>1.784495176945036E-4</c:v>
                </c:pt>
                <c:pt idx="1068">
                  <c:v>2.2888090312990679E-4</c:v>
                </c:pt>
                <c:pt idx="1070">
                  <c:v>0</c:v>
                </c:pt>
                <c:pt idx="1071">
                  <c:v>0.13194539617799098</c:v>
                </c:pt>
                <c:pt idx="1072">
                  <c:v>1.6884708874127012E-2</c:v>
                </c:pt>
                <c:pt idx="1073">
                  <c:v>8.6507246500802035E-3</c:v>
                </c:pt>
                <c:pt idx="1074">
                  <c:v>5.6528822305496884E-3</c:v>
                </c:pt>
                <c:pt idx="1075">
                  <c:v>4.2010123592075574E-3</c:v>
                </c:pt>
                <c:pt idx="1076">
                  <c:v>3.2062126325472077E-3</c:v>
                </c:pt>
                <c:pt idx="1077">
                  <c:v>2.4735560771014099E-3</c:v>
                </c:pt>
                <c:pt idx="1078">
                  <c:v>1.9291048753481102E-3</c:v>
                </c:pt>
                <c:pt idx="1079">
                  <c:v>1.4854779702157923E-3</c:v>
                </c:pt>
                <c:pt idx="1080">
                  <c:v>1.1628402210286518E-3</c:v>
                </c:pt>
                <c:pt idx="1081">
                  <c:v>9.3430514868776064E-4</c:v>
                </c:pt>
                <c:pt idx="1082">
                  <c:v>7.5954303454472635E-4</c:v>
                </c:pt>
                <c:pt idx="1083">
                  <c:v>6.3855387859954873E-4</c:v>
                </c:pt>
                <c:pt idx="1084">
                  <c:v>5.3100796220383528E-4</c:v>
                </c:pt>
                <c:pt idx="1085">
                  <c:v>4.3690528535758594E-4</c:v>
                </c:pt>
                <c:pt idx="1087">
                  <c:v>0</c:v>
                </c:pt>
                <c:pt idx="1088">
                  <c:v>3.4279733290800182E-2</c:v>
                </c:pt>
                <c:pt idx="1089">
                  <c:v>1.8702830525583171E-2</c:v>
                </c:pt>
                <c:pt idx="1090">
                  <c:v>1.3146275292005972E-2</c:v>
                </c:pt>
                <c:pt idx="1091">
                  <c:v>8.7692743021932536E-3</c:v>
                </c:pt>
                <c:pt idx="1092">
                  <c:v>6.4652922928376926E-3</c:v>
                </c:pt>
                <c:pt idx="1093">
                  <c:v>2.9560425079397526E-3</c:v>
                </c:pt>
                <c:pt idx="1094">
                  <c:v>1.9925629531801787E-3</c:v>
                </c:pt>
                <c:pt idx="1095">
                  <c:v>7.3192266688010667E-4</c:v>
                </c:pt>
                <c:pt idx="1096">
                  <c:v>5.4237653954642188E-4</c:v>
                </c:pt>
                <c:pt idx="1097">
                  <c:v>2.7788771024899009E-4</c:v>
                </c:pt>
                <c:pt idx="1098">
                  <c:v>1.6120155965068157E-4</c:v>
                </c:pt>
                <c:pt idx="1099">
                  <c:v>1.0853625905444709E-4</c:v>
                </c:pt>
                <c:pt idx="1100">
                  <c:v>4.2286752528197635E-5</c:v>
                </c:pt>
                <c:pt idx="1101">
                  <c:v>1.6981858113880228E-5</c:v>
                </c:pt>
                <c:pt idx="1102">
                  <c:v>2.966693254956524E-6</c:v>
                </c:pt>
                <c:pt idx="1103">
                  <c:v>1.0463926693457047E-6</c:v>
                </c:pt>
                <c:pt idx="1105">
                  <c:v>0</c:v>
                </c:pt>
                <c:pt idx="1106">
                  <c:v>5.517364584938439E-2</c:v>
                </c:pt>
                <c:pt idx="1107">
                  <c:v>2.6214575347519073E-2</c:v>
                </c:pt>
                <c:pt idx="1108">
                  <c:v>1.47590156310152E-2</c:v>
                </c:pt>
                <c:pt idx="1109">
                  <c:v>8.7531714200915073E-3</c:v>
                </c:pt>
                <c:pt idx="1110">
                  <c:v>5.7667121965781993E-3</c:v>
                </c:pt>
                <c:pt idx="1111">
                  <c:v>2.4769821829361545E-3</c:v>
                </c:pt>
                <c:pt idx="1112">
                  <c:v>1.7848181781654798E-3</c:v>
                </c:pt>
                <c:pt idx="1113">
                  <c:v>6.90338764757506E-4</c:v>
                </c:pt>
                <c:pt idx="1114">
                  <c:v>4.6747616817269699E-4</c:v>
                </c:pt>
                <c:pt idx="1115">
                  <c:v>2.5991799464428357E-4</c:v>
                </c:pt>
                <c:pt idx="1116">
                  <c:v>1.4853478007951614E-4</c:v>
                </c:pt>
                <c:pt idx="1117">
                  <c:v>1.0305378426918989E-4</c:v>
                </c:pt>
                <c:pt idx="1118">
                  <c:v>4.1129375238898526E-5</c:v>
                </c:pt>
                <c:pt idx="1119">
                  <c:v>1.6597612750505914E-5</c:v>
                </c:pt>
                <c:pt idx="1120">
                  <c:v>2.3866364376448107E-6</c:v>
                </c:pt>
                <c:pt idx="1121">
                  <c:v>1.0463926693459457E-6</c:v>
                </c:pt>
                <c:pt idx="1123">
                  <c:v>0</c:v>
                </c:pt>
                <c:pt idx="1140">
                  <c:v>0</c:v>
                </c:pt>
              </c:numCache>
            </c:numRef>
          </c:yVal>
          <c:smooth val="0"/>
        </c:ser>
        <c:ser>
          <c:idx val="3"/>
          <c:order val="3"/>
          <c:tx>
            <c:v>(identity)</c:v>
          </c:tx>
          <c:spPr>
            <a:ln w="15875">
              <a:solidFill>
                <a:schemeClr val="bg1">
                  <a:lumMod val="65000"/>
                </a:schemeClr>
              </a:solidFill>
            </a:ln>
          </c:spPr>
          <c:marker>
            <c:symbol val="none"/>
          </c:marker>
          <c:xVal>
            <c:numRef>
              <c:f>'RG-Skim delta graphs'!$B$1:$B$2</c:f>
              <c:numCache>
                <c:formatCode>General</c:formatCode>
                <c:ptCount val="2"/>
                <c:pt idx="0">
                  <c:v>1</c:v>
                </c:pt>
                <c:pt idx="1">
                  <c:v>9.9999999999999995E-7</c:v>
                </c:pt>
              </c:numCache>
            </c:numRef>
          </c:xVal>
          <c:yVal>
            <c:numRef>
              <c:f>'RG-Skim delta graphs'!$C$1:$C$2</c:f>
              <c:numCache>
                <c:formatCode>General</c:formatCode>
                <c:ptCount val="2"/>
                <c:pt idx="0">
                  <c:v>1</c:v>
                </c:pt>
                <c:pt idx="1">
                  <c:v>9.9999999999999995E-7</c:v>
                </c:pt>
              </c:numCache>
            </c:numRef>
          </c:yVal>
          <c:smooth val="0"/>
        </c:ser>
        <c:ser>
          <c:idx val="4"/>
          <c:order val="4"/>
          <c:spPr>
            <a:ln>
              <a:solidFill>
                <a:srgbClr val="7F9777"/>
              </a:solidFill>
            </a:ln>
          </c:spPr>
          <c:marker>
            <c:symbol val="diamond"/>
            <c:size val="7"/>
            <c:spPr>
              <a:solidFill>
                <a:srgbClr val="7F9777"/>
              </a:solidFill>
            </c:spPr>
          </c:marker>
          <c:xVal>
            <c:numRef>
              <c:f>'RG-Skim delta graphs'!$B$148:$B$300</c:f>
              <c:numCache>
                <c:formatCode>General</c:formatCode>
                <c:ptCount val="153"/>
                <c:pt idx="0">
                  <c:v>0.37153999999999998</c:v>
                </c:pt>
                <c:pt idx="1">
                  <c:v>0.12676000000000001</c:v>
                </c:pt>
                <c:pt idx="2">
                  <c:v>3.3399999999999999E-2</c:v>
                </c:pt>
                <c:pt idx="3">
                  <c:v>1.435E-2</c:v>
                </c:pt>
                <c:pt idx="4">
                  <c:v>9.4900000000000002E-3</c:v>
                </c:pt>
                <c:pt idx="5">
                  <c:v>6.5500000000000003E-3</c:v>
                </c:pt>
                <c:pt idx="6">
                  <c:v>5.4400000000000004E-3</c:v>
                </c:pt>
                <c:pt idx="7">
                  <c:v>4.5799999999999999E-3</c:v>
                </c:pt>
                <c:pt idx="8">
                  <c:v>4.0299999999999997E-3</c:v>
                </c:pt>
                <c:pt idx="9">
                  <c:v>3.48E-3</c:v>
                </c:pt>
                <c:pt idx="10">
                  <c:v>3.4499999999999999E-3</c:v>
                </c:pt>
                <c:pt idx="11">
                  <c:v>2.97E-3</c:v>
                </c:pt>
                <c:pt idx="12">
                  <c:v>2.82E-3</c:v>
                </c:pt>
                <c:pt idx="13">
                  <c:v>2.66E-3</c:v>
                </c:pt>
                <c:pt idx="14">
                  <c:v>2.4499999999999999E-3</c:v>
                </c:pt>
                <c:pt idx="15">
                  <c:v>2.3999999999999998E-3</c:v>
                </c:pt>
                <c:pt idx="16">
                  <c:v>2.14E-3</c:v>
                </c:pt>
                <c:pt idx="17">
                  <c:v>2.0400000000000001E-3</c:v>
                </c:pt>
                <c:pt idx="18">
                  <c:v>2.1199999999999999E-3</c:v>
                </c:pt>
                <c:pt idx="19">
                  <c:v>1.7600000000000001E-3</c:v>
                </c:pt>
                <c:pt idx="20">
                  <c:v>1.6000000000000001E-3</c:v>
                </c:pt>
                <c:pt idx="21">
                  <c:v>2.0200000000000001E-3</c:v>
                </c:pt>
                <c:pt idx="22">
                  <c:v>1.39E-3</c:v>
                </c:pt>
                <c:pt idx="23">
                  <c:v>2.3900000000000002E-3</c:v>
                </c:pt>
                <c:pt idx="24">
                  <c:v>1.33E-3</c:v>
                </c:pt>
                <c:pt idx="25">
                  <c:v>1.6900000000000001E-3</c:v>
                </c:pt>
                <c:pt idx="26">
                  <c:v>1.1100000000000001E-3</c:v>
                </c:pt>
                <c:pt idx="27">
                  <c:v>1.8400000000000001E-3</c:v>
                </c:pt>
                <c:pt idx="28">
                  <c:v>1.1000000000000001E-3</c:v>
                </c:pt>
                <c:pt idx="29">
                  <c:v>1.2700000000000001E-3</c:v>
                </c:pt>
                <c:pt idx="30">
                  <c:v>9.2000000000000003E-4</c:v>
                </c:pt>
                <c:pt idx="31">
                  <c:v>1.7099999999999999E-3</c:v>
                </c:pt>
                <c:pt idx="32">
                  <c:v>9.7000000000000005E-4</c:v>
                </c:pt>
                <c:pt idx="33">
                  <c:v>1.41E-3</c:v>
                </c:pt>
                <c:pt idx="34">
                  <c:v>7.6000000000000004E-4</c:v>
                </c:pt>
                <c:pt idx="35">
                  <c:v>1.39E-3</c:v>
                </c:pt>
                <c:pt idx="36">
                  <c:v>7.7999999999999999E-4</c:v>
                </c:pt>
                <c:pt idx="37">
                  <c:v>1.31E-3</c:v>
                </c:pt>
                <c:pt idx="38">
                  <c:v>6.7000000000000002E-4</c:v>
                </c:pt>
                <c:pt idx="39">
                  <c:v>8.9999999999999998E-4</c:v>
                </c:pt>
                <c:pt idx="40">
                  <c:v>7.3999999999999999E-4</c:v>
                </c:pt>
                <c:pt idx="41">
                  <c:v>1.1299999999999999E-3</c:v>
                </c:pt>
                <c:pt idx="42">
                  <c:v>6.4999999999999997E-4</c:v>
                </c:pt>
                <c:pt idx="43">
                  <c:v>1.0200000000000001E-3</c:v>
                </c:pt>
                <c:pt idx="44">
                  <c:v>5.9000000000000003E-4</c:v>
                </c:pt>
                <c:pt idx="45">
                  <c:v>9.7000000000000005E-4</c:v>
                </c:pt>
                <c:pt idx="46">
                  <c:v>6.0999999999999997E-4</c:v>
                </c:pt>
                <c:pt idx="47">
                  <c:v>8.5999999999999998E-4</c:v>
                </c:pt>
                <c:pt idx="48">
                  <c:v>5.1000000000000004E-4</c:v>
                </c:pt>
                <c:pt idx="49">
                  <c:v>1.09E-3</c:v>
                </c:pt>
                <c:pt idx="50">
                  <c:v>5.6999999999999998E-4</c:v>
                </c:pt>
                <c:pt idx="51">
                  <c:v>6.9999999999999999E-4</c:v>
                </c:pt>
                <c:pt idx="52">
                  <c:v>5.2999999999999998E-4</c:v>
                </c:pt>
                <c:pt idx="53">
                  <c:v>9.3999999999999997E-4</c:v>
                </c:pt>
                <c:pt idx="54">
                  <c:v>5.0000000000000001E-4</c:v>
                </c:pt>
                <c:pt idx="55">
                  <c:v>4.6000000000000001E-4</c:v>
                </c:pt>
                <c:pt idx="56">
                  <c:v>5.5999999999999995E-4</c:v>
                </c:pt>
                <c:pt idx="57">
                  <c:v>4.6000000000000001E-4</c:v>
                </c:pt>
                <c:pt idx="58">
                  <c:v>5.9999999999999995E-4</c:v>
                </c:pt>
                <c:pt idx="59">
                  <c:v>4.8000000000000001E-4</c:v>
                </c:pt>
                <c:pt idx="60">
                  <c:v>5.5000000000000003E-4</c:v>
                </c:pt>
                <c:pt idx="61">
                  <c:v>4.2999999999999999E-4</c:v>
                </c:pt>
                <c:pt idx="62">
                  <c:v>6.0999999999999997E-4</c:v>
                </c:pt>
                <c:pt idx="63">
                  <c:v>4.4000000000000002E-4</c:v>
                </c:pt>
                <c:pt idx="64">
                  <c:v>6.7000000000000002E-4</c:v>
                </c:pt>
                <c:pt idx="65">
                  <c:v>3.8000000000000002E-4</c:v>
                </c:pt>
                <c:pt idx="66">
                  <c:v>6.4000000000000005E-4</c:v>
                </c:pt>
                <c:pt idx="67">
                  <c:v>4.0000000000000002E-4</c:v>
                </c:pt>
                <c:pt idx="68">
                  <c:v>6.0999999999999997E-4</c:v>
                </c:pt>
                <c:pt idx="69">
                  <c:v>4.0999999999999999E-4</c:v>
                </c:pt>
                <c:pt idx="70">
                  <c:v>3.8999999999999999E-4</c:v>
                </c:pt>
                <c:pt idx="71">
                  <c:v>4.2000000000000002E-4</c:v>
                </c:pt>
                <c:pt idx="72">
                  <c:v>5.9000000000000003E-4</c:v>
                </c:pt>
                <c:pt idx="73">
                  <c:v>3.6000000000000002E-4</c:v>
                </c:pt>
                <c:pt idx="74">
                  <c:v>3.6999999999999999E-4</c:v>
                </c:pt>
                <c:pt idx="75">
                  <c:v>4.0000000000000002E-4</c:v>
                </c:pt>
                <c:pt idx="76">
                  <c:v>3.5E-4</c:v>
                </c:pt>
                <c:pt idx="77">
                  <c:v>4.2000000000000002E-4</c:v>
                </c:pt>
                <c:pt idx="78">
                  <c:v>4.0000000000000002E-4</c:v>
                </c:pt>
                <c:pt idx="79">
                  <c:v>3.4000000000000002E-4</c:v>
                </c:pt>
                <c:pt idx="80">
                  <c:v>3.3E-4</c:v>
                </c:pt>
                <c:pt idx="81">
                  <c:v>4.8999999999999998E-4</c:v>
                </c:pt>
                <c:pt idx="82">
                  <c:v>2.9999999999999997E-4</c:v>
                </c:pt>
                <c:pt idx="83">
                  <c:v>4.8999999999999998E-4</c:v>
                </c:pt>
                <c:pt idx="84">
                  <c:v>3.2000000000000003E-4</c:v>
                </c:pt>
                <c:pt idx="85">
                  <c:v>4.0999999999999999E-4</c:v>
                </c:pt>
                <c:pt idx="86">
                  <c:v>3.4000000000000002E-4</c:v>
                </c:pt>
                <c:pt idx="87">
                  <c:v>3.1E-4</c:v>
                </c:pt>
                <c:pt idx="88">
                  <c:v>3.2000000000000003E-4</c:v>
                </c:pt>
                <c:pt idx="89">
                  <c:v>2.5000000000000001E-4</c:v>
                </c:pt>
                <c:pt idx="90">
                  <c:v>4.8999999999999998E-4</c:v>
                </c:pt>
                <c:pt idx="91">
                  <c:v>3.1E-4</c:v>
                </c:pt>
                <c:pt idx="92">
                  <c:v>2.7E-4</c:v>
                </c:pt>
                <c:pt idx="93">
                  <c:v>2.7999999999999998E-4</c:v>
                </c:pt>
                <c:pt idx="94">
                  <c:v>5.1000000000000004E-4</c:v>
                </c:pt>
                <c:pt idx="95">
                  <c:v>2.7999999999999998E-4</c:v>
                </c:pt>
                <c:pt idx="96">
                  <c:v>2.9999999999999997E-4</c:v>
                </c:pt>
                <c:pt idx="97">
                  <c:v>2.7E-4</c:v>
                </c:pt>
                <c:pt idx="98">
                  <c:v>3.4000000000000002E-4</c:v>
                </c:pt>
                <c:pt idx="99">
                  <c:v>2.5000000000000001E-4</c:v>
                </c:pt>
                <c:pt idx="100">
                  <c:v>3.6999999999999999E-4</c:v>
                </c:pt>
                <c:pt idx="101">
                  <c:v>2.3000000000000001E-4</c:v>
                </c:pt>
                <c:pt idx="102">
                  <c:v>2.5000000000000001E-4</c:v>
                </c:pt>
                <c:pt idx="103">
                  <c:v>2.5000000000000001E-4</c:v>
                </c:pt>
                <c:pt idx="104">
                  <c:v>3.8999999999999999E-4</c:v>
                </c:pt>
                <c:pt idx="105">
                  <c:v>2.4000000000000001E-4</c:v>
                </c:pt>
                <c:pt idx="106">
                  <c:v>2.2000000000000001E-4</c:v>
                </c:pt>
                <c:pt idx="107">
                  <c:v>2.9999999999999997E-4</c:v>
                </c:pt>
                <c:pt idx="108">
                  <c:v>2.4000000000000001E-4</c:v>
                </c:pt>
                <c:pt idx="109">
                  <c:v>2.3000000000000001E-4</c:v>
                </c:pt>
                <c:pt idx="110">
                  <c:v>2.7E-4</c:v>
                </c:pt>
                <c:pt idx="111">
                  <c:v>2.4000000000000001E-4</c:v>
                </c:pt>
                <c:pt idx="112">
                  <c:v>2.5999999999999998E-4</c:v>
                </c:pt>
                <c:pt idx="113">
                  <c:v>2.5000000000000001E-4</c:v>
                </c:pt>
                <c:pt idx="114">
                  <c:v>2.7E-4</c:v>
                </c:pt>
                <c:pt idx="115">
                  <c:v>2.1000000000000001E-4</c:v>
                </c:pt>
                <c:pt idx="116">
                  <c:v>3.6000000000000002E-4</c:v>
                </c:pt>
                <c:pt idx="117">
                  <c:v>2.2000000000000001E-4</c:v>
                </c:pt>
                <c:pt idx="118">
                  <c:v>2.2000000000000001E-4</c:v>
                </c:pt>
                <c:pt idx="119">
                  <c:v>2.3000000000000001E-4</c:v>
                </c:pt>
                <c:pt idx="120">
                  <c:v>2.0000000000000001E-4</c:v>
                </c:pt>
                <c:pt idx="121">
                  <c:v>2.5000000000000001E-4</c:v>
                </c:pt>
                <c:pt idx="122">
                  <c:v>2.1000000000000001E-4</c:v>
                </c:pt>
                <c:pt idx="123">
                  <c:v>2.4000000000000001E-4</c:v>
                </c:pt>
                <c:pt idx="124">
                  <c:v>1.8000000000000001E-4</c:v>
                </c:pt>
                <c:pt idx="125">
                  <c:v>2.7999999999999998E-4</c:v>
                </c:pt>
                <c:pt idx="126">
                  <c:v>2.1000000000000001E-4</c:v>
                </c:pt>
                <c:pt idx="127">
                  <c:v>3.1E-4</c:v>
                </c:pt>
                <c:pt idx="128">
                  <c:v>2.0000000000000001E-4</c:v>
                </c:pt>
                <c:pt idx="129">
                  <c:v>2.1000000000000001E-4</c:v>
                </c:pt>
                <c:pt idx="130">
                  <c:v>1.8000000000000001E-4</c:v>
                </c:pt>
                <c:pt idx="131">
                  <c:v>2.5999999999999998E-4</c:v>
                </c:pt>
                <c:pt idx="132">
                  <c:v>1.7000000000000001E-4</c:v>
                </c:pt>
                <c:pt idx="133">
                  <c:v>1.6000000000000001E-4</c:v>
                </c:pt>
                <c:pt idx="134">
                  <c:v>2.5000000000000001E-4</c:v>
                </c:pt>
                <c:pt idx="135">
                  <c:v>1.8000000000000001E-4</c:v>
                </c:pt>
                <c:pt idx="136">
                  <c:v>2.0000000000000001E-4</c:v>
                </c:pt>
                <c:pt idx="137">
                  <c:v>1.7000000000000001E-4</c:v>
                </c:pt>
                <c:pt idx="138">
                  <c:v>1.7000000000000001E-4</c:v>
                </c:pt>
                <c:pt idx="139">
                  <c:v>2.0000000000000001E-4</c:v>
                </c:pt>
                <c:pt idx="140">
                  <c:v>1.7000000000000001E-4</c:v>
                </c:pt>
                <c:pt idx="141">
                  <c:v>2.7E-4</c:v>
                </c:pt>
                <c:pt idx="142">
                  <c:v>2.0000000000000001E-4</c:v>
                </c:pt>
                <c:pt idx="143">
                  <c:v>2.1000000000000001E-4</c:v>
                </c:pt>
                <c:pt idx="144">
                  <c:v>1.4999999999999999E-4</c:v>
                </c:pt>
                <c:pt idx="145">
                  <c:v>2.3000000000000001E-4</c:v>
                </c:pt>
                <c:pt idx="146">
                  <c:v>1.6000000000000001E-4</c:v>
                </c:pt>
                <c:pt idx="147">
                  <c:v>1.6000000000000001E-4</c:v>
                </c:pt>
                <c:pt idx="148">
                  <c:v>2.3000000000000001E-4</c:v>
                </c:pt>
                <c:pt idx="149">
                  <c:v>1.4999999999999999E-4</c:v>
                </c:pt>
                <c:pt idx="150">
                  <c:v>2.7999999999999998E-4</c:v>
                </c:pt>
                <c:pt idx="151">
                  <c:v>1.6000000000000001E-4</c:v>
                </c:pt>
                <c:pt idx="152">
                  <c:v>1.4999999999999999E-4</c:v>
                </c:pt>
              </c:numCache>
            </c:numRef>
          </c:xVal>
          <c:yVal>
            <c:numRef>
              <c:f>'RG-Skim delta graphs'!$C$148:$C$300</c:f>
              <c:numCache>
                <c:formatCode>General</c:formatCode>
                <c:ptCount val="153"/>
                <c:pt idx="0">
                  <c:v>1.4044905691869229</c:v>
                </c:pt>
                <c:pt idx="1">
                  <c:v>0.67209551024911462</c:v>
                </c:pt>
                <c:pt idx="2">
                  <c:v>0.29049715010161176</c:v>
                </c:pt>
                <c:pt idx="3">
                  <c:v>0.29286024052319565</c:v>
                </c:pt>
                <c:pt idx="4">
                  <c:v>0.10495380906896941</c:v>
                </c:pt>
                <c:pt idx="5">
                  <c:v>7.9693187321003167E-2</c:v>
                </c:pt>
                <c:pt idx="6">
                  <c:v>4.4491288627063121E-2</c:v>
                </c:pt>
                <c:pt idx="7">
                  <c:v>0.10527975257539478</c:v>
                </c:pt>
                <c:pt idx="8">
                  <c:v>6.3151554369915597E-2</c:v>
                </c:pt>
                <c:pt idx="9">
                  <c:v>7.0403797387880093E-2</c:v>
                </c:pt>
                <c:pt idx="10">
                  <c:v>5.8669831156566744E-2</c:v>
                </c:pt>
                <c:pt idx="11">
                  <c:v>5.4025136190005214E-2</c:v>
                </c:pt>
                <c:pt idx="12">
                  <c:v>3.8216876128374724E-2</c:v>
                </c:pt>
                <c:pt idx="13">
                  <c:v>5.6469712488195489E-2</c:v>
                </c:pt>
                <c:pt idx="14">
                  <c:v>3.0475717850772171E-2</c:v>
                </c:pt>
                <c:pt idx="15">
                  <c:v>3.0068288467740456E-2</c:v>
                </c:pt>
                <c:pt idx="16">
                  <c:v>4.2535627588510892E-2</c:v>
                </c:pt>
                <c:pt idx="17">
                  <c:v>1.6460147074481228E-2</c:v>
                </c:pt>
                <c:pt idx="18">
                  <c:v>2.2490101943350587E-2</c:v>
                </c:pt>
                <c:pt idx="19">
                  <c:v>3.4224068174663932E-2</c:v>
                </c:pt>
                <c:pt idx="20">
                  <c:v>2.6727367526880409E-2</c:v>
                </c:pt>
                <c:pt idx="21">
                  <c:v>3.4712983434301993E-2</c:v>
                </c:pt>
                <c:pt idx="22">
                  <c:v>4.5550605022945577E-2</c:v>
                </c:pt>
                <c:pt idx="23">
                  <c:v>1.4341514282716315E-2</c:v>
                </c:pt>
                <c:pt idx="24">
                  <c:v>6.6981390570413704E-2</c:v>
                </c:pt>
                <c:pt idx="25">
                  <c:v>3.5609328076971765E-2</c:v>
                </c:pt>
                <c:pt idx="26">
                  <c:v>3.2023949506292684E-2</c:v>
                </c:pt>
                <c:pt idx="27">
                  <c:v>1.5237858925386085E-2</c:v>
                </c:pt>
                <c:pt idx="28">
                  <c:v>4.4246830997244094E-2</c:v>
                </c:pt>
                <c:pt idx="29">
                  <c:v>1.7926892853395396E-2</c:v>
                </c:pt>
                <c:pt idx="30">
                  <c:v>2.0941870287830077E-2</c:v>
                </c:pt>
                <c:pt idx="31">
                  <c:v>1.205990973773872E-2</c:v>
                </c:pt>
                <c:pt idx="32">
                  <c:v>4.709883667846608E-2</c:v>
                </c:pt>
                <c:pt idx="33">
                  <c:v>2.7134796909912121E-2</c:v>
                </c:pt>
                <c:pt idx="34">
                  <c:v>2.6401424020455037E-2</c:v>
                </c:pt>
                <c:pt idx="35">
                  <c:v>1.4260028406109973E-2</c:v>
                </c:pt>
                <c:pt idx="36">
                  <c:v>3.3164751778781476E-2</c:v>
                </c:pt>
                <c:pt idx="37">
                  <c:v>1.7926892853395396E-2</c:v>
                </c:pt>
                <c:pt idx="38">
                  <c:v>2.8601542688826288E-2</c:v>
                </c:pt>
                <c:pt idx="39">
                  <c:v>1.4585971912535344E-2</c:v>
                </c:pt>
                <c:pt idx="40">
                  <c:v>2.4364277105296466E-2</c:v>
                </c:pt>
                <c:pt idx="41">
                  <c:v>1.3119226133621176E-2</c:v>
                </c:pt>
                <c:pt idx="42">
                  <c:v>2.7297768663124809E-2</c:v>
                </c:pt>
                <c:pt idx="43">
                  <c:v>1.3526655516652889E-2</c:v>
                </c:pt>
                <c:pt idx="44">
                  <c:v>1.8334322236427111E-2</c:v>
                </c:pt>
                <c:pt idx="45">
                  <c:v>1.3037740257014834E-2</c:v>
                </c:pt>
                <c:pt idx="46">
                  <c:v>2.5749537007604295E-2</c:v>
                </c:pt>
                <c:pt idx="47">
                  <c:v>1.6949062334119282E-2</c:v>
                </c:pt>
                <c:pt idx="48">
                  <c:v>1.7356491717150997E-2</c:v>
                </c:pt>
                <c:pt idx="49">
                  <c:v>1.2711796750589461E-2</c:v>
                </c:pt>
                <c:pt idx="50">
                  <c:v>3.1372062493441939E-2</c:v>
                </c:pt>
                <c:pt idx="51">
                  <c:v>1.5808260061630486E-2</c:v>
                </c:pt>
                <c:pt idx="52">
                  <c:v>1.3689627269865575E-2</c:v>
                </c:pt>
                <c:pt idx="53">
                  <c:v>1.2467339120770433E-2</c:v>
                </c:pt>
                <c:pt idx="54">
                  <c:v>2.9090457948464345E-2</c:v>
                </c:pt>
                <c:pt idx="55">
                  <c:v>1.3771113146471918E-2</c:v>
                </c:pt>
                <c:pt idx="56">
                  <c:v>1.4097056652897287E-2</c:v>
                </c:pt>
                <c:pt idx="57">
                  <c:v>1.2711796750589461E-2</c:v>
                </c:pt>
                <c:pt idx="58">
                  <c:v>1.2467339120770433E-2</c:v>
                </c:pt>
                <c:pt idx="59">
                  <c:v>1.6867576457512939E-2</c:v>
                </c:pt>
                <c:pt idx="60">
                  <c:v>1.1978423861132377E-2</c:v>
                </c:pt>
                <c:pt idx="61">
                  <c:v>1.2548824997376777E-2</c:v>
                </c:pt>
                <c:pt idx="62">
                  <c:v>1.1733966231313349E-2</c:v>
                </c:pt>
                <c:pt idx="63">
                  <c:v>1.5237858925386085E-2</c:v>
                </c:pt>
                <c:pt idx="64">
                  <c:v>1.2793282627195805E-2</c:v>
                </c:pt>
                <c:pt idx="65">
                  <c:v>1.8578779866246137E-2</c:v>
                </c:pt>
                <c:pt idx="66">
                  <c:v>1.1978423861132377E-2</c:v>
                </c:pt>
                <c:pt idx="67">
                  <c:v>1.5971231814843171E-2</c:v>
                </c:pt>
                <c:pt idx="68">
                  <c:v>1.2467339120770433E-2</c:v>
                </c:pt>
                <c:pt idx="69">
                  <c:v>1.6867576457512939E-2</c:v>
                </c:pt>
                <c:pt idx="70">
                  <c:v>1.2222881490951406E-2</c:v>
                </c:pt>
                <c:pt idx="71">
                  <c:v>1.205990973773872E-2</c:v>
                </c:pt>
                <c:pt idx="72">
                  <c:v>1.1733966231313349E-2</c:v>
                </c:pt>
                <c:pt idx="73">
                  <c:v>2.0697412658011047E-2</c:v>
                </c:pt>
                <c:pt idx="74">
                  <c:v>1.3119226133621176E-2</c:v>
                </c:pt>
                <c:pt idx="75">
                  <c:v>1.2711796750589461E-2</c:v>
                </c:pt>
                <c:pt idx="76">
                  <c:v>1.1570994478100663E-2</c:v>
                </c:pt>
                <c:pt idx="77">
                  <c:v>1.1733966231313349E-2</c:v>
                </c:pt>
                <c:pt idx="78">
                  <c:v>1.1570994478100663E-2</c:v>
                </c:pt>
                <c:pt idx="79">
                  <c:v>1.140802272488798E-2</c:v>
                </c:pt>
                <c:pt idx="80">
                  <c:v>1.2630310873983119E-2</c:v>
                </c:pt>
                <c:pt idx="81">
                  <c:v>1.1245050971675294E-2</c:v>
                </c:pt>
                <c:pt idx="82">
                  <c:v>1.3445169640046547E-2</c:v>
                </c:pt>
                <c:pt idx="83">
                  <c:v>1.3200712010227518E-2</c:v>
                </c:pt>
                <c:pt idx="84">
                  <c:v>1.3445169640046547E-2</c:v>
                </c:pt>
                <c:pt idx="85">
                  <c:v>1.2467339120770433E-2</c:v>
                </c:pt>
                <c:pt idx="86">
                  <c:v>1.1000593341856265E-2</c:v>
                </c:pt>
                <c:pt idx="87">
                  <c:v>1.140802272488798E-2</c:v>
                </c:pt>
                <c:pt idx="88">
                  <c:v>1.205990973773872E-2</c:v>
                </c:pt>
                <c:pt idx="89">
                  <c:v>1.1815452107919691E-2</c:v>
                </c:pt>
                <c:pt idx="90">
                  <c:v>1.2222881490951406E-2</c:v>
                </c:pt>
                <c:pt idx="91">
                  <c:v>1.7845406976789054E-2</c:v>
                </c:pt>
                <c:pt idx="92">
                  <c:v>1.2711796750589461E-2</c:v>
                </c:pt>
                <c:pt idx="93">
                  <c:v>1.148950860149432E-2</c:v>
                </c:pt>
                <c:pt idx="94">
                  <c:v>1.205990973773872E-2</c:v>
                </c:pt>
                <c:pt idx="95">
                  <c:v>1.4585971912535344E-2</c:v>
                </c:pt>
                <c:pt idx="96">
                  <c:v>1.1815452107919691E-2</c:v>
                </c:pt>
                <c:pt idx="97">
                  <c:v>1.1815452107919691E-2</c:v>
                </c:pt>
                <c:pt idx="98">
                  <c:v>1.1978423861132377E-2</c:v>
                </c:pt>
                <c:pt idx="99">
                  <c:v>1.140802272488798E-2</c:v>
                </c:pt>
                <c:pt idx="100">
                  <c:v>1.1652480354707007E-2</c:v>
                </c:pt>
                <c:pt idx="101">
                  <c:v>1.2548824997376777E-2</c:v>
                </c:pt>
                <c:pt idx="102">
                  <c:v>1.205990973773872E-2</c:v>
                </c:pt>
                <c:pt idx="103">
                  <c:v>1.205990973773872E-2</c:v>
                </c:pt>
                <c:pt idx="104">
                  <c:v>1.1082079218462609E-2</c:v>
                </c:pt>
                <c:pt idx="105">
                  <c:v>2.0045525645160305E-2</c:v>
                </c:pt>
                <c:pt idx="106">
                  <c:v>1.5400830678598772E-2</c:v>
                </c:pt>
                <c:pt idx="107">
                  <c:v>1.1978423861132377E-2</c:v>
                </c:pt>
                <c:pt idx="108">
                  <c:v>1.295625438040849E-2</c:v>
                </c:pt>
                <c:pt idx="109">
                  <c:v>1.1733966231313349E-2</c:v>
                </c:pt>
                <c:pt idx="110">
                  <c:v>1.1896937984526033E-2</c:v>
                </c:pt>
                <c:pt idx="111">
                  <c:v>1.1570994478100663E-2</c:v>
                </c:pt>
                <c:pt idx="112">
                  <c:v>1.1896937984526033E-2</c:v>
                </c:pt>
                <c:pt idx="113">
                  <c:v>1.2141395614345062E-2</c:v>
                </c:pt>
                <c:pt idx="114">
                  <c:v>1.205990973773872E-2</c:v>
                </c:pt>
                <c:pt idx="115">
                  <c:v>1.1000593341856265E-2</c:v>
                </c:pt>
                <c:pt idx="116">
                  <c:v>1.1570994478100663E-2</c:v>
                </c:pt>
                <c:pt idx="117">
                  <c:v>1.2222881490951406E-2</c:v>
                </c:pt>
                <c:pt idx="118">
                  <c:v>1.1815452107919691E-2</c:v>
                </c:pt>
                <c:pt idx="119">
                  <c:v>1.238585324416409E-2</c:v>
                </c:pt>
                <c:pt idx="120">
                  <c:v>1.1815452107919691E-2</c:v>
                </c:pt>
                <c:pt idx="121">
                  <c:v>1.1570994478100663E-2</c:v>
                </c:pt>
                <c:pt idx="122">
                  <c:v>1.1326536848281638E-2</c:v>
                </c:pt>
                <c:pt idx="123">
                  <c:v>1.1245050971675294E-2</c:v>
                </c:pt>
                <c:pt idx="124">
                  <c:v>1.2467339120770433E-2</c:v>
                </c:pt>
                <c:pt idx="125">
                  <c:v>1.1570994478100663E-2</c:v>
                </c:pt>
                <c:pt idx="126">
                  <c:v>1.1978423861132377E-2</c:v>
                </c:pt>
                <c:pt idx="127">
                  <c:v>1.1326536848281638E-2</c:v>
                </c:pt>
                <c:pt idx="128">
                  <c:v>1.148950860149432E-2</c:v>
                </c:pt>
                <c:pt idx="129">
                  <c:v>1.1326536848281638E-2</c:v>
                </c:pt>
                <c:pt idx="130">
                  <c:v>1.2222881490951406E-2</c:v>
                </c:pt>
                <c:pt idx="131">
                  <c:v>1.140802272488798E-2</c:v>
                </c:pt>
                <c:pt idx="132">
                  <c:v>1.148950860149432E-2</c:v>
                </c:pt>
                <c:pt idx="133">
                  <c:v>1.1163565095068951E-2</c:v>
                </c:pt>
                <c:pt idx="134">
                  <c:v>1.1978423861132377E-2</c:v>
                </c:pt>
                <c:pt idx="135">
                  <c:v>1.1082079218462609E-2</c:v>
                </c:pt>
                <c:pt idx="136">
                  <c:v>1.1326536848281638E-2</c:v>
                </c:pt>
                <c:pt idx="137">
                  <c:v>1.1733966231313349E-2</c:v>
                </c:pt>
                <c:pt idx="138">
                  <c:v>1.140802272488798E-2</c:v>
                </c:pt>
                <c:pt idx="139">
                  <c:v>1.1652480354707007E-2</c:v>
                </c:pt>
                <c:pt idx="140">
                  <c:v>1.1733966231313349E-2</c:v>
                </c:pt>
                <c:pt idx="141">
                  <c:v>1.1978423861132377E-2</c:v>
                </c:pt>
                <c:pt idx="142">
                  <c:v>1.0756135712037238E-2</c:v>
                </c:pt>
                <c:pt idx="143">
                  <c:v>1.1000593341856265E-2</c:v>
                </c:pt>
                <c:pt idx="144">
                  <c:v>1.2141395614345062E-2</c:v>
                </c:pt>
                <c:pt idx="145">
                  <c:v>1.1570994478100663E-2</c:v>
                </c:pt>
                <c:pt idx="146">
                  <c:v>1.1570994478100663E-2</c:v>
                </c:pt>
                <c:pt idx="147">
                  <c:v>1.0919107465249923E-2</c:v>
                </c:pt>
                <c:pt idx="148">
                  <c:v>1.1815452107919691E-2</c:v>
                </c:pt>
                <c:pt idx="149">
                  <c:v>1.0919107465249923E-2</c:v>
                </c:pt>
                <c:pt idx="150">
                  <c:v>1.1163565095068951E-2</c:v>
                </c:pt>
                <c:pt idx="151">
                  <c:v>1.1245050971675294E-2</c:v>
                </c:pt>
                <c:pt idx="152">
                  <c:v>1.148950860149432E-2</c:v>
                </c:pt>
              </c:numCache>
            </c:numRef>
          </c:yVal>
          <c:smooth val="0"/>
        </c:ser>
        <c:ser>
          <c:idx val="5"/>
          <c:order val="5"/>
          <c:spPr>
            <a:ln>
              <a:solidFill>
                <a:schemeClr val="tx2"/>
              </a:solidFill>
            </a:ln>
          </c:spPr>
          <c:marker>
            <c:symbol val="square"/>
            <c:size val="5"/>
            <c:spPr>
              <a:solidFill>
                <a:schemeClr val="tx2"/>
              </a:solidFill>
              <a:ln>
                <a:solidFill>
                  <a:schemeClr val="accent2"/>
                </a:solidFill>
              </a:ln>
            </c:spPr>
          </c:marker>
          <c:xVal>
            <c:numRef>
              <c:f>'RG-Skim delta graphs'!$B$148:$B$300</c:f>
              <c:numCache>
                <c:formatCode>General</c:formatCode>
                <c:ptCount val="153"/>
                <c:pt idx="0">
                  <c:v>0.37153999999999998</c:v>
                </c:pt>
                <c:pt idx="1">
                  <c:v>0.12676000000000001</c:v>
                </c:pt>
                <c:pt idx="2">
                  <c:v>3.3399999999999999E-2</c:v>
                </c:pt>
                <c:pt idx="3">
                  <c:v>1.435E-2</c:v>
                </c:pt>
                <c:pt idx="4">
                  <c:v>9.4900000000000002E-3</c:v>
                </c:pt>
                <c:pt idx="5">
                  <c:v>6.5500000000000003E-3</c:v>
                </c:pt>
                <c:pt idx="6">
                  <c:v>5.4400000000000004E-3</c:v>
                </c:pt>
                <c:pt idx="7">
                  <c:v>4.5799999999999999E-3</c:v>
                </c:pt>
                <c:pt idx="8">
                  <c:v>4.0299999999999997E-3</c:v>
                </c:pt>
                <c:pt idx="9">
                  <c:v>3.48E-3</c:v>
                </c:pt>
                <c:pt idx="10">
                  <c:v>3.4499999999999999E-3</c:v>
                </c:pt>
                <c:pt idx="11">
                  <c:v>2.97E-3</c:v>
                </c:pt>
                <c:pt idx="12">
                  <c:v>2.82E-3</c:v>
                </c:pt>
                <c:pt idx="13">
                  <c:v>2.66E-3</c:v>
                </c:pt>
                <c:pt idx="14">
                  <c:v>2.4499999999999999E-3</c:v>
                </c:pt>
                <c:pt idx="15">
                  <c:v>2.3999999999999998E-3</c:v>
                </c:pt>
                <c:pt idx="16">
                  <c:v>2.14E-3</c:v>
                </c:pt>
                <c:pt idx="17">
                  <c:v>2.0400000000000001E-3</c:v>
                </c:pt>
                <c:pt idx="18">
                  <c:v>2.1199999999999999E-3</c:v>
                </c:pt>
                <c:pt idx="19">
                  <c:v>1.7600000000000001E-3</c:v>
                </c:pt>
                <c:pt idx="20">
                  <c:v>1.6000000000000001E-3</c:v>
                </c:pt>
                <c:pt idx="21">
                  <c:v>2.0200000000000001E-3</c:v>
                </c:pt>
                <c:pt idx="22">
                  <c:v>1.39E-3</c:v>
                </c:pt>
                <c:pt idx="23">
                  <c:v>2.3900000000000002E-3</c:v>
                </c:pt>
                <c:pt idx="24">
                  <c:v>1.33E-3</c:v>
                </c:pt>
                <c:pt idx="25">
                  <c:v>1.6900000000000001E-3</c:v>
                </c:pt>
                <c:pt idx="26">
                  <c:v>1.1100000000000001E-3</c:v>
                </c:pt>
                <c:pt idx="27">
                  <c:v>1.8400000000000001E-3</c:v>
                </c:pt>
                <c:pt idx="28">
                  <c:v>1.1000000000000001E-3</c:v>
                </c:pt>
                <c:pt idx="29">
                  <c:v>1.2700000000000001E-3</c:v>
                </c:pt>
                <c:pt idx="30">
                  <c:v>9.2000000000000003E-4</c:v>
                </c:pt>
                <c:pt idx="31">
                  <c:v>1.7099999999999999E-3</c:v>
                </c:pt>
                <c:pt idx="32">
                  <c:v>9.7000000000000005E-4</c:v>
                </c:pt>
                <c:pt idx="33">
                  <c:v>1.41E-3</c:v>
                </c:pt>
                <c:pt idx="34">
                  <c:v>7.6000000000000004E-4</c:v>
                </c:pt>
                <c:pt idx="35">
                  <c:v>1.39E-3</c:v>
                </c:pt>
                <c:pt idx="36">
                  <c:v>7.7999999999999999E-4</c:v>
                </c:pt>
                <c:pt idx="37">
                  <c:v>1.31E-3</c:v>
                </c:pt>
                <c:pt idx="38">
                  <c:v>6.7000000000000002E-4</c:v>
                </c:pt>
                <c:pt idx="39">
                  <c:v>8.9999999999999998E-4</c:v>
                </c:pt>
                <c:pt idx="40">
                  <c:v>7.3999999999999999E-4</c:v>
                </c:pt>
                <c:pt idx="41">
                  <c:v>1.1299999999999999E-3</c:v>
                </c:pt>
                <c:pt idx="42">
                  <c:v>6.4999999999999997E-4</c:v>
                </c:pt>
                <c:pt idx="43">
                  <c:v>1.0200000000000001E-3</c:v>
                </c:pt>
                <c:pt idx="44">
                  <c:v>5.9000000000000003E-4</c:v>
                </c:pt>
                <c:pt idx="45">
                  <c:v>9.7000000000000005E-4</c:v>
                </c:pt>
                <c:pt idx="46">
                  <c:v>6.0999999999999997E-4</c:v>
                </c:pt>
                <c:pt idx="47">
                  <c:v>8.5999999999999998E-4</c:v>
                </c:pt>
                <c:pt idx="48">
                  <c:v>5.1000000000000004E-4</c:v>
                </c:pt>
                <c:pt idx="49">
                  <c:v>1.09E-3</c:v>
                </c:pt>
                <c:pt idx="50">
                  <c:v>5.6999999999999998E-4</c:v>
                </c:pt>
                <c:pt idx="51">
                  <c:v>6.9999999999999999E-4</c:v>
                </c:pt>
                <c:pt idx="52">
                  <c:v>5.2999999999999998E-4</c:v>
                </c:pt>
                <c:pt idx="53">
                  <c:v>9.3999999999999997E-4</c:v>
                </c:pt>
                <c:pt idx="54">
                  <c:v>5.0000000000000001E-4</c:v>
                </c:pt>
                <c:pt idx="55">
                  <c:v>4.6000000000000001E-4</c:v>
                </c:pt>
                <c:pt idx="56">
                  <c:v>5.5999999999999995E-4</c:v>
                </c:pt>
                <c:pt idx="57">
                  <c:v>4.6000000000000001E-4</c:v>
                </c:pt>
                <c:pt idx="58">
                  <c:v>5.9999999999999995E-4</c:v>
                </c:pt>
                <c:pt idx="59">
                  <c:v>4.8000000000000001E-4</c:v>
                </c:pt>
                <c:pt idx="60">
                  <c:v>5.5000000000000003E-4</c:v>
                </c:pt>
                <c:pt idx="61">
                  <c:v>4.2999999999999999E-4</c:v>
                </c:pt>
                <c:pt idx="62">
                  <c:v>6.0999999999999997E-4</c:v>
                </c:pt>
                <c:pt idx="63">
                  <c:v>4.4000000000000002E-4</c:v>
                </c:pt>
                <c:pt idx="64">
                  <c:v>6.7000000000000002E-4</c:v>
                </c:pt>
                <c:pt idx="65">
                  <c:v>3.8000000000000002E-4</c:v>
                </c:pt>
                <c:pt idx="66">
                  <c:v>6.4000000000000005E-4</c:v>
                </c:pt>
                <c:pt idx="67">
                  <c:v>4.0000000000000002E-4</c:v>
                </c:pt>
                <c:pt idx="68">
                  <c:v>6.0999999999999997E-4</c:v>
                </c:pt>
                <c:pt idx="69">
                  <c:v>4.0999999999999999E-4</c:v>
                </c:pt>
                <c:pt idx="70">
                  <c:v>3.8999999999999999E-4</c:v>
                </c:pt>
                <c:pt idx="71">
                  <c:v>4.2000000000000002E-4</c:v>
                </c:pt>
                <c:pt idx="72">
                  <c:v>5.9000000000000003E-4</c:v>
                </c:pt>
                <c:pt idx="73">
                  <c:v>3.6000000000000002E-4</c:v>
                </c:pt>
                <c:pt idx="74">
                  <c:v>3.6999999999999999E-4</c:v>
                </c:pt>
                <c:pt idx="75">
                  <c:v>4.0000000000000002E-4</c:v>
                </c:pt>
                <c:pt idx="76">
                  <c:v>3.5E-4</c:v>
                </c:pt>
                <c:pt idx="77">
                  <c:v>4.2000000000000002E-4</c:v>
                </c:pt>
                <c:pt idx="78">
                  <c:v>4.0000000000000002E-4</c:v>
                </c:pt>
                <c:pt idx="79">
                  <c:v>3.4000000000000002E-4</c:v>
                </c:pt>
                <c:pt idx="80">
                  <c:v>3.3E-4</c:v>
                </c:pt>
                <c:pt idx="81">
                  <c:v>4.8999999999999998E-4</c:v>
                </c:pt>
                <c:pt idx="82">
                  <c:v>2.9999999999999997E-4</c:v>
                </c:pt>
                <c:pt idx="83">
                  <c:v>4.8999999999999998E-4</c:v>
                </c:pt>
                <c:pt idx="84">
                  <c:v>3.2000000000000003E-4</c:v>
                </c:pt>
                <c:pt idx="85">
                  <c:v>4.0999999999999999E-4</c:v>
                </c:pt>
                <c:pt idx="86">
                  <c:v>3.4000000000000002E-4</c:v>
                </c:pt>
                <c:pt idx="87">
                  <c:v>3.1E-4</c:v>
                </c:pt>
                <c:pt idx="88">
                  <c:v>3.2000000000000003E-4</c:v>
                </c:pt>
                <c:pt idx="89">
                  <c:v>2.5000000000000001E-4</c:v>
                </c:pt>
                <c:pt idx="90">
                  <c:v>4.8999999999999998E-4</c:v>
                </c:pt>
                <c:pt idx="91">
                  <c:v>3.1E-4</c:v>
                </c:pt>
                <c:pt idx="92">
                  <c:v>2.7E-4</c:v>
                </c:pt>
                <c:pt idx="93">
                  <c:v>2.7999999999999998E-4</c:v>
                </c:pt>
                <c:pt idx="94">
                  <c:v>5.1000000000000004E-4</c:v>
                </c:pt>
                <c:pt idx="95">
                  <c:v>2.7999999999999998E-4</c:v>
                </c:pt>
                <c:pt idx="96">
                  <c:v>2.9999999999999997E-4</c:v>
                </c:pt>
                <c:pt idx="97">
                  <c:v>2.7E-4</c:v>
                </c:pt>
                <c:pt idx="98">
                  <c:v>3.4000000000000002E-4</c:v>
                </c:pt>
                <c:pt idx="99">
                  <c:v>2.5000000000000001E-4</c:v>
                </c:pt>
                <c:pt idx="100">
                  <c:v>3.6999999999999999E-4</c:v>
                </c:pt>
                <c:pt idx="101">
                  <c:v>2.3000000000000001E-4</c:v>
                </c:pt>
                <c:pt idx="102">
                  <c:v>2.5000000000000001E-4</c:v>
                </c:pt>
                <c:pt idx="103">
                  <c:v>2.5000000000000001E-4</c:v>
                </c:pt>
                <c:pt idx="104">
                  <c:v>3.8999999999999999E-4</c:v>
                </c:pt>
                <c:pt idx="105">
                  <c:v>2.4000000000000001E-4</c:v>
                </c:pt>
                <c:pt idx="106">
                  <c:v>2.2000000000000001E-4</c:v>
                </c:pt>
                <c:pt idx="107">
                  <c:v>2.9999999999999997E-4</c:v>
                </c:pt>
                <c:pt idx="108">
                  <c:v>2.4000000000000001E-4</c:v>
                </c:pt>
                <c:pt idx="109">
                  <c:v>2.3000000000000001E-4</c:v>
                </c:pt>
                <c:pt idx="110">
                  <c:v>2.7E-4</c:v>
                </c:pt>
                <c:pt idx="111">
                  <c:v>2.4000000000000001E-4</c:v>
                </c:pt>
                <c:pt idx="112">
                  <c:v>2.5999999999999998E-4</c:v>
                </c:pt>
                <c:pt idx="113">
                  <c:v>2.5000000000000001E-4</c:v>
                </c:pt>
                <c:pt idx="114">
                  <c:v>2.7E-4</c:v>
                </c:pt>
                <c:pt idx="115">
                  <c:v>2.1000000000000001E-4</c:v>
                </c:pt>
                <c:pt idx="116">
                  <c:v>3.6000000000000002E-4</c:v>
                </c:pt>
                <c:pt idx="117">
                  <c:v>2.2000000000000001E-4</c:v>
                </c:pt>
                <c:pt idx="118">
                  <c:v>2.2000000000000001E-4</c:v>
                </c:pt>
                <c:pt idx="119">
                  <c:v>2.3000000000000001E-4</c:v>
                </c:pt>
                <c:pt idx="120">
                  <c:v>2.0000000000000001E-4</c:v>
                </c:pt>
                <c:pt idx="121">
                  <c:v>2.5000000000000001E-4</c:v>
                </c:pt>
                <c:pt idx="122">
                  <c:v>2.1000000000000001E-4</c:v>
                </c:pt>
                <c:pt idx="123">
                  <c:v>2.4000000000000001E-4</c:v>
                </c:pt>
                <c:pt idx="124">
                  <c:v>1.8000000000000001E-4</c:v>
                </c:pt>
                <c:pt idx="125">
                  <c:v>2.7999999999999998E-4</c:v>
                </c:pt>
                <c:pt idx="126">
                  <c:v>2.1000000000000001E-4</c:v>
                </c:pt>
                <c:pt idx="127">
                  <c:v>3.1E-4</c:v>
                </c:pt>
                <c:pt idx="128">
                  <c:v>2.0000000000000001E-4</c:v>
                </c:pt>
                <c:pt idx="129">
                  <c:v>2.1000000000000001E-4</c:v>
                </c:pt>
                <c:pt idx="130">
                  <c:v>1.8000000000000001E-4</c:v>
                </c:pt>
                <c:pt idx="131">
                  <c:v>2.5999999999999998E-4</c:v>
                </c:pt>
                <c:pt idx="132">
                  <c:v>1.7000000000000001E-4</c:v>
                </c:pt>
                <c:pt idx="133">
                  <c:v>1.6000000000000001E-4</c:v>
                </c:pt>
                <c:pt idx="134">
                  <c:v>2.5000000000000001E-4</c:v>
                </c:pt>
                <c:pt idx="135">
                  <c:v>1.8000000000000001E-4</c:v>
                </c:pt>
                <c:pt idx="136">
                  <c:v>2.0000000000000001E-4</c:v>
                </c:pt>
                <c:pt idx="137">
                  <c:v>1.7000000000000001E-4</c:v>
                </c:pt>
                <c:pt idx="138">
                  <c:v>1.7000000000000001E-4</c:v>
                </c:pt>
                <c:pt idx="139">
                  <c:v>2.0000000000000001E-4</c:v>
                </c:pt>
                <c:pt idx="140">
                  <c:v>1.7000000000000001E-4</c:v>
                </c:pt>
                <c:pt idx="141">
                  <c:v>2.7E-4</c:v>
                </c:pt>
                <c:pt idx="142">
                  <c:v>2.0000000000000001E-4</c:v>
                </c:pt>
                <c:pt idx="143">
                  <c:v>2.1000000000000001E-4</c:v>
                </c:pt>
                <c:pt idx="144">
                  <c:v>1.4999999999999999E-4</c:v>
                </c:pt>
                <c:pt idx="145">
                  <c:v>2.3000000000000001E-4</c:v>
                </c:pt>
                <c:pt idx="146">
                  <c:v>1.6000000000000001E-4</c:v>
                </c:pt>
                <c:pt idx="147">
                  <c:v>1.6000000000000001E-4</c:v>
                </c:pt>
                <c:pt idx="148">
                  <c:v>2.3000000000000001E-4</c:v>
                </c:pt>
                <c:pt idx="149">
                  <c:v>1.4999999999999999E-4</c:v>
                </c:pt>
                <c:pt idx="150">
                  <c:v>2.7999999999999998E-4</c:v>
                </c:pt>
                <c:pt idx="151">
                  <c:v>1.6000000000000001E-4</c:v>
                </c:pt>
                <c:pt idx="152">
                  <c:v>1.4999999999999999E-4</c:v>
                </c:pt>
              </c:numCache>
            </c:numRef>
          </c:xVal>
          <c:yVal>
            <c:numRef>
              <c:f>'RG-Skim delta graphs'!$D$148:$D$300</c:f>
              <c:numCache>
                <c:formatCode>General</c:formatCode>
                <c:ptCount val="153"/>
                <c:pt idx="0">
                  <c:v>0.14251879818449339</c:v>
                </c:pt>
                <c:pt idx="1">
                  <c:v>4.326900047796798E-2</c:v>
                </c:pt>
                <c:pt idx="2">
                  <c:v>2.4690220611721839E-2</c:v>
                </c:pt>
                <c:pt idx="3">
                  <c:v>1.1978423861132377E-2</c:v>
                </c:pt>
                <c:pt idx="4">
                  <c:v>7.4152147711771862E-3</c:v>
                </c:pt>
                <c:pt idx="5">
                  <c:v>6.5188701285074169E-3</c:v>
                </c:pt>
                <c:pt idx="6">
                  <c:v>4.3187514601361636E-3</c:v>
                </c:pt>
                <c:pt idx="7">
                  <c:v>5.4595537326249614E-3</c:v>
                </c:pt>
                <c:pt idx="8">
                  <c:v>3.5853785706790788E-3</c:v>
                </c:pt>
                <c:pt idx="9">
                  <c:v>3.8298362004981069E-3</c:v>
                </c:pt>
                <c:pt idx="10">
                  <c:v>3.1779491876473653E-3</c:v>
                </c:pt>
                <c:pt idx="11">
                  <c:v>3.3409209408600512E-3</c:v>
                </c:pt>
                <c:pt idx="12">
                  <c:v>2.2001186683712529E-3</c:v>
                </c:pt>
                <c:pt idx="13">
                  <c:v>3.5038926940727361E-3</c:v>
                </c:pt>
                <c:pt idx="14">
                  <c:v>2.2001186683712529E-3</c:v>
                </c:pt>
                <c:pt idx="15">
                  <c:v>1.9556610385522248E-3</c:v>
                </c:pt>
                <c:pt idx="16">
                  <c:v>2.852005681221995E-3</c:v>
                </c:pt>
                <c:pt idx="17">
                  <c:v>1.4667457789141686E-3</c:v>
                </c:pt>
                <c:pt idx="18">
                  <c:v>1.7112034087331969E-3</c:v>
                </c:pt>
                <c:pt idx="19">
                  <c:v>2.5260621747966237E-3</c:v>
                </c:pt>
                <c:pt idx="20">
                  <c:v>1.6297175321268542E-3</c:v>
                </c:pt>
                <c:pt idx="21">
                  <c:v>1.9556610385522248E-3</c:v>
                </c:pt>
                <c:pt idx="22">
                  <c:v>2.852005681221995E-3</c:v>
                </c:pt>
                <c:pt idx="23">
                  <c:v>9.7783051927611241E-4</c:v>
                </c:pt>
                <c:pt idx="24">
                  <c:v>4.481723213348849E-3</c:v>
                </c:pt>
                <c:pt idx="25">
                  <c:v>2.2001186683712529E-3</c:v>
                </c:pt>
                <c:pt idx="26">
                  <c:v>2.5260621747966237E-3</c:v>
                </c:pt>
                <c:pt idx="27">
                  <c:v>1.1408022724887978E-3</c:v>
                </c:pt>
                <c:pt idx="28">
                  <c:v>3.2594350642537085E-3</c:v>
                </c:pt>
                <c:pt idx="29">
                  <c:v>1.3852599023078261E-3</c:v>
                </c:pt>
                <c:pt idx="30">
                  <c:v>1.7112034087331969E-3</c:v>
                </c:pt>
                <c:pt idx="31">
                  <c:v>8.1485876606342711E-4</c:v>
                </c:pt>
                <c:pt idx="32">
                  <c:v>3.5038926940727361E-3</c:v>
                </c:pt>
                <c:pt idx="33">
                  <c:v>1.7112034087331969E-3</c:v>
                </c:pt>
                <c:pt idx="34">
                  <c:v>2.2816045449775956E-3</c:v>
                </c:pt>
                <c:pt idx="35">
                  <c:v>8.1485876606342711E-4</c:v>
                </c:pt>
                <c:pt idx="36">
                  <c:v>2.7705198046156523E-3</c:v>
                </c:pt>
                <c:pt idx="37">
                  <c:v>1.3037740257014832E-3</c:v>
                </c:pt>
                <c:pt idx="38">
                  <c:v>2.3630904215839387E-3</c:v>
                </c:pt>
                <c:pt idx="39">
                  <c:v>8.9634464266976971E-4</c:v>
                </c:pt>
                <c:pt idx="40">
                  <c:v>1.4667457789141686E-3</c:v>
                </c:pt>
                <c:pt idx="41">
                  <c:v>8.1485876606342711E-4</c:v>
                </c:pt>
                <c:pt idx="42">
                  <c:v>2.2001186683712529E-3</c:v>
                </c:pt>
                <c:pt idx="43">
                  <c:v>1.0593163958824551E-3</c:v>
                </c:pt>
                <c:pt idx="44">
                  <c:v>1.7926892853395394E-3</c:v>
                </c:pt>
                <c:pt idx="45">
                  <c:v>7.333728894570843E-4</c:v>
                </c:pt>
                <c:pt idx="46">
                  <c:v>1.8741751619458821E-3</c:v>
                </c:pt>
                <c:pt idx="47">
                  <c:v>1.1408022724887978E-3</c:v>
                </c:pt>
                <c:pt idx="48">
                  <c:v>1.5482316555205113E-3</c:v>
                </c:pt>
                <c:pt idx="49">
                  <c:v>7.333728894570843E-4</c:v>
                </c:pt>
                <c:pt idx="50">
                  <c:v>2.444576298190281E-3</c:v>
                </c:pt>
                <c:pt idx="51">
                  <c:v>1.1408022724887978E-3</c:v>
                </c:pt>
                <c:pt idx="52">
                  <c:v>1.0593163958824551E-3</c:v>
                </c:pt>
                <c:pt idx="53">
                  <c:v>7.333728894570843E-4</c:v>
                </c:pt>
                <c:pt idx="54">
                  <c:v>2.0371469151585675E-3</c:v>
                </c:pt>
                <c:pt idx="55">
                  <c:v>1.0593163958824551E-3</c:v>
                </c:pt>
                <c:pt idx="56">
                  <c:v>7.333728894570843E-4</c:v>
                </c:pt>
                <c:pt idx="57">
                  <c:v>9.7783051927611241E-4</c:v>
                </c:pt>
                <c:pt idx="58">
                  <c:v>6.518870128507416E-4</c:v>
                </c:pt>
                <c:pt idx="59">
                  <c:v>1.2222881490951405E-3</c:v>
                </c:pt>
                <c:pt idx="60">
                  <c:v>7.333728894570843E-4</c:v>
                </c:pt>
                <c:pt idx="61">
                  <c:v>1.0593163958824551E-3</c:v>
                </c:pt>
                <c:pt idx="62">
                  <c:v>6.518870128507416E-4</c:v>
                </c:pt>
                <c:pt idx="63">
                  <c:v>1.2222881490951405E-3</c:v>
                </c:pt>
                <c:pt idx="64">
                  <c:v>8.1485876606342711E-4</c:v>
                </c:pt>
                <c:pt idx="65">
                  <c:v>1.4667457789141686E-3</c:v>
                </c:pt>
                <c:pt idx="66">
                  <c:v>7.333728894570843E-4</c:v>
                </c:pt>
                <c:pt idx="67">
                  <c:v>1.3037740257014832E-3</c:v>
                </c:pt>
                <c:pt idx="68">
                  <c:v>6.518870128507416E-4</c:v>
                </c:pt>
                <c:pt idx="69">
                  <c:v>1.2222881490951405E-3</c:v>
                </c:pt>
                <c:pt idx="70">
                  <c:v>8.1485876606342711E-4</c:v>
                </c:pt>
                <c:pt idx="71">
                  <c:v>7.333728894570843E-4</c:v>
                </c:pt>
                <c:pt idx="72">
                  <c:v>7.333728894570843E-4</c:v>
                </c:pt>
                <c:pt idx="73">
                  <c:v>1.3852599023078261E-3</c:v>
                </c:pt>
                <c:pt idx="74">
                  <c:v>8.1485876606342711E-4</c:v>
                </c:pt>
                <c:pt idx="75">
                  <c:v>7.333728894570843E-4</c:v>
                </c:pt>
                <c:pt idx="76">
                  <c:v>7.333728894570843E-4</c:v>
                </c:pt>
                <c:pt idx="77">
                  <c:v>8.1485876606342711E-4</c:v>
                </c:pt>
                <c:pt idx="78">
                  <c:v>6.518870128507416E-4</c:v>
                </c:pt>
                <c:pt idx="79">
                  <c:v>8.1485876606342711E-4</c:v>
                </c:pt>
                <c:pt idx="80">
                  <c:v>6.518870128507416E-4</c:v>
                </c:pt>
                <c:pt idx="81">
                  <c:v>6.518870128507416E-4</c:v>
                </c:pt>
                <c:pt idx="82">
                  <c:v>9.7783051927611241E-4</c:v>
                </c:pt>
                <c:pt idx="83">
                  <c:v>7.333728894570843E-4</c:v>
                </c:pt>
                <c:pt idx="84">
                  <c:v>1.0593163958824551E-3</c:v>
                </c:pt>
                <c:pt idx="85">
                  <c:v>5.704011362443989E-4</c:v>
                </c:pt>
                <c:pt idx="86">
                  <c:v>8.9634464266976971E-4</c:v>
                </c:pt>
                <c:pt idx="87">
                  <c:v>6.518870128507416E-4</c:v>
                </c:pt>
                <c:pt idx="88">
                  <c:v>6.518870128507416E-4</c:v>
                </c:pt>
                <c:pt idx="89">
                  <c:v>7.333728894570843E-4</c:v>
                </c:pt>
                <c:pt idx="90">
                  <c:v>6.518870128507416E-4</c:v>
                </c:pt>
                <c:pt idx="91">
                  <c:v>1.2222881490951405E-3</c:v>
                </c:pt>
                <c:pt idx="92">
                  <c:v>8.1485876606342711E-4</c:v>
                </c:pt>
                <c:pt idx="93">
                  <c:v>6.518870128507416E-4</c:v>
                </c:pt>
                <c:pt idx="94">
                  <c:v>7.333728894570843E-4</c:v>
                </c:pt>
                <c:pt idx="95">
                  <c:v>1.2222881490951405E-3</c:v>
                </c:pt>
                <c:pt idx="96">
                  <c:v>7.333728894570843E-4</c:v>
                </c:pt>
                <c:pt idx="97">
                  <c:v>6.518870128507416E-4</c:v>
                </c:pt>
                <c:pt idx="98">
                  <c:v>6.518870128507416E-4</c:v>
                </c:pt>
                <c:pt idx="99">
                  <c:v>8.1485876606342711E-4</c:v>
                </c:pt>
                <c:pt idx="100">
                  <c:v>6.518870128507416E-4</c:v>
                </c:pt>
                <c:pt idx="101">
                  <c:v>8.9634464266976971E-4</c:v>
                </c:pt>
                <c:pt idx="102">
                  <c:v>6.518870128507416E-4</c:v>
                </c:pt>
                <c:pt idx="103">
                  <c:v>7.333728894570843E-4</c:v>
                </c:pt>
                <c:pt idx="104">
                  <c:v>5.704011362443989E-4</c:v>
                </c:pt>
                <c:pt idx="105">
                  <c:v>1.3037740257014832E-3</c:v>
                </c:pt>
                <c:pt idx="106">
                  <c:v>8.9634464266976971E-4</c:v>
                </c:pt>
                <c:pt idx="107">
                  <c:v>6.518870128507416E-4</c:v>
                </c:pt>
                <c:pt idx="108">
                  <c:v>8.1485876606342711E-4</c:v>
                </c:pt>
                <c:pt idx="109">
                  <c:v>7.333728894570843E-4</c:v>
                </c:pt>
                <c:pt idx="110">
                  <c:v>6.518870128507416E-4</c:v>
                </c:pt>
                <c:pt idx="111">
                  <c:v>7.333728894570843E-4</c:v>
                </c:pt>
                <c:pt idx="112">
                  <c:v>7.333728894570843E-4</c:v>
                </c:pt>
                <c:pt idx="113">
                  <c:v>7.333728894570843E-4</c:v>
                </c:pt>
                <c:pt idx="114">
                  <c:v>6.518870128507416E-4</c:v>
                </c:pt>
                <c:pt idx="115">
                  <c:v>7.333728894570843E-4</c:v>
                </c:pt>
                <c:pt idx="116">
                  <c:v>6.518870128507416E-4</c:v>
                </c:pt>
                <c:pt idx="117">
                  <c:v>9.7783051927611241E-4</c:v>
                </c:pt>
                <c:pt idx="118">
                  <c:v>6.518870128507416E-4</c:v>
                </c:pt>
                <c:pt idx="119">
                  <c:v>6.518870128507416E-4</c:v>
                </c:pt>
                <c:pt idx="120">
                  <c:v>6.518870128507416E-4</c:v>
                </c:pt>
                <c:pt idx="121">
                  <c:v>6.518870128507416E-4</c:v>
                </c:pt>
                <c:pt idx="122">
                  <c:v>5.704011362443989E-4</c:v>
                </c:pt>
                <c:pt idx="123">
                  <c:v>6.518870128507416E-4</c:v>
                </c:pt>
                <c:pt idx="124">
                  <c:v>7.333728894570843E-4</c:v>
                </c:pt>
                <c:pt idx="125">
                  <c:v>6.518870128507416E-4</c:v>
                </c:pt>
                <c:pt idx="126">
                  <c:v>7.333728894570843E-4</c:v>
                </c:pt>
                <c:pt idx="127">
                  <c:v>5.704011362443989E-4</c:v>
                </c:pt>
                <c:pt idx="128">
                  <c:v>8.9634464266976971E-4</c:v>
                </c:pt>
                <c:pt idx="129">
                  <c:v>6.518870128507416E-4</c:v>
                </c:pt>
                <c:pt idx="130">
                  <c:v>6.518870128507416E-4</c:v>
                </c:pt>
                <c:pt idx="131">
                  <c:v>5.704011362443989E-4</c:v>
                </c:pt>
                <c:pt idx="132">
                  <c:v>8.1485876606342711E-4</c:v>
                </c:pt>
                <c:pt idx="133">
                  <c:v>6.518870128507416E-4</c:v>
                </c:pt>
                <c:pt idx="134">
                  <c:v>6.518870128507416E-4</c:v>
                </c:pt>
                <c:pt idx="135">
                  <c:v>6.518870128507416E-4</c:v>
                </c:pt>
                <c:pt idx="136">
                  <c:v>6.518870128507416E-4</c:v>
                </c:pt>
                <c:pt idx="137">
                  <c:v>6.518870128507416E-4</c:v>
                </c:pt>
                <c:pt idx="138">
                  <c:v>6.518870128507416E-4</c:v>
                </c:pt>
                <c:pt idx="139">
                  <c:v>6.518870128507416E-4</c:v>
                </c:pt>
                <c:pt idx="140">
                  <c:v>6.518870128507416E-4</c:v>
                </c:pt>
                <c:pt idx="141">
                  <c:v>6.518870128507416E-4</c:v>
                </c:pt>
                <c:pt idx="142">
                  <c:v>7.333728894570843E-4</c:v>
                </c:pt>
                <c:pt idx="143">
                  <c:v>6.518870128507416E-4</c:v>
                </c:pt>
                <c:pt idx="144">
                  <c:v>6.518870128507416E-4</c:v>
                </c:pt>
                <c:pt idx="145">
                  <c:v>5.704011362443989E-4</c:v>
                </c:pt>
                <c:pt idx="146">
                  <c:v>7.333728894570843E-4</c:v>
                </c:pt>
                <c:pt idx="147">
                  <c:v>6.518870128507416E-4</c:v>
                </c:pt>
                <c:pt idx="148">
                  <c:v>6.518870128507416E-4</c:v>
                </c:pt>
                <c:pt idx="149">
                  <c:v>5.704011362443989E-4</c:v>
                </c:pt>
                <c:pt idx="150">
                  <c:v>5.704011362443989E-4</c:v>
                </c:pt>
                <c:pt idx="151">
                  <c:v>8.1485876606342711E-4</c:v>
                </c:pt>
                <c:pt idx="152">
                  <c:v>6.518870128507416E-4</c:v>
                </c:pt>
              </c:numCache>
            </c:numRef>
          </c:yVal>
          <c:smooth val="0"/>
        </c:ser>
        <c:ser>
          <c:idx val="6"/>
          <c:order val="6"/>
          <c:spPr>
            <a:ln>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xVal>
            <c:numRef>
              <c:f>'RG-Skim delta graphs'!$B$148:$B$300</c:f>
              <c:numCache>
                <c:formatCode>General</c:formatCode>
                <c:ptCount val="153"/>
                <c:pt idx="0">
                  <c:v>0.37153999999999998</c:v>
                </c:pt>
                <c:pt idx="1">
                  <c:v>0.12676000000000001</c:v>
                </c:pt>
                <c:pt idx="2">
                  <c:v>3.3399999999999999E-2</c:v>
                </c:pt>
                <c:pt idx="3">
                  <c:v>1.435E-2</c:v>
                </c:pt>
                <c:pt idx="4">
                  <c:v>9.4900000000000002E-3</c:v>
                </c:pt>
                <c:pt idx="5">
                  <c:v>6.5500000000000003E-3</c:v>
                </c:pt>
                <c:pt idx="6">
                  <c:v>5.4400000000000004E-3</c:v>
                </c:pt>
                <c:pt idx="7">
                  <c:v>4.5799999999999999E-3</c:v>
                </c:pt>
                <c:pt idx="8">
                  <c:v>4.0299999999999997E-3</c:v>
                </c:pt>
                <c:pt idx="9">
                  <c:v>3.48E-3</c:v>
                </c:pt>
                <c:pt idx="10">
                  <c:v>3.4499999999999999E-3</c:v>
                </c:pt>
                <c:pt idx="11">
                  <c:v>2.97E-3</c:v>
                </c:pt>
                <c:pt idx="12">
                  <c:v>2.82E-3</c:v>
                </c:pt>
                <c:pt idx="13">
                  <c:v>2.66E-3</c:v>
                </c:pt>
                <c:pt idx="14">
                  <c:v>2.4499999999999999E-3</c:v>
                </c:pt>
                <c:pt idx="15">
                  <c:v>2.3999999999999998E-3</c:v>
                </c:pt>
                <c:pt idx="16">
                  <c:v>2.14E-3</c:v>
                </c:pt>
                <c:pt idx="17">
                  <c:v>2.0400000000000001E-3</c:v>
                </c:pt>
                <c:pt idx="18">
                  <c:v>2.1199999999999999E-3</c:v>
                </c:pt>
                <c:pt idx="19">
                  <c:v>1.7600000000000001E-3</c:v>
                </c:pt>
                <c:pt idx="20">
                  <c:v>1.6000000000000001E-3</c:v>
                </c:pt>
                <c:pt idx="21">
                  <c:v>2.0200000000000001E-3</c:v>
                </c:pt>
                <c:pt idx="22">
                  <c:v>1.39E-3</c:v>
                </c:pt>
                <c:pt idx="23">
                  <c:v>2.3900000000000002E-3</c:v>
                </c:pt>
                <c:pt idx="24">
                  <c:v>1.33E-3</c:v>
                </c:pt>
                <c:pt idx="25">
                  <c:v>1.6900000000000001E-3</c:v>
                </c:pt>
                <c:pt idx="26">
                  <c:v>1.1100000000000001E-3</c:v>
                </c:pt>
                <c:pt idx="27">
                  <c:v>1.8400000000000001E-3</c:v>
                </c:pt>
                <c:pt idx="28">
                  <c:v>1.1000000000000001E-3</c:v>
                </c:pt>
                <c:pt idx="29">
                  <c:v>1.2700000000000001E-3</c:v>
                </c:pt>
                <c:pt idx="30">
                  <c:v>9.2000000000000003E-4</c:v>
                </c:pt>
                <c:pt idx="31">
                  <c:v>1.7099999999999999E-3</c:v>
                </c:pt>
                <c:pt idx="32">
                  <c:v>9.7000000000000005E-4</c:v>
                </c:pt>
                <c:pt idx="33">
                  <c:v>1.41E-3</c:v>
                </c:pt>
                <c:pt idx="34">
                  <c:v>7.6000000000000004E-4</c:v>
                </c:pt>
                <c:pt idx="35">
                  <c:v>1.39E-3</c:v>
                </c:pt>
                <c:pt idx="36">
                  <c:v>7.7999999999999999E-4</c:v>
                </c:pt>
                <c:pt idx="37">
                  <c:v>1.31E-3</c:v>
                </c:pt>
                <c:pt idx="38">
                  <c:v>6.7000000000000002E-4</c:v>
                </c:pt>
                <c:pt idx="39">
                  <c:v>8.9999999999999998E-4</c:v>
                </c:pt>
                <c:pt idx="40">
                  <c:v>7.3999999999999999E-4</c:v>
                </c:pt>
                <c:pt idx="41">
                  <c:v>1.1299999999999999E-3</c:v>
                </c:pt>
                <c:pt idx="42">
                  <c:v>6.4999999999999997E-4</c:v>
                </c:pt>
                <c:pt idx="43">
                  <c:v>1.0200000000000001E-3</c:v>
                </c:pt>
                <c:pt idx="44">
                  <c:v>5.9000000000000003E-4</c:v>
                </c:pt>
                <c:pt idx="45">
                  <c:v>9.7000000000000005E-4</c:v>
                </c:pt>
                <c:pt idx="46">
                  <c:v>6.0999999999999997E-4</c:v>
                </c:pt>
                <c:pt idx="47">
                  <c:v>8.5999999999999998E-4</c:v>
                </c:pt>
                <c:pt idx="48">
                  <c:v>5.1000000000000004E-4</c:v>
                </c:pt>
                <c:pt idx="49">
                  <c:v>1.09E-3</c:v>
                </c:pt>
                <c:pt idx="50">
                  <c:v>5.6999999999999998E-4</c:v>
                </c:pt>
                <c:pt idx="51">
                  <c:v>6.9999999999999999E-4</c:v>
                </c:pt>
                <c:pt idx="52">
                  <c:v>5.2999999999999998E-4</c:v>
                </c:pt>
                <c:pt idx="53">
                  <c:v>9.3999999999999997E-4</c:v>
                </c:pt>
                <c:pt idx="54">
                  <c:v>5.0000000000000001E-4</c:v>
                </c:pt>
                <c:pt idx="55">
                  <c:v>4.6000000000000001E-4</c:v>
                </c:pt>
                <c:pt idx="56">
                  <c:v>5.5999999999999995E-4</c:v>
                </c:pt>
                <c:pt idx="57">
                  <c:v>4.6000000000000001E-4</c:v>
                </c:pt>
                <c:pt idx="58">
                  <c:v>5.9999999999999995E-4</c:v>
                </c:pt>
                <c:pt idx="59">
                  <c:v>4.8000000000000001E-4</c:v>
                </c:pt>
                <c:pt idx="60">
                  <c:v>5.5000000000000003E-4</c:v>
                </c:pt>
                <c:pt idx="61">
                  <c:v>4.2999999999999999E-4</c:v>
                </c:pt>
                <c:pt idx="62">
                  <c:v>6.0999999999999997E-4</c:v>
                </c:pt>
                <c:pt idx="63">
                  <c:v>4.4000000000000002E-4</c:v>
                </c:pt>
                <c:pt idx="64">
                  <c:v>6.7000000000000002E-4</c:v>
                </c:pt>
                <c:pt idx="65">
                  <c:v>3.8000000000000002E-4</c:v>
                </c:pt>
                <c:pt idx="66">
                  <c:v>6.4000000000000005E-4</c:v>
                </c:pt>
                <c:pt idx="67">
                  <c:v>4.0000000000000002E-4</c:v>
                </c:pt>
                <c:pt idx="68">
                  <c:v>6.0999999999999997E-4</c:v>
                </c:pt>
                <c:pt idx="69">
                  <c:v>4.0999999999999999E-4</c:v>
                </c:pt>
                <c:pt idx="70">
                  <c:v>3.8999999999999999E-4</c:v>
                </c:pt>
                <c:pt idx="71">
                  <c:v>4.2000000000000002E-4</c:v>
                </c:pt>
                <c:pt idx="72">
                  <c:v>5.9000000000000003E-4</c:v>
                </c:pt>
                <c:pt idx="73">
                  <c:v>3.6000000000000002E-4</c:v>
                </c:pt>
                <c:pt idx="74">
                  <c:v>3.6999999999999999E-4</c:v>
                </c:pt>
                <c:pt idx="75">
                  <c:v>4.0000000000000002E-4</c:v>
                </c:pt>
                <c:pt idx="76">
                  <c:v>3.5E-4</c:v>
                </c:pt>
                <c:pt idx="77">
                  <c:v>4.2000000000000002E-4</c:v>
                </c:pt>
                <c:pt idx="78">
                  <c:v>4.0000000000000002E-4</c:v>
                </c:pt>
                <c:pt idx="79">
                  <c:v>3.4000000000000002E-4</c:v>
                </c:pt>
                <c:pt idx="80">
                  <c:v>3.3E-4</c:v>
                </c:pt>
                <c:pt idx="81">
                  <c:v>4.8999999999999998E-4</c:v>
                </c:pt>
                <c:pt idx="82">
                  <c:v>2.9999999999999997E-4</c:v>
                </c:pt>
                <c:pt idx="83">
                  <c:v>4.8999999999999998E-4</c:v>
                </c:pt>
                <c:pt idx="84">
                  <c:v>3.2000000000000003E-4</c:v>
                </c:pt>
                <c:pt idx="85">
                  <c:v>4.0999999999999999E-4</c:v>
                </c:pt>
                <c:pt idx="86">
                  <c:v>3.4000000000000002E-4</c:v>
                </c:pt>
                <c:pt idx="87">
                  <c:v>3.1E-4</c:v>
                </c:pt>
                <c:pt idx="88">
                  <c:v>3.2000000000000003E-4</c:v>
                </c:pt>
                <c:pt idx="89">
                  <c:v>2.5000000000000001E-4</c:v>
                </c:pt>
                <c:pt idx="90">
                  <c:v>4.8999999999999998E-4</c:v>
                </c:pt>
                <c:pt idx="91">
                  <c:v>3.1E-4</c:v>
                </c:pt>
                <c:pt idx="92">
                  <c:v>2.7E-4</c:v>
                </c:pt>
                <c:pt idx="93">
                  <c:v>2.7999999999999998E-4</c:v>
                </c:pt>
                <c:pt idx="94">
                  <c:v>5.1000000000000004E-4</c:v>
                </c:pt>
                <c:pt idx="95">
                  <c:v>2.7999999999999998E-4</c:v>
                </c:pt>
                <c:pt idx="96">
                  <c:v>2.9999999999999997E-4</c:v>
                </c:pt>
                <c:pt idx="97">
                  <c:v>2.7E-4</c:v>
                </c:pt>
                <c:pt idx="98">
                  <c:v>3.4000000000000002E-4</c:v>
                </c:pt>
                <c:pt idx="99">
                  <c:v>2.5000000000000001E-4</c:v>
                </c:pt>
                <c:pt idx="100">
                  <c:v>3.6999999999999999E-4</c:v>
                </c:pt>
                <c:pt idx="101">
                  <c:v>2.3000000000000001E-4</c:v>
                </c:pt>
                <c:pt idx="102">
                  <c:v>2.5000000000000001E-4</c:v>
                </c:pt>
                <c:pt idx="103">
                  <c:v>2.5000000000000001E-4</c:v>
                </c:pt>
                <c:pt idx="104">
                  <c:v>3.8999999999999999E-4</c:v>
                </c:pt>
                <c:pt idx="105">
                  <c:v>2.4000000000000001E-4</c:v>
                </c:pt>
                <c:pt idx="106">
                  <c:v>2.2000000000000001E-4</c:v>
                </c:pt>
                <c:pt idx="107">
                  <c:v>2.9999999999999997E-4</c:v>
                </c:pt>
                <c:pt idx="108">
                  <c:v>2.4000000000000001E-4</c:v>
                </c:pt>
                <c:pt idx="109">
                  <c:v>2.3000000000000001E-4</c:v>
                </c:pt>
                <c:pt idx="110">
                  <c:v>2.7E-4</c:v>
                </c:pt>
                <c:pt idx="111">
                  <c:v>2.4000000000000001E-4</c:v>
                </c:pt>
                <c:pt idx="112">
                  <c:v>2.5999999999999998E-4</c:v>
                </c:pt>
                <c:pt idx="113">
                  <c:v>2.5000000000000001E-4</c:v>
                </c:pt>
                <c:pt idx="114">
                  <c:v>2.7E-4</c:v>
                </c:pt>
                <c:pt idx="115">
                  <c:v>2.1000000000000001E-4</c:v>
                </c:pt>
                <c:pt idx="116">
                  <c:v>3.6000000000000002E-4</c:v>
                </c:pt>
                <c:pt idx="117">
                  <c:v>2.2000000000000001E-4</c:v>
                </c:pt>
                <c:pt idx="118">
                  <c:v>2.2000000000000001E-4</c:v>
                </c:pt>
                <c:pt idx="119">
                  <c:v>2.3000000000000001E-4</c:v>
                </c:pt>
                <c:pt idx="120">
                  <c:v>2.0000000000000001E-4</c:v>
                </c:pt>
                <c:pt idx="121">
                  <c:v>2.5000000000000001E-4</c:v>
                </c:pt>
                <c:pt idx="122">
                  <c:v>2.1000000000000001E-4</c:v>
                </c:pt>
                <c:pt idx="123">
                  <c:v>2.4000000000000001E-4</c:v>
                </c:pt>
                <c:pt idx="124">
                  <c:v>1.8000000000000001E-4</c:v>
                </c:pt>
                <c:pt idx="125">
                  <c:v>2.7999999999999998E-4</c:v>
                </c:pt>
                <c:pt idx="126">
                  <c:v>2.1000000000000001E-4</c:v>
                </c:pt>
                <c:pt idx="127">
                  <c:v>3.1E-4</c:v>
                </c:pt>
                <c:pt idx="128">
                  <c:v>2.0000000000000001E-4</c:v>
                </c:pt>
                <c:pt idx="129">
                  <c:v>2.1000000000000001E-4</c:v>
                </c:pt>
                <c:pt idx="130">
                  <c:v>1.8000000000000001E-4</c:v>
                </c:pt>
                <c:pt idx="131">
                  <c:v>2.5999999999999998E-4</c:v>
                </c:pt>
                <c:pt idx="132">
                  <c:v>1.7000000000000001E-4</c:v>
                </c:pt>
                <c:pt idx="133">
                  <c:v>1.6000000000000001E-4</c:v>
                </c:pt>
                <c:pt idx="134">
                  <c:v>2.5000000000000001E-4</c:v>
                </c:pt>
                <c:pt idx="135">
                  <c:v>1.8000000000000001E-4</c:v>
                </c:pt>
                <c:pt idx="136">
                  <c:v>2.0000000000000001E-4</c:v>
                </c:pt>
                <c:pt idx="137">
                  <c:v>1.7000000000000001E-4</c:v>
                </c:pt>
                <c:pt idx="138">
                  <c:v>1.7000000000000001E-4</c:v>
                </c:pt>
                <c:pt idx="139">
                  <c:v>2.0000000000000001E-4</c:v>
                </c:pt>
                <c:pt idx="140">
                  <c:v>1.7000000000000001E-4</c:v>
                </c:pt>
                <c:pt idx="141">
                  <c:v>2.7E-4</c:v>
                </c:pt>
                <c:pt idx="142">
                  <c:v>2.0000000000000001E-4</c:v>
                </c:pt>
                <c:pt idx="143">
                  <c:v>2.1000000000000001E-4</c:v>
                </c:pt>
                <c:pt idx="144">
                  <c:v>1.4999999999999999E-4</c:v>
                </c:pt>
                <c:pt idx="145">
                  <c:v>2.3000000000000001E-4</c:v>
                </c:pt>
                <c:pt idx="146">
                  <c:v>1.6000000000000001E-4</c:v>
                </c:pt>
                <c:pt idx="147">
                  <c:v>1.6000000000000001E-4</c:v>
                </c:pt>
                <c:pt idx="148">
                  <c:v>2.3000000000000001E-4</c:v>
                </c:pt>
                <c:pt idx="149">
                  <c:v>1.4999999999999999E-4</c:v>
                </c:pt>
                <c:pt idx="150">
                  <c:v>2.7999999999999998E-4</c:v>
                </c:pt>
                <c:pt idx="151">
                  <c:v>1.6000000000000001E-4</c:v>
                </c:pt>
                <c:pt idx="152">
                  <c:v>1.4999999999999999E-4</c:v>
                </c:pt>
              </c:numCache>
            </c:numRef>
          </c:xVal>
          <c:yVal>
            <c:numRef>
              <c:f>'RG-Skim delta graphs'!$E$148:$E$300</c:f>
              <c:numCache>
                <c:formatCode>General</c:formatCode>
                <c:ptCount val="153"/>
                <c:pt idx="0">
                  <c:v>8.1070298635650351E-2</c:v>
                </c:pt>
                <c:pt idx="1">
                  <c:v>2.0982613226133248E-2</c:v>
                </c:pt>
                <c:pt idx="2">
                  <c:v>1.2353258893521554E-2</c:v>
                </c:pt>
                <c:pt idx="3">
                  <c:v>5.5247424339100355E-3</c:v>
                </c:pt>
                <c:pt idx="4">
                  <c:v>3.650567271964153E-3</c:v>
                </c:pt>
                <c:pt idx="5">
                  <c:v>2.9171943825070687E-3</c:v>
                </c:pt>
                <c:pt idx="6">
                  <c:v>2.1838214930499844E-3</c:v>
                </c:pt>
                <c:pt idx="7">
                  <c:v>1.8578779866246138E-3</c:v>
                </c:pt>
                <c:pt idx="8">
                  <c:v>1.5808260061630486E-3</c:v>
                </c:pt>
                <c:pt idx="9">
                  <c:v>1.4423000159322658E-3</c:v>
                </c:pt>
                <c:pt idx="10">
                  <c:v>1.3037740257014832E-3</c:v>
                </c:pt>
                <c:pt idx="11">
                  <c:v>1.3037740257014832E-3</c:v>
                </c:pt>
                <c:pt idx="12">
                  <c:v>1.0511678082218208E-3</c:v>
                </c:pt>
                <c:pt idx="13">
                  <c:v>1.1408022724887978E-3</c:v>
                </c:pt>
                <c:pt idx="14">
                  <c:v>1.0104248699186495E-3</c:v>
                </c:pt>
                <c:pt idx="15">
                  <c:v>9.0449323033040408E-4</c:v>
                </c:pt>
                <c:pt idx="16">
                  <c:v>1.026722045239918E-3</c:v>
                </c:pt>
                <c:pt idx="17">
                  <c:v>7.5781865243898711E-4</c:v>
                </c:pt>
                <c:pt idx="18">
                  <c:v>7.7411582776025565E-4</c:v>
                </c:pt>
                <c:pt idx="19">
                  <c:v>9.0449323033040408E-4</c:v>
                </c:pt>
                <c:pt idx="20">
                  <c:v>6.6818418817201025E-4</c:v>
                </c:pt>
                <c:pt idx="21">
                  <c:v>6.8448136349327868E-4</c:v>
                </c:pt>
                <c:pt idx="22">
                  <c:v>1.0756135712037236E-3</c:v>
                </c:pt>
                <c:pt idx="23">
                  <c:v>5.0521243495932474E-4</c:v>
                </c:pt>
                <c:pt idx="24">
                  <c:v>1.4911915418960714E-3</c:v>
                </c:pt>
                <c:pt idx="25">
                  <c:v>6.3558983752947306E-4</c:v>
                </c:pt>
                <c:pt idx="26">
                  <c:v>9.6968193161547824E-4</c:v>
                </c:pt>
                <c:pt idx="27">
                  <c:v>4.889152596380562E-4</c:v>
                </c:pt>
                <c:pt idx="28">
                  <c:v>1.1408022724887978E-3</c:v>
                </c:pt>
                <c:pt idx="29">
                  <c:v>4.9706384729869058E-4</c:v>
                </c:pt>
                <c:pt idx="30">
                  <c:v>6.6818418817201025E-4</c:v>
                </c:pt>
                <c:pt idx="31">
                  <c:v>3.9113220771044496E-4</c:v>
                </c:pt>
                <c:pt idx="32">
                  <c:v>1.1082079218462607E-3</c:v>
                </c:pt>
                <c:pt idx="33">
                  <c:v>4.7261808431678766E-4</c:v>
                </c:pt>
                <c:pt idx="34">
                  <c:v>8.6375029202723263E-4</c:v>
                </c:pt>
                <c:pt idx="35">
                  <c:v>3.5038926940727361E-4</c:v>
                </c:pt>
                <c:pt idx="36">
                  <c:v>9.1264181799103825E-4</c:v>
                </c:pt>
                <c:pt idx="37">
                  <c:v>4.2372655835298204E-4</c:v>
                </c:pt>
                <c:pt idx="38">
                  <c:v>8.3930452904532982E-4</c:v>
                </c:pt>
                <c:pt idx="39">
                  <c:v>3.4224068174663934E-4</c:v>
                </c:pt>
                <c:pt idx="40">
                  <c:v>4.889152596380562E-4</c:v>
                </c:pt>
                <c:pt idx="41">
                  <c:v>3.259435064253708E-4</c:v>
                </c:pt>
                <c:pt idx="42">
                  <c:v>7.333728894570843E-4</c:v>
                </c:pt>
                <c:pt idx="43">
                  <c:v>3.4224068174663934E-4</c:v>
                </c:pt>
                <c:pt idx="44">
                  <c:v>6.6818418817201025E-4</c:v>
                </c:pt>
                <c:pt idx="45">
                  <c:v>3.0149774344346805E-4</c:v>
                </c:pt>
                <c:pt idx="46">
                  <c:v>6.1929266220820452E-4</c:v>
                </c:pt>
                <c:pt idx="47">
                  <c:v>3.259435064253708E-4</c:v>
                </c:pt>
                <c:pt idx="48">
                  <c:v>5.5410396092313036E-4</c:v>
                </c:pt>
                <c:pt idx="49">
                  <c:v>2.6890339280093091E-4</c:v>
                </c:pt>
                <c:pt idx="50">
                  <c:v>7.7411582776025565E-4</c:v>
                </c:pt>
                <c:pt idx="51">
                  <c:v>3.4224068174663934E-4</c:v>
                </c:pt>
                <c:pt idx="52">
                  <c:v>4.0742938303171356E-4</c:v>
                </c:pt>
                <c:pt idx="53">
                  <c:v>2.6890339280093091E-4</c:v>
                </c:pt>
                <c:pt idx="54">
                  <c:v>6.6003560051137587E-4</c:v>
                </c:pt>
                <c:pt idx="55">
                  <c:v>3.1779491876473653E-4</c:v>
                </c:pt>
                <c:pt idx="56">
                  <c:v>2.5260621747966237E-4</c:v>
                </c:pt>
                <c:pt idx="57">
                  <c:v>3.259435064253708E-4</c:v>
                </c:pt>
                <c:pt idx="58">
                  <c:v>2.5260621747966237E-4</c:v>
                </c:pt>
                <c:pt idx="59">
                  <c:v>3.9113220771044496E-4</c:v>
                </c:pt>
                <c:pt idx="60">
                  <c:v>2.444576298190281E-4</c:v>
                </c:pt>
                <c:pt idx="61">
                  <c:v>3.5853785706790794E-4</c:v>
                </c:pt>
                <c:pt idx="62">
                  <c:v>2.2816045449775956E-4</c:v>
                </c:pt>
                <c:pt idx="63">
                  <c:v>4.1557797069234783E-4</c:v>
                </c:pt>
                <c:pt idx="64">
                  <c:v>2.6075480514029664E-4</c:v>
                </c:pt>
                <c:pt idx="65">
                  <c:v>4.8076667197742193E-4</c:v>
                </c:pt>
                <c:pt idx="66">
                  <c:v>2.444576298190281E-4</c:v>
                </c:pt>
                <c:pt idx="67">
                  <c:v>4.4002373367425064E-4</c:v>
                </c:pt>
                <c:pt idx="68">
                  <c:v>2.2816045449775956E-4</c:v>
                </c:pt>
                <c:pt idx="69">
                  <c:v>4.2372655835298204E-4</c:v>
                </c:pt>
                <c:pt idx="70">
                  <c:v>2.6075480514029664E-4</c:v>
                </c:pt>
                <c:pt idx="71">
                  <c:v>2.444576298190281E-4</c:v>
                </c:pt>
                <c:pt idx="72">
                  <c:v>2.444576298190281E-4</c:v>
                </c:pt>
                <c:pt idx="73">
                  <c:v>4.4817232133488485E-4</c:v>
                </c:pt>
                <c:pt idx="74">
                  <c:v>2.444576298190281E-4</c:v>
                </c:pt>
                <c:pt idx="75">
                  <c:v>2.6890339280093091E-4</c:v>
                </c:pt>
                <c:pt idx="76">
                  <c:v>2.3630904215839383E-4</c:v>
                </c:pt>
                <c:pt idx="77">
                  <c:v>2.6075480514029664E-4</c:v>
                </c:pt>
                <c:pt idx="78">
                  <c:v>2.6890339280093091E-4</c:v>
                </c:pt>
                <c:pt idx="79">
                  <c:v>2.6890339280093091E-4</c:v>
                </c:pt>
                <c:pt idx="80">
                  <c:v>2.1186327917649102E-4</c:v>
                </c:pt>
                <c:pt idx="81">
                  <c:v>2.1186327917649102E-4</c:v>
                </c:pt>
                <c:pt idx="82">
                  <c:v>3.5038926940727361E-4</c:v>
                </c:pt>
                <c:pt idx="83">
                  <c:v>2.3630904215839383E-4</c:v>
                </c:pt>
                <c:pt idx="84">
                  <c:v>3.5853785706790794E-4</c:v>
                </c:pt>
                <c:pt idx="85">
                  <c:v>2.0371469151585678E-4</c:v>
                </c:pt>
                <c:pt idx="86">
                  <c:v>2.8520056812219945E-4</c:v>
                </c:pt>
                <c:pt idx="87">
                  <c:v>2.2816045449775956E-4</c:v>
                </c:pt>
                <c:pt idx="88">
                  <c:v>2.1186327917649102E-4</c:v>
                </c:pt>
                <c:pt idx="89">
                  <c:v>2.2816045449775956E-4</c:v>
                </c:pt>
                <c:pt idx="90">
                  <c:v>1.8741751619458821E-4</c:v>
                </c:pt>
                <c:pt idx="91">
                  <c:v>3.5853785706790794E-4</c:v>
                </c:pt>
                <c:pt idx="92">
                  <c:v>2.2816045449775956E-4</c:v>
                </c:pt>
                <c:pt idx="93">
                  <c:v>2.1186327917649102E-4</c:v>
                </c:pt>
                <c:pt idx="94">
                  <c:v>2.1186327917649102E-4</c:v>
                </c:pt>
                <c:pt idx="95">
                  <c:v>4.0742938303171356E-4</c:v>
                </c:pt>
                <c:pt idx="96">
                  <c:v>2.2001186683712532E-4</c:v>
                </c:pt>
                <c:pt idx="97">
                  <c:v>2.2001186683712532E-4</c:v>
                </c:pt>
                <c:pt idx="98">
                  <c:v>1.9556610385522248E-4</c:v>
                </c:pt>
                <c:pt idx="99">
                  <c:v>2.6075480514029664E-4</c:v>
                </c:pt>
                <c:pt idx="100">
                  <c:v>1.9556610385522248E-4</c:v>
                </c:pt>
                <c:pt idx="101">
                  <c:v>2.8520056812219945E-4</c:v>
                </c:pt>
                <c:pt idx="102">
                  <c:v>1.7112034087331967E-4</c:v>
                </c:pt>
                <c:pt idx="103">
                  <c:v>2.2001186683712532E-4</c:v>
                </c:pt>
                <c:pt idx="104">
                  <c:v>1.8741751619458821E-4</c:v>
                </c:pt>
                <c:pt idx="105">
                  <c:v>3.4224068174663934E-4</c:v>
                </c:pt>
                <c:pt idx="106">
                  <c:v>2.2001186683712532E-4</c:v>
                </c:pt>
                <c:pt idx="107">
                  <c:v>1.9556610385522248E-4</c:v>
                </c:pt>
                <c:pt idx="108">
                  <c:v>2.2816045449775956E-4</c:v>
                </c:pt>
                <c:pt idx="109">
                  <c:v>2.1186327917649102E-4</c:v>
                </c:pt>
                <c:pt idx="110">
                  <c:v>1.9556610385522248E-4</c:v>
                </c:pt>
                <c:pt idx="111">
                  <c:v>2.0371469151585678E-4</c:v>
                </c:pt>
                <c:pt idx="112">
                  <c:v>2.0371469151585678E-4</c:v>
                </c:pt>
                <c:pt idx="113">
                  <c:v>2.1186327917649102E-4</c:v>
                </c:pt>
                <c:pt idx="114">
                  <c:v>2.0371469151585678E-4</c:v>
                </c:pt>
                <c:pt idx="115">
                  <c:v>2.1186327917649102E-4</c:v>
                </c:pt>
                <c:pt idx="116">
                  <c:v>1.7926892853395397E-4</c:v>
                </c:pt>
                <c:pt idx="117">
                  <c:v>3.0149774344346805E-4</c:v>
                </c:pt>
                <c:pt idx="118">
                  <c:v>1.9556610385522248E-4</c:v>
                </c:pt>
                <c:pt idx="119">
                  <c:v>1.9556610385522248E-4</c:v>
                </c:pt>
                <c:pt idx="120">
                  <c:v>1.7926892853395397E-4</c:v>
                </c:pt>
                <c:pt idx="121">
                  <c:v>1.8741751619458821E-4</c:v>
                </c:pt>
                <c:pt idx="122">
                  <c:v>1.9556610385522248E-4</c:v>
                </c:pt>
                <c:pt idx="123">
                  <c:v>1.7926892853395397E-4</c:v>
                </c:pt>
                <c:pt idx="124">
                  <c:v>2.1186327917649102E-4</c:v>
                </c:pt>
                <c:pt idx="125">
                  <c:v>1.629717532126854E-4</c:v>
                </c:pt>
                <c:pt idx="126">
                  <c:v>2.2816045449775956E-4</c:v>
                </c:pt>
                <c:pt idx="127">
                  <c:v>1.7112034087331967E-4</c:v>
                </c:pt>
                <c:pt idx="128">
                  <c:v>2.6890339280093091E-4</c:v>
                </c:pt>
                <c:pt idx="129">
                  <c:v>1.7926892853395397E-4</c:v>
                </c:pt>
                <c:pt idx="130">
                  <c:v>1.8741751619458821E-4</c:v>
                </c:pt>
                <c:pt idx="131">
                  <c:v>1.629717532126854E-4</c:v>
                </c:pt>
                <c:pt idx="132">
                  <c:v>2.3630904215839383E-4</c:v>
                </c:pt>
                <c:pt idx="133">
                  <c:v>1.629717532126854E-4</c:v>
                </c:pt>
                <c:pt idx="134">
                  <c:v>1.629717532126854E-4</c:v>
                </c:pt>
                <c:pt idx="135">
                  <c:v>2.0371469151585678E-4</c:v>
                </c:pt>
                <c:pt idx="136">
                  <c:v>1.7926892853395397E-4</c:v>
                </c:pt>
                <c:pt idx="137">
                  <c:v>1.8741751619458821E-4</c:v>
                </c:pt>
                <c:pt idx="138">
                  <c:v>1.629717532126854E-4</c:v>
                </c:pt>
                <c:pt idx="139">
                  <c:v>1.7112034087331967E-4</c:v>
                </c:pt>
                <c:pt idx="140">
                  <c:v>1.7926892853395397E-4</c:v>
                </c:pt>
                <c:pt idx="141">
                  <c:v>1.7112034087331967E-4</c:v>
                </c:pt>
                <c:pt idx="142">
                  <c:v>2.3630904215839383E-4</c:v>
                </c:pt>
                <c:pt idx="143">
                  <c:v>1.7112034087331967E-4</c:v>
                </c:pt>
                <c:pt idx="144">
                  <c:v>1.9556610385522248E-4</c:v>
                </c:pt>
                <c:pt idx="145">
                  <c:v>1.629717532126854E-4</c:v>
                </c:pt>
                <c:pt idx="146">
                  <c:v>2.1186327917649102E-4</c:v>
                </c:pt>
                <c:pt idx="147">
                  <c:v>1.629717532126854E-4</c:v>
                </c:pt>
                <c:pt idx="148">
                  <c:v>1.7926892853395397E-4</c:v>
                </c:pt>
                <c:pt idx="149">
                  <c:v>1.8741751619458821E-4</c:v>
                </c:pt>
                <c:pt idx="150">
                  <c:v>1.5482316555205113E-4</c:v>
                </c:pt>
                <c:pt idx="151">
                  <c:v>2.5260621747966237E-4</c:v>
                </c:pt>
                <c:pt idx="152">
                  <c:v>1.7112034087331967E-4</c:v>
                </c:pt>
              </c:numCache>
            </c:numRef>
          </c:yVal>
          <c:smooth val="0"/>
        </c:ser>
        <c:dLbls>
          <c:showLegendKey val="0"/>
          <c:showVal val="0"/>
          <c:showCatName val="0"/>
          <c:showSerName val="0"/>
          <c:showPercent val="0"/>
          <c:showBubbleSize val="0"/>
        </c:dLbls>
        <c:axId val="107803776"/>
        <c:axId val="107806080"/>
      </c:scatterChart>
      <c:valAx>
        <c:axId val="107803776"/>
        <c:scaling>
          <c:logBase val="10"/>
          <c:orientation val="minMax"/>
          <c:max val="1"/>
          <c:min val="1.0000000000000004E-7"/>
        </c:scaling>
        <c:delete val="0"/>
        <c:axPos val="b"/>
        <c:majorGridlines/>
        <c:title>
          <c:tx>
            <c:rich>
              <a:bodyPr/>
              <a:lstStyle/>
              <a:p>
                <a:pPr>
                  <a:defRPr/>
                </a:pPr>
                <a:r>
                  <a:rPr lang="en-US"/>
                  <a:t>Relative Gap (posterior)</a:t>
                </a:r>
              </a:p>
            </c:rich>
          </c:tx>
          <c:layout/>
          <c:overlay val="0"/>
        </c:title>
        <c:numFmt formatCode="General" sourceLinked="1"/>
        <c:majorTickMark val="out"/>
        <c:minorTickMark val="none"/>
        <c:tickLblPos val="low"/>
        <c:crossAx val="107806080"/>
        <c:crosses val="autoZero"/>
        <c:crossBetween val="midCat"/>
      </c:valAx>
      <c:valAx>
        <c:axId val="107806080"/>
        <c:scaling>
          <c:logBase val="10"/>
          <c:orientation val="minMax"/>
          <c:max val="1"/>
          <c:min val="1.0000000000000004E-6"/>
        </c:scaling>
        <c:delete val="0"/>
        <c:axPos val="l"/>
        <c:majorGridlines/>
        <c:title>
          <c:tx>
            <c:rich>
              <a:bodyPr rot="-5400000" vert="horz"/>
              <a:lstStyle/>
              <a:p>
                <a:pPr>
                  <a:defRPr/>
                </a:pPr>
                <a:r>
                  <a:rPr lang="en-US" dirty="0"/>
                  <a:t>Relative Skim </a:t>
                </a:r>
                <a:r>
                  <a:rPr lang="en-US" dirty="0" smtClean="0"/>
                  <a:t>Error</a:t>
                </a:r>
                <a:endParaRPr lang="en-US" dirty="0"/>
              </a:p>
            </c:rich>
          </c:tx>
          <c:layout/>
          <c:overlay val="0"/>
        </c:title>
        <c:numFmt formatCode="General" sourceLinked="1"/>
        <c:majorTickMark val="out"/>
        <c:minorTickMark val="none"/>
        <c:tickLblPos val="low"/>
        <c:crossAx val="107803776"/>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2911441625354"/>
          <c:y val="1.9027454473075186E-2"/>
          <c:w val="0.81734434237386999"/>
          <c:h val="0.87130471022203304"/>
        </c:manualLayout>
      </c:layout>
      <c:scatterChart>
        <c:scatterStyle val="lineMarker"/>
        <c:varyColors val="0"/>
        <c:ser>
          <c:idx val="0"/>
          <c:order val="0"/>
          <c:tx>
            <c:strRef>
              <c:f>'RG-Skim delta graphs'!$C$4</c:f>
              <c:strCache>
                <c:ptCount val="1"/>
                <c:pt idx="0">
                  <c:v>Extreme/atl</c:v>
                </c:pt>
              </c:strCache>
            </c:strRef>
          </c:tx>
          <c:spPr>
            <a:ln>
              <a:solidFill>
                <a:schemeClr val="accent1">
                  <a:lumMod val="40000"/>
                  <a:lumOff val="60000"/>
                  <a:alpha val="50000"/>
                </a:schemeClr>
              </a:solidFill>
            </a:ln>
          </c:spPr>
          <c:marker>
            <c:symbol val="diamond"/>
            <c:size val="5"/>
            <c:spPr>
              <a:solidFill>
                <a:schemeClr val="accent1">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graphs'!$C$7:$C$1161</c:f>
              <c:numCache>
                <c:formatCode>General</c:formatCode>
                <c:ptCount val="1155"/>
                <c:pt idx="0">
                  <c:v>4.0158989506114358</c:v>
                </c:pt>
                <c:pt idx="1">
                  <c:v>1.5225813113723135</c:v>
                </c:pt>
                <c:pt idx="2">
                  <c:v>1.1793754056744927</c:v>
                </c:pt>
                <c:pt idx="3">
                  <c:v>0.56044865681716172</c:v>
                </c:pt>
                <c:pt idx="4">
                  <c:v>0.54660212008121367</c:v>
                </c:pt>
                <c:pt idx="5">
                  <c:v>0.36868084464405526</c:v>
                </c:pt>
                <c:pt idx="6">
                  <c:v>0.32324269496686631</c:v>
                </c:pt>
                <c:pt idx="7">
                  <c:v>0.28593770521710316</c:v>
                </c:pt>
                <c:pt idx="8">
                  <c:v>0.37607462639626049</c:v>
                </c:pt>
                <c:pt idx="9">
                  <c:v>0.23881915059623121</c:v>
                </c:pt>
                <c:pt idx="10">
                  <c:v>0.39771824207089784</c:v>
                </c:pt>
                <c:pt idx="11">
                  <c:v>0.32364599215335021</c:v>
                </c:pt>
                <c:pt idx="12">
                  <c:v>0.2952807567039808</c:v>
                </c:pt>
                <c:pt idx="13">
                  <c:v>0.18659216494656286</c:v>
                </c:pt>
                <c:pt idx="14">
                  <c:v>0.28089649038605413</c:v>
                </c:pt>
                <c:pt idx="15">
                  <c:v>0.16696503520434516</c:v>
                </c:pt>
                <c:pt idx="16">
                  <c:v>0.14263277161981497</c:v>
                </c:pt>
                <c:pt idx="17">
                  <c:v>0.2422471766813446</c:v>
                </c:pt>
                <c:pt idx="18">
                  <c:v>0.13718825960228198</c:v>
                </c:pt>
                <c:pt idx="19">
                  <c:v>0.12193018271364015</c:v>
                </c:pt>
                <c:pt idx="20">
                  <c:v>0.17892951840336827</c:v>
                </c:pt>
                <c:pt idx="21">
                  <c:v>0.18013940996282007</c:v>
                </c:pt>
                <c:pt idx="22">
                  <c:v>0.13080272081628649</c:v>
                </c:pt>
                <c:pt idx="23">
                  <c:v>0.11124280727181612</c:v>
                </c:pt>
                <c:pt idx="24">
                  <c:v>0.23606328648859107</c:v>
                </c:pt>
                <c:pt idx="25">
                  <c:v>0.17207346623314154</c:v>
                </c:pt>
                <c:pt idx="26">
                  <c:v>0.12912231587260348</c:v>
                </c:pt>
                <c:pt idx="27">
                  <c:v>0.10142924240070726</c:v>
                </c:pt>
                <c:pt idx="28">
                  <c:v>0.16138609079131752</c:v>
                </c:pt>
                <c:pt idx="29">
                  <c:v>0.18074435574254594</c:v>
                </c:pt>
                <c:pt idx="30">
                  <c:v>0.13779320538200787</c:v>
                </c:pt>
                <c:pt idx="31">
                  <c:v>8.1062734483269019E-2</c:v>
                </c:pt>
                <c:pt idx="32">
                  <c:v>0.14182617724684712</c:v>
                </c:pt>
                <c:pt idx="33">
                  <c:v>8.7784354258001115E-2</c:v>
                </c:pt>
                <c:pt idx="34">
                  <c:v>0.11124280727181612</c:v>
                </c:pt>
                <c:pt idx="35">
                  <c:v>7.4542763301778892E-2</c:v>
                </c:pt>
                <c:pt idx="36">
                  <c:v>0.12569428978749012</c:v>
                </c:pt>
                <c:pt idx="37">
                  <c:v>7.0845872425676248E-2</c:v>
                </c:pt>
                <c:pt idx="38">
                  <c:v>7.5954303454472627E-2</c:v>
                </c:pt>
                <c:pt idx="39">
                  <c:v>0.12482047921677494</c:v>
                </c:pt>
                <c:pt idx="40">
                  <c:v>0.10189975578493851</c:v>
                </c:pt>
                <c:pt idx="41">
                  <c:v>5.7940362458190627E-2</c:v>
                </c:pt>
                <c:pt idx="42">
                  <c:v>9.8942243084056386E-2</c:v>
                </c:pt>
                <c:pt idx="43">
                  <c:v>6.5065279419406652E-2</c:v>
                </c:pt>
                <c:pt idx="44">
                  <c:v>9.0809083156630555E-2</c:v>
                </c:pt>
                <c:pt idx="45">
                  <c:v>6.9837629459466422E-2</c:v>
                </c:pt>
                <c:pt idx="46">
                  <c:v>5.6864903294233493E-2</c:v>
                </c:pt>
                <c:pt idx="47">
                  <c:v>6.7417846340562873E-2</c:v>
                </c:pt>
                <c:pt idx="48">
                  <c:v>5.9351902610884369E-2</c:v>
                </c:pt>
                <c:pt idx="49">
                  <c:v>8.3280869008930627E-2</c:v>
                </c:pt>
                <c:pt idx="50">
                  <c:v>9.484205502146982E-2</c:v>
                </c:pt>
                <c:pt idx="51">
                  <c:v>5.7133768085222775E-2</c:v>
                </c:pt>
                <c:pt idx="52">
                  <c:v>7.111473721666553E-2</c:v>
                </c:pt>
                <c:pt idx="53">
                  <c:v>3.4549125642122952E-2</c:v>
                </c:pt>
                <c:pt idx="54">
                  <c:v>7.0375359041444999E-2</c:v>
                </c:pt>
                <c:pt idx="55">
                  <c:v>7.205576398512803E-2</c:v>
                </c:pt>
                <c:pt idx="56">
                  <c:v>6.5334144210395934E-2</c:v>
                </c:pt>
                <c:pt idx="57">
                  <c:v>3.5490152410585445E-2</c:v>
                </c:pt>
                <c:pt idx="58">
                  <c:v>7.803800558463958E-2</c:v>
                </c:pt>
                <c:pt idx="59">
                  <c:v>4.2010123592075573E-2</c:v>
                </c:pt>
                <c:pt idx="60">
                  <c:v>5.6663254700991532E-2</c:v>
                </c:pt>
                <c:pt idx="61">
                  <c:v>3.9657556670919338E-2</c:v>
                </c:pt>
                <c:pt idx="62">
                  <c:v>8.4154679579645786E-2</c:v>
                </c:pt>
                <c:pt idx="63">
                  <c:v>5.5923876525771E-2</c:v>
                </c:pt>
                <c:pt idx="64">
                  <c:v>2.9843991799810489E-2</c:v>
                </c:pt>
                <c:pt idx="65">
                  <c:v>3.0247288986294415E-2</c:v>
                </c:pt>
                <c:pt idx="66">
                  <c:v>6.3922604057702184E-2</c:v>
                </c:pt>
                <c:pt idx="67">
                  <c:v>4.2480636976306822E-2</c:v>
                </c:pt>
                <c:pt idx="68">
                  <c:v>3.1860477732230115E-2</c:v>
                </c:pt>
                <c:pt idx="69">
                  <c:v>3.0785018568272982E-2</c:v>
                </c:pt>
                <c:pt idx="70">
                  <c:v>4.4564339106473769E-2</c:v>
                </c:pt>
                <c:pt idx="71">
                  <c:v>2.63487495169498E-2</c:v>
                </c:pt>
                <c:pt idx="72">
                  <c:v>4.4631555304221089E-2</c:v>
                </c:pt>
                <c:pt idx="73">
                  <c:v>2.9306262217831919E-2</c:v>
                </c:pt>
                <c:pt idx="74">
                  <c:v>3.7909935529488993E-2</c:v>
                </c:pt>
                <c:pt idx="75">
                  <c:v>4.7521851807355887E-2</c:v>
                </c:pt>
                <c:pt idx="76">
                  <c:v>3.8514881309214884E-2</c:v>
                </c:pt>
                <c:pt idx="77">
                  <c:v>2.271907483859447E-2</c:v>
                </c:pt>
                <c:pt idx="78">
                  <c:v>4.0464151043887189E-2</c:v>
                </c:pt>
                <c:pt idx="79">
                  <c:v>3.2599855907450646E-2</c:v>
                </c:pt>
                <c:pt idx="80">
                  <c:v>3.3876963664649741E-2</c:v>
                </c:pt>
                <c:pt idx="81">
                  <c:v>2.3727317804804283E-2</c:v>
                </c:pt>
                <c:pt idx="82">
                  <c:v>4.584144686367287E-2</c:v>
                </c:pt>
                <c:pt idx="83">
                  <c:v>1.5258076888641848E-2</c:v>
                </c:pt>
                <c:pt idx="84">
                  <c:v>5.4512336373077265E-2</c:v>
                </c:pt>
                <c:pt idx="85">
                  <c:v>2.789472206513818E-2</c:v>
                </c:pt>
                <c:pt idx="86">
                  <c:v>4.1808474998833611E-2</c:v>
                </c:pt>
                <c:pt idx="87">
                  <c:v>1.8753319171502539E-2</c:v>
                </c:pt>
                <c:pt idx="88">
                  <c:v>5.3369661011372811E-2</c:v>
                </c:pt>
                <c:pt idx="89">
                  <c:v>3.0314505184041735E-2</c:v>
                </c:pt>
                <c:pt idx="90">
                  <c:v>2.2046912861121263E-2</c:v>
                </c:pt>
                <c:pt idx="91">
                  <c:v>4.4429906710979128E-2</c:v>
                </c:pt>
                <c:pt idx="92">
                  <c:v>1.7005698030072191E-2</c:v>
                </c:pt>
                <c:pt idx="93">
                  <c:v>3.4347477048880991E-2</c:v>
                </c:pt>
                <c:pt idx="94">
                  <c:v>2.1778048070131978E-2</c:v>
                </c:pt>
                <c:pt idx="95">
                  <c:v>4.7118554620871958E-2</c:v>
                </c:pt>
                <c:pt idx="96">
                  <c:v>2.1643615674637337E-2</c:v>
                </c:pt>
                <c:pt idx="97">
                  <c:v>1.9089400160239137E-2</c:v>
                </c:pt>
                <c:pt idx="98">
                  <c:v>3.4414693246628311E-2</c:v>
                </c:pt>
                <c:pt idx="99">
                  <c:v>2.4937209364256061E-2</c:v>
                </c:pt>
                <c:pt idx="100">
                  <c:v>3.3473666478165819E-2</c:v>
                </c:pt>
                <c:pt idx="101">
                  <c:v>2.3660101607056963E-2</c:v>
                </c:pt>
                <c:pt idx="102">
                  <c:v>1.9895994533206989E-2</c:v>
                </c:pt>
                <c:pt idx="103">
                  <c:v>2.5878236132718554E-2</c:v>
                </c:pt>
                <c:pt idx="104">
                  <c:v>3.5960665794816694E-2</c:v>
                </c:pt>
                <c:pt idx="105">
                  <c:v>4.2144555987570213E-2</c:v>
                </c:pt>
                <c:pt idx="106">
                  <c:v>2.1710831872384657E-2</c:v>
                </c:pt>
                <c:pt idx="107">
                  <c:v>2.4533912177772135E-2</c:v>
                </c:pt>
                <c:pt idx="108">
                  <c:v>1.8618886776007895E-2</c:v>
                </c:pt>
                <c:pt idx="109">
                  <c:v>4.3354447547021994E-2</c:v>
                </c:pt>
                <c:pt idx="110">
                  <c:v>2.1778048070131978E-2</c:v>
                </c:pt>
                <c:pt idx="111">
                  <c:v>1.9828778335459669E-2</c:v>
                </c:pt>
                <c:pt idx="112">
                  <c:v>1.9627129742217708E-2</c:v>
                </c:pt>
                <c:pt idx="113">
                  <c:v>2.9037397426842637E-2</c:v>
                </c:pt>
                <c:pt idx="114">
                  <c:v>2.5945452330465874E-2</c:v>
                </c:pt>
                <c:pt idx="115">
                  <c:v>2.2248561454363224E-2</c:v>
                </c:pt>
                <c:pt idx="116">
                  <c:v>1.7476211414303441E-2</c:v>
                </c:pt>
                <c:pt idx="117">
                  <c:v>1.9223832555733782E-2</c:v>
                </c:pt>
                <c:pt idx="118">
                  <c:v>2.7558641076401574E-2</c:v>
                </c:pt>
                <c:pt idx="119">
                  <c:v>2.2853507234089115E-2</c:v>
                </c:pt>
                <c:pt idx="120">
                  <c:v>1.9895994533206989E-2</c:v>
                </c:pt>
                <c:pt idx="121">
                  <c:v>2.6012668528213195E-2</c:v>
                </c:pt>
                <c:pt idx="122">
                  <c:v>2.4533912177772135E-2</c:v>
                </c:pt>
                <c:pt idx="123">
                  <c:v>3.2599855907450646E-2</c:v>
                </c:pt>
                <c:pt idx="124">
                  <c:v>2.426504738678285E-2</c:v>
                </c:pt>
                <c:pt idx="125">
                  <c:v>3.1188315754756907E-2</c:v>
                </c:pt>
                <c:pt idx="126">
                  <c:v>1.9963210730954313E-2</c:v>
                </c:pt>
                <c:pt idx="127">
                  <c:v>1.8081157194029328E-2</c:v>
                </c:pt>
                <c:pt idx="128">
                  <c:v>1.6400752250346304E-2</c:v>
                </c:pt>
                <c:pt idx="129">
                  <c:v>1.9627129742217708E-2</c:v>
                </c:pt>
                <c:pt idx="130">
                  <c:v>2.2517426245352509E-2</c:v>
                </c:pt>
                <c:pt idx="131">
                  <c:v>1.9761562137712348E-2</c:v>
                </c:pt>
                <c:pt idx="132">
                  <c:v>1.9358264951228422E-2</c:v>
                </c:pt>
                <c:pt idx="133">
                  <c:v>2.0433724115185559E-2</c:v>
                </c:pt>
                <c:pt idx="134">
                  <c:v>2.0433724115185559E-2</c:v>
                </c:pt>
                <c:pt idx="135">
                  <c:v>1.9694345939965028E-2</c:v>
                </c:pt>
                <c:pt idx="136">
                  <c:v>1.4653131108915959E-2</c:v>
                </c:pt>
                <c:pt idx="137">
                  <c:v>3.0314505184041735E-2</c:v>
                </c:pt>
                <c:pt idx="138">
                  <c:v>2.6684830505686406E-2</c:v>
                </c:pt>
                <c:pt idx="140">
                  <c:v>0</c:v>
                </c:pt>
                <c:pt idx="141">
                  <c:v>1.4044905691869229</c:v>
                </c:pt>
                <c:pt idx="142">
                  <c:v>0.67209551024911462</c:v>
                </c:pt>
                <c:pt idx="143">
                  <c:v>0.29049715010161176</c:v>
                </c:pt>
                <c:pt idx="144">
                  <c:v>0.29286024052319565</c:v>
                </c:pt>
                <c:pt idx="145">
                  <c:v>0.10495380906896941</c:v>
                </c:pt>
                <c:pt idx="146">
                  <c:v>7.9693187321003167E-2</c:v>
                </c:pt>
                <c:pt idx="147">
                  <c:v>4.4491288627063121E-2</c:v>
                </c:pt>
                <c:pt idx="148">
                  <c:v>0.10527975257539478</c:v>
                </c:pt>
                <c:pt idx="149">
                  <c:v>6.3151554369915597E-2</c:v>
                </c:pt>
                <c:pt idx="150">
                  <c:v>7.0403797387880093E-2</c:v>
                </c:pt>
                <c:pt idx="151">
                  <c:v>5.8669831156566744E-2</c:v>
                </c:pt>
                <c:pt idx="152">
                  <c:v>5.4025136190005214E-2</c:v>
                </c:pt>
                <c:pt idx="153">
                  <c:v>3.8216876128374724E-2</c:v>
                </c:pt>
                <c:pt idx="154">
                  <c:v>5.6469712488195489E-2</c:v>
                </c:pt>
                <c:pt idx="155">
                  <c:v>3.0475717850772171E-2</c:v>
                </c:pt>
                <c:pt idx="156">
                  <c:v>3.0068288467740456E-2</c:v>
                </c:pt>
                <c:pt idx="157">
                  <c:v>4.2535627588510892E-2</c:v>
                </c:pt>
                <c:pt idx="158">
                  <c:v>1.6460147074481228E-2</c:v>
                </c:pt>
                <c:pt idx="159">
                  <c:v>2.2490101943350587E-2</c:v>
                </c:pt>
                <c:pt idx="160">
                  <c:v>3.4224068174663932E-2</c:v>
                </c:pt>
                <c:pt idx="161">
                  <c:v>2.6727367526880409E-2</c:v>
                </c:pt>
                <c:pt idx="162">
                  <c:v>3.4712983434301993E-2</c:v>
                </c:pt>
                <c:pt idx="163">
                  <c:v>4.5550605022945577E-2</c:v>
                </c:pt>
                <c:pt idx="164">
                  <c:v>1.4341514282716315E-2</c:v>
                </c:pt>
                <c:pt idx="165">
                  <c:v>6.6981390570413704E-2</c:v>
                </c:pt>
                <c:pt idx="166">
                  <c:v>3.5609328076971765E-2</c:v>
                </c:pt>
                <c:pt idx="167">
                  <c:v>3.2023949506292684E-2</c:v>
                </c:pt>
                <c:pt idx="168">
                  <c:v>1.5237858925386085E-2</c:v>
                </c:pt>
                <c:pt idx="169">
                  <c:v>4.4246830997244094E-2</c:v>
                </c:pt>
                <c:pt idx="170">
                  <c:v>1.7926892853395396E-2</c:v>
                </c:pt>
                <c:pt idx="171">
                  <c:v>2.0941870287830077E-2</c:v>
                </c:pt>
                <c:pt idx="172">
                  <c:v>1.205990973773872E-2</c:v>
                </c:pt>
                <c:pt idx="173">
                  <c:v>4.709883667846608E-2</c:v>
                </c:pt>
                <c:pt idx="174">
                  <c:v>2.7134796909912121E-2</c:v>
                </c:pt>
                <c:pt idx="175">
                  <c:v>2.6401424020455037E-2</c:v>
                </c:pt>
                <c:pt idx="176">
                  <c:v>1.4260028406109973E-2</c:v>
                </c:pt>
                <c:pt idx="177">
                  <c:v>3.3164751778781476E-2</c:v>
                </c:pt>
                <c:pt idx="178">
                  <c:v>1.7926892853395396E-2</c:v>
                </c:pt>
                <c:pt idx="179">
                  <c:v>2.8601542688826288E-2</c:v>
                </c:pt>
                <c:pt idx="180">
                  <c:v>1.4585971912535344E-2</c:v>
                </c:pt>
                <c:pt idx="181">
                  <c:v>2.4364277105296466E-2</c:v>
                </c:pt>
                <c:pt idx="182">
                  <c:v>1.3119226133621176E-2</c:v>
                </c:pt>
                <c:pt idx="183">
                  <c:v>2.7297768663124809E-2</c:v>
                </c:pt>
                <c:pt idx="184">
                  <c:v>1.3526655516652889E-2</c:v>
                </c:pt>
                <c:pt idx="185">
                  <c:v>1.8334322236427111E-2</c:v>
                </c:pt>
                <c:pt idx="186">
                  <c:v>1.3037740257014834E-2</c:v>
                </c:pt>
                <c:pt idx="187">
                  <c:v>2.5749537007604295E-2</c:v>
                </c:pt>
                <c:pt idx="188">
                  <c:v>1.6949062334119282E-2</c:v>
                </c:pt>
                <c:pt idx="189">
                  <c:v>1.7356491717150997E-2</c:v>
                </c:pt>
                <c:pt idx="190">
                  <c:v>1.2711796750589461E-2</c:v>
                </c:pt>
                <c:pt idx="191">
                  <c:v>3.1372062493441939E-2</c:v>
                </c:pt>
                <c:pt idx="192">
                  <c:v>1.5808260061630486E-2</c:v>
                </c:pt>
                <c:pt idx="193">
                  <c:v>1.3689627269865575E-2</c:v>
                </c:pt>
                <c:pt idx="194">
                  <c:v>1.2467339120770433E-2</c:v>
                </c:pt>
                <c:pt idx="195">
                  <c:v>2.9090457948464345E-2</c:v>
                </c:pt>
                <c:pt idx="196">
                  <c:v>1.3771113146471918E-2</c:v>
                </c:pt>
                <c:pt idx="197">
                  <c:v>1.4097056652897287E-2</c:v>
                </c:pt>
                <c:pt idx="198">
                  <c:v>1.2711796750589461E-2</c:v>
                </c:pt>
                <c:pt idx="199">
                  <c:v>1.2467339120770433E-2</c:v>
                </c:pt>
                <c:pt idx="200">
                  <c:v>1.6867576457512939E-2</c:v>
                </c:pt>
                <c:pt idx="201">
                  <c:v>1.1978423861132377E-2</c:v>
                </c:pt>
                <c:pt idx="202">
                  <c:v>1.2548824997376777E-2</c:v>
                </c:pt>
                <c:pt idx="203">
                  <c:v>1.1733966231313349E-2</c:v>
                </c:pt>
                <c:pt idx="204">
                  <c:v>1.5237858925386085E-2</c:v>
                </c:pt>
                <c:pt idx="205">
                  <c:v>1.2793282627195805E-2</c:v>
                </c:pt>
                <c:pt idx="206">
                  <c:v>1.8578779866246137E-2</c:v>
                </c:pt>
                <c:pt idx="207">
                  <c:v>1.1978423861132377E-2</c:v>
                </c:pt>
                <c:pt idx="208">
                  <c:v>1.5971231814843171E-2</c:v>
                </c:pt>
                <c:pt idx="209">
                  <c:v>1.2467339120770433E-2</c:v>
                </c:pt>
                <c:pt idx="210">
                  <c:v>1.6867576457512939E-2</c:v>
                </c:pt>
                <c:pt idx="211">
                  <c:v>1.2222881490951406E-2</c:v>
                </c:pt>
                <c:pt idx="212">
                  <c:v>1.205990973773872E-2</c:v>
                </c:pt>
                <c:pt idx="213">
                  <c:v>1.1733966231313349E-2</c:v>
                </c:pt>
                <c:pt idx="214">
                  <c:v>2.0697412658011047E-2</c:v>
                </c:pt>
                <c:pt idx="215">
                  <c:v>1.3119226133621176E-2</c:v>
                </c:pt>
                <c:pt idx="216">
                  <c:v>1.2711796750589461E-2</c:v>
                </c:pt>
                <c:pt idx="217">
                  <c:v>1.1570994478100663E-2</c:v>
                </c:pt>
                <c:pt idx="218">
                  <c:v>1.1733966231313349E-2</c:v>
                </c:pt>
                <c:pt idx="219">
                  <c:v>1.1570994478100663E-2</c:v>
                </c:pt>
                <c:pt idx="220">
                  <c:v>1.140802272488798E-2</c:v>
                </c:pt>
                <c:pt idx="221">
                  <c:v>1.2630310873983119E-2</c:v>
                </c:pt>
                <c:pt idx="222">
                  <c:v>1.1245050971675294E-2</c:v>
                </c:pt>
                <c:pt idx="223">
                  <c:v>1.3445169640046547E-2</c:v>
                </c:pt>
                <c:pt idx="224">
                  <c:v>1.3200712010227518E-2</c:v>
                </c:pt>
                <c:pt idx="225">
                  <c:v>1.3445169640046547E-2</c:v>
                </c:pt>
                <c:pt idx="226">
                  <c:v>1.2467339120770433E-2</c:v>
                </c:pt>
                <c:pt idx="227">
                  <c:v>1.1000593341856265E-2</c:v>
                </c:pt>
                <c:pt idx="228">
                  <c:v>1.140802272488798E-2</c:v>
                </c:pt>
                <c:pt idx="229">
                  <c:v>1.205990973773872E-2</c:v>
                </c:pt>
                <c:pt idx="230">
                  <c:v>1.1815452107919691E-2</c:v>
                </c:pt>
                <c:pt idx="231">
                  <c:v>1.2222881490951406E-2</c:v>
                </c:pt>
                <c:pt idx="232">
                  <c:v>1.7845406976789054E-2</c:v>
                </c:pt>
                <c:pt idx="233">
                  <c:v>1.2711796750589461E-2</c:v>
                </c:pt>
                <c:pt idx="234">
                  <c:v>1.148950860149432E-2</c:v>
                </c:pt>
                <c:pt idx="235">
                  <c:v>1.205990973773872E-2</c:v>
                </c:pt>
                <c:pt idx="236">
                  <c:v>1.4585971912535344E-2</c:v>
                </c:pt>
                <c:pt idx="237">
                  <c:v>1.1815452107919691E-2</c:v>
                </c:pt>
                <c:pt idx="238">
                  <c:v>1.1815452107919691E-2</c:v>
                </c:pt>
                <c:pt idx="239">
                  <c:v>1.1978423861132377E-2</c:v>
                </c:pt>
                <c:pt idx="240">
                  <c:v>1.140802272488798E-2</c:v>
                </c:pt>
                <c:pt idx="241">
                  <c:v>1.1652480354707007E-2</c:v>
                </c:pt>
                <c:pt idx="242">
                  <c:v>1.2548824997376777E-2</c:v>
                </c:pt>
                <c:pt idx="243">
                  <c:v>1.205990973773872E-2</c:v>
                </c:pt>
                <c:pt idx="244">
                  <c:v>1.205990973773872E-2</c:v>
                </c:pt>
                <c:pt idx="245">
                  <c:v>1.1082079218462609E-2</c:v>
                </c:pt>
                <c:pt idx="246">
                  <c:v>2.0045525645160305E-2</c:v>
                </c:pt>
                <c:pt idx="247">
                  <c:v>1.5400830678598772E-2</c:v>
                </c:pt>
                <c:pt idx="248">
                  <c:v>1.1978423861132377E-2</c:v>
                </c:pt>
                <c:pt idx="249">
                  <c:v>1.295625438040849E-2</c:v>
                </c:pt>
                <c:pt idx="250">
                  <c:v>1.1733966231313349E-2</c:v>
                </c:pt>
                <c:pt idx="251">
                  <c:v>1.1896937984526033E-2</c:v>
                </c:pt>
                <c:pt idx="252">
                  <c:v>1.1570994478100663E-2</c:v>
                </c:pt>
                <c:pt idx="253">
                  <c:v>1.1896937984526033E-2</c:v>
                </c:pt>
                <c:pt idx="254">
                  <c:v>1.2141395614345062E-2</c:v>
                </c:pt>
                <c:pt idx="255">
                  <c:v>1.205990973773872E-2</c:v>
                </c:pt>
                <c:pt idx="256">
                  <c:v>1.1000593341856265E-2</c:v>
                </c:pt>
                <c:pt idx="257">
                  <c:v>1.1570994478100663E-2</c:v>
                </c:pt>
                <c:pt idx="258">
                  <c:v>1.2222881490951406E-2</c:v>
                </c:pt>
                <c:pt idx="259">
                  <c:v>1.1815452107919691E-2</c:v>
                </c:pt>
                <c:pt idx="260">
                  <c:v>1.238585324416409E-2</c:v>
                </c:pt>
                <c:pt idx="261">
                  <c:v>1.1815452107919691E-2</c:v>
                </c:pt>
                <c:pt idx="262">
                  <c:v>1.1570994478100663E-2</c:v>
                </c:pt>
                <c:pt idx="263">
                  <c:v>1.1326536848281638E-2</c:v>
                </c:pt>
                <c:pt idx="264">
                  <c:v>1.1245050971675294E-2</c:v>
                </c:pt>
                <c:pt idx="265">
                  <c:v>1.2467339120770433E-2</c:v>
                </c:pt>
                <c:pt idx="266">
                  <c:v>1.1570994478100663E-2</c:v>
                </c:pt>
                <c:pt idx="267">
                  <c:v>1.1978423861132377E-2</c:v>
                </c:pt>
                <c:pt idx="268">
                  <c:v>1.1326536848281638E-2</c:v>
                </c:pt>
                <c:pt idx="269">
                  <c:v>1.148950860149432E-2</c:v>
                </c:pt>
                <c:pt idx="270">
                  <c:v>1.1326536848281638E-2</c:v>
                </c:pt>
                <c:pt idx="271">
                  <c:v>1.2222881490951406E-2</c:v>
                </c:pt>
                <c:pt idx="272">
                  <c:v>1.140802272488798E-2</c:v>
                </c:pt>
                <c:pt idx="273">
                  <c:v>1.148950860149432E-2</c:v>
                </c:pt>
                <c:pt idx="274">
                  <c:v>1.1163565095068951E-2</c:v>
                </c:pt>
                <c:pt idx="275">
                  <c:v>1.1978423861132377E-2</c:v>
                </c:pt>
                <c:pt idx="276">
                  <c:v>1.1082079218462609E-2</c:v>
                </c:pt>
                <c:pt idx="277">
                  <c:v>1.1326536848281638E-2</c:v>
                </c:pt>
                <c:pt idx="278">
                  <c:v>1.1733966231313349E-2</c:v>
                </c:pt>
                <c:pt idx="279">
                  <c:v>1.140802272488798E-2</c:v>
                </c:pt>
                <c:pt idx="280">
                  <c:v>1.1652480354707007E-2</c:v>
                </c:pt>
                <c:pt idx="281">
                  <c:v>1.1733966231313349E-2</c:v>
                </c:pt>
                <c:pt idx="282">
                  <c:v>1.1978423861132377E-2</c:v>
                </c:pt>
                <c:pt idx="283">
                  <c:v>1.0756135712037238E-2</c:v>
                </c:pt>
                <c:pt idx="284">
                  <c:v>1.1000593341856265E-2</c:v>
                </c:pt>
                <c:pt idx="285">
                  <c:v>1.2141395614345062E-2</c:v>
                </c:pt>
                <c:pt idx="286">
                  <c:v>1.1570994478100663E-2</c:v>
                </c:pt>
                <c:pt idx="287">
                  <c:v>1.1570994478100663E-2</c:v>
                </c:pt>
                <c:pt idx="288">
                  <c:v>1.0919107465249923E-2</c:v>
                </c:pt>
                <c:pt idx="289">
                  <c:v>1.1815452107919691E-2</c:v>
                </c:pt>
                <c:pt idx="290">
                  <c:v>1.0919107465249923E-2</c:v>
                </c:pt>
                <c:pt idx="291">
                  <c:v>1.1163565095068951E-2</c:v>
                </c:pt>
                <c:pt idx="292">
                  <c:v>1.1245050971675294E-2</c:v>
                </c:pt>
                <c:pt idx="293">
                  <c:v>1.148950860149432E-2</c:v>
                </c:pt>
                <c:pt idx="295">
                  <c:v>0</c:v>
                </c:pt>
                <c:pt idx="296">
                  <c:v>1.1468427659647895</c:v>
                </c:pt>
                <c:pt idx="297">
                  <c:v>0.60030786208132303</c:v>
                </c:pt>
                <c:pt idx="298">
                  <c:v>0.30643864553003608</c:v>
                </c:pt>
                <c:pt idx="299">
                  <c:v>0.23760925903677946</c:v>
                </c:pt>
                <c:pt idx="300">
                  <c:v>0.21549512997791087</c:v>
                </c:pt>
                <c:pt idx="301">
                  <c:v>0.23129093644853127</c:v>
                </c:pt>
                <c:pt idx="302">
                  <c:v>0.1288534510816142</c:v>
                </c:pt>
                <c:pt idx="303">
                  <c:v>0.24137336611062943</c:v>
                </c:pt>
                <c:pt idx="304">
                  <c:v>0.13792763777750253</c:v>
                </c:pt>
                <c:pt idx="305">
                  <c:v>0.20648815947976987</c:v>
                </c:pt>
                <c:pt idx="306">
                  <c:v>7.4811628092768173E-2</c:v>
                </c:pt>
                <c:pt idx="307">
                  <c:v>8.2003761251731519E-2</c:v>
                </c:pt>
                <c:pt idx="308">
                  <c:v>3.6565611574542585E-2</c:v>
                </c:pt>
                <c:pt idx="309">
                  <c:v>5.323522861587817E-2</c:v>
                </c:pt>
                <c:pt idx="310">
                  <c:v>3.1389964347998872E-2</c:v>
                </c:pt>
                <c:pt idx="311">
                  <c:v>3.8582097506962204E-2</c:v>
                </c:pt>
                <c:pt idx="312">
                  <c:v>2.8499667844864067E-2</c:v>
                </c:pt>
                <c:pt idx="313">
                  <c:v>3.1658829138988147E-2</c:v>
                </c:pt>
                <c:pt idx="314">
                  <c:v>1.9761562137712348E-2</c:v>
                </c:pt>
                <c:pt idx="315">
                  <c:v>2.3996182595793565E-2</c:v>
                </c:pt>
                <c:pt idx="316">
                  <c:v>5.8814173028905806E-2</c:v>
                </c:pt>
                <c:pt idx="317">
                  <c:v>2.3391236816067678E-2</c:v>
                </c:pt>
                <c:pt idx="318">
                  <c:v>2.4735560771014097E-2</c:v>
                </c:pt>
                <c:pt idx="319">
                  <c:v>2.0837021301669485E-2</c:v>
                </c:pt>
                <c:pt idx="320">
                  <c:v>1.8686102973755215E-2</c:v>
                </c:pt>
                <c:pt idx="321">
                  <c:v>2.1912480465626619E-2</c:v>
                </c:pt>
                <c:pt idx="322">
                  <c:v>2.3727317804804283E-2</c:v>
                </c:pt>
                <c:pt idx="323">
                  <c:v>1.2905509967485617E-2</c:v>
                </c:pt>
                <c:pt idx="324">
                  <c:v>2.0366507917438239E-2</c:v>
                </c:pt>
                <c:pt idx="325">
                  <c:v>1.2636645176496332E-2</c:v>
                </c:pt>
                <c:pt idx="326">
                  <c:v>1.7879508600787367E-2</c:v>
                </c:pt>
                <c:pt idx="327">
                  <c:v>1.7140130425566835E-2</c:v>
                </c:pt>
                <c:pt idx="328">
                  <c:v>1.6938481832324871E-2</c:v>
                </c:pt>
                <c:pt idx="329">
                  <c:v>1.2569428978749011E-2</c:v>
                </c:pt>
                <c:pt idx="330">
                  <c:v>2.6684830505686406E-2</c:v>
                </c:pt>
                <c:pt idx="332">
                  <c:v>0</c:v>
                </c:pt>
                <c:pt idx="333">
                  <c:v>8.5440009239801729</c:v>
                </c:pt>
                <c:pt idx="334">
                  <c:v>2.4179931840393554</c:v>
                </c:pt>
                <c:pt idx="335">
                  <c:v>1.4392738445368507</c:v>
                </c:pt>
                <c:pt idx="336">
                  <c:v>1.2045668311315609</c:v>
                </c:pt>
                <c:pt idx="337">
                  <c:v>1.0570487621907889</c:v>
                </c:pt>
                <c:pt idx="338">
                  <c:v>0.96456285497116911</c:v>
                </c:pt>
                <c:pt idx="339">
                  <c:v>0.80007575490343175</c:v>
                </c:pt>
                <c:pt idx="340">
                  <c:v>0.68466759292943069</c:v>
                </c:pt>
                <c:pt idx="341">
                  <c:v>0.56452497751945319</c:v>
                </c:pt>
                <c:pt idx="342">
                  <c:v>0.55904051165797553</c:v>
                </c:pt>
                <c:pt idx="343">
                  <c:v>0.54249336252035474</c:v>
                </c:pt>
                <c:pt idx="344">
                  <c:v>0.36938111955935327</c:v>
                </c:pt>
                <c:pt idx="345">
                  <c:v>0.50339896484110347</c:v>
                </c:pt>
                <c:pt idx="346">
                  <c:v>0.56747815144486435</c:v>
                </c:pt>
                <c:pt idx="347">
                  <c:v>0.42117885269553157</c:v>
                </c:pt>
                <c:pt idx="348">
                  <c:v>0.40219416317503187</c:v>
                </c:pt>
                <c:pt idx="349">
                  <c:v>0.37720937425052231</c:v>
                </c:pt>
                <c:pt idx="350">
                  <c:v>0.4542731509707732</c:v>
                </c:pt>
                <c:pt idx="351">
                  <c:v>0.28777039250950126</c:v>
                </c:pt>
                <c:pt idx="352">
                  <c:v>0.36900611334660266</c:v>
                </c:pt>
                <c:pt idx="353">
                  <c:v>0.30989575906178735</c:v>
                </c:pt>
                <c:pt idx="354">
                  <c:v>0.31364582118929352</c:v>
                </c:pt>
                <c:pt idx="355">
                  <c:v>0.214597305246538</c:v>
                </c:pt>
                <c:pt idx="356">
                  <c:v>0.24178525567095741</c:v>
                </c:pt>
                <c:pt idx="357">
                  <c:v>0.31186454167872807</c:v>
                </c:pt>
                <c:pt idx="358">
                  <c:v>0.28809852294565802</c:v>
                </c:pt>
                <c:pt idx="359">
                  <c:v>0.20297211265126899</c:v>
                </c:pt>
                <c:pt idx="360">
                  <c:v>0.24848849172387458</c:v>
                </c:pt>
                <c:pt idx="361">
                  <c:v>0.29545801987088877</c:v>
                </c:pt>
                <c:pt idx="362">
                  <c:v>0.19598762193878885</c:v>
                </c:pt>
                <c:pt idx="363">
                  <c:v>0.15567445406809802</c:v>
                </c:pt>
                <c:pt idx="364">
                  <c:v>0.17217472742912496</c:v>
                </c:pt>
                <c:pt idx="365">
                  <c:v>0.29325485837097898</c:v>
                </c:pt>
                <c:pt idx="366">
                  <c:v>0.19486260330053701</c:v>
                </c:pt>
                <c:pt idx="367">
                  <c:v>0.15600258450425478</c:v>
                </c:pt>
                <c:pt idx="368">
                  <c:v>0.1538931745575326</c:v>
                </c:pt>
                <c:pt idx="369">
                  <c:v>0.24351965940492898</c:v>
                </c:pt>
                <c:pt idx="370">
                  <c:v>0.1404867024516982</c:v>
                </c:pt>
                <c:pt idx="371">
                  <c:v>0.17386225538650271</c:v>
                </c:pt>
                <c:pt idx="372">
                  <c:v>0.14822120558967958</c:v>
                </c:pt>
                <c:pt idx="373">
                  <c:v>0.15122125529168448</c:v>
                </c:pt>
                <c:pt idx="374">
                  <c:v>0.1689402988441509</c:v>
                </c:pt>
                <c:pt idx="375">
                  <c:v>0.25205105074500539</c:v>
                </c:pt>
                <c:pt idx="376">
                  <c:v>0.17859670882247919</c:v>
                </c:pt>
                <c:pt idx="377">
                  <c:v>0.13481473348384518</c:v>
                </c:pt>
                <c:pt idx="378">
                  <c:v>9.9095391719349335E-2</c:v>
                </c:pt>
                <c:pt idx="379">
                  <c:v>0.11222060916562078</c:v>
                </c:pt>
                <c:pt idx="380">
                  <c:v>0.18572182686474084</c:v>
                </c:pt>
                <c:pt idx="381">
                  <c:v>0.17433101315244096</c:v>
                </c:pt>
                <c:pt idx="382">
                  <c:v>0.15876825532329056</c:v>
                </c:pt>
                <c:pt idx="383">
                  <c:v>0.12947089495214895</c:v>
                </c:pt>
                <c:pt idx="384">
                  <c:v>9.4689068719529645E-2</c:v>
                </c:pt>
                <c:pt idx="385">
                  <c:v>8.7892081113424794E-2</c:v>
                </c:pt>
                <c:pt idx="386">
                  <c:v>0.10336108738938757</c:v>
                </c:pt>
                <c:pt idx="387">
                  <c:v>0.12975214961171191</c:v>
                </c:pt>
                <c:pt idx="388">
                  <c:v>0.10725177684667515</c:v>
                </c:pt>
                <c:pt idx="389">
                  <c:v>0.10776741038920726</c:v>
                </c:pt>
                <c:pt idx="390">
                  <c:v>0.130267783154244</c:v>
                </c:pt>
                <c:pt idx="391">
                  <c:v>0.12492394462254777</c:v>
                </c:pt>
                <c:pt idx="392">
                  <c:v>0.10054854079375797</c:v>
                </c:pt>
                <c:pt idx="393">
                  <c:v>9.2298404113244498E-2</c:v>
                </c:pt>
                <c:pt idx="394">
                  <c:v>7.176681396514846E-2</c:v>
                </c:pt>
                <c:pt idx="395">
                  <c:v>8.5313913400764343E-2</c:v>
                </c:pt>
                <c:pt idx="396">
                  <c:v>0.10659551597436159</c:v>
                </c:pt>
                <c:pt idx="397">
                  <c:v>9.6892230219439504E-2</c:v>
                </c:pt>
                <c:pt idx="398">
                  <c:v>8.0954466177538473E-2</c:v>
                </c:pt>
                <c:pt idx="399">
                  <c:v>0.11554878930378246</c:v>
                </c:pt>
                <c:pt idx="400">
                  <c:v>7.125118042261637E-2</c:v>
                </c:pt>
                <c:pt idx="401">
                  <c:v>5.4094646189275841E-2</c:v>
                </c:pt>
                <c:pt idx="402">
                  <c:v>0.11001744766571094</c:v>
                </c:pt>
                <c:pt idx="403">
                  <c:v>7.5845006528811376E-2</c:v>
                </c:pt>
                <c:pt idx="404">
                  <c:v>8.7376447570892704E-2</c:v>
                </c:pt>
                <c:pt idx="405">
                  <c:v>7.2563702167243518E-2</c:v>
                </c:pt>
                <c:pt idx="406">
                  <c:v>6.2860416412321415E-2</c:v>
                </c:pt>
                <c:pt idx="407">
                  <c:v>5.507903749774621E-2</c:v>
                </c:pt>
                <c:pt idx="408">
                  <c:v>4.8657056104391971E-2</c:v>
                </c:pt>
                <c:pt idx="409">
                  <c:v>0.12506457195232926</c:v>
                </c:pt>
                <c:pt idx="410">
                  <c:v>0.11142372096352572</c:v>
                </c:pt>
                <c:pt idx="411">
                  <c:v>8.5313913400764343E-2</c:v>
                </c:pt>
                <c:pt idx="412">
                  <c:v>4.504762130666732E-2</c:v>
                </c:pt>
                <c:pt idx="413">
                  <c:v>5.6250931912591867E-2</c:v>
                </c:pt>
                <c:pt idx="414">
                  <c:v>3.2906795168866243E-2</c:v>
                </c:pt>
                <c:pt idx="415">
                  <c:v>7.6501267401124937E-2</c:v>
                </c:pt>
                <c:pt idx="416">
                  <c:v>6.6141720773889273E-2</c:v>
                </c:pt>
                <c:pt idx="417">
                  <c:v>5.5969677253028906E-2</c:v>
                </c:pt>
                <c:pt idx="418">
                  <c:v>0.10472048491060854</c:v>
                </c:pt>
                <c:pt idx="419">
                  <c:v>9.0517124602679092E-2</c:v>
                </c:pt>
                <c:pt idx="420">
                  <c:v>7.0266789114146008E-2</c:v>
                </c:pt>
                <c:pt idx="421">
                  <c:v>9.6517224006688884E-2</c:v>
                </c:pt>
                <c:pt idx="422">
                  <c:v>7.6876273613875556E-2</c:v>
                </c:pt>
                <c:pt idx="423">
                  <c:v>5.4985285944558551E-2</c:v>
                </c:pt>
                <c:pt idx="424">
                  <c:v>8.5454540730545814E-2</c:v>
                </c:pt>
                <c:pt idx="425">
                  <c:v>4.3875726891821662E-2</c:v>
                </c:pt>
                <c:pt idx="426">
                  <c:v>5.4610279731807938E-2</c:v>
                </c:pt>
                <c:pt idx="427">
                  <c:v>5.4657155508401764E-2</c:v>
                </c:pt>
                <c:pt idx="428">
                  <c:v>4.6735149264045081E-2</c:v>
                </c:pt>
                <c:pt idx="429">
                  <c:v>3.8625639913313081E-2</c:v>
                </c:pt>
                <c:pt idx="430">
                  <c:v>6.4876074805855957E-2</c:v>
                </c:pt>
                <c:pt idx="431">
                  <c:v>8.5923298496484085E-2</c:v>
                </c:pt>
                <c:pt idx="432">
                  <c:v>5.751657788062519E-2</c:v>
                </c:pt>
                <c:pt idx="433">
                  <c:v>5.3860267306306712E-2</c:v>
                </c:pt>
                <c:pt idx="434">
                  <c:v>3.6656857296372372E-2</c:v>
                </c:pt>
                <c:pt idx="435">
                  <c:v>4.9547695859674667E-2</c:v>
                </c:pt>
                <c:pt idx="436">
                  <c:v>3.4781826232619308E-2</c:v>
                </c:pt>
                <c:pt idx="437">
                  <c:v>6.7547994071704073E-2</c:v>
                </c:pt>
                <c:pt idx="438">
                  <c:v>8.4892031411419891E-2</c:v>
                </c:pt>
                <c:pt idx="439">
                  <c:v>4.7813292125703087E-2</c:v>
                </c:pt>
                <c:pt idx="440">
                  <c:v>3.1969279636989714E-2</c:v>
                </c:pt>
                <c:pt idx="441">
                  <c:v>5.9954118263504164E-2</c:v>
                </c:pt>
                <c:pt idx="442">
                  <c:v>4.378197533863401E-2</c:v>
                </c:pt>
                <c:pt idx="443">
                  <c:v>5.1047720710677119E-2</c:v>
                </c:pt>
                <c:pt idx="444">
                  <c:v>5.9157230061409119E-2</c:v>
                </c:pt>
                <c:pt idx="445">
                  <c:v>4.4344484657759919E-2</c:v>
                </c:pt>
                <c:pt idx="446">
                  <c:v>3.6422478413403236E-2</c:v>
                </c:pt>
                <c:pt idx="447">
                  <c:v>2.5453546690447821E-2</c:v>
                </c:pt>
                <c:pt idx="448">
                  <c:v>4.9172689646924055E-2</c:v>
                </c:pt>
                <c:pt idx="449">
                  <c:v>7.420435434802744E-2</c:v>
                </c:pt>
                <c:pt idx="450">
                  <c:v>4.575075795557472E-2</c:v>
                </c:pt>
                <c:pt idx="451">
                  <c:v>3.5344335551745223E-2</c:v>
                </c:pt>
                <c:pt idx="452">
                  <c:v>4.3031962913132785E-2</c:v>
                </c:pt>
                <c:pt idx="453">
                  <c:v>3.6328726860215585E-2</c:v>
                </c:pt>
                <c:pt idx="454">
                  <c:v>5.6344683465779519E-2</c:v>
                </c:pt>
                <c:pt idx="455">
                  <c:v>6.8438633826986769E-2</c:v>
                </c:pt>
                <c:pt idx="456">
                  <c:v>4.115693184937972E-2</c:v>
                </c:pt>
                <c:pt idx="457">
                  <c:v>2.357851562669476E-2</c:v>
                </c:pt>
                <c:pt idx="458">
                  <c:v>2.9625490807298385E-2</c:v>
                </c:pt>
                <c:pt idx="459">
                  <c:v>3.220365851995885E-2</c:v>
                </c:pt>
                <c:pt idx="460">
                  <c:v>3.6094347977246449E-2</c:v>
                </c:pt>
                <c:pt idx="461">
                  <c:v>7.176681396514846E-2</c:v>
                </c:pt>
                <c:pt idx="462">
                  <c:v>4.307883868972661E-2</c:v>
                </c:pt>
                <c:pt idx="463">
                  <c:v>4.21881989344439E-2</c:v>
                </c:pt>
                <c:pt idx="464">
                  <c:v>2.7375453530794708E-2</c:v>
                </c:pt>
                <c:pt idx="465">
                  <c:v>3.6984987732529152E-2</c:v>
                </c:pt>
                <c:pt idx="466">
                  <c:v>5.662593812534248E-2</c:v>
                </c:pt>
                <c:pt idx="467">
                  <c:v>3.0750509445550224E-2</c:v>
                </c:pt>
                <c:pt idx="468">
                  <c:v>3.6047472200652624E-2</c:v>
                </c:pt>
                <c:pt idx="469">
                  <c:v>3.6047472200652624E-2</c:v>
                </c:pt>
                <c:pt idx="470">
                  <c:v>2.6719192658481137E-2</c:v>
                </c:pt>
                <c:pt idx="471">
                  <c:v>3.2297410073146494E-2</c:v>
                </c:pt>
                <c:pt idx="472">
                  <c:v>2.409414916922685E-2</c:v>
                </c:pt>
                <c:pt idx="473">
                  <c:v>3.6703733072966198E-2</c:v>
                </c:pt>
                <c:pt idx="474">
                  <c:v>2.5922304456386089E-2</c:v>
                </c:pt>
                <c:pt idx="475">
                  <c:v>3.0703633668956395E-2</c:v>
                </c:pt>
                <c:pt idx="476">
                  <c:v>2.7891087073326801E-2</c:v>
                </c:pt>
                <c:pt idx="477">
                  <c:v>3.1172391434894663E-2</c:v>
                </c:pt>
                <c:pt idx="478">
                  <c:v>2.0344087041720724E-2</c:v>
                </c:pt>
                <c:pt idx="479">
                  <c:v>3.5297459775151398E-2</c:v>
                </c:pt>
                <c:pt idx="480">
                  <c:v>6.9423025135457131E-2</c:v>
                </c:pt>
                <c:pt idx="481">
                  <c:v>4.870393188098579E-2</c:v>
                </c:pt>
                <c:pt idx="482">
                  <c:v>3.1875528083802063E-2</c:v>
                </c:pt>
                <c:pt idx="483">
                  <c:v>3.1219267211488488E-2</c:v>
                </c:pt>
                <c:pt idx="484">
                  <c:v>4.0875677189816759E-2</c:v>
                </c:pt>
                <c:pt idx="485">
                  <c:v>2.7328577754200882E-2</c:v>
                </c:pt>
                <c:pt idx="486">
                  <c:v>2.3062882084162666E-2</c:v>
                </c:pt>
                <c:pt idx="487">
                  <c:v>4.9735198966049977E-2</c:v>
                </c:pt>
                <c:pt idx="488">
                  <c:v>3.0188000126424305E-2</c:v>
                </c:pt>
                <c:pt idx="489">
                  <c:v>2.5266043584072514E-2</c:v>
                </c:pt>
                <c:pt idx="490">
                  <c:v>2.0765969031065167E-2</c:v>
                </c:pt>
                <c:pt idx="491">
                  <c:v>2.2922254754381186E-2</c:v>
                </c:pt>
                <c:pt idx="492">
                  <c:v>2.7047323094637921E-2</c:v>
                </c:pt>
                <c:pt idx="493">
                  <c:v>2.3297260967131798E-2</c:v>
                </c:pt>
                <c:pt idx="494">
                  <c:v>2.357851562669476E-2</c:v>
                </c:pt>
                <c:pt idx="495">
                  <c:v>3.6141223753840275E-2</c:v>
                </c:pt>
                <c:pt idx="496">
                  <c:v>2.4656658488352769E-2</c:v>
                </c:pt>
                <c:pt idx="497">
                  <c:v>2.1703484562941699E-2</c:v>
                </c:pt>
                <c:pt idx="498">
                  <c:v>3.3328677158210682E-2</c:v>
                </c:pt>
                <c:pt idx="499">
                  <c:v>3.6750608849560024E-2</c:v>
                </c:pt>
                <c:pt idx="500">
                  <c:v>2.3906646062851544E-2</c:v>
                </c:pt>
                <c:pt idx="501">
                  <c:v>2.0765969031065167E-2</c:v>
                </c:pt>
                <c:pt idx="502">
                  <c:v>1.9265944180062715E-2</c:v>
                </c:pt>
                <c:pt idx="503">
                  <c:v>2.2078490775692308E-2</c:v>
                </c:pt>
                <c:pt idx="504">
                  <c:v>2.3437888296913279E-2</c:v>
                </c:pt>
                <c:pt idx="505">
                  <c:v>1.6734652243996079E-2</c:v>
                </c:pt>
                <c:pt idx="506">
                  <c:v>4.5797633732168545E-2</c:v>
                </c:pt>
                <c:pt idx="507">
                  <c:v>6.9516776688644796E-2</c:v>
                </c:pt>
                <c:pt idx="508">
                  <c:v>5.2360242455304268E-2</c:v>
                </c:pt>
                <c:pt idx="509">
                  <c:v>3.6000596424058798E-2</c:v>
                </c:pt>
                <c:pt idx="510">
                  <c:v>2.217224232887996E-2</c:v>
                </c:pt>
                <c:pt idx="511">
                  <c:v>2.7703583966951495E-2</c:v>
                </c:pt>
                <c:pt idx="512">
                  <c:v>1.9734701946000979E-2</c:v>
                </c:pt>
                <c:pt idx="513">
                  <c:v>2.8031714403108279E-2</c:v>
                </c:pt>
                <c:pt idx="514">
                  <c:v>2.7047323094637921E-2</c:v>
                </c:pt>
                <c:pt idx="515">
                  <c:v>2.3859770286257718E-2</c:v>
                </c:pt>
                <c:pt idx="516">
                  <c:v>1.9078441073687408E-2</c:v>
                </c:pt>
                <c:pt idx="517">
                  <c:v>2.1844111892723176E-2</c:v>
                </c:pt>
                <c:pt idx="518">
                  <c:v>1.3406472105834394E-2</c:v>
                </c:pt>
                <c:pt idx="519">
                  <c:v>3.023487590301813E-2</c:v>
                </c:pt>
                <c:pt idx="520">
                  <c:v>2.2594124318224398E-2</c:v>
                </c:pt>
                <c:pt idx="521">
                  <c:v>1.809404976521705E-2</c:v>
                </c:pt>
                <c:pt idx="522">
                  <c:v>2.2594124318224398E-2</c:v>
                </c:pt>
                <c:pt idx="523">
                  <c:v>1.5562757829150418E-2</c:v>
                </c:pt>
                <c:pt idx="524">
                  <c:v>1.757841622268496E-2</c:v>
                </c:pt>
                <c:pt idx="525">
                  <c:v>1.6734652243996079E-2</c:v>
                </c:pt>
                <c:pt idx="526">
                  <c:v>4.4391360434353745E-2</c:v>
                </c:pt>
                <c:pt idx="527">
                  <c:v>2.7469205083982363E-2</c:v>
                </c:pt>
                <c:pt idx="528">
                  <c:v>1.7484664669497305E-2</c:v>
                </c:pt>
                <c:pt idx="529">
                  <c:v>2.4234776499008331E-2</c:v>
                </c:pt>
                <c:pt idx="530">
                  <c:v>1.3640850988803528E-2</c:v>
                </c:pt>
                <c:pt idx="531">
                  <c:v>2.5875428679792263E-2</c:v>
                </c:pt>
                <c:pt idx="532">
                  <c:v>1.9781577722594805E-2</c:v>
                </c:pt>
                <c:pt idx="533">
                  <c:v>1.9078441073687408E-2</c:v>
                </c:pt>
                <c:pt idx="534">
                  <c:v>1.5750260935525725E-2</c:v>
                </c:pt>
                <c:pt idx="535">
                  <c:v>1.9687826169407154E-2</c:v>
                </c:pt>
                <c:pt idx="536">
                  <c:v>1.2890838563302304E-2</c:v>
                </c:pt>
                <c:pt idx="537">
                  <c:v>2.2828503201193534E-2</c:v>
                </c:pt>
                <c:pt idx="538">
                  <c:v>1.8000298212029399E-2</c:v>
                </c:pt>
                <c:pt idx="539">
                  <c:v>1.5140875839805978E-2</c:v>
                </c:pt>
                <c:pt idx="540">
                  <c:v>1.5844012488713376E-2</c:v>
                </c:pt>
                <c:pt idx="541">
                  <c:v>2.3344136743725624E-2</c:v>
                </c:pt>
                <c:pt idx="542">
                  <c:v>2.6344186445730527E-2</c:v>
                </c:pt>
                <c:pt idx="543">
                  <c:v>2.0437838594908379E-2</c:v>
                </c:pt>
                <c:pt idx="544">
                  <c:v>1.4250236084523273E-2</c:v>
                </c:pt>
                <c:pt idx="545">
                  <c:v>2.2359745435255266E-2</c:v>
                </c:pt>
                <c:pt idx="546">
                  <c:v>1.7531540446091131E-2</c:v>
                </c:pt>
                <c:pt idx="547">
                  <c:v>1.5000248510024499E-2</c:v>
                </c:pt>
                <c:pt idx="548">
                  <c:v>2.1562857233160218E-2</c:v>
                </c:pt>
                <c:pt idx="549">
                  <c:v>1.6594024914214602E-2</c:v>
                </c:pt>
                <c:pt idx="550">
                  <c:v>2.179723611612935E-2</c:v>
                </c:pt>
                <c:pt idx="551">
                  <c:v>1.5328378946181285E-2</c:v>
                </c:pt>
                <c:pt idx="552">
                  <c:v>2.0015956605563941E-2</c:v>
                </c:pt>
                <c:pt idx="553">
                  <c:v>2.2078490775692308E-2</c:v>
                </c:pt>
                <c:pt idx="554">
                  <c:v>1.3781478318585007E-2</c:v>
                </c:pt>
                <c:pt idx="555">
                  <c:v>1.6500273361026947E-2</c:v>
                </c:pt>
                <c:pt idx="556">
                  <c:v>1.1297062159112199E-2</c:v>
                </c:pt>
                <c:pt idx="557">
                  <c:v>1.7297161563121999E-2</c:v>
                </c:pt>
                <c:pt idx="558">
                  <c:v>1.7250285786528173E-2</c:v>
                </c:pt>
                <c:pt idx="559">
                  <c:v>1.5469006275962765E-2</c:v>
                </c:pt>
                <c:pt idx="560">
                  <c:v>1.2609583903739344E-2</c:v>
                </c:pt>
                <c:pt idx="561">
                  <c:v>1.0922055946361588E-2</c:v>
                </c:pt>
                <c:pt idx="562">
                  <c:v>2.2359745435255266E-2</c:v>
                </c:pt>
                <c:pt idx="563">
                  <c:v>1.6406521807839296E-2</c:v>
                </c:pt>
                <c:pt idx="564">
                  <c:v>2.0625341701283686E-2</c:v>
                </c:pt>
                <c:pt idx="565">
                  <c:v>2.3250385190537973E-2</c:v>
                </c:pt>
                <c:pt idx="566">
                  <c:v>1.4953372733430672E-2</c:v>
                </c:pt>
                <c:pt idx="567">
                  <c:v>1.5422130499368938E-2</c:v>
                </c:pt>
                <c:pt idx="568">
                  <c:v>1.1672068371862812E-2</c:v>
                </c:pt>
                <c:pt idx="569">
                  <c:v>8.6720186698579123E-3</c:v>
                </c:pt>
                <c:pt idx="570">
                  <c:v>1.4765869627055365E-2</c:v>
                </c:pt>
                <c:pt idx="571">
                  <c:v>1.5703385158931899E-2</c:v>
                </c:pt>
                <c:pt idx="572">
                  <c:v>1.2047074584613425E-2</c:v>
                </c:pt>
                <c:pt idx="573">
                  <c:v>3.009424857323665E-2</c:v>
                </c:pt>
                <c:pt idx="574">
                  <c:v>4.556325484919941E-2</c:v>
                </c:pt>
                <c:pt idx="575">
                  <c:v>3.2953670945460069E-2</c:v>
                </c:pt>
                <c:pt idx="576">
                  <c:v>2.0953472137440473E-2</c:v>
                </c:pt>
                <c:pt idx="577">
                  <c:v>1.4906496956836846E-2</c:v>
                </c:pt>
                <c:pt idx="578">
                  <c:v>2.179723611612935E-2</c:v>
                </c:pt>
                <c:pt idx="579">
                  <c:v>1.8000298212029399E-2</c:v>
                </c:pt>
                <c:pt idx="580">
                  <c:v>1.2328329244176385E-2</c:v>
                </c:pt>
                <c:pt idx="581">
                  <c:v>1.7109658456746692E-2</c:v>
                </c:pt>
                <c:pt idx="582">
                  <c:v>3.6984987732529152E-2</c:v>
                </c:pt>
                <c:pt idx="583">
                  <c:v>2.6672316881887308E-2</c:v>
                </c:pt>
                <c:pt idx="584">
                  <c:v>2.0344087041720724E-2</c:v>
                </c:pt>
                <c:pt idx="585">
                  <c:v>1.8890937967312105E-2</c:v>
                </c:pt>
                <c:pt idx="586">
                  <c:v>1.1765819925050465E-2</c:v>
                </c:pt>
                <c:pt idx="587">
                  <c:v>1.809404976521705E-2</c:v>
                </c:pt>
                <c:pt idx="588">
                  <c:v>1.8515931754561493E-2</c:v>
                </c:pt>
                <c:pt idx="589">
                  <c:v>1.5047124286618325E-2</c:v>
                </c:pt>
                <c:pt idx="590">
                  <c:v>1.4765869627055365E-2</c:v>
                </c:pt>
                <c:pt idx="591">
                  <c:v>1.6594024914214602E-2</c:v>
                </c:pt>
                <c:pt idx="592">
                  <c:v>1.5797136712119551E-2</c:v>
                </c:pt>
                <c:pt idx="593">
                  <c:v>1.2140826137801078E-2</c:v>
                </c:pt>
                <c:pt idx="594">
                  <c:v>1.4718993850461539E-2</c:v>
                </c:pt>
                <c:pt idx="595">
                  <c:v>1.9500323063031847E-2</c:v>
                </c:pt>
                <c:pt idx="596">
                  <c:v>1.5797136712119551E-2</c:v>
                </c:pt>
                <c:pt idx="597">
                  <c:v>1.3125217446271438E-2</c:v>
                </c:pt>
                <c:pt idx="598">
                  <c:v>1.814092554181088E-2</c:v>
                </c:pt>
                <c:pt idx="599">
                  <c:v>1.4109608754741793E-2</c:v>
                </c:pt>
                <c:pt idx="600">
                  <c:v>1.4718993850461539E-2</c:v>
                </c:pt>
                <c:pt idx="601">
                  <c:v>1.1906447254831946E-2</c:v>
                </c:pt>
                <c:pt idx="602">
                  <c:v>1.7531540446091131E-2</c:v>
                </c:pt>
                <c:pt idx="603">
                  <c:v>1.2843962786708478E-2</c:v>
                </c:pt>
                <c:pt idx="604">
                  <c:v>7.7813789145752092E-3</c:v>
                </c:pt>
                <c:pt idx="605">
                  <c:v>1.2750211233520825E-2</c:v>
                </c:pt>
                <c:pt idx="606">
                  <c:v>1.1859571478238119E-2</c:v>
                </c:pt>
                <c:pt idx="607">
                  <c:v>1.4250236084523273E-2</c:v>
                </c:pt>
                <c:pt idx="608">
                  <c:v>1.1859571478238119E-2</c:v>
                </c:pt>
                <c:pt idx="609">
                  <c:v>1.4859621180243018E-2</c:v>
                </c:pt>
                <c:pt idx="610">
                  <c:v>2.357851562669476E-2</c:v>
                </c:pt>
                <c:pt idx="611">
                  <c:v>1.7109658456746692E-2</c:v>
                </c:pt>
                <c:pt idx="612">
                  <c:v>1.2562708127145519E-2</c:v>
                </c:pt>
                <c:pt idx="613">
                  <c:v>1.115643482933072E-2</c:v>
                </c:pt>
                <c:pt idx="614">
                  <c:v>1.0687677063392456E-2</c:v>
                </c:pt>
                <c:pt idx="615">
                  <c:v>8.5782671166702591E-3</c:v>
                </c:pt>
                <c:pt idx="616">
                  <c:v>2.4703534264946599E-2</c:v>
                </c:pt>
                <c:pt idx="617">
                  <c:v>1.7953422435435573E-2</c:v>
                </c:pt>
                <c:pt idx="618">
                  <c:v>1.2937714339896132E-2</c:v>
                </c:pt>
                <c:pt idx="619">
                  <c:v>8.8595217762332187E-3</c:v>
                </c:pt>
                <c:pt idx="620">
                  <c:v>1.5890888265307206E-2</c:v>
                </c:pt>
                <c:pt idx="621">
                  <c:v>1.0922055946361588E-2</c:v>
                </c:pt>
                <c:pt idx="622">
                  <c:v>1.0547049733610975E-2</c:v>
                </c:pt>
                <c:pt idx="623">
                  <c:v>1.0172043520860362E-2</c:v>
                </c:pt>
                <c:pt idx="624">
                  <c:v>1.8422180201373838E-2</c:v>
                </c:pt>
                <c:pt idx="625">
                  <c:v>1.4250236084523273E-2</c:v>
                </c:pt>
                <c:pt idx="626">
                  <c:v>9.8907888612974025E-3</c:v>
                </c:pt>
                <c:pt idx="627">
                  <c:v>1.2562708127145519E-2</c:v>
                </c:pt>
                <c:pt idx="628">
                  <c:v>9.3751553187653124E-3</c:v>
                </c:pt>
                <c:pt idx="629">
                  <c:v>1.7015906903559041E-2</c:v>
                </c:pt>
                <c:pt idx="630">
                  <c:v>2.0203459711939247E-2</c:v>
                </c:pt>
                <c:pt idx="631">
                  <c:v>1.3734602541991181E-2</c:v>
                </c:pt>
                <c:pt idx="632">
                  <c:v>9.6564099783282703E-3</c:v>
                </c:pt>
                <c:pt idx="633">
                  <c:v>9.2814037655776591E-3</c:v>
                </c:pt>
                <c:pt idx="634">
                  <c:v>9.1407764357961784E-3</c:v>
                </c:pt>
                <c:pt idx="635">
                  <c:v>1.5562757829150418E-2</c:v>
                </c:pt>
                <c:pt idx="636">
                  <c:v>9.8439130847035768E-3</c:v>
                </c:pt>
                <c:pt idx="637">
                  <c:v>1.3500223659022047E-2</c:v>
                </c:pt>
                <c:pt idx="638">
                  <c:v>1.1343937935706027E-2</c:v>
                </c:pt>
                <c:pt idx="639">
                  <c:v>1.3593975212209701E-2</c:v>
                </c:pt>
                <c:pt idx="640">
                  <c:v>1.171894414845664E-2</c:v>
                </c:pt>
                <c:pt idx="641">
                  <c:v>1.3172093222865264E-2</c:v>
                </c:pt>
                <c:pt idx="642">
                  <c:v>1.1578316818675159E-2</c:v>
                </c:pt>
                <c:pt idx="643">
                  <c:v>1.9078441073687408E-2</c:v>
                </c:pt>
                <c:pt idx="644">
                  <c:v>1.2328329244176385E-2</c:v>
                </c:pt>
                <c:pt idx="645">
                  <c:v>1.2328329244176385E-2</c:v>
                </c:pt>
                <c:pt idx="646">
                  <c:v>1.4812745403649193E-2</c:v>
                </c:pt>
                <c:pt idx="647">
                  <c:v>1.4390863414304752E-2</c:v>
                </c:pt>
                <c:pt idx="648">
                  <c:v>1.5000248510024499E-2</c:v>
                </c:pt>
                <c:pt idx="649">
                  <c:v>1.0125167744266536E-2</c:v>
                </c:pt>
                <c:pt idx="650">
                  <c:v>1.2984590116489957E-2</c:v>
                </c:pt>
                <c:pt idx="651">
                  <c:v>1.2187701914394906E-2</c:v>
                </c:pt>
                <c:pt idx="652">
                  <c:v>9.7501615315159235E-3</c:v>
                </c:pt>
                <c:pt idx="653">
                  <c:v>1.2422080797364038E-2</c:v>
                </c:pt>
                <c:pt idx="654">
                  <c:v>6.7501118295110237E-3</c:v>
                </c:pt>
                <c:pt idx="655">
                  <c:v>1.3640850988803528E-2</c:v>
                </c:pt>
                <c:pt idx="656">
                  <c:v>1.1109559052736894E-2</c:v>
                </c:pt>
                <c:pt idx="657">
                  <c:v>9.2814037655776591E-3</c:v>
                </c:pt>
                <c:pt idx="658">
                  <c:v>2.1469105679972563E-2</c:v>
                </c:pt>
                <c:pt idx="659">
                  <c:v>1.6125267148276334E-2</c:v>
                </c:pt>
                <c:pt idx="660">
                  <c:v>1.4203360307929446E-2</c:v>
                </c:pt>
                <c:pt idx="661">
                  <c:v>1.2000198808019599E-2</c:v>
                </c:pt>
                <c:pt idx="662">
                  <c:v>1.0875180169767762E-2</c:v>
                </c:pt>
                <c:pt idx="663">
                  <c:v>1.809404976521705E-2</c:v>
                </c:pt>
                <c:pt idx="664">
                  <c:v>1.3172093222865264E-2</c:v>
                </c:pt>
                <c:pt idx="665">
                  <c:v>9.0001491060146994E-3</c:v>
                </c:pt>
                <c:pt idx="666">
                  <c:v>7.2188695954492899E-3</c:v>
                </c:pt>
                <c:pt idx="667">
                  <c:v>1.3593975212209701E-2</c:v>
                </c:pt>
                <c:pt idx="668">
                  <c:v>1.4625242297273886E-2</c:v>
                </c:pt>
                <c:pt idx="669">
                  <c:v>1.0922055946361588E-2</c:v>
                </c:pt>
                <c:pt idx="670">
                  <c:v>1.1578316818675159E-2</c:v>
                </c:pt>
                <c:pt idx="671">
                  <c:v>7.3126211486369431E-3</c:v>
                </c:pt>
                <c:pt idx="672">
                  <c:v>1.2515832350551691E-2</c:v>
                </c:pt>
                <c:pt idx="673">
                  <c:v>1.3312720552646741E-2</c:v>
                </c:pt>
                <c:pt idx="674">
                  <c:v>1.0922055946361588E-2</c:v>
                </c:pt>
                <c:pt idx="675">
                  <c:v>1.3359596329240568E-2</c:v>
                </c:pt>
                <c:pt idx="676">
                  <c:v>8.3907640102949526E-3</c:v>
                </c:pt>
                <c:pt idx="677">
                  <c:v>7.07824226566781E-3</c:v>
                </c:pt>
                <c:pt idx="678">
                  <c:v>1.5187751616399806E-2</c:v>
                </c:pt>
                <c:pt idx="679">
                  <c:v>1.4578366520680059E-2</c:v>
                </c:pt>
                <c:pt idx="680">
                  <c:v>1.4578366520680059E-2</c:v>
                </c:pt>
                <c:pt idx="681">
                  <c:v>8.5313913400764333E-3</c:v>
                </c:pt>
                <c:pt idx="682">
                  <c:v>8.7188944464517398E-3</c:v>
                </c:pt>
                <c:pt idx="683">
                  <c:v>9.4220310953591381E-3</c:v>
                </c:pt>
                <c:pt idx="684">
                  <c:v>1.2187701914394906E-2</c:v>
                </c:pt>
                <c:pt idx="685">
                  <c:v>1.1015807499549241E-2</c:v>
                </c:pt>
                <c:pt idx="686">
                  <c:v>1.115643482933072E-2</c:v>
                </c:pt>
                <c:pt idx="687">
                  <c:v>2.5969180232979915E-2</c:v>
                </c:pt>
                <c:pt idx="688">
                  <c:v>1.9312819956656541E-2</c:v>
                </c:pt>
                <c:pt idx="689">
                  <c:v>1.5234627392993631E-2</c:v>
                </c:pt>
                <c:pt idx="690">
                  <c:v>1.1343937935706027E-2</c:v>
                </c:pt>
                <c:pt idx="691">
                  <c:v>1.1765819925050465E-2</c:v>
                </c:pt>
                <c:pt idx="692">
                  <c:v>9.93766463789123E-3</c:v>
                </c:pt>
                <c:pt idx="693">
                  <c:v>7.7345031379813826E-3</c:v>
                </c:pt>
                <c:pt idx="694">
                  <c:v>6.5157329465418924E-3</c:v>
                </c:pt>
                <c:pt idx="695">
                  <c:v>1.5375254722775112E-2</c:v>
                </c:pt>
                <c:pt idx="696">
                  <c:v>1.0875180169767762E-2</c:v>
                </c:pt>
                <c:pt idx="697">
                  <c:v>1.0687677063392456E-2</c:v>
                </c:pt>
                <c:pt idx="698">
                  <c:v>9.0470248826085252E-3</c:v>
                </c:pt>
                <c:pt idx="699">
                  <c:v>1.0453298180423322E-2</c:v>
                </c:pt>
                <c:pt idx="700">
                  <c:v>6.4219813933542392E-3</c:v>
                </c:pt>
                <c:pt idx="701">
                  <c:v>1.2468956573957865E-2</c:v>
                </c:pt>
                <c:pt idx="702">
                  <c:v>1.1953323031425772E-2</c:v>
                </c:pt>
                <c:pt idx="703">
                  <c:v>1.0593925510204803E-2</c:v>
                </c:pt>
                <c:pt idx="704">
                  <c:v>8.5782671166702591E-3</c:v>
                </c:pt>
                <c:pt idx="705">
                  <c:v>1.1109559052736894E-2</c:v>
                </c:pt>
                <c:pt idx="706">
                  <c:v>9.1876522123900059E-3</c:v>
                </c:pt>
                <c:pt idx="707">
                  <c:v>1.1109559052736894E-2</c:v>
                </c:pt>
                <c:pt idx="708">
                  <c:v>6.3282298401665859E-3</c:v>
                </c:pt>
                <c:pt idx="709">
                  <c:v>7.9688820209505157E-3</c:v>
                </c:pt>
                <c:pt idx="710">
                  <c:v>1.1859571478238119E-2</c:v>
                </c:pt>
                <c:pt idx="711">
                  <c:v>1.1906447254831946E-2</c:v>
                </c:pt>
                <c:pt idx="712">
                  <c:v>9.2345279889838316E-3</c:v>
                </c:pt>
                <c:pt idx="713">
                  <c:v>9.1876522123900059E-3</c:v>
                </c:pt>
                <c:pt idx="714">
                  <c:v>7.5938758081999028E-3</c:v>
                </c:pt>
                <c:pt idx="715">
                  <c:v>1.4531490744086233E-2</c:v>
                </c:pt>
                <c:pt idx="716">
                  <c:v>1.0031416191078883E-2</c:v>
                </c:pt>
                <c:pt idx="717">
                  <c:v>1.3968981424960314E-2</c:v>
                </c:pt>
                <c:pt idx="718">
                  <c:v>7.8751304677628624E-3</c:v>
                </c:pt>
                <c:pt idx="719">
                  <c:v>1.2468956573957865E-2</c:v>
                </c:pt>
                <c:pt idx="720">
                  <c:v>1.415648453133562E-2</c:v>
                </c:pt>
                <c:pt idx="721">
                  <c:v>1.1625192595268986E-2</c:v>
                </c:pt>
                <c:pt idx="722">
                  <c:v>8.0626335741381672E-3</c:v>
                </c:pt>
                <c:pt idx="723">
                  <c:v>8.1095093507319947E-3</c:v>
                </c:pt>
                <c:pt idx="724">
                  <c:v>1.0500173957017149E-2</c:v>
                </c:pt>
                <c:pt idx="725">
                  <c:v>7.1251180422616366E-3</c:v>
                </c:pt>
                <c:pt idx="726">
                  <c:v>6.2813540635727593E-3</c:v>
                </c:pt>
                <c:pt idx="727">
                  <c:v>5.4375900848838811E-3</c:v>
                </c:pt>
                <c:pt idx="728">
                  <c:v>8.8595217762332187E-3</c:v>
                </c:pt>
                <c:pt idx="729">
                  <c:v>1.2093950361207252E-2</c:v>
                </c:pt>
                <c:pt idx="730">
                  <c:v>1.1390813712299852E-2</c:v>
                </c:pt>
                <c:pt idx="731">
                  <c:v>9.7970373081097493E-3</c:v>
                </c:pt>
                <c:pt idx="733">
                  <c:v>0</c:v>
                </c:pt>
                <c:pt idx="734">
                  <c:v>115.13209861951326</c:v>
                </c:pt>
                <c:pt idx="735">
                  <c:v>1.3934579729536021</c:v>
                </c:pt>
                <c:pt idx="736">
                  <c:v>74.303469664985414</c:v>
                </c:pt>
                <c:pt idx="737">
                  <c:v>18.647974599075624</c:v>
                </c:pt>
                <c:pt idx="738">
                  <c:v>8.2187252976608356</c:v>
                </c:pt>
                <c:pt idx="739">
                  <c:v>4.23313290670092</c:v>
                </c:pt>
                <c:pt idx="740">
                  <c:v>1.548786640094644</c:v>
                </c:pt>
                <c:pt idx="741">
                  <c:v>0.87777766018989845</c:v>
                </c:pt>
                <c:pt idx="742">
                  <c:v>0.69021169974361052</c:v>
                </c:pt>
                <c:pt idx="743">
                  <c:v>0.53499941272280416</c:v>
                </c:pt>
                <c:pt idx="744">
                  <c:v>0.56886602771134798</c:v>
                </c:pt>
                <c:pt idx="745">
                  <c:v>0.69886262201445271</c:v>
                </c:pt>
                <c:pt idx="746">
                  <c:v>0.42835642921363232</c:v>
                </c:pt>
                <c:pt idx="747">
                  <c:v>0.39941657264839325</c:v>
                </c:pt>
                <c:pt idx="748">
                  <c:v>0.44418412556566655</c:v>
                </c:pt>
                <c:pt idx="749">
                  <c:v>0.38541216484671598</c:v>
                </c:pt>
                <c:pt idx="750">
                  <c:v>0.35104123600381804</c:v>
                </c:pt>
                <c:pt idx="751">
                  <c:v>0.60796974811049143</c:v>
                </c:pt>
                <c:pt idx="752">
                  <c:v>0.56021510544050579</c:v>
                </c:pt>
                <c:pt idx="753">
                  <c:v>0.33482560591766536</c:v>
                </c:pt>
                <c:pt idx="754">
                  <c:v>0.48421888692669429</c:v>
                </c:pt>
                <c:pt idx="755">
                  <c:v>0.26154492354268333</c:v>
                </c:pt>
                <c:pt idx="756">
                  <c:v>0.29684689334746556</c:v>
                </c:pt>
                <c:pt idx="757">
                  <c:v>0.30189003189100588</c:v>
                </c:pt>
                <c:pt idx="758">
                  <c:v>0.3126357963260879</c:v>
                </c:pt>
                <c:pt idx="759">
                  <c:v>0.40275280276181225</c:v>
                </c:pt>
                <c:pt idx="760">
                  <c:v>0.21964808025788682</c:v>
                </c:pt>
                <c:pt idx="761">
                  <c:v>0.31736858788233346</c:v>
                </c:pt>
                <c:pt idx="762">
                  <c:v>0.16700547253800824</c:v>
                </c:pt>
                <c:pt idx="763">
                  <c:v>0.25467849644878615</c:v>
                </c:pt>
                <c:pt idx="764">
                  <c:v>0.10900937928729459</c:v>
                </c:pt>
                <c:pt idx="765">
                  <c:v>0.32101516498304727</c:v>
                </c:pt>
                <c:pt idx="766">
                  <c:v>0.29599343913240489</c:v>
                </c:pt>
                <c:pt idx="767">
                  <c:v>0.31767893486962828</c:v>
                </c:pt>
                <c:pt idx="768">
                  <c:v>0.25603626451820083</c:v>
                </c:pt>
                <c:pt idx="769">
                  <c:v>0.12216033287391127</c:v>
                </c:pt>
                <c:pt idx="770">
                  <c:v>0.28625630240603089</c:v>
                </c:pt>
                <c:pt idx="771">
                  <c:v>0.27516139761024216</c:v>
                </c:pt>
                <c:pt idx="772">
                  <c:v>0.16308734182341153</c:v>
                </c:pt>
                <c:pt idx="773">
                  <c:v>0.31655392704068464</c:v>
                </c:pt>
                <c:pt idx="774">
                  <c:v>0.15234157738832949</c:v>
                </c:pt>
                <c:pt idx="775">
                  <c:v>0.21739806459999961</c:v>
                </c:pt>
                <c:pt idx="776">
                  <c:v>0.14520359668054933</c:v>
                </c:pt>
                <c:pt idx="777">
                  <c:v>0.19140650441406104</c:v>
                </c:pt>
                <c:pt idx="778">
                  <c:v>9.32980630554959E-2</c:v>
                </c:pt>
                <c:pt idx="779">
                  <c:v>0.26150613016927143</c:v>
                </c:pt>
                <c:pt idx="780">
                  <c:v>0.23314817420521014</c:v>
                </c:pt>
                <c:pt idx="781">
                  <c:v>0.15854851713422524</c:v>
                </c:pt>
                <c:pt idx="782">
                  <c:v>0.26949756509211231</c:v>
                </c:pt>
                <c:pt idx="783">
                  <c:v>0.14559153041466782</c:v>
                </c:pt>
                <c:pt idx="784">
                  <c:v>0.30196761863782956</c:v>
                </c:pt>
                <c:pt idx="785">
                  <c:v>0.11083266783765149</c:v>
                </c:pt>
                <c:pt idx="786">
                  <c:v>0.23877321334992821</c:v>
                </c:pt>
                <c:pt idx="787">
                  <c:v>0.11820340878590271</c:v>
                </c:pt>
                <c:pt idx="788">
                  <c:v>8.9379932340899193E-2</c:v>
                </c:pt>
                <c:pt idx="789">
                  <c:v>0.30724351742184097</c:v>
                </c:pt>
                <c:pt idx="790">
                  <c:v>0.12169481239296909</c:v>
                </c:pt>
                <c:pt idx="791">
                  <c:v>0.2696915319591715</c:v>
                </c:pt>
                <c:pt idx="792">
                  <c:v>9.3530823295967E-2</c:v>
                </c:pt>
                <c:pt idx="793">
                  <c:v>0.1703804960248391</c:v>
                </c:pt>
                <c:pt idx="794">
                  <c:v>0.12188877926002832</c:v>
                </c:pt>
                <c:pt idx="795">
                  <c:v>0.16809168699354002</c:v>
                </c:pt>
                <c:pt idx="796">
                  <c:v>9.1746328119021975E-2</c:v>
                </c:pt>
                <c:pt idx="797">
                  <c:v>0.12347930756991411</c:v>
                </c:pt>
                <c:pt idx="798">
                  <c:v>0.16944945506295472</c:v>
                </c:pt>
                <c:pt idx="799">
                  <c:v>8.3056612474767866E-2</c:v>
                </c:pt>
                <c:pt idx="800">
                  <c:v>0.15823817014693048</c:v>
                </c:pt>
                <c:pt idx="801">
                  <c:v>0.18818665442087759</c:v>
                </c:pt>
                <c:pt idx="802">
                  <c:v>9.5858425700677916E-2</c:v>
                </c:pt>
                <c:pt idx="803">
                  <c:v>0.16134164001987836</c:v>
                </c:pt>
                <c:pt idx="804">
                  <c:v>7.6772085982048405E-2</c:v>
                </c:pt>
                <c:pt idx="805">
                  <c:v>0.23726027178686607</c:v>
                </c:pt>
                <c:pt idx="806">
                  <c:v>7.1922914305567326E-2</c:v>
                </c:pt>
                <c:pt idx="807">
                  <c:v>9.6246359434796397E-2</c:v>
                </c:pt>
                <c:pt idx="808">
                  <c:v>0.1823676484091003</c:v>
                </c:pt>
                <c:pt idx="809">
                  <c:v>7.9720382361348902E-2</c:v>
                </c:pt>
                <c:pt idx="810">
                  <c:v>0.13713457501088483</c:v>
                </c:pt>
                <c:pt idx="811">
                  <c:v>0.11983273046920036</c:v>
                </c:pt>
                <c:pt idx="812">
                  <c:v>4.6164114360099845E-2</c:v>
                </c:pt>
                <c:pt idx="813">
                  <c:v>0.14667774487019961</c:v>
                </c:pt>
                <c:pt idx="814">
                  <c:v>6.8780651059207581E-2</c:v>
                </c:pt>
                <c:pt idx="815">
                  <c:v>0.12406120817109186</c:v>
                </c:pt>
                <c:pt idx="816">
                  <c:v>4.5465833638686566E-2</c:v>
                </c:pt>
                <c:pt idx="817">
                  <c:v>0.15598815448904324</c:v>
                </c:pt>
                <c:pt idx="818">
                  <c:v>4.8375336644575218E-2</c:v>
                </c:pt>
                <c:pt idx="819">
                  <c:v>0.16696667916459643</c:v>
                </c:pt>
                <c:pt idx="820">
                  <c:v>6.6724602268379604E-2</c:v>
                </c:pt>
                <c:pt idx="821">
                  <c:v>0.14799671956620244</c:v>
                </c:pt>
                <c:pt idx="822">
                  <c:v>6.4746140224375331E-2</c:v>
                </c:pt>
                <c:pt idx="823">
                  <c:v>6.1177149870485253E-2</c:v>
                </c:pt>
                <c:pt idx="824">
                  <c:v>7.6616912488401009E-2</c:v>
                </c:pt>
                <c:pt idx="825">
                  <c:v>9.3414443175731443E-2</c:v>
                </c:pt>
                <c:pt idx="826">
                  <c:v>6.6336668534261123E-2</c:v>
                </c:pt>
                <c:pt idx="827">
                  <c:v>0.11948359010849371</c:v>
                </c:pt>
                <c:pt idx="828">
                  <c:v>3.235367342548174E-2</c:v>
                </c:pt>
                <c:pt idx="829">
                  <c:v>0.15928559122905039</c:v>
                </c:pt>
                <c:pt idx="830">
                  <c:v>3.3517474627837197E-2</c:v>
                </c:pt>
                <c:pt idx="831">
                  <c:v>9.6207566061384545E-2</c:v>
                </c:pt>
                <c:pt idx="832">
                  <c:v>7.1534980571448845E-2</c:v>
                </c:pt>
                <c:pt idx="833">
                  <c:v>5.9392654693540214E-2</c:v>
                </c:pt>
                <c:pt idx="834">
                  <c:v>7.5065177551927056E-2</c:v>
                </c:pt>
                <c:pt idx="835">
                  <c:v>3.6659737874196935E-2</c:v>
                </c:pt>
                <c:pt idx="836">
                  <c:v>7.6500532368165453E-2</c:v>
                </c:pt>
                <c:pt idx="837">
                  <c:v>5.6715911928122663E-2</c:v>
                </c:pt>
                <c:pt idx="838">
                  <c:v>7.025479924885783E-2</c:v>
                </c:pt>
                <c:pt idx="839">
                  <c:v>8.5733355240185424E-2</c:v>
                </c:pt>
                <c:pt idx="840">
                  <c:v>3.6310597513490299E-2</c:v>
                </c:pt>
                <c:pt idx="841">
                  <c:v>5.44271028968236E-2</c:v>
                </c:pt>
                <c:pt idx="842">
                  <c:v>6.1526290231191896E-2</c:v>
                </c:pt>
                <c:pt idx="843">
                  <c:v>5.6754705301534515E-2</c:v>
                </c:pt>
                <c:pt idx="844">
                  <c:v>4.7560675802926396E-2</c:v>
                </c:pt>
                <c:pt idx="845">
                  <c:v>8.1582464285117631E-2</c:v>
                </c:pt>
                <c:pt idx="846">
                  <c:v>3.2120913185010647E-2</c:v>
                </c:pt>
                <c:pt idx="847">
                  <c:v>7.0797906476623707E-2</c:v>
                </c:pt>
                <c:pt idx="848">
                  <c:v>3.7008878234903571E-2</c:v>
                </c:pt>
                <c:pt idx="849">
                  <c:v>8.2668678740649371E-2</c:v>
                </c:pt>
                <c:pt idx="850">
                  <c:v>4.084942220267658E-2</c:v>
                </c:pt>
                <c:pt idx="851">
                  <c:v>2.5487246331584536E-2</c:v>
                </c:pt>
                <c:pt idx="852">
                  <c:v>9.8186028105388831E-2</c:v>
                </c:pt>
                <c:pt idx="853">
                  <c:v>4.4263239062919263E-2</c:v>
                </c:pt>
                <c:pt idx="854">
                  <c:v>3.0452798128301161E-2</c:v>
                </c:pt>
                <c:pt idx="855">
                  <c:v>8.8216131138543735E-2</c:v>
                </c:pt>
                <c:pt idx="856">
                  <c:v>3.014245114100637E-2</c:v>
                </c:pt>
                <c:pt idx="857">
                  <c:v>2.6030353559350419E-2</c:v>
                </c:pt>
                <c:pt idx="858">
                  <c:v>9.5858425700677916E-2</c:v>
                </c:pt>
                <c:pt idx="859">
                  <c:v>3.3129540893718709E-2</c:v>
                </c:pt>
                <c:pt idx="860">
                  <c:v>6.237974444625257E-2</c:v>
                </c:pt>
                <c:pt idx="861">
                  <c:v>8.6004908854068363E-2</c:v>
                </c:pt>
                <c:pt idx="862">
                  <c:v>2.0056174053925731E-2</c:v>
                </c:pt>
                <c:pt idx="863">
                  <c:v>7.952641549428964E-2</c:v>
                </c:pt>
                <c:pt idx="864">
                  <c:v>4.1276149310206921E-2</c:v>
                </c:pt>
                <c:pt idx="865">
                  <c:v>1.5866489725446079E-2</c:v>
                </c:pt>
                <c:pt idx="866">
                  <c:v>5.7957299877301818E-2</c:v>
                </c:pt>
                <c:pt idx="867">
                  <c:v>4.0616661962205494E-2</c:v>
                </c:pt>
                <c:pt idx="868">
                  <c:v>2.7465708375588815E-2</c:v>
                </c:pt>
                <c:pt idx="869">
                  <c:v>6.1332323364132649E-2</c:v>
                </c:pt>
                <c:pt idx="870">
                  <c:v>3.2082119811598801E-2</c:v>
                </c:pt>
                <c:pt idx="871">
                  <c:v>3.3982995108779383E-2</c:v>
                </c:pt>
                <c:pt idx="872">
                  <c:v>2.6534667413704451E-2</c:v>
                </c:pt>
                <c:pt idx="873">
                  <c:v>5.8927134212598035E-2</c:v>
                </c:pt>
                <c:pt idx="874">
                  <c:v>3.1345045716773677E-2</c:v>
                </c:pt>
                <c:pt idx="875">
                  <c:v>6.3116818541077688E-2</c:v>
                </c:pt>
                <c:pt idx="876">
                  <c:v>2.7582088495824358E-2</c:v>
                </c:pt>
                <c:pt idx="877">
                  <c:v>4.5853767372805054E-2</c:v>
                </c:pt>
                <c:pt idx="878">
                  <c:v>2.0754454775339007E-2</c:v>
                </c:pt>
                <c:pt idx="879">
                  <c:v>3.2043326438186949E-2</c:v>
                </c:pt>
                <c:pt idx="880">
                  <c:v>6.4629760104139775E-2</c:v>
                </c:pt>
                <c:pt idx="881">
                  <c:v>2.8008815603354695E-2</c:v>
                </c:pt>
                <c:pt idx="882">
                  <c:v>7.6073805260635119E-2</c:v>
                </c:pt>
                <c:pt idx="883">
                  <c:v>2.7465708375588815E-2</c:v>
                </c:pt>
                <c:pt idx="884">
                  <c:v>2.009496742733758E-2</c:v>
                </c:pt>
                <c:pt idx="885">
                  <c:v>5.3379681814703685E-2</c:v>
                </c:pt>
                <c:pt idx="886">
                  <c:v>2.7504501749000661E-2</c:v>
                </c:pt>
                <c:pt idx="887">
                  <c:v>2.0948421642398251E-2</c:v>
                </c:pt>
                <c:pt idx="888">
                  <c:v>4.0306314974910704E-2</c:v>
                </c:pt>
                <c:pt idx="889">
                  <c:v>2.8125195723590242E-2</c:v>
                </c:pt>
                <c:pt idx="890">
                  <c:v>1.7224257794860781E-2</c:v>
                </c:pt>
                <c:pt idx="891">
                  <c:v>5.4931416751177631E-2</c:v>
                </c:pt>
                <c:pt idx="892">
                  <c:v>2.3547577660992105E-2</c:v>
                </c:pt>
                <c:pt idx="893">
                  <c:v>4.4379619183154806E-2</c:v>
                </c:pt>
                <c:pt idx="894">
                  <c:v>3.7086464981727268E-2</c:v>
                </c:pt>
                <c:pt idx="895">
                  <c:v>3.3672648121484593E-2</c:v>
                </c:pt>
                <c:pt idx="896">
                  <c:v>2.3120850553461771E-2</c:v>
                </c:pt>
                <c:pt idx="897">
                  <c:v>2.315964392687362E-2</c:v>
                </c:pt>
                <c:pt idx="898">
                  <c:v>4.4573586050214054E-2</c:v>
                </c:pt>
                <c:pt idx="899">
                  <c:v>3.8948546905496005E-2</c:v>
                </c:pt>
                <c:pt idx="900">
                  <c:v>2.4129478262169834E-2</c:v>
                </c:pt>
                <c:pt idx="901">
                  <c:v>3.4060581855603081E-2</c:v>
                </c:pt>
                <c:pt idx="902">
                  <c:v>2.009496742733758E-2</c:v>
                </c:pt>
                <c:pt idx="903">
                  <c:v>2.1103595136045646E-2</c:v>
                </c:pt>
                <c:pt idx="904">
                  <c:v>5.3534855308351073E-2</c:v>
                </c:pt>
                <c:pt idx="905">
                  <c:v>2.2422569832048496E-2</c:v>
                </c:pt>
                <c:pt idx="906">
                  <c:v>4.2129603525267595E-2</c:v>
                </c:pt>
                <c:pt idx="907">
                  <c:v>3.1151078849714436E-2</c:v>
                </c:pt>
                <c:pt idx="908">
                  <c:v>1.7495811408743723E-2</c:v>
                </c:pt>
                <c:pt idx="909">
                  <c:v>1.7883745142862211E-2</c:v>
                </c:pt>
                <c:pt idx="910">
                  <c:v>6.4940107091434565E-2</c:v>
                </c:pt>
                <c:pt idx="911">
                  <c:v>2.78536421097073E-2</c:v>
                </c:pt>
                <c:pt idx="912">
                  <c:v>2.6457080666880753E-2</c:v>
                </c:pt>
                <c:pt idx="913">
                  <c:v>2.9405377046181246E-2</c:v>
                </c:pt>
                <c:pt idx="914">
                  <c:v>2.9056236685474607E-2</c:v>
                </c:pt>
                <c:pt idx="915">
                  <c:v>3.2819193906423925E-2</c:v>
                </c:pt>
                <c:pt idx="916">
                  <c:v>3.1422632463597375E-2</c:v>
                </c:pt>
                <c:pt idx="917">
                  <c:v>1.5207002377444656E-2</c:v>
                </c:pt>
                <c:pt idx="918">
                  <c:v>2.1646702363811526E-2</c:v>
                </c:pt>
                <c:pt idx="919">
                  <c:v>1.6293216832976416E-2</c:v>
                </c:pt>
                <c:pt idx="920">
                  <c:v>5.3146921574232599E-2</c:v>
                </c:pt>
                <c:pt idx="921">
                  <c:v>1.9823413813454639E-2</c:v>
                </c:pt>
                <c:pt idx="922">
                  <c:v>2.9366583672769397E-2</c:v>
                </c:pt>
                <c:pt idx="923">
                  <c:v>2.7349328255353269E-2</c:v>
                </c:pt>
                <c:pt idx="924">
                  <c:v>1.726305116827263E-2</c:v>
                </c:pt>
                <c:pt idx="925">
                  <c:v>1.2258705998144161E-2</c:v>
                </c:pt>
                <c:pt idx="926">
                  <c:v>1.5517349364739445E-2</c:v>
                </c:pt>
                <c:pt idx="927">
                  <c:v>4.2439950512562379E-2</c:v>
                </c:pt>
                <c:pt idx="928">
                  <c:v>2.5603626451820082E-2</c:v>
                </c:pt>
                <c:pt idx="929">
                  <c:v>2.8474336084296878E-2</c:v>
                </c:pt>
                <c:pt idx="930">
                  <c:v>2.3469990914168407E-2</c:v>
                </c:pt>
                <c:pt idx="931">
                  <c:v>2.8590716204532424E-2</c:v>
                </c:pt>
                <c:pt idx="932">
                  <c:v>3.8095092690435331E-2</c:v>
                </c:pt>
                <c:pt idx="933">
                  <c:v>2.0405314414632371E-2</c:v>
                </c:pt>
                <c:pt idx="934">
                  <c:v>1.8155298756745149E-2</c:v>
                </c:pt>
                <c:pt idx="935">
                  <c:v>1.7418224661920025E-2</c:v>
                </c:pt>
                <c:pt idx="936">
                  <c:v>1.4547515029443228E-2</c:v>
                </c:pt>
                <c:pt idx="937">
                  <c:v>8.3017819101356017E-3</c:v>
                </c:pt>
                <c:pt idx="938">
                  <c:v>1.6758737313918599E-2</c:v>
                </c:pt>
                <c:pt idx="939">
                  <c:v>2.4284651755817229E-2</c:v>
                </c:pt>
                <c:pt idx="940">
                  <c:v>1.8543232490863634E-2</c:v>
                </c:pt>
                <c:pt idx="941">
                  <c:v>1.6603563820271203E-2</c:v>
                </c:pt>
                <c:pt idx="942">
                  <c:v>1.4469928282619532E-2</c:v>
                </c:pt>
                <c:pt idx="943">
                  <c:v>2.8280369217237634E-2</c:v>
                </c:pt>
                <c:pt idx="944">
                  <c:v>4.1392529430442464E-2</c:v>
                </c:pt>
                <c:pt idx="945">
                  <c:v>1.8194092130156998E-2</c:v>
                </c:pt>
                <c:pt idx="946">
                  <c:v>1.113369816920055E-2</c:v>
                </c:pt>
                <c:pt idx="947">
                  <c:v>2.1995842724518159E-2</c:v>
                </c:pt>
                <c:pt idx="948">
                  <c:v>1.1793185517201977E-2</c:v>
                </c:pt>
                <c:pt idx="949">
                  <c:v>9.3104096188436659E-3</c:v>
                </c:pt>
                <c:pt idx="950">
                  <c:v>1.0900937928729461E-2</c:v>
                </c:pt>
                <c:pt idx="951">
                  <c:v>1.536217587109205E-2</c:v>
                </c:pt>
                <c:pt idx="952">
                  <c:v>9.2716162454318171E-3</c:v>
                </c:pt>
                <c:pt idx="953">
                  <c:v>3.3090747520306864E-2</c:v>
                </c:pt>
                <c:pt idx="954">
                  <c:v>2.3819131274875047E-2</c:v>
                </c:pt>
                <c:pt idx="955">
                  <c:v>1.1366458409671642E-2</c:v>
                </c:pt>
                <c:pt idx="956">
                  <c:v>1.8892372851570274E-2</c:v>
                </c:pt>
                <c:pt idx="957">
                  <c:v>2.1646702363811526E-2</c:v>
                </c:pt>
                <c:pt idx="958">
                  <c:v>1.4043201175089197E-2</c:v>
                </c:pt>
                <c:pt idx="959">
                  <c:v>2.1646702363811526E-2</c:v>
                </c:pt>
                <c:pt idx="960">
                  <c:v>1.4043201175089197E-2</c:v>
                </c:pt>
                <c:pt idx="961">
                  <c:v>3.0957111982655192E-2</c:v>
                </c:pt>
                <c:pt idx="962">
                  <c:v>1.7961331889685905E-2</c:v>
                </c:pt>
                <c:pt idx="963">
                  <c:v>1.924151321227691E-2</c:v>
                </c:pt>
                <c:pt idx="964">
                  <c:v>2.3237230673697314E-2</c:v>
                </c:pt>
                <c:pt idx="965">
                  <c:v>1.8931166224982122E-2</c:v>
                </c:pt>
                <c:pt idx="966">
                  <c:v>1.1715598770378279E-2</c:v>
                </c:pt>
                <c:pt idx="967">
                  <c:v>1.1909565637437523E-2</c:v>
                </c:pt>
                <c:pt idx="968">
                  <c:v>1.4043201175089197E-2</c:v>
                </c:pt>
                <c:pt idx="969">
                  <c:v>1.1831978890613826E-2</c:v>
                </c:pt>
                <c:pt idx="970">
                  <c:v>1.6564770446859355E-2</c:v>
                </c:pt>
                <c:pt idx="971">
                  <c:v>1.7301844541684479E-2</c:v>
                </c:pt>
                <c:pt idx="972">
                  <c:v>1.9008752971805817E-2</c:v>
                </c:pt>
                <c:pt idx="973">
                  <c:v>1.2879399972733739E-2</c:v>
                </c:pt>
                <c:pt idx="974">
                  <c:v>1.0784557808493914E-2</c:v>
                </c:pt>
                <c:pt idx="975">
                  <c:v>1.0008690340256941E-2</c:v>
                </c:pt>
                <c:pt idx="976">
                  <c:v>1.5556142738151294E-2</c:v>
                </c:pt>
                <c:pt idx="977">
                  <c:v>2.6728634280763691E-2</c:v>
                </c:pt>
                <c:pt idx="978">
                  <c:v>3.6310597513490299E-2</c:v>
                </c:pt>
                <c:pt idx="979">
                  <c:v>2.6146733679585966E-2</c:v>
                </c:pt>
                <c:pt idx="980">
                  <c:v>1.0551797568022823E-2</c:v>
                </c:pt>
                <c:pt idx="981">
                  <c:v>1.4586308402855077E-2</c:v>
                </c:pt>
                <c:pt idx="982">
                  <c:v>1.1793185517201977E-2</c:v>
                </c:pt>
                <c:pt idx="983">
                  <c:v>8.1466084164882081E-3</c:v>
                </c:pt>
                <c:pt idx="984">
                  <c:v>1.7069084301213389E-2</c:v>
                </c:pt>
                <c:pt idx="985">
                  <c:v>7.4095343216630848E-3</c:v>
                </c:pt>
                <c:pt idx="986">
                  <c:v>1.6448390326623808E-2</c:v>
                </c:pt>
                <c:pt idx="987">
                  <c:v>1.1327665036259793E-2</c:v>
                </c:pt>
                <c:pt idx="988">
                  <c:v>1.4508721656031379E-2</c:v>
                </c:pt>
                <c:pt idx="989">
                  <c:v>5.741419264953594E-3</c:v>
                </c:pt>
                <c:pt idx="990">
                  <c:v>6.4009066129550206E-3</c:v>
                </c:pt>
                <c:pt idx="991">
                  <c:v>1.4004407801677348E-2</c:v>
                </c:pt>
                <c:pt idx="992">
                  <c:v>9.5431698593147572E-3</c:v>
                </c:pt>
                <c:pt idx="993">
                  <c:v>1.1754392143790128E-2</c:v>
                </c:pt>
                <c:pt idx="994">
                  <c:v>2.4051891515346136E-2</c:v>
                </c:pt>
                <c:pt idx="995">
                  <c:v>6.3233198661313238E-3</c:v>
                </c:pt>
                <c:pt idx="996">
                  <c:v>6.012972878836534E-3</c:v>
                </c:pt>
                <c:pt idx="997">
                  <c:v>1.113369816920055E-2</c:v>
                </c:pt>
                <c:pt idx="998">
                  <c:v>1.1870772264025675E-2</c:v>
                </c:pt>
                <c:pt idx="999">
                  <c:v>2.1258768629693038E-2</c:v>
                </c:pt>
                <c:pt idx="1000">
                  <c:v>2.0793248148750856E-2</c:v>
                </c:pt>
                <c:pt idx="1001">
                  <c:v>1.0629384314846519E-2</c:v>
                </c:pt>
                <c:pt idx="1002">
                  <c:v>4.7715849296573786E-3</c:v>
                </c:pt>
                <c:pt idx="1003">
                  <c:v>1.004748371366879E-2</c:v>
                </c:pt>
                <c:pt idx="1004">
                  <c:v>8.96126925813703E-3</c:v>
                </c:pt>
                <c:pt idx="1005">
                  <c:v>1.0474210821199125E-2</c:v>
                </c:pt>
                <c:pt idx="1006">
                  <c:v>1.4353548162383985E-2</c:v>
                </c:pt>
                <c:pt idx="1007">
                  <c:v>1.5750109605210536E-2</c:v>
                </c:pt>
                <c:pt idx="1008">
                  <c:v>9.8147234731976989E-3</c:v>
                </c:pt>
                <c:pt idx="1009">
                  <c:v>1.4081994548501045E-2</c:v>
                </c:pt>
                <c:pt idx="1010">
                  <c:v>7.642294562134176E-3</c:v>
                </c:pt>
                <c:pt idx="1011">
                  <c:v>1.5750109605210536E-2</c:v>
                </c:pt>
                <c:pt idx="1012">
                  <c:v>1.113369816920055E-2</c:v>
                </c:pt>
                <c:pt idx="1013">
                  <c:v>2.6534667413704451E-2</c:v>
                </c:pt>
                <c:pt idx="1014">
                  <c:v>7.370740948251236E-3</c:v>
                </c:pt>
                <c:pt idx="1015">
                  <c:v>9.9311035934332437E-3</c:v>
                </c:pt>
                <c:pt idx="1016">
                  <c:v>1.0435417447787277E-2</c:v>
                </c:pt>
                <c:pt idx="1017">
                  <c:v>1.0474210821199125E-2</c:v>
                </c:pt>
                <c:pt idx="1018">
                  <c:v>1.1831978890613826E-2</c:v>
                </c:pt>
                <c:pt idx="1019">
                  <c:v>1.9125133092041363E-2</c:v>
                </c:pt>
                <c:pt idx="1020">
                  <c:v>8.4957487771948458E-3</c:v>
                </c:pt>
                <c:pt idx="1021">
                  <c:v>1.3732854187794408E-2</c:v>
                </c:pt>
                <c:pt idx="1022">
                  <c:v>1.5905283098857928E-2</c:v>
                </c:pt>
                <c:pt idx="1023">
                  <c:v>1.7069084301213389E-2</c:v>
                </c:pt>
                <c:pt idx="1024">
                  <c:v>8.5345421506066946E-3</c:v>
                </c:pt>
                <c:pt idx="1025">
                  <c:v>2.622432042640966E-2</c:v>
                </c:pt>
                <c:pt idx="1026">
                  <c:v>8.0690216696645105E-3</c:v>
                </c:pt>
                <c:pt idx="1027">
                  <c:v>8.0690216696645105E-3</c:v>
                </c:pt>
                <c:pt idx="1028">
                  <c:v>9.3104096188436659E-3</c:v>
                </c:pt>
                <c:pt idx="1029">
                  <c:v>1.6254423459564567E-2</c:v>
                </c:pt>
                <c:pt idx="1030">
                  <c:v>1.2607846358850799E-2</c:v>
                </c:pt>
                <c:pt idx="1031">
                  <c:v>9.1552361251962706E-3</c:v>
                </c:pt>
                <c:pt idx="1032">
                  <c:v>1.6254423459564567E-2</c:v>
                </c:pt>
                <c:pt idx="1033">
                  <c:v>1.2530259612027101E-2</c:v>
                </c:pt>
                <c:pt idx="1034">
                  <c:v>1.6681150567094901E-2</c:v>
                </c:pt>
                <c:pt idx="1035">
                  <c:v>2.5370866211348993E-2</c:v>
                </c:pt>
                <c:pt idx="1036">
                  <c:v>7.4483276950749328E-3</c:v>
                </c:pt>
                <c:pt idx="1037">
                  <c:v>2.5293279464525295E-2</c:v>
                </c:pt>
                <c:pt idx="1038">
                  <c:v>2.1724289110635224E-2</c:v>
                </c:pt>
                <c:pt idx="1039">
                  <c:v>1.4237168042148439E-2</c:v>
                </c:pt>
                <c:pt idx="1040">
                  <c:v>1.8194092130156998E-2</c:v>
                </c:pt>
                <c:pt idx="1041">
                  <c:v>8.8448891379014835E-3</c:v>
                </c:pt>
                <c:pt idx="1042">
                  <c:v>9.3492029922555148E-3</c:v>
                </c:pt>
                <c:pt idx="1043">
                  <c:v>1.3267333706852225E-2</c:v>
                </c:pt>
                <c:pt idx="1044">
                  <c:v>2.2189809591577403E-2</c:v>
                </c:pt>
                <c:pt idx="1045">
                  <c:v>9.9311035934332437E-3</c:v>
                </c:pt>
                <c:pt idx="1046">
                  <c:v>8.224195163311904E-3</c:v>
                </c:pt>
                <c:pt idx="1047">
                  <c:v>1.0551797568022823E-2</c:v>
                </c:pt>
                <c:pt idx="1048">
                  <c:v>1.5400969244503898E-2</c:v>
                </c:pt>
                <c:pt idx="1049">
                  <c:v>8.1466084164882081E-3</c:v>
                </c:pt>
                <c:pt idx="1050">
                  <c:v>2.0793248148750856E-2</c:v>
                </c:pt>
                <c:pt idx="1051">
                  <c:v>9.2328228720199683E-3</c:v>
                </c:pt>
                <c:pt idx="1052">
                  <c:v>2.3935511395110593E-2</c:v>
                </c:pt>
                <c:pt idx="1053">
                  <c:v>6.4009066129550206E-3</c:v>
                </c:pt>
                <c:pt idx="1054">
                  <c:v>2.09872150158101E-2</c:v>
                </c:pt>
                <c:pt idx="1055">
                  <c:v>6.4784933597787182E-3</c:v>
                </c:pt>
                <c:pt idx="1056">
                  <c:v>2.1724289110635224E-2</c:v>
                </c:pt>
                <c:pt idx="1057">
                  <c:v>7.370740948251236E-3</c:v>
                </c:pt>
                <c:pt idx="1058">
                  <c:v>1.0706971061670217E-2</c:v>
                </c:pt>
                <c:pt idx="1059">
                  <c:v>2.1375148749928585E-2</c:v>
                </c:pt>
                <c:pt idx="1060">
                  <c:v>6.8664270938972038E-3</c:v>
                </c:pt>
                <c:pt idx="1061">
                  <c:v>1.3694060814382559E-2</c:v>
                </c:pt>
                <c:pt idx="1062">
                  <c:v>2.0211347547573127E-2</c:v>
                </c:pt>
                <c:pt idx="1063">
                  <c:v>1.5013035510385412E-2</c:v>
                </c:pt>
                <c:pt idx="1064">
                  <c:v>5.0043451701284707E-3</c:v>
                </c:pt>
                <c:pt idx="1065">
                  <c:v>1.6332010206388265E-2</c:v>
                </c:pt>
                <c:pt idx="1066">
                  <c:v>8.6509222708422394E-3</c:v>
                </c:pt>
                <c:pt idx="1067">
                  <c:v>1.0629384314846519E-2</c:v>
                </c:pt>
                <c:pt idx="1068">
                  <c:v>2.4323445129229078E-2</c:v>
                </c:pt>
                <c:pt idx="1070">
                  <c:v>0</c:v>
                </c:pt>
                <c:pt idx="1071">
                  <c:v>4.015495653424952</c:v>
                </c:pt>
                <c:pt idx="1072">
                  <c:v>0.97544146170912116</c:v>
                </c:pt>
                <c:pt idx="1073">
                  <c:v>0.23458453013815</c:v>
                </c:pt>
                <c:pt idx="1074">
                  <c:v>0.15123644493147206</c:v>
                </c:pt>
                <c:pt idx="1075">
                  <c:v>0.12004812917671516</c:v>
                </c:pt>
                <c:pt idx="1076">
                  <c:v>0.10714261920922954</c:v>
                </c:pt>
                <c:pt idx="1077">
                  <c:v>0.10337851213537957</c:v>
                </c:pt>
                <c:pt idx="1078">
                  <c:v>9.4909271219217134E-2</c:v>
                </c:pt>
                <c:pt idx="1079">
                  <c:v>8.6641678896296662E-2</c:v>
                </c:pt>
                <c:pt idx="1080">
                  <c:v>6.2309415311766495E-2</c:v>
                </c:pt>
                <c:pt idx="1081">
                  <c:v>5.4646768768571899E-2</c:v>
                </c:pt>
                <c:pt idx="1082">
                  <c:v>5.5050065955055828E-2</c:v>
                </c:pt>
                <c:pt idx="1083">
                  <c:v>5.0076067321754084E-2</c:v>
                </c:pt>
                <c:pt idx="1084">
                  <c:v>4.6311960247904106E-2</c:v>
                </c:pt>
                <c:pt idx="1085">
                  <c:v>4.1203529219107721E-2</c:v>
                </c:pt>
                <c:pt idx="1087">
                  <c:v>0</c:v>
                </c:pt>
                <c:pt idx="1088">
                  <c:v>0.82613497577804684</c:v>
                </c:pt>
                <c:pt idx="1089">
                  <c:v>1.1492723018880175</c:v>
                </c:pt>
                <c:pt idx="1090">
                  <c:v>0.51051867967866937</c:v>
                </c:pt>
                <c:pt idx="1091">
                  <c:v>0.38815695274989798</c:v>
                </c:pt>
                <c:pt idx="1092">
                  <c:v>0.20543366672753996</c:v>
                </c:pt>
                <c:pt idx="1093">
                  <c:v>0.14139904646598916</c:v>
                </c:pt>
                <c:pt idx="1094">
                  <c:v>0.15041139454477845</c:v>
                </c:pt>
                <c:pt idx="1095">
                  <c:v>4.5420761410363969E-2</c:v>
                </c:pt>
                <c:pt idx="1096">
                  <c:v>4.2060692923379196E-2</c:v>
                </c:pt>
                <c:pt idx="1097">
                  <c:v>3.0332673053739212E-2</c:v>
                </c:pt>
                <c:pt idx="1098">
                  <c:v>1.4066259309897879E-2</c:v>
                </c:pt>
                <c:pt idx="1099">
                  <c:v>1.9672510566264248E-2</c:v>
                </c:pt>
                <c:pt idx="1100">
                  <c:v>4.6672732134281584E-3</c:v>
                </c:pt>
                <c:pt idx="1101">
                  <c:v>3.4199053230543602E-3</c:v>
                </c:pt>
                <c:pt idx="1102">
                  <c:v>3.3830826547038423E-3</c:v>
                </c:pt>
                <c:pt idx="1103">
                  <c:v>3.3692741540723979E-3</c:v>
                </c:pt>
                <c:pt idx="1105">
                  <c:v>0</c:v>
                </c:pt>
                <c:pt idx="1106">
                  <c:v>2.5610534064468782</c:v>
                </c:pt>
                <c:pt idx="1107">
                  <c:v>1.7330865029183931</c:v>
                </c:pt>
                <c:pt idx="1108">
                  <c:v>0.97398719487246421</c:v>
                </c:pt>
                <c:pt idx="1109">
                  <c:v>0.49363548623995679</c:v>
                </c:pt>
                <c:pt idx="1110">
                  <c:v>0.40793072565412619</c:v>
                </c:pt>
                <c:pt idx="1111">
                  <c:v>0.16317965479532057</c:v>
                </c:pt>
                <c:pt idx="1112">
                  <c:v>0.16676065929240844</c:v>
                </c:pt>
                <c:pt idx="1113">
                  <c:v>0.15239981863570642</c:v>
                </c:pt>
                <c:pt idx="1114">
                  <c:v>0.15274963398503633</c:v>
                </c:pt>
                <c:pt idx="1115">
                  <c:v>4.9010971574539472E-2</c:v>
                </c:pt>
                <c:pt idx="1116">
                  <c:v>4.229083460056994E-2</c:v>
                </c:pt>
                <c:pt idx="1117">
                  <c:v>3.7595944385878891E-2</c:v>
                </c:pt>
                <c:pt idx="1118">
                  <c:v>1.1507083859536879E-2</c:v>
                </c:pt>
                <c:pt idx="1119">
                  <c:v>3.5211676610182848E-3</c:v>
                </c:pt>
                <c:pt idx="1120">
                  <c:v>3.3784798211600273E-3</c:v>
                </c:pt>
                <c:pt idx="1121">
                  <c:v>3.3692741540723979E-3</c:v>
                </c:pt>
                <c:pt idx="1123">
                  <c:v>0</c:v>
                </c:pt>
                <c:pt idx="1140">
                  <c:v>0</c:v>
                </c:pt>
              </c:numCache>
            </c:numRef>
          </c:yVal>
          <c:smooth val="0"/>
        </c:ser>
        <c:ser>
          <c:idx val="1"/>
          <c:order val="1"/>
          <c:tx>
            <c:strRef>
              <c:f>'RG-Skim delta graphs'!$D$4</c:f>
              <c:strCache>
                <c:ptCount val="1"/>
                <c:pt idx="0">
                  <c:v>RMS/atl</c:v>
                </c:pt>
              </c:strCache>
            </c:strRef>
          </c:tx>
          <c:spPr>
            <a:ln>
              <a:solidFill>
                <a:schemeClr val="tx2">
                  <a:lumMod val="60000"/>
                  <a:lumOff val="40000"/>
                  <a:alpha val="50000"/>
                </a:schemeClr>
              </a:solidFill>
            </a:ln>
          </c:spPr>
          <c:marker>
            <c:symbol val="square"/>
            <c:size val="3"/>
            <c:spPr>
              <a:solidFill>
                <a:schemeClr val="tx2">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graphs'!$D$7:$D$1161</c:f>
              <c:numCache>
                <c:formatCode>General</c:formatCode>
                <c:ptCount val="1155"/>
                <c:pt idx="0">
                  <c:v>0.32411650553758148</c:v>
                </c:pt>
                <c:pt idx="1">
                  <c:v>0.11325929320423575</c:v>
                </c:pt>
                <c:pt idx="2">
                  <c:v>8.6440030303054707E-2</c:v>
                </c:pt>
                <c:pt idx="3">
                  <c:v>6.4325901244186121E-2</c:v>
                </c:pt>
                <c:pt idx="4">
                  <c:v>4.3220015151527354E-2</c:v>
                </c:pt>
                <c:pt idx="5">
                  <c:v>3.6901692563279187E-2</c:v>
                </c:pt>
                <c:pt idx="6">
                  <c:v>2.9104613624589958E-2</c:v>
                </c:pt>
                <c:pt idx="7">
                  <c:v>2.1778048070131978E-2</c:v>
                </c:pt>
                <c:pt idx="8">
                  <c:v>3.1255531952504231E-2</c:v>
                </c:pt>
                <c:pt idx="9">
                  <c:v>1.8618886776007895E-2</c:v>
                </c:pt>
                <c:pt idx="10">
                  <c:v>3.1793261534482795E-2</c:v>
                </c:pt>
                <c:pt idx="11">
                  <c:v>1.7207346623314156E-2</c:v>
                </c:pt>
                <c:pt idx="12">
                  <c:v>2.1307534685900732E-2</c:v>
                </c:pt>
                <c:pt idx="13">
                  <c:v>9.3430514868776075E-3</c:v>
                </c:pt>
                <c:pt idx="14">
                  <c:v>1.6736833239082909E-2</c:v>
                </c:pt>
                <c:pt idx="15">
                  <c:v>1.0552943046329383E-2</c:v>
                </c:pt>
                <c:pt idx="16">
                  <c:v>9.6791324756142112E-3</c:v>
                </c:pt>
                <c:pt idx="17">
                  <c:v>1.7610643809798081E-2</c:v>
                </c:pt>
                <c:pt idx="18">
                  <c:v>7.8642951364365481E-3</c:v>
                </c:pt>
                <c:pt idx="19">
                  <c:v>8.4692409161624353E-3</c:v>
                </c:pt>
                <c:pt idx="20">
                  <c:v>9.0741866958883241E-3</c:v>
                </c:pt>
                <c:pt idx="21">
                  <c:v>7.4609979499526222E-3</c:v>
                </c:pt>
                <c:pt idx="22">
                  <c:v>9.0741866958883241E-3</c:v>
                </c:pt>
                <c:pt idx="23">
                  <c:v>4.9067824355544269E-3</c:v>
                </c:pt>
                <c:pt idx="24">
                  <c:v>1.3510455747211506E-2</c:v>
                </c:pt>
                <c:pt idx="25">
                  <c:v>8.0659437296785094E-3</c:v>
                </c:pt>
                <c:pt idx="26">
                  <c:v>8.4020247184151148E-3</c:v>
                </c:pt>
                <c:pt idx="27">
                  <c:v>4.3690528535758602E-3</c:v>
                </c:pt>
                <c:pt idx="28">
                  <c:v>1.0552943046329383E-2</c:v>
                </c:pt>
                <c:pt idx="29">
                  <c:v>7.0577007634686963E-3</c:v>
                </c:pt>
                <c:pt idx="30">
                  <c:v>8.4020247184151148E-3</c:v>
                </c:pt>
                <c:pt idx="31">
                  <c:v>4.6379176445651435E-3</c:v>
                </c:pt>
                <c:pt idx="32">
                  <c:v>8.8725381026463612E-3</c:v>
                </c:pt>
                <c:pt idx="33">
                  <c:v>5.3100796220383528E-3</c:v>
                </c:pt>
                <c:pt idx="34">
                  <c:v>6.8560521702267334E-3</c:v>
                </c:pt>
                <c:pt idx="35">
                  <c:v>3.9657556670919343E-3</c:v>
                </c:pt>
                <c:pt idx="36">
                  <c:v>7.5282141476999426E-3</c:v>
                </c:pt>
                <c:pt idx="37">
                  <c:v>4.7051338423124648E-3</c:v>
                </c:pt>
                <c:pt idx="38">
                  <c:v>4.9739986333017473E-3</c:v>
                </c:pt>
                <c:pt idx="39">
                  <c:v>3.6968908761026505E-3</c:v>
                </c:pt>
                <c:pt idx="40">
                  <c:v>5.9150254017642408E-3</c:v>
                </c:pt>
                <c:pt idx="41">
                  <c:v>3.6968908761026505E-3</c:v>
                </c:pt>
                <c:pt idx="42">
                  <c:v>4.5707014468178231E-3</c:v>
                </c:pt>
                <c:pt idx="43">
                  <c:v>3.5624584806080084E-3</c:v>
                </c:pt>
                <c:pt idx="44">
                  <c:v>5.3772958197856732E-3</c:v>
                </c:pt>
                <c:pt idx="45">
                  <c:v>3.0247288986294412E-3</c:v>
                </c:pt>
                <c:pt idx="46">
                  <c:v>3.5624584806080084E-3</c:v>
                </c:pt>
                <c:pt idx="47">
                  <c:v>4.2346204580812176E-3</c:v>
                </c:pt>
                <c:pt idx="48">
                  <c:v>2.7558641076401579E-3</c:v>
                </c:pt>
                <c:pt idx="49">
                  <c:v>4.9067824355544269E-3</c:v>
                </c:pt>
                <c:pt idx="50">
                  <c:v>2.8902965031347991E-3</c:v>
                </c:pt>
                <c:pt idx="51">
                  <c:v>2.7558641076401579E-3</c:v>
                </c:pt>
                <c:pt idx="52">
                  <c:v>4.1674042603338972E-3</c:v>
                </c:pt>
                <c:pt idx="53">
                  <c:v>2.6886479098928366E-3</c:v>
                </c:pt>
                <c:pt idx="54">
                  <c:v>3.4280260851133667E-3</c:v>
                </c:pt>
                <c:pt idx="55">
                  <c:v>2.8902965031347991E-3</c:v>
                </c:pt>
                <c:pt idx="56">
                  <c:v>3.6968908761026505E-3</c:v>
                </c:pt>
                <c:pt idx="57">
                  <c:v>2.2181345256615903E-3</c:v>
                </c:pt>
                <c:pt idx="58">
                  <c:v>4.0329718648392547E-3</c:v>
                </c:pt>
                <c:pt idx="59">
                  <c:v>2.5542155143981949E-3</c:v>
                </c:pt>
                <c:pt idx="60">
                  <c:v>3.4952422828606875E-3</c:v>
                </c:pt>
                <c:pt idx="61">
                  <c:v>2.1509183279142694E-3</c:v>
                </c:pt>
                <c:pt idx="62">
                  <c:v>4.5034852490705019E-3</c:v>
                </c:pt>
                <c:pt idx="63">
                  <c:v>3.2263774918714042E-3</c:v>
                </c:pt>
                <c:pt idx="64">
                  <c:v>2.2181345256615903E-3</c:v>
                </c:pt>
                <c:pt idx="65">
                  <c:v>2.0837021301669486E-3</c:v>
                </c:pt>
                <c:pt idx="66">
                  <c:v>3.6968908761026505E-3</c:v>
                </c:pt>
                <c:pt idx="67">
                  <c:v>2.2853507234089116E-3</c:v>
                </c:pt>
                <c:pt idx="68">
                  <c:v>2.3525669211562324E-3</c:v>
                </c:pt>
                <c:pt idx="69">
                  <c:v>2.3525669211562324E-3</c:v>
                </c:pt>
                <c:pt idx="70">
                  <c:v>3.0919450963767621E-3</c:v>
                </c:pt>
                <c:pt idx="71">
                  <c:v>2.0164859324196273E-3</c:v>
                </c:pt>
                <c:pt idx="72">
                  <c:v>2.8230803053874787E-3</c:v>
                </c:pt>
                <c:pt idx="73">
                  <c:v>2.1509183279142694E-3</c:v>
                </c:pt>
                <c:pt idx="74">
                  <c:v>2.4869993166508736E-3</c:v>
                </c:pt>
                <c:pt idx="75">
                  <c:v>2.0164859324196273E-3</c:v>
                </c:pt>
                <c:pt idx="76">
                  <c:v>2.4197831189035528E-3</c:v>
                </c:pt>
                <c:pt idx="77">
                  <c:v>1.8148373391776648E-3</c:v>
                </c:pt>
                <c:pt idx="78">
                  <c:v>2.6886479098928366E-3</c:v>
                </c:pt>
                <c:pt idx="79">
                  <c:v>2.1509183279142694E-3</c:v>
                </c:pt>
                <c:pt idx="80">
                  <c:v>2.3525669211562324E-3</c:v>
                </c:pt>
                <c:pt idx="81">
                  <c:v>1.8148373391776648E-3</c:v>
                </c:pt>
                <c:pt idx="82">
                  <c:v>2.7558641076401579E-3</c:v>
                </c:pt>
                <c:pt idx="83">
                  <c:v>1.4787563504410602E-3</c:v>
                </c:pt>
                <c:pt idx="84">
                  <c:v>3.1591612941240829E-3</c:v>
                </c:pt>
                <c:pt idx="85">
                  <c:v>1.8148373391776648E-3</c:v>
                </c:pt>
                <c:pt idx="86">
                  <c:v>2.3525669211562324E-3</c:v>
                </c:pt>
                <c:pt idx="87">
                  <c:v>1.545972548188381E-3</c:v>
                </c:pt>
                <c:pt idx="88">
                  <c:v>2.9575127008821204E-3</c:v>
                </c:pt>
                <c:pt idx="89">
                  <c:v>1.8148373391776648E-3</c:v>
                </c:pt>
                <c:pt idx="90">
                  <c:v>1.6804049436830229E-3</c:v>
                </c:pt>
                <c:pt idx="91">
                  <c:v>2.4197831189035528E-3</c:v>
                </c:pt>
                <c:pt idx="92">
                  <c:v>1.4787563504410602E-3</c:v>
                </c:pt>
                <c:pt idx="93">
                  <c:v>2.2181345256615903E-3</c:v>
                </c:pt>
                <c:pt idx="94">
                  <c:v>1.4787563504410602E-3</c:v>
                </c:pt>
                <c:pt idx="95">
                  <c:v>2.6886479098928366E-3</c:v>
                </c:pt>
                <c:pt idx="96">
                  <c:v>1.6131887459357021E-3</c:v>
                </c:pt>
                <c:pt idx="97">
                  <c:v>1.6131887459357021E-3</c:v>
                </c:pt>
                <c:pt idx="98">
                  <c:v>1.8820535369249857E-3</c:v>
                </c:pt>
                <c:pt idx="99">
                  <c:v>1.8820535369249857E-3</c:v>
                </c:pt>
                <c:pt idx="100">
                  <c:v>1.6804049436830229E-3</c:v>
                </c:pt>
                <c:pt idx="101">
                  <c:v>1.7476211414303438E-3</c:v>
                </c:pt>
                <c:pt idx="102">
                  <c:v>1.4115401526937394E-3</c:v>
                </c:pt>
                <c:pt idx="103">
                  <c:v>1.8148373391776648E-3</c:v>
                </c:pt>
                <c:pt idx="104">
                  <c:v>1.7476211414303438E-3</c:v>
                </c:pt>
                <c:pt idx="105">
                  <c:v>2.4869993166508736E-3</c:v>
                </c:pt>
                <c:pt idx="106">
                  <c:v>1.4787563504410602E-3</c:v>
                </c:pt>
                <c:pt idx="107">
                  <c:v>1.6804049436830229E-3</c:v>
                </c:pt>
                <c:pt idx="108">
                  <c:v>1.3443239549464183E-3</c:v>
                </c:pt>
                <c:pt idx="109">
                  <c:v>2.4869993166508736E-3</c:v>
                </c:pt>
                <c:pt idx="110">
                  <c:v>1.2771077571990975E-3</c:v>
                </c:pt>
                <c:pt idx="111">
                  <c:v>1.4115401526937394E-3</c:v>
                </c:pt>
                <c:pt idx="112">
                  <c:v>1.4787563504410602E-3</c:v>
                </c:pt>
                <c:pt idx="113">
                  <c:v>1.8148373391776648E-3</c:v>
                </c:pt>
                <c:pt idx="114">
                  <c:v>1.4115401526937394E-3</c:v>
                </c:pt>
                <c:pt idx="115">
                  <c:v>1.4115401526937394E-3</c:v>
                </c:pt>
                <c:pt idx="116">
                  <c:v>1.2098915594517764E-3</c:v>
                </c:pt>
                <c:pt idx="117">
                  <c:v>1.4787563504410602E-3</c:v>
                </c:pt>
                <c:pt idx="118">
                  <c:v>1.9492697346723067E-3</c:v>
                </c:pt>
                <c:pt idx="119">
                  <c:v>1.545972548188381E-3</c:v>
                </c:pt>
                <c:pt idx="120">
                  <c:v>1.6131887459357021E-3</c:v>
                </c:pt>
                <c:pt idx="121">
                  <c:v>1.7476211414303438E-3</c:v>
                </c:pt>
                <c:pt idx="122">
                  <c:v>1.4115401526937394E-3</c:v>
                </c:pt>
                <c:pt idx="123">
                  <c:v>1.9492697346723067E-3</c:v>
                </c:pt>
                <c:pt idx="124">
                  <c:v>1.4787563504410602E-3</c:v>
                </c:pt>
                <c:pt idx="125">
                  <c:v>1.6804049436830229E-3</c:v>
                </c:pt>
                <c:pt idx="126">
                  <c:v>1.545972548188381E-3</c:v>
                </c:pt>
                <c:pt idx="127">
                  <c:v>1.3443239549464183E-3</c:v>
                </c:pt>
                <c:pt idx="128">
                  <c:v>1.3443239549464183E-3</c:v>
                </c:pt>
                <c:pt idx="129">
                  <c:v>1.4115401526937394E-3</c:v>
                </c:pt>
                <c:pt idx="130">
                  <c:v>1.6804049436830229E-3</c:v>
                </c:pt>
                <c:pt idx="131">
                  <c:v>1.3443239549464183E-3</c:v>
                </c:pt>
                <c:pt idx="132">
                  <c:v>1.4115401526937394E-3</c:v>
                </c:pt>
                <c:pt idx="133">
                  <c:v>1.4787563504410602E-3</c:v>
                </c:pt>
                <c:pt idx="134">
                  <c:v>1.3443239549464183E-3</c:v>
                </c:pt>
                <c:pt idx="135">
                  <c:v>1.6804049436830229E-3</c:v>
                </c:pt>
                <c:pt idx="136">
                  <c:v>1.2098915594517764E-3</c:v>
                </c:pt>
                <c:pt idx="137">
                  <c:v>1.6131887459357021E-3</c:v>
                </c:pt>
                <c:pt idx="138">
                  <c:v>1.4115401526937394E-3</c:v>
                </c:pt>
                <c:pt idx="140">
                  <c:v>0</c:v>
                </c:pt>
                <c:pt idx="141">
                  <c:v>0.14251879818449339</c:v>
                </c:pt>
                <c:pt idx="142">
                  <c:v>4.326900047796798E-2</c:v>
                </c:pt>
                <c:pt idx="143">
                  <c:v>2.4690220611721839E-2</c:v>
                </c:pt>
                <c:pt idx="144">
                  <c:v>1.1978423861132377E-2</c:v>
                </c:pt>
                <c:pt idx="145">
                  <c:v>7.4152147711771862E-3</c:v>
                </c:pt>
                <c:pt idx="146">
                  <c:v>6.5188701285074169E-3</c:v>
                </c:pt>
                <c:pt idx="147">
                  <c:v>4.3187514601361636E-3</c:v>
                </c:pt>
                <c:pt idx="148">
                  <c:v>5.4595537326249614E-3</c:v>
                </c:pt>
                <c:pt idx="149">
                  <c:v>3.5853785706790788E-3</c:v>
                </c:pt>
                <c:pt idx="150">
                  <c:v>3.8298362004981069E-3</c:v>
                </c:pt>
                <c:pt idx="151">
                  <c:v>3.1779491876473653E-3</c:v>
                </c:pt>
                <c:pt idx="152">
                  <c:v>3.3409209408600512E-3</c:v>
                </c:pt>
                <c:pt idx="153">
                  <c:v>2.2001186683712529E-3</c:v>
                </c:pt>
                <c:pt idx="154">
                  <c:v>3.5038926940727361E-3</c:v>
                </c:pt>
                <c:pt idx="155">
                  <c:v>2.2001186683712529E-3</c:v>
                </c:pt>
                <c:pt idx="156">
                  <c:v>1.9556610385522248E-3</c:v>
                </c:pt>
                <c:pt idx="157">
                  <c:v>2.852005681221995E-3</c:v>
                </c:pt>
                <c:pt idx="158">
                  <c:v>1.4667457789141686E-3</c:v>
                </c:pt>
                <c:pt idx="159">
                  <c:v>1.7112034087331969E-3</c:v>
                </c:pt>
                <c:pt idx="160">
                  <c:v>2.5260621747966237E-3</c:v>
                </c:pt>
                <c:pt idx="161">
                  <c:v>1.6297175321268542E-3</c:v>
                </c:pt>
                <c:pt idx="162">
                  <c:v>1.9556610385522248E-3</c:v>
                </c:pt>
                <c:pt idx="163">
                  <c:v>2.852005681221995E-3</c:v>
                </c:pt>
                <c:pt idx="164">
                  <c:v>9.7783051927611241E-4</c:v>
                </c:pt>
                <c:pt idx="165">
                  <c:v>4.481723213348849E-3</c:v>
                </c:pt>
                <c:pt idx="166">
                  <c:v>2.2001186683712529E-3</c:v>
                </c:pt>
                <c:pt idx="167">
                  <c:v>2.5260621747966237E-3</c:v>
                </c:pt>
                <c:pt idx="168">
                  <c:v>1.1408022724887978E-3</c:v>
                </c:pt>
                <c:pt idx="169">
                  <c:v>3.2594350642537085E-3</c:v>
                </c:pt>
                <c:pt idx="170">
                  <c:v>1.3852599023078261E-3</c:v>
                </c:pt>
                <c:pt idx="171">
                  <c:v>1.7112034087331969E-3</c:v>
                </c:pt>
                <c:pt idx="172">
                  <c:v>8.1485876606342711E-4</c:v>
                </c:pt>
                <c:pt idx="173">
                  <c:v>3.5038926940727361E-3</c:v>
                </c:pt>
                <c:pt idx="174">
                  <c:v>1.7112034087331969E-3</c:v>
                </c:pt>
                <c:pt idx="175">
                  <c:v>2.2816045449775956E-3</c:v>
                </c:pt>
                <c:pt idx="176">
                  <c:v>8.1485876606342711E-4</c:v>
                </c:pt>
                <c:pt idx="177">
                  <c:v>2.7705198046156523E-3</c:v>
                </c:pt>
                <c:pt idx="178">
                  <c:v>1.3037740257014832E-3</c:v>
                </c:pt>
                <c:pt idx="179">
                  <c:v>2.3630904215839387E-3</c:v>
                </c:pt>
                <c:pt idx="180">
                  <c:v>8.9634464266976971E-4</c:v>
                </c:pt>
                <c:pt idx="181">
                  <c:v>1.4667457789141686E-3</c:v>
                </c:pt>
                <c:pt idx="182">
                  <c:v>8.1485876606342711E-4</c:v>
                </c:pt>
                <c:pt idx="183">
                  <c:v>2.2001186683712529E-3</c:v>
                </c:pt>
                <c:pt idx="184">
                  <c:v>1.0593163958824551E-3</c:v>
                </c:pt>
                <c:pt idx="185">
                  <c:v>1.7926892853395394E-3</c:v>
                </c:pt>
                <c:pt idx="186">
                  <c:v>7.333728894570843E-4</c:v>
                </c:pt>
                <c:pt idx="187">
                  <c:v>1.8741751619458821E-3</c:v>
                </c:pt>
                <c:pt idx="188">
                  <c:v>1.1408022724887978E-3</c:v>
                </c:pt>
                <c:pt idx="189">
                  <c:v>1.5482316555205113E-3</c:v>
                </c:pt>
                <c:pt idx="190">
                  <c:v>7.333728894570843E-4</c:v>
                </c:pt>
                <c:pt idx="191">
                  <c:v>2.444576298190281E-3</c:v>
                </c:pt>
                <c:pt idx="192">
                  <c:v>1.1408022724887978E-3</c:v>
                </c:pt>
                <c:pt idx="193">
                  <c:v>1.0593163958824551E-3</c:v>
                </c:pt>
                <c:pt idx="194">
                  <c:v>7.333728894570843E-4</c:v>
                </c:pt>
                <c:pt idx="195">
                  <c:v>2.0371469151585675E-3</c:v>
                </c:pt>
                <c:pt idx="196">
                  <c:v>1.0593163958824551E-3</c:v>
                </c:pt>
                <c:pt idx="197">
                  <c:v>7.333728894570843E-4</c:v>
                </c:pt>
                <c:pt idx="198">
                  <c:v>9.7783051927611241E-4</c:v>
                </c:pt>
                <c:pt idx="199">
                  <c:v>6.518870128507416E-4</c:v>
                </c:pt>
                <c:pt idx="200">
                  <c:v>1.2222881490951405E-3</c:v>
                </c:pt>
                <c:pt idx="201">
                  <c:v>7.333728894570843E-4</c:v>
                </c:pt>
                <c:pt idx="202">
                  <c:v>1.0593163958824551E-3</c:v>
                </c:pt>
                <c:pt idx="203">
                  <c:v>6.518870128507416E-4</c:v>
                </c:pt>
                <c:pt idx="204">
                  <c:v>1.2222881490951405E-3</c:v>
                </c:pt>
                <c:pt idx="205">
                  <c:v>8.1485876606342711E-4</c:v>
                </c:pt>
                <c:pt idx="206">
                  <c:v>1.4667457789141686E-3</c:v>
                </c:pt>
                <c:pt idx="207">
                  <c:v>7.333728894570843E-4</c:v>
                </c:pt>
                <c:pt idx="208">
                  <c:v>1.3037740257014832E-3</c:v>
                </c:pt>
                <c:pt idx="209">
                  <c:v>6.518870128507416E-4</c:v>
                </c:pt>
                <c:pt idx="210">
                  <c:v>1.2222881490951405E-3</c:v>
                </c:pt>
                <c:pt idx="211">
                  <c:v>8.1485876606342711E-4</c:v>
                </c:pt>
                <c:pt idx="212">
                  <c:v>7.333728894570843E-4</c:v>
                </c:pt>
                <c:pt idx="213">
                  <c:v>7.333728894570843E-4</c:v>
                </c:pt>
                <c:pt idx="214">
                  <c:v>1.3852599023078261E-3</c:v>
                </c:pt>
                <c:pt idx="215">
                  <c:v>8.1485876606342711E-4</c:v>
                </c:pt>
                <c:pt idx="216">
                  <c:v>7.333728894570843E-4</c:v>
                </c:pt>
                <c:pt idx="217">
                  <c:v>7.333728894570843E-4</c:v>
                </c:pt>
                <c:pt idx="218">
                  <c:v>8.1485876606342711E-4</c:v>
                </c:pt>
                <c:pt idx="219">
                  <c:v>6.518870128507416E-4</c:v>
                </c:pt>
                <c:pt idx="220">
                  <c:v>8.1485876606342711E-4</c:v>
                </c:pt>
                <c:pt idx="221">
                  <c:v>6.518870128507416E-4</c:v>
                </c:pt>
                <c:pt idx="222">
                  <c:v>6.518870128507416E-4</c:v>
                </c:pt>
                <c:pt idx="223">
                  <c:v>9.7783051927611241E-4</c:v>
                </c:pt>
                <c:pt idx="224">
                  <c:v>7.333728894570843E-4</c:v>
                </c:pt>
                <c:pt idx="225">
                  <c:v>1.0593163958824551E-3</c:v>
                </c:pt>
                <c:pt idx="226">
                  <c:v>5.704011362443989E-4</c:v>
                </c:pt>
                <c:pt idx="227">
                  <c:v>8.9634464266976971E-4</c:v>
                </c:pt>
                <c:pt idx="228">
                  <c:v>6.518870128507416E-4</c:v>
                </c:pt>
                <c:pt idx="229">
                  <c:v>6.518870128507416E-4</c:v>
                </c:pt>
                <c:pt idx="230">
                  <c:v>7.333728894570843E-4</c:v>
                </c:pt>
                <c:pt idx="231">
                  <c:v>6.518870128507416E-4</c:v>
                </c:pt>
                <c:pt idx="232">
                  <c:v>1.2222881490951405E-3</c:v>
                </c:pt>
                <c:pt idx="233">
                  <c:v>8.1485876606342711E-4</c:v>
                </c:pt>
                <c:pt idx="234">
                  <c:v>6.518870128507416E-4</c:v>
                </c:pt>
                <c:pt idx="235">
                  <c:v>7.333728894570843E-4</c:v>
                </c:pt>
                <c:pt idx="236">
                  <c:v>1.2222881490951405E-3</c:v>
                </c:pt>
                <c:pt idx="237">
                  <c:v>7.333728894570843E-4</c:v>
                </c:pt>
                <c:pt idx="238">
                  <c:v>6.518870128507416E-4</c:v>
                </c:pt>
                <c:pt idx="239">
                  <c:v>6.518870128507416E-4</c:v>
                </c:pt>
                <c:pt idx="240">
                  <c:v>8.1485876606342711E-4</c:v>
                </c:pt>
                <c:pt idx="241">
                  <c:v>6.518870128507416E-4</c:v>
                </c:pt>
                <c:pt idx="242">
                  <c:v>8.9634464266976971E-4</c:v>
                </c:pt>
                <c:pt idx="243">
                  <c:v>6.518870128507416E-4</c:v>
                </c:pt>
                <c:pt idx="244">
                  <c:v>7.333728894570843E-4</c:v>
                </c:pt>
                <c:pt idx="245">
                  <c:v>5.704011362443989E-4</c:v>
                </c:pt>
                <c:pt idx="246">
                  <c:v>1.3037740257014832E-3</c:v>
                </c:pt>
                <c:pt idx="247">
                  <c:v>8.9634464266976971E-4</c:v>
                </c:pt>
                <c:pt idx="248">
                  <c:v>6.518870128507416E-4</c:v>
                </c:pt>
                <c:pt idx="249">
                  <c:v>8.1485876606342711E-4</c:v>
                </c:pt>
                <c:pt idx="250">
                  <c:v>7.333728894570843E-4</c:v>
                </c:pt>
                <c:pt idx="251">
                  <c:v>6.518870128507416E-4</c:v>
                </c:pt>
                <c:pt idx="252">
                  <c:v>7.333728894570843E-4</c:v>
                </c:pt>
                <c:pt idx="253">
                  <c:v>7.333728894570843E-4</c:v>
                </c:pt>
                <c:pt idx="254">
                  <c:v>7.333728894570843E-4</c:v>
                </c:pt>
                <c:pt idx="255">
                  <c:v>6.518870128507416E-4</c:v>
                </c:pt>
                <c:pt idx="256">
                  <c:v>7.333728894570843E-4</c:v>
                </c:pt>
                <c:pt idx="257">
                  <c:v>6.518870128507416E-4</c:v>
                </c:pt>
                <c:pt idx="258">
                  <c:v>9.7783051927611241E-4</c:v>
                </c:pt>
                <c:pt idx="259">
                  <c:v>6.518870128507416E-4</c:v>
                </c:pt>
                <c:pt idx="260">
                  <c:v>6.518870128507416E-4</c:v>
                </c:pt>
                <c:pt idx="261">
                  <c:v>6.518870128507416E-4</c:v>
                </c:pt>
                <c:pt idx="262">
                  <c:v>6.518870128507416E-4</c:v>
                </c:pt>
                <c:pt idx="263">
                  <c:v>5.704011362443989E-4</c:v>
                </c:pt>
                <c:pt idx="264">
                  <c:v>6.518870128507416E-4</c:v>
                </c:pt>
                <c:pt idx="265">
                  <c:v>7.333728894570843E-4</c:v>
                </c:pt>
                <c:pt idx="266">
                  <c:v>6.518870128507416E-4</c:v>
                </c:pt>
                <c:pt idx="267">
                  <c:v>7.333728894570843E-4</c:v>
                </c:pt>
                <c:pt idx="268">
                  <c:v>5.704011362443989E-4</c:v>
                </c:pt>
                <c:pt idx="269">
                  <c:v>8.9634464266976971E-4</c:v>
                </c:pt>
                <c:pt idx="270">
                  <c:v>6.518870128507416E-4</c:v>
                </c:pt>
                <c:pt idx="271">
                  <c:v>6.518870128507416E-4</c:v>
                </c:pt>
                <c:pt idx="272">
                  <c:v>5.704011362443989E-4</c:v>
                </c:pt>
                <c:pt idx="273">
                  <c:v>8.1485876606342711E-4</c:v>
                </c:pt>
                <c:pt idx="274">
                  <c:v>6.518870128507416E-4</c:v>
                </c:pt>
                <c:pt idx="275">
                  <c:v>6.518870128507416E-4</c:v>
                </c:pt>
                <c:pt idx="276">
                  <c:v>6.518870128507416E-4</c:v>
                </c:pt>
                <c:pt idx="277">
                  <c:v>6.518870128507416E-4</c:v>
                </c:pt>
                <c:pt idx="278">
                  <c:v>6.518870128507416E-4</c:v>
                </c:pt>
                <c:pt idx="279">
                  <c:v>6.518870128507416E-4</c:v>
                </c:pt>
                <c:pt idx="280">
                  <c:v>6.518870128507416E-4</c:v>
                </c:pt>
                <c:pt idx="281">
                  <c:v>6.518870128507416E-4</c:v>
                </c:pt>
                <c:pt idx="282">
                  <c:v>6.518870128507416E-4</c:v>
                </c:pt>
                <c:pt idx="283">
                  <c:v>7.333728894570843E-4</c:v>
                </c:pt>
                <c:pt idx="284">
                  <c:v>6.518870128507416E-4</c:v>
                </c:pt>
                <c:pt idx="285">
                  <c:v>6.518870128507416E-4</c:v>
                </c:pt>
                <c:pt idx="286">
                  <c:v>5.704011362443989E-4</c:v>
                </c:pt>
                <c:pt idx="287">
                  <c:v>7.333728894570843E-4</c:v>
                </c:pt>
                <c:pt idx="288">
                  <c:v>6.518870128507416E-4</c:v>
                </c:pt>
                <c:pt idx="289">
                  <c:v>6.518870128507416E-4</c:v>
                </c:pt>
                <c:pt idx="290">
                  <c:v>5.704011362443989E-4</c:v>
                </c:pt>
                <c:pt idx="291">
                  <c:v>5.704011362443989E-4</c:v>
                </c:pt>
                <c:pt idx="292">
                  <c:v>8.1485876606342711E-4</c:v>
                </c:pt>
                <c:pt idx="293">
                  <c:v>6.518870128507416E-4</c:v>
                </c:pt>
                <c:pt idx="295">
                  <c:v>0</c:v>
                </c:pt>
                <c:pt idx="296">
                  <c:v>0.1205186425609464</c:v>
                </c:pt>
                <c:pt idx="297">
                  <c:v>5.4848417361813867E-2</c:v>
                </c:pt>
                <c:pt idx="298">
                  <c:v>2.5138857957498022E-2</c:v>
                </c:pt>
                <c:pt idx="299">
                  <c:v>1.2367780385507048E-2</c:v>
                </c:pt>
                <c:pt idx="300">
                  <c:v>1.1493969814791878E-2</c:v>
                </c:pt>
                <c:pt idx="301">
                  <c:v>5.8478092040169195E-3</c:v>
                </c:pt>
                <c:pt idx="302">
                  <c:v>1.0956240232813309E-2</c:v>
                </c:pt>
                <c:pt idx="303">
                  <c:v>6.0494577972588824E-3</c:v>
                </c:pt>
                <c:pt idx="304">
                  <c:v>5.4445120175329945E-3</c:v>
                </c:pt>
                <c:pt idx="305">
                  <c:v>3.6296746783553296E-3</c:v>
                </c:pt>
                <c:pt idx="306">
                  <c:v>2.6886479098928366E-3</c:v>
                </c:pt>
                <c:pt idx="307">
                  <c:v>4.8395662378071056E-3</c:v>
                </c:pt>
                <c:pt idx="308">
                  <c:v>2.5542155143981949E-3</c:v>
                </c:pt>
                <c:pt idx="309">
                  <c:v>3.5624584806080084E-3</c:v>
                </c:pt>
                <c:pt idx="310">
                  <c:v>1.9492697346723067E-3</c:v>
                </c:pt>
                <c:pt idx="311">
                  <c:v>2.3525669211562324E-3</c:v>
                </c:pt>
                <c:pt idx="312">
                  <c:v>1.6804049436830229E-3</c:v>
                </c:pt>
                <c:pt idx="313">
                  <c:v>2.2853507234089116E-3</c:v>
                </c:pt>
                <c:pt idx="314">
                  <c:v>1.4787563504410602E-3</c:v>
                </c:pt>
                <c:pt idx="315">
                  <c:v>1.6804049436830229E-3</c:v>
                </c:pt>
                <c:pt idx="316">
                  <c:v>2.2853507234089116E-3</c:v>
                </c:pt>
                <c:pt idx="317">
                  <c:v>1.3443239549464183E-3</c:v>
                </c:pt>
                <c:pt idx="318">
                  <c:v>1.3443239549464183E-3</c:v>
                </c:pt>
                <c:pt idx="319">
                  <c:v>1.4115401526937394E-3</c:v>
                </c:pt>
                <c:pt idx="320">
                  <c:v>1.2771077571990975E-3</c:v>
                </c:pt>
                <c:pt idx="321">
                  <c:v>1.2098915594517764E-3</c:v>
                </c:pt>
                <c:pt idx="322">
                  <c:v>1.6804049436830229E-3</c:v>
                </c:pt>
                <c:pt idx="323">
                  <c:v>1.0754591639571347E-3</c:v>
                </c:pt>
                <c:pt idx="324">
                  <c:v>1.3443239549464183E-3</c:v>
                </c:pt>
                <c:pt idx="325">
                  <c:v>8.7381057071517188E-4</c:v>
                </c:pt>
                <c:pt idx="326">
                  <c:v>1.1426753617044558E-3</c:v>
                </c:pt>
                <c:pt idx="327">
                  <c:v>1.2098915594517764E-3</c:v>
                </c:pt>
                <c:pt idx="328">
                  <c:v>1.0754591639571347E-3</c:v>
                </c:pt>
                <c:pt idx="329">
                  <c:v>8.7381057071517188E-4</c:v>
                </c:pt>
                <c:pt idx="330">
                  <c:v>1.2771077571990975E-3</c:v>
                </c:pt>
                <c:pt idx="332">
                  <c:v>0</c:v>
                </c:pt>
                <c:pt idx="333">
                  <c:v>0.71865253095995496</c:v>
                </c:pt>
                <c:pt idx="334">
                  <c:v>0.28158278999911612</c:v>
                </c:pt>
                <c:pt idx="335">
                  <c:v>0.17733106285444586</c:v>
                </c:pt>
                <c:pt idx="336">
                  <c:v>0.1542681807702832</c:v>
                </c:pt>
                <c:pt idx="337">
                  <c:v>0.1272677334522391</c:v>
                </c:pt>
                <c:pt idx="338">
                  <c:v>0.11161122406990102</c:v>
                </c:pt>
                <c:pt idx="339">
                  <c:v>0.10706427374029985</c:v>
                </c:pt>
                <c:pt idx="340">
                  <c:v>7.9688820209505143E-2</c:v>
                </c:pt>
                <c:pt idx="341">
                  <c:v>7.8704428901034795E-2</c:v>
                </c:pt>
                <c:pt idx="342">
                  <c:v>6.1829149327257228E-2</c:v>
                </c:pt>
                <c:pt idx="343">
                  <c:v>6.698548475257815E-2</c:v>
                </c:pt>
                <c:pt idx="344">
                  <c:v>4.5891385285356197E-2</c:v>
                </c:pt>
                <c:pt idx="345">
                  <c:v>4.9500820083080849E-2</c:v>
                </c:pt>
                <c:pt idx="346">
                  <c:v>3.9141273455845171E-2</c:v>
                </c:pt>
                <c:pt idx="347">
                  <c:v>4.0688174083441449E-2</c:v>
                </c:pt>
                <c:pt idx="348">
                  <c:v>3.6609981519778539E-2</c:v>
                </c:pt>
                <c:pt idx="349">
                  <c:v>3.5063080892182262E-2</c:v>
                </c:pt>
                <c:pt idx="350">
                  <c:v>2.9062981488172466E-2</c:v>
                </c:pt>
                <c:pt idx="351">
                  <c:v>2.8781726828609504E-2</c:v>
                </c:pt>
                <c:pt idx="352">
                  <c:v>2.8172341732889759E-2</c:v>
                </c:pt>
                <c:pt idx="353">
                  <c:v>2.5406670913853995E-2</c:v>
                </c:pt>
                <c:pt idx="354">
                  <c:v>2.5078540477697208E-2</c:v>
                </c:pt>
                <c:pt idx="355">
                  <c:v>2.2265993882067615E-2</c:v>
                </c:pt>
                <c:pt idx="356">
                  <c:v>2.2453496988442921E-2</c:v>
                </c:pt>
                <c:pt idx="357">
                  <c:v>1.987532927578246E-2</c:v>
                </c:pt>
                <c:pt idx="358">
                  <c:v>2.1984739222504653E-2</c:v>
                </c:pt>
                <c:pt idx="359">
                  <c:v>1.7297161563121999E-2</c:v>
                </c:pt>
                <c:pt idx="360">
                  <c:v>2.231286965866144E-2</c:v>
                </c:pt>
                <c:pt idx="361">
                  <c:v>1.6594024914214602E-2</c:v>
                </c:pt>
                <c:pt idx="362">
                  <c:v>1.6547149137620773E-2</c:v>
                </c:pt>
                <c:pt idx="363">
                  <c:v>1.2984590116489957E-2</c:v>
                </c:pt>
                <c:pt idx="364">
                  <c:v>1.5844012488713376E-2</c:v>
                </c:pt>
                <c:pt idx="365">
                  <c:v>1.3031465893083785E-2</c:v>
                </c:pt>
                <c:pt idx="366">
                  <c:v>1.5937764041901031E-2</c:v>
                </c:pt>
                <c:pt idx="367">
                  <c:v>1.2375205020770212E-2</c:v>
                </c:pt>
                <c:pt idx="368">
                  <c:v>1.4718993850461539E-2</c:v>
                </c:pt>
                <c:pt idx="369">
                  <c:v>1.1250186382518373E-2</c:v>
                </c:pt>
                <c:pt idx="370">
                  <c:v>1.3031465893083785E-2</c:v>
                </c:pt>
                <c:pt idx="371">
                  <c:v>1.0359546627235669E-2</c:v>
                </c:pt>
                <c:pt idx="372">
                  <c:v>1.3406472105834394E-2</c:v>
                </c:pt>
                <c:pt idx="373">
                  <c:v>1.0734552839986282E-2</c:v>
                </c:pt>
                <c:pt idx="374">
                  <c:v>1.2984590116489957E-2</c:v>
                </c:pt>
                <c:pt idx="375">
                  <c:v>9.2345279889838316E-3</c:v>
                </c:pt>
                <c:pt idx="376">
                  <c:v>1.6547149137620773E-2</c:v>
                </c:pt>
                <c:pt idx="377">
                  <c:v>1.0406422403829496E-2</c:v>
                </c:pt>
                <c:pt idx="378">
                  <c:v>1.0172043520860362E-2</c:v>
                </c:pt>
                <c:pt idx="379">
                  <c:v>8.3438882337011269E-3</c:v>
                </c:pt>
                <c:pt idx="380">
                  <c:v>1.4578366520680059E-2</c:v>
                </c:pt>
                <c:pt idx="381">
                  <c:v>7.9688820209505157E-3</c:v>
                </c:pt>
                <c:pt idx="382">
                  <c:v>9.4689068719529656E-3</c:v>
                </c:pt>
                <c:pt idx="383">
                  <c:v>7.3126211486369431E-3</c:v>
                </c:pt>
                <c:pt idx="384">
                  <c:v>8.5782671166702591E-3</c:v>
                </c:pt>
                <c:pt idx="385">
                  <c:v>6.8907391592925036E-3</c:v>
                </c:pt>
                <c:pt idx="386">
                  <c:v>7.0313664890739834E-3</c:v>
                </c:pt>
                <c:pt idx="387">
                  <c:v>6.7969876061048503E-3</c:v>
                </c:pt>
                <c:pt idx="388">
                  <c:v>7.7345031379813826E-3</c:v>
                </c:pt>
                <c:pt idx="389">
                  <c:v>6.3751056167604125E-3</c:v>
                </c:pt>
                <c:pt idx="390">
                  <c:v>8.812645999639393E-3</c:v>
                </c:pt>
                <c:pt idx="391">
                  <c:v>6.7969876061048503E-3</c:v>
                </c:pt>
                <c:pt idx="392">
                  <c:v>8.3438882337011269E-3</c:v>
                </c:pt>
                <c:pt idx="393">
                  <c:v>5.5782174146653601E-3</c:v>
                </c:pt>
                <c:pt idx="394">
                  <c:v>7.1251180422616366E-3</c:v>
                </c:pt>
                <c:pt idx="395">
                  <c:v>5.7657205210406666E-3</c:v>
                </c:pt>
                <c:pt idx="396">
                  <c:v>8.9063975528270462E-3</c:v>
                </c:pt>
                <c:pt idx="397">
                  <c:v>6.1407267337912795E-3</c:v>
                </c:pt>
                <c:pt idx="398">
                  <c:v>6.3751056167604125E-3</c:v>
                </c:pt>
                <c:pt idx="399">
                  <c:v>5.1094596487270948E-3</c:v>
                </c:pt>
                <c:pt idx="400">
                  <c:v>6.3751056167604125E-3</c:v>
                </c:pt>
                <c:pt idx="401">
                  <c:v>5.4844658614777077E-3</c:v>
                </c:pt>
                <c:pt idx="402">
                  <c:v>6.9376149358863302E-3</c:v>
                </c:pt>
                <c:pt idx="403">
                  <c:v>5.1094596487270948E-3</c:v>
                </c:pt>
                <c:pt idx="404">
                  <c:v>7.3126211486369431E-3</c:v>
                </c:pt>
                <c:pt idx="405">
                  <c:v>4.7344534359764828E-3</c:v>
                </c:pt>
                <c:pt idx="406">
                  <c:v>5.0625838721332682E-3</c:v>
                </c:pt>
                <c:pt idx="407">
                  <c:v>4.3594472232258699E-3</c:v>
                </c:pt>
                <c:pt idx="408">
                  <c:v>4.7344534359764828E-3</c:v>
                </c:pt>
                <c:pt idx="409">
                  <c:v>4.8282049891641352E-3</c:v>
                </c:pt>
                <c:pt idx="410">
                  <c:v>4.8282049891641352E-3</c:v>
                </c:pt>
                <c:pt idx="411">
                  <c:v>4.8750807657579618E-3</c:v>
                </c:pt>
                <c:pt idx="412">
                  <c:v>3.7031863509122982E-3</c:v>
                </c:pt>
                <c:pt idx="413">
                  <c:v>5.0157080955394416E-3</c:v>
                </c:pt>
                <c:pt idx="414">
                  <c:v>3.7031863509122982E-3</c:v>
                </c:pt>
                <c:pt idx="415">
                  <c:v>6.3751056167604125E-3</c:v>
                </c:pt>
                <c:pt idx="416">
                  <c:v>4.21881989344439E-3</c:v>
                </c:pt>
                <c:pt idx="417">
                  <c:v>5.2969627551024013E-3</c:v>
                </c:pt>
                <c:pt idx="418">
                  <c:v>4.0313167870690836E-3</c:v>
                </c:pt>
                <c:pt idx="419">
                  <c:v>6.6563602763233705E-3</c:v>
                </c:pt>
                <c:pt idx="420">
                  <c:v>4.0781925636629102E-3</c:v>
                </c:pt>
                <c:pt idx="421">
                  <c:v>6.1407267337912795E-3</c:v>
                </c:pt>
                <c:pt idx="422">
                  <c:v>4.3125714466320433E-3</c:v>
                </c:pt>
                <c:pt idx="423">
                  <c:v>5.4375900848838811E-3</c:v>
                </c:pt>
                <c:pt idx="424">
                  <c:v>3.9844410104752578E-3</c:v>
                </c:pt>
                <c:pt idx="425">
                  <c:v>3.9375652338814312E-3</c:v>
                </c:pt>
                <c:pt idx="426">
                  <c:v>3.2344285849740329E-3</c:v>
                </c:pt>
                <c:pt idx="427">
                  <c:v>3.6563105743184715E-3</c:v>
                </c:pt>
                <c:pt idx="428">
                  <c:v>4.1250683402567368E-3</c:v>
                </c:pt>
                <c:pt idx="429">
                  <c:v>3.4688074679431651E-3</c:v>
                </c:pt>
                <c:pt idx="430">
                  <c:v>4.8282049891641352E-3</c:v>
                </c:pt>
                <c:pt idx="431">
                  <c:v>3.5156832445369917E-3</c:v>
                </c:pt>
                <c:pt idx="432">
                  <c:v>4.8750807657579618E-3</c:v>
                </c:pt>
                <c:pt idx="433">
                  <c:v>3.3750559147555119E-3</c:v>
                </c:pt>
                <c:pt idx="434">
                  <c:v>3.1875528083802063E-3</c:v>
                </c:pt>
                <c:pt idx="435">
                  <c:v>3.9844410104752578E-3</c:v>
                </c:pt>
                <c:pt idx="436">
                  <c:v>3.0000497020048998E-3</c:v>
                </c:pt>
                <c:pt idx="437">
                  <c:v>4.7344534359764828E-3</c:v>
                </c:pt>
                <c:pt idx="438">
                  <c:v>3.2344285849740329E-3</c:v>
                </c:pt>
                <c:pt idx="439">
                  <c:v>3.843813680693778E-3</c:v>
                </c:pt>
                <c:pt idx="440">
                  <c:v>2.7656708190357667E-3</c:v>
                </c:pt>
                <c:pt idx="441">
                  <c:v>4.968832318945615E-3</c:v>
                </c:pt>
                <c:pt idx="442">
                  <c:v>3.093801255192553E-3</c:v>
                </c:pt>
                <c:pt idx="443">
                  <c:v>3.8906894572876046E-3</c:v>
                </c:pt>
                <c:pt idx="444">
                  <c:v>2.7187950424419406E-3</c:v>
                </c:pt>
                <c:pt idx="445">
                  <c:v>3.2344285849740329E-3</c:v>
                </c:pt>
                <c:pt idx="446">
                  <c:v>3.0469254785987264E-3</c:v>
                </c:pt>
                <c:pt idx="447">
                  <c:v>2.6250434892542873E-3</c:v>
                </c:pt>
                <c:pt idx="448">
                  <c:v>4.593826106195003E-3</c:v>
                </c:pt>
                <c:pt idx="449">
                  <c:v>3.3281801381616852E-3</c:v>
                </c:pt>
                <c:pt idx="450">
                  <c:v>3.2813043615678595E-3</c:v>
                </c:pt>
                <c:pt idx="451">
                  <c:v>2.671919265848114E-3</c:v>
                </c:pt>
                <c:pt idx="452">
                  <c:v>3.4219316913493385E-3</c:v>
                </c:pt>
                <c:pt idx="453">
                  <c:v>2.6250434892542873E-3</c:v>
                </c:pt>
                <c:pt idx="454">
                  <c:v>3.6563105743184715E-3</c:v>
                </c:pt>
                <c:pt idx="455">
                  <c:v>2.7187950424419406E-3</c:v>
                </c:pt>
                <c:pt idx="456">
                  <c:v>3.4688074679431651E-3</c:v>
                </c:pt>
                <c:pt idx="457">
                  <c:v>2.2969130530975015E-3</c:v>
                </c:pt>
                <c:pt idx="458">
                  <c:v>2.5781677126604607E-3</c:v>
                </c:pt>
                <c:pt idx="459">
                  <c:v>2.2969130530975015E-3</c:v>
                </c:pt>
                <c:pt idx="460">
                  <c:v>2.671919265848114E-3</c:v>
                </c:pt>
                <c:pt idx="461">
                  <c:v>3.2813043615678595E-3</c:v>
                </c:pt>
                <c:pt idx="462">
                  <c:v>2.5781677126604607E-3</c:v>
                </c:pt>
                <c:pt idx="463">
                  <c:v>3.1875528083802063E-3</c:v>
                </c:pt>
                <c:pt idx="464">
                  <c:v>2.2500372765036749E-3</c:v>
                </c:pt>
                <c:pt idx="465">
                  <c:v>3.1406770317863797E-3</c:v>
                </c:pt>
                <c:pt idx="466">
                  <c:v>2.2969130530975015E-3</c:v>
                </c:pt>
                <c:pt idx="467">
                  <c:v>2.8125465956295934E-3</c:v>
                </c:pt>
                <c:pt idx="468">
                  <c:v>2.4844161594728075E-3</c:v>
                </c:pt>
                <c:pt idx="469">
                  <c:v>2.4844161594728075E-3</c:v>
                </c:pt>
                <c:pt idx="470">
                  <c:v>2.4375403828789809E-3</c:v>
                </c:pt>
                <c:pt idx="471">
                  <c:v>2.9531739254110732E-3</c:v>
                </c:pt>
                <c:pt idx="472">
                  <c:v>2.1562857233160216E-3</c:v>
                </c:pt>
                <c:pt idx="473">
                  <c:v>2.85942237222342E-3</c:v>
                </c:pt>
                <c:pt idx="474">
                  <c:v>2.0156583935345418E-3</c:v>
                </c:pt>
                <c:pt idx="475">
                  <c:v>2.3906646062851543E-3</c:v>
                </c:pt>
                <c:pt idx="476">
                  <c:v>2.0156583935345418E-3</c:v>
                </c:pt>
                <c:pt idx="477">
                  <c:v>2.3906646062851543E-3</c:v>
                </c:pt>
                <c:pt idx="478">
                  <c:v>1.7812795105654092E-3</c:v>
                </c:pt>
                <c:pt idx="479">
                  <c:v>2.4844161594728075E-3</c:v>
                </c:pt>
                <c:pt idx="480">
                  <c:v>2.2969130530975015E-3</c:v>
                </c:pt>
                <c:pt idx="481">
                  <c:v>2.3437888296913281E-3</c:v>
                </c:pt>
                <c:pt idx="482">
                  <c:v>2.2500372765036749E-3</c:v>
                </c:pt>
                <c:pt idx="483">
                  <c:v>2.4375403828789809E-3</c:v>
                </c:pt>
                <c:pt idx="484">
                  <c:v>2.2500372765036749E-3</c:v>
                </c:pt>
                <c:pt idx="485">
                  <c:v>2.2500372765036749E-3</c:v>
                </c:pt>
                <c:pt idx="486">
                  <c:v>1.8281552871592358E-3</c:v>
                </c:pt>
                <c:pt idx="487">
                  <c:v>2.5312919360666341E-3</c:v>
                </c:pt>
                <c:pt idx="488">
                  <c:v>2.0156583935345418E-3</c:v>
                </c:pt>
                <c:pt idx="489">
                  <c:v>2.109409946722195E-3</c:v>
                </c:pt>
                <c:pt idx="490">
                  <c:v>1.921906840346889E-3</c:v>
                </c:pt>
                <c:pt idx="491">
                  <c:v>1.8281552871592358E-3</c:v>
                </c:pt>
                <c:pt idx="492">
                  <c:v>2.0156583935345418E-3</c:v>
                </c:pt>
                <c:pt idx="493">
                  <c:v>1.6875279573777559E-3</c:v>
                </c:pt>
                <c:pt idx="494">
                  <c:v>2.109409946722195E-3</c:v>
                </c:pt>
                <c:pt idx="495">
                  <c:v>1.8750310637530624E-3</c:v>
                </c:pt>
                <c:pt idx="496">
                  <c:v>2.2031614999098482E-3</c:v>
                </c:pt>
                <c:pt idx="497">
                  <c:v>1.7344037339715825E-3</c:v>
                </c:pt>
                <c:pt idx="498">
                  <c:v>2.2969130530975015E-3</c:v>
                </c:pt>
                <c:pt idx="499">
                  <c:v>2.0156583935345418E-3</c:v>
                </c:pt>
                <c:pt idx="500">
                  <c:v>1.9687826169407156E-3</c:v>
                </c:pt>
                <c:pt idx="501">
                  <c:v>1.6406521807839297E-3</c:v>
                </c:pt>
                <c:pt idx="502">
                  <c:v>1.7344037339715825E-3</c:v>
                </c:pt>
                <c:pt idx="503">
                  <c:v>1.7812795105654092E-3</c:v>
                </c:pt>
                <c:pt idx="504">
                  <c:v>2.2031614999098482E-3</c:v>
                </c:pt>
                <c:pt idx="505">
                  <c:v>1.5000248510024499E-3</c:v>
                </c:pt>
                <c:pt idx="506">
                  <c:v>2.3906646062851543E-3</c:v>
                </c:pt>
                <c:pt idx="507">
                  <c:v>2.5781677126604607E-3</c:v>
                </c:pt>
                <c:pt idx="508">
                  <c:v>2.109409946722195E-3</c:v>
                </c:pt>
                <c:pt idx="509">
                  <c:v>1.921906840346889E-3</c:v>
                </c:pt>
                <c:pt idx="510">
                  <c:v>1.921906840346889E-3</c:v>
                </c:pt>
                <c:pt idx="511">
                  <c:v>1.8281552871592358E-3</c:v>
                </c:pt>
                <c:pt idx="512">
                  <c:v>1.5469006275962765E-3</c:v>
                </c:pt>
                <c:pt idx="513">
                  <c:v>1.9687826169407156E-3</c:v>
                </c:pt>
                <c:pt idx="514">
                  <c:v>1.7812795105654092E-3</c:v>
                </c:pt>
                <c:pt idx="515">
                  <c:v>1.4531490744086233E-3</c:v>
                </c:pt>
                <c:pt idx="516">
                  <c:v>1.6406521807839297E-3</c:v>
                </c:pt>
                <c:pt idx="517">
                  <c:v>1.4531490744086233E-3</c:v>
                </c:pt>
                <c:pt idx="518">
                  <c:v>1.3593975212209703E-3</c:v>
                </c:pt>
                <c:pt idx="519">
                  <c:v>2.1562857233160216E-3</c:v>
                </c:pt>
                <c:pt idx="520">
                  <c:v>1.6406521807839297E-3</c:v>
                </c:pt>
                <c:pt idx="521">
                  <c:v>1.4531490744086233E-3</c:v>
                </c:pt>
                <c:pt idx="522">
                  <c:v>1.7344037339715825E-3</c:v>
                </c:pt>
                <c:pt idx="523">
                  <c:v>1.2656459680333171E-3</c:v>
                </c:pt>
                <c:pt idx="524">
                  <c:v>1.4531490744086233E-3</c:v>
                </c:pt>
                <c:pt idx="525">
                  <c:v>1.3593975212209703E-3</c:v>
                </c:pt>
                <c:pt idx="526">
                  <c:v>2.0156583935345418E-3</c:v>
                </c:pt>
                <c:pt idx="527">
                  <c:v>1.6406521807839297E-3</c:v>
                </c:pt>
                <c:pt idx="528">
                  <c:v>1.4531490744086233E-3</c:v>
                </c:pt>
                <c:pt idx="529">
                  <c:v>1.6875279573777559E-3</c:v>
                </c:pt>
                <c:pt idx="530">
                  <c:v>1.3125217446271437E-3</c:v>
                </c:pt>
                <c:pt idx="531">
                  <c:v>1.6875279573777559E-3</c:v>
                </c:pt>
                <c:pt idx="532">
                  <c:v>1.5469006275962765E-3</c:v>
                </c:pt>
                <c:pt idx="533">
                  <c:v>1.3593975212209703E-3</c:v>
                </c:pt>
                <c:pt idx="534">
                  <c:v>1.4062732978147967E-3</c:v>
                </c:pt>
                <c:pt idx="535">
                  <c:v>1.5469006275962765E-3</c:v>
                </c:pt>
                <c:pt idx="536">
                  <c:v>1.2656459680333171E-3</c:v>
                </c:pt>
                <c:pt idx="537">
                  <c:v>1.5000248510024499E-3</c:v>
                </c:pt>
                <c:pt idx="538">
                  <c:v>1.2187701914394904E-3</c:v>
                </c:pt>
                <c:pt idx="539">
                  <c:v>1.4062732978147967E-3</c:v>
                </c:pt>
                <c:pt idx="540">
                  <c:v>1.2656459680333171E-3</c:v>
                </c:pt>
                <c:pt idx="541">
                  <c:v>1.5469006275962765E-3</c:v>
                </c:pt>
                <c:pt idx="542">
                  <c:v>1.6875279573777559E-3</c:v>
                </c:pt>
                <c:pt idx="543">
                  <c:v>1.3125217446271437E-3</c:v>
                </c:pt>
                <c:pt idx="544">
                  <c:v>1.171894414845664E-3</c:v>
                </c:pt>
                <c:pt idx="545">
                  <c:v>1.6875279573777559E-3</c:v>
                </c:pt>
                <c:pt idx="546">
                  <c:v>1.2656459680333171E-3</c:v>
                </c:pt>
                <c:pt idx="547">
                  <c:v>1.171894414845664E-3</c:v>
                </c:pt>
                <c:pt idx="548">
                  <c:v>1.5000248510024499E-3</c:v>
                </c:pt>
                <c:pt idx="549">
                  <c:v>1.1250186382518374E-3</c:v>
                </c:pt>
                <c:pt idx="550">
                  <c:v>1.5000248510024499E-3</c:v>
                </c:pt>
                <c:pt idx="551">
                  <c:v>1.171894414845664E-3</c:v>
                </c:pt>
                <c:pt idx="552">
                  <c:v>1.2187701914394904E-3</c:v>
                </c:pt>
                <c:pt idx="553">
                  <c:v>1.8750310637530624E-3</c:v>
                </c:pt>
                <c:pt idx="554">
                  <c:v>1.2187701914394904E-3</c:v>
                </c:pt>
                <c:pt idx="555">
                  <c:v>1.4062732978147967E-3</c:v>
                </c:pt>
                <c:pt idx="556">
                  <c:v>1.0781428616580108E-3</c:v>
                </c:pt>
                <c:pt idx="557">
                  <c:v>1.3125217446271437E-3</c:v>
                </c:pt>
                <c:pt idx="558">
                  <c:v>1.1250186382518374E-3</c:v>
                </c:pt>
                <c:pt idx="559">
                  <c:v>1.5000248510024499E-3</c:v>
                </c:pt>
                <c:pt idx="560">
                  <c:v>1.171894414845664E-3</c:v>
                </c:pt>
                <c:pt idx="561">
                  <c:v>1.0781428616580108E-3</c:v>
                </c:pt>
                <c:pt idx="562">
                  <c:v>1.6406521807839297E-3</c:v>
                </c:pt>
                <c:pt idx="563">
                  <c:v>1.171894414845664E-3</c:v>
                </c:pt>
                <c:pt idx="564">
                  <c:v>1.7812795105654092E-3</c:v>
                </c:pt>
                <c:pt idx="565">
                  <c:v>1.3593975212209703E-3</c:v>
                </c:pt>
                <c:pt idx="566">
                  <c:v>1.0312670850641842E-3</c:v>
                </c:pt>
                <c:pt idx="567">
                  <c:v>1.3125217446271437E-3</c:v>
                </c:pt>
                <c:pt idx="568">
                  <c:v>1.0312670850641842E-3</c:v>
                </c:pt>
                <c:pt idx="569">
                  <c:v>8.9063975528270458E-4</c:v>
                </c:pt>
                <c:pt idx="570">
                  <c:v>1.0312670850641842E-3</c:v>
                </c:pt>
                <c:pt idx="571">
                  <c:v>1.3125217446271437E-3</c:v>
                </c:pt>
                <c:pt idx="572">
                  <c:v>9.8439130847035781E-4</c:v>
                </c:pt>
                <c:pt idx="573">
                  <c:v>1.5000248510024499E-3</c:v>
                </c:pt>
                <c:pt idx="574">
                  <c:v>1.5937764041901031E-3</c:v>
                </c:pt>
                <c:pt idx="575">
                  <c:v>1.3125217446271437E-3</c:v>
                </c:pt>
                <c:pt idx="576">
                  <c:v>1.3125217446271437E-3</c:v>
                </c:pt>
                <c:pt idx="577">
                  <c:v>1.1250186382518374E-3</c:v>
                </c:pt>
                <c:pt idx="578">
                  <c:v>1.5937764041901031E-3</c:v>
                </c:pt>
                <c:pt idx="579">
                  <c:v>1.0781428616580108E-3</c:v>
                </c:pt>
                <c:pt idx="580">
                  <c:v>1.0781428616580108E-3</c:v>
                </c:pt>
                <c:pt idx="581">
                  <c:v>1.0312670850641842E-3</c:v>
                </c:pt>
                <c:pt idx="582">
                  <c:v>1.8750310637530624E-3</c:v>
                </c:pt>
                <c:pt idx="583">
                  <c:v>1.4062732978147967E-3</c:v>
                </c:pt>
                <c:pt idx="584">
                  <c:v>1.2656459680333171E-3</c:v>
                </c:pt>
                <c:pt idx="585">
                  <c:v>1.3593975212209703E-3</c:v>
                </c:pt>
                <c:pt idx="586">
                  <c:v>9.8439130847035781E-4</c:v>
                </c:pt>
                <c:pt idx="587">
                  <c:v>9.8439130847035781E-4</c:v>
                </c:pt>
                <c:pt idx="588">
                  <c:v>1.0781428616580108E-3</c:v>
                </c:pt>
                <c:pt idx="589">
                  <c:v>8.9063975528270458E-4</c:v>
                </c:pt>
                <c:pt idx="590">
                  <c:v>1.171894414845664E-3</c:v>
                </c:pt>
                <c:pt idx="591">
                  <c:v>1.0312670850641842E-3</c:v>
                </c:pt>
                <c:pt idx="592">
                  <c:v>1.3125217446271437E-3</c:v>
                </c:pt>
                <c:pt idx="593">
                  <c:v>9.3751553187653119E-4</c:v>
                </c:pt>
                <c:pt idx="594">
                  <c:v>8.9063975528270458E-4</c:v>
                </c:pt>
                <c:pt idx="595">
                  <c:v>9.8439130847035781E-4</c:v>
                </c:pt>
                <c:pt idx="596">
                  <c:v>8.9063975528270458E-4</c:v>
                </c:pt>
                <c:pt idx="597">
                  <c:v>1.2656459680333171E-3</c:v>
                </c:pt>
                <c:pt idx="598">
                  <c:v>1.0781428616580108E-3</c:v>
                </c:pt>
                <c:pt idx="599">
                  <c:v>1.1250186382518374E-3</c:v>
                </c:pt>
                <c:pt idx="600">
                  <c:v>9.8439130847035781E-4</c:v>
                </c:pt>
                <c:pt idx="601">
                  <c:v>9.8439130847035781E-4</c:v>
                </c:pt>
                <c:pt idx="602">
                  <c:v>1.2656459680333171E-3</c:v>
                </c:pt>
                <c:pt idx="603">
                  <c:v>9.8439130847035781E-4</c:v>
                </c:pt>
                <c:pt idx="604">
                  <c:v>8.4376397868887796E-4</c:v>
                </c:pt>
                <c:pt idx="605">
                  <c:v>8.4376397868887796E-4</c:v>
                </c:pt>
                <c:pt idx="606">
                  <c:v>9.8439130847035781E-4</c:v>
                </c:pt>
                <c:pt idx="607">
                  <c:v>1.0312670850641842E-3</c:v>
                </c:pt>
                <c:pt idx="608">
                  <c:v>9.8439130847035781E-4</c:v>
                </c:pt>
                <c:pt idx="609">
                  <c:v>8.9063975528270458E-4</c:v>
                </c:pt>
                <c:pt idx="610">
                  <c:v>9.3751553187653119E-4</c:v>
                </c:pt>
                <c:pt idx="611">
                  <c:v>9.3751553187653119E-4</c:v>
                </c:pt>
                <c:pt idx="612">
                  <c:v>7.5001242550122495E-4</c:v>
                </c:pt>
                <c:pt idx="613">
                  <c:v>8.4376397868887796E-4</c:v>
                </c:pt>
                <c:pt idx="614">
                  <c:v>8.9063975528270458E-4</c:v>
                </c:pt>
                <c:pt idx="615">
                  <c:v>7.9688820209505157E-4</c:v>
                </c:pt>
                <c:pt idx="616">
                  <c:v>1.1250186382518374E-3</c:v>
                </c:pt>
                <c:pt idx="617">
                  <c:v>1.0312670850641842E-3</c:v>
                </c:pt>
                <c:pt idx="618">
                  <c:v>7.9688820209505157E-4</c:v>
                </c:pt>
                <c:pt idx="619">
                  <c:v>7.0313664890739834E-4</c:v>
                </c:pt>
                <c:pt idx="620">
                  <c:v>1.2187701914394904E-3</c:v>
                </c:pt>
                <c:pt idx="621">
                  <c:v>8.9063975528270458E-4</c:v>
                </c:pt>
                <c:pt idx="622">
                  <c:v>7.5001242550122495E-4</c:v>
                </c:pt>
                <c:pt idx="623">
                  <c:v>7.9688820209505157E-4</c:v>
                </c:pt>
                <c:pt idx="624">
                  <c:v>1.171894414845664E-3</c:v>
                </c:pt>
                <c:pt idx="625">
                  <c:v>8.4376397868887796E-4</c:v>
                </c:pt>
                <c:pt idx="626">
                  <c:v>7.0313664890739834E-4</c:v>
                </c:pt>
                <c:pt idx="627">
                  <c:v>9.8439130847035781E-4</c:v>
                </c:pt>
                <c:pt idx="628">
                  <c:v>7.0313664890739834E-4</c:v>
                </c:pt>
                <c:pt idx="629">
                  <c:v>1.2187701914394904E-3</c:v>
                </c:pt>
                <c:pt idx="630">
                  <c:v>9.3751553187653119E-4</c:v>
                </c:pt>
                <c:pt idx="631">
                  <c:v>8.4376397868887796E-4</c:v>
                </c:pt>
                <c:pt idx="632">
                  <c:v>7.9688820209505157E-4</c:v>
                </c:pt>
                <c:pt idx="633">
                  <c:v>7.9688820209505157E-4</c:v>
                </c:pt>
                <c:pt idx="634">
                  <c:v>6.0938509571974522E-4</c:v>
                </c:pt>
                <c:pt idx="635">
                  <c:v>9.8439130847035781E-4</c:v>
                </c:pt>
                <c:pt idx="636">
                  <c:v>8.9063975528270458E-4</c:v>
                </c:pt>
                <c:pt idx="637">
                  <c:v>8.9063975528270458E-4</c:v>
                </c:pt>
                <c:pt idx="638">
                  <c:v>7.5001242550122495E-4</c:v>
                </c:pt>
                <c:pt idx="639">
                  <c:v>9.8439130847035781E-4</c:v>
                </c:pt>
                <c:pt idx="640">
                  <c:v>7.5001242550122495E-4</c:v>
                </c:pt>
                <c:pt idx="641">
                  <c:v>7.9688820209505157E-4</c:v>
                </c:pt>
                <c:pt idx="642">
                  <c:v>9.3751553187653119E-4</c:v>
                </c:pt>
                <c:pt idx="643">
                  <c:v>8.4376397868887796E-4</c:v>
                </c:pt>
                <c:pt idx="644">
                  <c:v>8.4376397868887796E-4</c:v>
                </c:pt>
                <c:pt idx="645">
                  <c:v>6.5626087231357183E-4</c:v>
                </c:pt>
                <c:pt idx="646">
                  <c:v>1.0781428616580108E-3</c:v>
                </c:pt>
                <c:pt idx="647">
                  <c:v>9.3751553187653119E-4</c:v>
                </c:pt>
                <c:pt idx="648">
                  <c:v>7.9688820209505157E-4</c:v>
                </c:pt>
                <c:pt idx="649">
                  <c:v>7.9688820209505157E-4</c:v>
                </c:pt>
                <c:pt idx="650">
                  <c:v>1.0312670850641842E-3</c:v>
                </c:pt>
                <c:pt idx="651">
                  <c:v>9.8439130847035781E-4</c:v>
                </c:pt>
                <c:pt idx="652">
                  <c:v>7.0313664890739834E-4</c:v>
                </c:pt>
                <c:pt idx="653">
                  <c:v>7.9688820209505157E-4</c:v>
                </c:pt>
                <c:pt idx="654">
                  <c:v>6.0938509571974522E-4</c:v>
                </c:pt>
                <c:pt idx="655">
                  <c:v>8.4376397868887796E-4</c:v>
                </c:pt>
                <c:pt idx="656">
                  <c:v>7.5001242550122495E-4</c:v>
                </c:pt>
                <c:pt idx="657">
                  <c:v>6.0938509571974522E-4</c:v>
                </c:pt>
                <c:pt idx="658">
                  <c:v>1.4062732978147967E-3</c:v>
                </c:pt>
                <c:pt idx="659">
                  <c:v>9.8439130847035781E-4</c:v>
                </c:pt>
                <c:pt idx="660">
                  <c:v>8.4376397868887796E-4</c:v>
                </c:pt>
                <c:pt idx="661">
                  <c:v>7.9688820209505157E-4</c:v>
                </c:pt>
                <c:pt idx="662">
                  <c:v>6.5626087231357183E-4</c:v>
                </c:pt>
                <c:pt idx="663">
                  <c:v>1.2187701914394904E-3</c:v>
                </c:pt>
                <c:pt idx="664">
                  <c:v>8.4376397868887796E-4</c:v>
                </c:pt>
                <c:pt idx="665">
                  <c:v>7.0313664890739834E-4</c:v>
                </c:pt>
                <c:pt idx="666">
                  <c:v>5.156335425320921E-4</c:v>
                </c:pt>
                <c:pt idx="667">
                  <c:v>1.1250186382518374E-3</c:v>
                </c:pt>
                <c:pt idx="668">
                  <c:v>7.0313664890739834E-4</c:v>
                </c:pt>
                <c:pt idx="669">
                  <c:v>7.0313664890739834E-4</c:v>
                </c:pt>
                <c:pt idx="670">
                  <c:v>7.9688820209505157E-4</c:v>
                </c:pt>
                <c:pt idx="671">
                  <c:v>6.0938509571974522E-4</c:v>
                </c:pt>
                <c:pt idx="672">
                  <c:v>6.0938509571974522E-4</c:v>
                </c:pt>
                <c:pt idx="673">
                  <c:v>9.3751553187653119E-4</c:v>
                </c:pt>
                <c:pt idx="674">
                  <c:v>7.0313664890739834E-4</c:v>
                </c:pt>
                <c:pt idx="675">
                  <c:v>6.5626087231357183E-4</c:v>
                </c:pt>
                <c:pt idx="676">
                  <c:v>6.0938509571974522E-4</c:v>
                </c:pt>
                <c:pt idx="677">
                  <c:v>5.6250931912591872E-4</c:v>
                </c:pt>
                <c:pt idx="678">
                  <c:v>9.8439130847035781E-4</c:v>
                </c:pt>
                <c:pt idx="679">
                  <c:v>7.5001242550122495E-4</c:v>
                </c:pt>
                <c:pt idx="680">
                  <c:v>1.0312670850641842E-3</c:v>
                </c:pt>
                <c:pt idx="681">
                  <c:v>7.0313664890739834E-4</c:v>
                </c:pt>
                <c:pt idx="682">
                  <c:v>6.0938509571974522E-4</c:v>
                </c:pt>
                <c:pt idx="683">
                  <c:v>8.9063975528270458E-4</c:v>
                </c:pt>
                <c:pt idx="684">
                  <c:v>6.5626087231357183E-4</c:v>
                </c:pt>
                <c:pt idx="685">
                  <c:v>6.0938509571974522E-4</c:v>
                </c:pt>
                <c:pt idx="686">
                  <c:v>9.3751553187653119E-4</c:v>
                </c:pt>
                <c:pt idx="687">
                  <c:v>1.5000248510024499E-3</c:v>
                </c:pt>
                <c:pt idx="688">
                  <c:v>1.1250186382518374E-3</c:v>
                </c:pt>
                <c:pt idx="689">
                  <c:v>8.4376397868887796E-4</c:v>
                </c:pt>
                <c:pt idx="690">
                  <c:v>8.9063975528270458E-4</c:v>
                </c:pt>
                <c:pt idx="691">
                  <c:v>7.5001242550122495E-4</c:v>
                </c:pt>
                <c:pt idx="692">
                  <c:v>6.5626087231357183E-4</c:v>
                </c:pt>
                <c:pt idx="693">
                  <c:v>6.0938509571974522E-4</c:v>
                </c:pt>
                <c:pt idx="694">
                  <c:v>5.6250931912591872E-4</c:v>
                </c:pt>
                <c:pt idx="695">
                  <c:v>9.8439130847035781E-4</c:v>
                </c:pt>
                <c:pt idx="696">
                  <c:v>7.0313664890739834E-4</c:v>
                </c:pt>
                <c:pt idx="697">
                  <c:v>6.5626087231357183E-4</c:v>
                </c:pt>
                <c:pt idx="698">
                  <c:v>5.6250931912591872E-4</c:v>
                </c:pt>
                <c:pt idx="699">
                  <c:v>5.6250931912591872E-4</c:v>
                </c:pt>
                <c:pt idx="700">
                  <c:v>6.0938509571974522E-4</c:v>
                </c:pt>
                <c:pt idx="701">
                  <c:v>6.5626087231357183E-4</c:v>
                </c:pt>
                <c:pt idx="702">
                  <c:v>6.0938509571974522E-4</c:v>
                </c:pt>
                <c:pt idx="703">
                  <c:v>6.5626087231357183E-4</c:v>
                </c:pt>
                <c:pt idx="704">
                  <c:v>6.5626087231357183E-4</c:v>
                </c:pt>
                <c:pt idx="705">
                  <c:v>6.0938509571974522E-4</c:v>
                </c:pt>
                <c:pt idx="706">
                  <c:v>5.156335425320921E-4</c:v>
                </c:pt>
                <c:pt idx="707">
                  <c:v>7.0313664890739834E-4</c:v>
                </c:pt>
                <c:pt idx="708">
                  <c:v>5.156335425320921E-4</c:v>
                </c:pt>
                <c:pt idx="709">
                  <c:v>5.6250931912591872E-4</c:v>
                </c:pt>
                <c:pt idx="710">
                  <c:v>6.0938509571974522E-4</c:v>
                </c:pt>
                <c:pt idx="711">
                  <c:v>5.6250931912591872E-4</c:v>
                </c:pt>
                <c:pt idx="712">
                  <c:v>6.5626087231357183E-4</c:v>
                </c:pt>
                <c:pt idx="713">
                  <c:v>6.0938509571974522E-4</c:v>
                </c:pt>
                <c:pt idx="714">
                  <c:v>5.6250931912591872E-4</c:v>
                </c:pt>
                <c:pt idx="715">
                  <c:v>6.0938509571974522E-4</c:v>
                </c:pt>
                <c:pt idx="716">
                  <c:v>5.6250931912591872E-4</c:v>
                </c:pt>
                <c:pt idx="717">
                  <c:v>8.4376397868887796E-4</c:v>
                </c:pt>
                <c:pt idx="718">
                  <c:v>6.0938509571974522E-4</c:v>
                </c:pt>
                <c:pt idx="719">
                  <c:v>7.5001242550122495E-4</c:v>
                </c:pt>
                <c:pt idx="720">
                  <c:v>6.5626087231357183E-4</c:v>
                </c:pt>
                <c:pt idx="721">
                  <c:v>8.9063975528270458E-4</c:v>
                </c:pt>
                <c:pt idx="722">
                  <c:v>6.0938509571974522E-4</c:v>
                </c:pt>
                <c:pt idx="723">
                  <c:v>5.6250931912591872E-4</c:v>
                </c:pt>
                <c:pt idx="724">
                  <c:v>8.4376397868887796E-4</c:v>
                </c:pt>
                <c:pt idx="725">
                  <c:v>6.0938509571974522E-4</c:v>
                </c:pt>
                <c:pt idx="726">
                  <c:v>5.156335425320921E-4</c:v>
                </c:pt>
                <c:pt idx="727">
                  <c:v>4.2188198934443898E-4</c:v>
                </c:pt>
                <c:pt idx="728">
                  <c:v>5.6250931912591872E-4</c:v>
                </c:pt>
                <c:pt idx="729">
                  <c:v>5.6250931912591872E-4</c:v>
                </c:pt>
                <c:pt idx="730">
                  <c:v>5.6250931912591872E-4</c:v>
                </c:pt>
                <c:pt idx="731">
                  <c:v>5.6250931912591872E-4</c:v>
                </c:pt>
                <c:pt idx="733">
                  <c:v>0</c:v>
                </c:pt>
                <c:pt idx="734">
                  <c:v>6.6932146816132994</c:v>
                </c:pt>
                <c:pt idx="735">
                  <c:v>0.12320775395603119</c:v>
                </c:pt>
                <c:pt idx="736">
                  <c:v>2.0016992746779763</c:v>
                </c:pt>
                <c:pt idx="737">
                  <c:v>0.50555524230321103</c:v>
                </c:pt>
                <c:pt idx="738">
                  <c:v>0.2322947199901495</c:v>
                </c:pt>
                <c:pt idx="739">
                  <c:v>0.1371733683842967</c:v>
                </c:pt>
                <c:pt idx="740">
                  <c:v>8.1349704044646531E-2</c:v>
                </c:pt>
                <c:pt idx="741">
                  <c:v>6.9246171540149767E-2</c:v>
                </c:pt>
                <c:pt idx="742">
                  <c:v>6.4823726971199022E-2</c:v>
                </c:pt>
                <c:pt idx="743">
                  <c:v>5.8655580598715097E-2</c:v>
                </c:pt>
                <c:pt idx="744">
                  <c:v>5.1633980011170498E-2</c:v>
                </c:pt>
                <c:pt idx="745">
                  <c:v>4.7327915562455303E-2</c:v>
                </c:pt>
                <c:pt idx="746">
                  <c:v>4.3332198101034898E-2</c:v>
                </c:pt>
                <c:pt idx="747">
                  <c:v>3.8483026424553819E-2</c:v>
                </c:pt>
                <c:pt idx="748">
                  <c:v>3.3866614988543833E-2</c:v>
                </c:pt>
                <c:pt idx="749">
                  <c:v>3.1888152944539554E-2</c:v>
                </c:pt>
                <c:pt idx="750">
                  <c:v>2.9211410179122002E-2</c:v>
                </c:pt>
                <c:pt idx="751">
                  <c:v>2.8163989097002091E-2</c:v>
                </c:pt>
                <c:pt idx="752">
                  <c:v>3.9026133652319703E-2</c:v>
                </c:pt>
                <c:pt idx="753">
                  <c:v>3.0258831261241917E-2</c:v>
                </c:pt>
                <c:pt idx="754">
                  <c:v>3.3517474627837197E-2</c:v>
                </c:pt>
                <c:pt idx="755">
                  <c:v>2.0366521041220522E-2</c:v>
                </c:pt>
                <c:pt idx="756">
                  <c:v>2.1879462604282612E-2</c:v>
                </c:pt>
                <c:pt idx="757">
                  <c:v>2.2267396338401101E-2</c:v>
                </c:pt>
                <c:pt idx="758">
                  <c:v>1.5323382497680201E-2</c:v>
                </c:pt>
                <c:pt idx="759">
                  <c:v>2.6689840907351842E-2</c:v>
                </c:pt>
                <c:pt idx="760">
                  <c:v>1.4237168042148439E-2</c:v>
                </c:pt>
                <c:pt idx="761">
                  <c:v>2.2383776458636647E-2</c:v>
                </c:pt>
                <c:pt idx="762">
                  <c:v>1.4081994548501045E-2</c:v>
                </c:pt>
                <c:pt idx="763">
                  <c:v>1.8232885503568844E-2</c:v>
                </c:pt>
                <c:pt idx="764">
                  <c:v>1.0939731302141306E-2</c:v>
                </c:pt>
                <c:pt idx="765">
                  <c:v>1.8931166224982122E-2</c:v>
                </c:pt>
                <c:pt idx="766">
                  <c:v>1.2219912624732312E-2</c:v>
                </c:pt>
                <c:pt idx="767">
                  <c:v>2.009496742733758E-2</c:v>
                </c:pt>
                <c:pt idx="768">
                  <c:v>1.7534604782155572E-2</c:v>
                </c:pt>
                <c:pt idx="769">
                  <c:v>9.0776493783725747E-3</c:v>
                </c:pt>
                <c:pt idx="770">
                  <c:v>1.7612191528979269E-2</c:v>
                </c:pt>
                <c:pt idx="771">
                  <c:v>1.8155298756745149E-2</c:v>
                </c:pt>
                <c:pt idx="772">
                  <c:v>7.952641549428964E-3</c:v>
                </c:pt>
                <c:pt idx="773">
                  <c:v>1.924151321227691E-2</c:v>
                </c:pt>
                <c:pt idx="774">
                  <c:v>1.0280243954139881E-2</c:v>
                </c:pt>
                <c:pt idx="775">
                  <c:v>1.3732854187794408E-2</c:v>
                </c:pt>
                <c:pt idx="776">
                  <c:v>9.9311035934332437E-3</c:v>
                </c:pt>
                <c:pt idx="777">
                  <c:v>1.2530259612027101E-2</c:v>
                </c:pt>
                <c:pt idx="778">
                  <c:v>8.0302282962526617E-3</c:v>
                </c:pt>
                <c:pt idx="779">
                  <c:v>1.6215630086152719E-2</c:v>
                </c:pt>
                <c:pt idx="780">
                  <c:v>1.0086277087080639E-2</c:v>
                </c:pt>
                <c:pt idx="781">
                  <c:v>9.1940294986081195E-3</c:v>
                </c:pt>
                <c:pt idx="782">
                  <c:v>1.6525977073447506E-2</c:v>
                </c:pt>
                <c:pt idx="783">
                  <c:v>6.3233198661313238E-3</c:v>
                </c:pt>
                <c:pt idx="784">
                  <c:v>1.7301844541684479E-2</c:v>
                </c:pt>
                <c:pt idx="785">
                  <c:v>6.2069397458957773E-3</c:v>
                </c:pt>
                <c:pt idx="786">
                  <c:v>1.3888027681441801E-2</c:v>
                </c:pt>
                <c:pt idx="787">
                  <c:v>8.6509222708422394E-3</c:v>
                </c:pt>
                <c:pt idx="788">
                  <c:v>5.7802126383654428E-3</c:v>
                </c:pt>
                <c:pt idx="789">
                  <c:v>1.7806158396038513E-2</c:v>
                </c:pt>
                <c:pt idx="790">
                  <c:v>7.7198813089578737E-3</c:v>
                </c:pt>
                <c:pt idx="791">
                  <c:v>1.5207002377444656E-2</c:v>
                </c:pt>
                <c:pt idx="792">
                  <c:v>5.6250391447180475E-3</c:v>
                </c:pt>
                <c:pt idx="793">
                  <c:v>1.004748371366879E-2</c:v>
                </c:pt>
                <c:pt idx="794">
                  <c:v>6.2069397458957773E-3</c:v>
                </c:pt>
                <c:pt idx="795">
                  <c:v>9.9698969668450925E-3</c:v>
                </c:pt>
                <c:pt idx="796">
                  <c:v>6.9828072141327495E-3</c:v>
                </c:pt>
                <c:pt idx="797">
                  <c:v>7.5259144418986304E-3</c:v>
                </c:pt>
                <c:pt idx="798">
                  <c:v>1.0241450580728033E-2</c:v>
                </c:pt>
                <c:pt idx="799">
                  <c:v>4.0733042082441041E-3</c:v>
                </c:pt>
                <c:pt idx="800">
                  <c:v>9.1164427517844218E-3</c:v>
                </c:pt>
                <c:pt idx="801">
                  <c:v>1.113369816920055E-2</c:v>
                </c:pt>
                <c:pt idx="802">
                  <c:v>4.926758423304773E-3</c:v>
                </c:pt>
                <c:pt idx="803">
                  <c:v>9.6207566061384548E-3</c:v>
                </c:pt>
                <c:pt idx="804">
                  <c:v>2.987089752712343E-3</c:v>
                </c:pt>
                <c:pt idx="805">
                  <c:v>1.3888027681441801E-2</c:v>
                </c:pt>
                <c:pt idx="806">
                  <c:v>3.8793373411848612E-3</c:v>
                </c:pt>
                <c:pt idx="807">
                  <c:v>5.9353861320128373E-3</c:v>
                </c:pt>
                <c:pt idx="808">
                  <c:v>1.0978524675553155E-2</c:v>
                </c:pt>
                <c:pt idx="809">
                  <c:v>2.8319162590649482E-3</c:v>
                </c:pt>
                <c:pt idx="810">
                  <c:v>7.952641549428964E-3</c:v>
                </c:pt>
                <c:pt idx="811">
                  <c:v>7.4871210684867816E-3</c:v>
                </c:pt>
                <c:pt idx="812">
                  <c:v>3.0258831261241914E-3</c:v>
                </c:pt>
                <c:pt idx="813">
                  <c:v>8.3793686569592993E-3</c:v>
                </c:pt>
                <c:pt idx="814">
                  <c:v>2.870709632476797E-3</c:v>
                </c:pt>
                <c:pt idx="815">
                  <c:v>7.370740948251236E-3</c:v>
                </c:pt>
                <c:pt idx="816">
                  <c:v>2.9095030058886454E-3</c:v>
                </c:pt>
                <c:pt idx="817">
                  <c:v>8.9224758847251812E-3</c:v>
                </c:pt>
                <c:pt idx="818">
                  <c:v>3.4138168602426775E-3</c:v>
                </c:pt>
                <c:pt idx="819">
                  <c:v>9.6595499795503036E-3</c:v>
                </c:pt>
                <c:pt idx="820">
                  <c:v>2.987089752712343E-3</c:v>
                </c:pt>
                <c:pt idx="821">
                  <c:v>8.5345421506066946E-3</c:v>
                </c:pt>
                <c:pt idx="822">
                  <c:v>4.3836511955388929E-3</c:v>
                </c:pt>
                <c:pt idx="823">
                  <c:v>3.9569240880085576E-3</c:v>
                </c:pt>
                <c:pt idx="824">
                  <c:v>4.8491716764810762E-3</c:v>
                </c:pt>
                <c:pt idx="825">
                  <c:v>5.6638325181298963E-3</c:v>
                </c:pt>
                <c:pt idx="826">
                  <c:v>2.2500156578872193E-3</c:v>
                </c:pt>
                <c:pt idx="827">
                  <c:v>6.9052204673090518E-3</c:v>
                </c:pt>
                <c:pt idx="828">
                  <c:v>2.056048790827976E-3</c:v>
                </c:pt>
                <c:pt idx="829">
                  <c:v>9.1164427517844218E-3</c:v>
                </c:pt>
                <c:pt idx="830">
                  <c:v>2.6767427654175542E-3</c:v>
                </c:pt>
                <c:pt idx="831">
                  <c:v>5.741419264953594E-3</c:v>
                </c:pt>
                <c:pt idx="832">
                  <c:v>4.4224445689507418E-3</c:v>
                </c:pt>
                <c:pt idx="833">
                  <c:v>3.685370474125618E-3</c:v>
                </c:pt>
                <c:pt idx="834">
                  <c:v>4.5776180625981353E-3</c:v>
                </c:pt>
                <c:pt idx="835">
                  <c:v>2.3663957781227653E-3</c:v>
                </c:pt>
                <c:pt idx="836">
                  <c:v>4.6939981828336818E-3</c:v>
                </c:pt>
                <c:pt idx="837">
                  <c:v>3.801750594361164E-3</c:v>
                </c:pt>
                <c:pt idx="838">
                  <c:v>4.0733042082441041E-3</c:v>
                </c:pt>
                <c:pt idx="839">
                  <c:v>5.1983120371877139E-3</c:v>
                </c:pt>
                <c:pt idx="840">
                  <c:v>2.0948421642398248E-3</c:v>
                </c:pt>
                <c:pt idx="841">
                  <c:v>3.0646764995360403E-3</c:v>
                </c:pt>
                <c:pt idx="842">
                  <c:v>4.0733042082441041E-3</c:v>
                </c:pt>
                <c:pt idx="843">
                  <c:v>3.4138168602426775E-3</c:v>
                </c:pt>
                <c:pt idx="844">
                  <c:v>2.754329512241251E-3</c:v>
                </c:pt>
                <c:pt idx="845">
                  <c:v>5.0431385435403195E-3</c:v>
                </c:pt>
                <c:pt idx="846">
                  <c:v>2.1336355376516737E-3</c:v>
                </c:pt>
                <c:pt idx="847">
                  <c:v>4.1508909550678008E-3</c:v>
                </c:pt>
                <c:pt idx="848">
                  <c:v>2.4051891515346137E-3</c:v>
                </c:pt>
                <c:pt idx="849">
                  <c:v>4.926758423304773E-3</c:v>
                </c:pt>
                <c:pt idx="850">
                  <c:v>2.754329512241251E-3</c:v>
                </c:pt>
                <c:pt idx="851">
                  <c:v>1.900875297180582E-3</c:v>
                </c:pt>
                <c:pt idx="852">
                  <c:v>5.741419264953594E-3</c:v>
                </c:pt>
                <c:pt idx="853">
                  <c:v>2.2888090312990677E-3</c:v>
                </c:pt>
                <c:pt idx="854">
                  <c:v>2.2112222844753709E-3</c:v>
                </c:pt>
                <c:pt idx="855">
                  <c:v>5.0431385435403195E-3</c:v>
                </c:pt>
                <c:pt idx="856">
                  <c:v>2.1724289110635221E-3</c:v>
                </c:pt>
                <c:pt idx="857">
                  <c:v>1.9396686705924306E-3</c:v>
                </c:pt>
                <c:pt idx="858">
                  <c:v>5.5086590244825019E-3</c:v>
                </c:pt>
                <c:pt idx="859">
                  <c:v>2.715536138829403E-3</c:v>
                </c:pt>
                <c:pt idx="860">
                  <c:v>3.685370474125618E-3</c:v>
                </c:pt>
                <c:pt idx="861">
                  <c:v>4.7715849296573786E-3</c:v>
                </c:pt>
                <c:pt idx="862">
                  <c:v>1.6293216832976418E-3</c:v>
                </c:pt>
                <c:pt idx="863">
                  <c:v>4.5776180625981353E-3</c:v>
                </c:pt>
                <c:pt idx="864">
                  <c:v>2.4439825249464625E-3</c:v>
                </c:pt>
                <c:pt idx="865">
                  <c:v>1.2413879491791555E-3</c:v>
                </c:pt>
                <c:pt idx="866">
                  <c:v>3.4138168602426775E-3</c:v>
                </c:pt>
                <c:pt idx="867">
                  <c:v>2.6767427654175542E-3</c:v>
                </c:pt>
                <c:pt idx="868">
                  <c:v>1.9396686705924306E-3</c:v>
                </c:pt>
                <c:pt idx="869">
                  <c:v>3.4526102336545259E-3</c:v>
                </c:pt>
                <c:pt idx="870">
                  <c:v>1.8232885503568846E-3</c:v>
                </c:pt>
                <c:pt idx="871">
                  <c:v>2.2112222844753709E-3</c:v>
                </c:pt>
                <c:pt idx="872">
                  <c:v>1.9784620440042788E-3</c:v>
                </c:pt>
                <c:pt idx="873">
                  <c:v>3.6077837273019208E-3</c:v>
                </c:pt>
                <c:pt idx="874">
                  <c:v>1.8232885503568846E-3</c:v>
                </c:pt>
                <c:pt idx="875">
                  <c:v>3.6465771007137692E-3</c:v>
                </c:pt>
                <c:pt idx="876">
                  <c:v>1.4353548162383985E-3</c:v>
                </c:pt>
                <c:pt idx="877">
                  <c:v>2.754329512241251E-3</c:v>
                </c:pt>
                <c:pt idx="878">
                  <c:v>1.6293216832976418E-3</c:v>
                </c:pt>
                <c:pt idx="879">
                  <c:v>2.0948421642398248E-3</c:v>
                </c:pt>
                <c:pt idx="880">
                  <c:v>3.7241638475374664E-3</c:v>
                </c:pt>
                <c:pt idx="881">
                  <c:v>1.8232885503568846E-3</c:v>
                </c:pt>
                <c:pt idx="882">
                  <c:v>4.2672710753033473E-3</c:v>
                </c:pt>
                <c:pt idx="883">
                  <c:v>1.5517349364739443E-3</c:v>
                </c:pt>
                <c:pt idx="884">
                  <c:v>1.6293216832976418E-3</c:v>
                </c:pt>
                <c:pt idx="885">
                  <c:v>3.0258831261241914E-3</c:v>
                </c:pt>
                <c:pt idx="886">
                  <c:v>1.7069084301213388E-3</c:v>
                </c:pt>
                <c:pt idx="887">
                  <c:v>1.4741481896502471E-3</c:v>
                </c:pt>
                <c:pt idx="888">
                  <c:v>2.2888090312990677E-3</c:v>
                </c:pt>
                <c:pt idx="889">
                  <c:v>1.7457018035331874E-3</c:v>
                </c:pt>
                <c:pt idx="890">
                  <c:v>1.3965614428265499E-3</c:v>
                </c:pt>
                <c:pt idx="891">
                  <c:v>3.0646764995360403E-3</c:v>
                </c:pt>
                <c:pt idx="892">
                  <c:v>1.5517349364739443E-3</c:v>
                </c:pt>
                <c:pt idx="893">
                  <c:v>2.5215692717701597E-3</c:v>
                </c:pt>
                <c:pt idx="894">
                  <c:v>1.8620819237687332E-3</c:v>
                </c:pt>
                <c:pt idx="895">
                  <c:v>2.1724289110635221E-3</c:v>
                </c:pt>
                <c:pt idx="896">
                  <c:v>1.3189746960028529E-3</c:v>
                </c:pt>
                <c:pt idx="897">
                  <c:v>1.1638012023554582E-3</c:v>
                </c:pt>
                <c:pt idx="898">
                  <c:v>2.715536138829403E-3</c:v>
                </c:pt>
                <c:pt idx="899">
                  <c:v>1.9396686705924306E-3</c:v>
                </c:pt>
                <c:pt idx="900">
                  <c:v>1.2025945757673069E-3</c:v>
                </c:pt>
                <c:pt idx="901">
                  <c:v>1.9784620440042788E-3</c:v>
                </c:pt>
                <c:pt idx="902">
                  <c:v>1.4353548162383985E-3</c:v>
                </c:pt>
                <c:pt idx="903">
                  <c:v>1.2025945757673069E-3</c:v>
                </c:pt>
                <c:pt idx="904">
                  <c:v>3.0258831261241914E-3</c:v>
                </c:pt>
                <c:pt idx="905">
                  <c:v>1.4741481896502471E-3</c:v>
                </c:pt>
                <c:pt idx="906">
                  <c:v>2.4439825249464625E-3</c:v>
                </c:pt>
                <c:pt idx="907">
                  <c:v>1.6681150567094901E-3</c:v>
                </c:pt>
                <c:pt idx="908">
                  <c:v>1.086214455531761E-3</c:v>
                </c:pt>
                <c:pt idx="909">
                  <c:v>1.086214455531761E-3</c:v>
                </c:pt>
                <c:pt idx="910">
                  <c:v>3.685370474125618E-3</c:v>
                </c:pt>
                <c:pt idx="911">
                  <c:v>1.6293216832976418E-3</c:v>
                </c:pt>
                <c:pt idx="912">
                  <c:v>1.6293216832976418E-3</c:v>
                </c:pt>
                <c:pt idx="913">
                  <c:v>1.7069084301213388E-3</c:v>
                </c:pt>
                <c:pt idx="914">
                  <c:v>1.6681150567094901E-3</c:v>
                </c:pt>
                <c:pt idx="915">
                  <c:v>1.8620819237687332E-3</c:v>
                </c:pt>
                <c:pt idx="916">
                  <c:v>2.1724289110635221E-3</c:v>
                </c:pt>
                <c:pt idx="917">
                  <c:v>1.0474210821199124E-3</c:v>
                </c:pt>
                <c:pt idx="918">
                  <c:v>1.3189746960028529E-3</c:v>
                </c:pt>
                <c:pt idx="919">
                  <c:v>1.2025945757673069E-3</c:v>
                </c:pt>
                <c:pt idx="920">
                  <c:v>3.0258831261241914E-3</c:v>
                </c:pt>
                <c:pt idx="921">
                  <c:v>1.3189746960028529E-3</c:v>
                </c:pt>
                <c:pt idx="922">
                  <c:v>1.6681150567094901E-3</c:v>
                </c:pt>
                <c:pt idx="923">
                  <c:v>1.5905283098857929E-3</c:v>
                </c:pt>
                <c:pt idx="924">
                  <c:v>8.9224758847251799E-4</c:v>
                </c:pt>
                <c:pt idx="925">
                  <c:v>9.3104096188436659E-4</c:v>
                </c:pt>
                <c:pt idx="926">
                  <c:v>9.3104096188436659E-4</c:v>
                </c:pt>
                <c:pt idx="927">
                  <c:v>2.4439825249464625E-3</c:v>
                </c:pt>
                <c:pt idx="928">
                  <c:v>1.7069084301213388E-3</c:v>
                </c:pt>
                <c:pt idx="929">
                  <c:v>1.6681150567094901E-3</c:v>
                </c:pt>
                <c:pt idx="930">
                  <c:v>1.3577680694147015E-3</c:v>
                </c:pt>
                <c:pt idx="931">
                  <c:v>1.5905283098857929E-3</c:v>
                </c:pt>
                <c:pt idx="932">
                  <c:v>2.2112222844753709E-3</c:v>
                </c:pt>
                <c:pt idx="933">
                  <c:v>1.0474210821199124E-3</c:v>
                </c:pt>
                <c:pt idx="934">
                  <c:v>1.086214455531761E-3</c:v>
                </c:pt>
                <c:pt idx="935">
                  <c:v>1.1638012023554582E-3</c:v>
                </c:pt>
                <c:pt idx="936">
                  <c:v>1.1638012023554582E-3</c:v>
                </c:pt>
                <c:pt idx="937">
                  <c:v>6.9828072141327495E-4</c:v>
                </c:pt>
                <c:pt idx="938">
                  <c:v>1.1638012023554582E-3</c:v>
                </c:pt>
                <c:pt idx="939">
                  <c:v>1.5517349364739443E-3</c:v>
                </c:pt>
                <c:pt idx="940">
                  <c:v>1.1638012023554582E-3</c:v>
                </c:pt>
                <c:pt idx="941">
                  <c:v>1.0474210821199124E-3</c:v>
                </c:pt>
                <c:pt idx="942">
                  <c:v>8.9224758847251799E-4</c:v>
                </c:pt>
                <c:pt idx="943">
                  <c:v>1.6293216832976418E-3</c:v>
                </c:pt>
                <c:pt idx="944">
                  <c:v>2.3663957781227653E-3</c:v>
                </c:pt>
                <c:pt idx="945">
                  <c:v>1.2413879491791555E-3</c:v>
                </c:pt>
                <c:pt idx="946">
                  <c:v>6.9828072141327495E-4</c:v>
                </c:pt>
                <c:pt idx="947">
                  <c:v>1.3577680694147015E-3</c:v>
                </c:pt>
                <c:pt idx="948">
                  <c:v>9.6983433529621531E-4</c:v>
                </c:pt>
                <c:pt idx="949">
                  <c:v>7.7586746823697216E-4</c:v>
                </c:pt>
                <c:pt idx="950">
                  <c:v>6.5948734800142645E-4</c:v>
                </c:pt>
                <c:pt idx="951">
                  <c:v>1.0086277087080638E-3</c:v>
                </c:pt>
                <c:pt idx="952">
                  <c:v>6.5948734800142645E-4</c:v>
                </c:pt>
                <c:pt idx="953">
                  <c:v>1.9396686705924306E-3</c:v>
                </c:pt>
                <c:pt idx="954">
                  <c:v>1.3965614428265499E-3</c:v>
                </c:pt>
                <c:pt idx="955">
                  <c:v>6.5948734800142645E-4</c:v>
                </c:pt>
                <c:pt idx="956">
                  <c:v>1.1250078289436096E-3</c:v>
                </c:pt>
                <c:pt idx="957">
                  <c:v>1.3577680694147015E-3</c:v>
                </c:pt>
                <c:pt idx="958">
                  <c:v>9.3104096188436659E-4</c:v>
                </c:pt>
                <c:pt idx="959">
                  <c:v>1.2801813225910041E-3</c:v>
                </c:pt>
                <c:pt idx="960">
                  <c:v>1.0474210821199124E-3</c:v>
                </c:pt>
                <c:pt idx="961">
                  <c:v>1.7069084301213388E-3</c:v>
                </c:pt>
                <c:pt idx="962">
                  <c:v>1.086214455531761E-3</c:v>
                </c:pt>
                <c:pt idx="963">
                  <c:v>1.2025945757673069E-3</c:v>
                </c:pt>
                <c:pt idx="964">
                  <c:v>1.4353548162383985E-3</c:v>
                </c:pt>
                <c:pt idx="965">
                  <c:v>1.2413879491791555E-3</c:v>
                </c:pt>
                <c:pt idx="966">
                  <c:v>6.9828072141327495E-4</c:v>
                </c:pt>
                <c:pt idx="967">
                  <c:v>7.3707409482512355E-4</c:v>
                </c:pt>
                <c:pt idx="968">
                  <c:v>8.1466084164882088E-4</c:v>
                </c:pt>
                <c:pt idx="969">
                  <c:v>6.9828072141327495E-4</c:v>
                </c:pt>
                <c:pt idx="970">
                  <c:v>7.3707409482512355E-4</c:v>
                </c:pt>
                <c:pt idx="971">
                  <c:v>1.1250078289436096E-3</c:v>
                </c:pt>
                <c:pt idx="972">
                  <c:v>1.086214455531761E-3</c:v>
                </c:pt>
                <c:pt idx="973">
                  <c:v>8.5345421506066938E-4</c:v>
                </c:pt>
                <c:pt idx="974">
                  <c:v>7.3707409482512355E-4</c:v>
                </c:pt>
                <c:pt idx="975">
                  <c:v>6.9828072141327495E-4</c:v>
                </c:pt>
                <c:pt idx="976">
                  <c:v>6.5948734800142645E-4</c:v>
                </c:pt>
                <c:pt idx="977">
                  <c:v>1.5905283098857929E-3</c:v>
                </c:pt>
                <c:pt idx="978">
                  <c:v>2.0948421642398248E-3</c:v>
                </c:pt>
                <c:pt idx="979">
                  <c:v>1.5905283098857929E-3</c:v>
                </c:pt>
                <c:pt idx="980">
                  <c:v>6.9828072141327495E-4</c:v>
                </c:pt>
                <c:pt idx="981">
                  <c:v>1.0474210821199124E-3</c:v>
                </c:pt>
                <c:pt idx="982">
                  <c:v>8.5345421506066938E-4</c:v>
                </c:pt>
                <c:pt idx="983">
                  <c:v>6.5948734800142645E-4</c:v>
                </c:pt>
                <c:pt idx="984">
                  <c:v>1.0086277087080638E-3</c:v>
                </c:pt>
                <c:pt idx="985">
                  <c:v>4.2672710753033469E-4</c:v>
                </c:pt>
                <c:pt idx="986">
                  <c:v>1.0086277087080638E-3</c:v>
                </c:pt>
                <c:pt idx="987">
                  <c:v>7.3707409482512355E-4</c:v>
                </c:pt>
                <c:pt idx="988">
                  <c:v>9.6983433529621531E-4</c:v>
                </c:pt>
                <c:pt idx="989">
                  <c:v>3.8793373411848608E-4</c:v>
                </c:pt>
                <c:pt idx="990">
                  <c:v>4.2672710753033469E-4</c:v>
                </c:pt>
                <c:pt idx="991">
                  <c:v>8.5345421506066938E-4</c:v>
                </c:pt>
                <c:pt idx="992">
                  <c:v>4.655204809421833E-4</c:v>
                </c:pt>
                <c:pt idx="993">
                  <c:v>6.9828072141327495E-4</c:v>
                </c:pt>
                <c:pt idx="994">
                  <c:v>1.3189746960028529E-3</c:v>
                </c:pt>
                <c:pt idx="995">
                  <c:v>5.4310722776588051E-4</c:v>
                </c:pt>
                <c:pt idx="996">
                  <c:v>4.655204809421833E-4</c:v>
                </c:pt>
                <c:pt idx="997">
                  <c:v>6.5948734800142645E-4</c:v>
                </c:pt>
                <c:pt idx="998">
                  <c:v>7.3707409482512355E-4</c:v>
                </c:pt>
                <c:pt idx="999">
                  <c:v>1.2025945757673069E-3</c:v>
                </c:pt>
                <c:pt idx="1000">
                  <c:v>1.2413879491791555E-3</c:v>
                </c:pt>
                <c:pt idx="1001">
                  <c:v>7.3707409482512355E-4</c:v>
                </c:pt>
                <c:pt idx="1002">
                  <c:v>3.8793373411848608E-4</c:v>
                </c:pt>
                <c:pt idx="1003">
                  <c:v>6.2069397458957773E-4</c:v>
                </c:pt>
                <c:pt idx="1004">
                  <c:v>5.8190060117772912E-4</c:v>
                </c:pt>
                <c:pt idx="1005">
                  <c:v>5.8190060117772912E-4</c:v>
                </c:pt>
                <c:pt idx="1006">
                  <c:v>1.0474210821199124E-3</c:v>
                </c:pt>
                <c:pt idx="1007">
                  <c:v>1.0086277087080638E-3</c:v>
                </c:pt>
                <c:pt idx="1008">
                  <c:v>6.2069397458957773E-4</c:v>
                </c:pt>
                <c:pt idx="1009">
                  <c:v>9.3104096188436659E-4</c:v>
                </c:pt>
                <c:pt idx="1010">
                  <c:v>4.2672710753033469E-4</c:v>
                </c:pt>
                <c:pt idx="1011">
                  <c:v>8.9224758847251799E-4</c:v>
                </c:pt>
                <c:pt idx="1012">
                  <c:v>6.9828072141327495E-4</c:v>
                </c:pt>
                <c:pt idx="1013">
                  <c:v>1.5129415630620957E-3</c:v>
                </c:pt>
                <c:pt idx="1014">
                  <c:v>5.4310722776588051E-4</c:v>
                </c:pt>
                <c:pt idx="1015">
                  <c:v>5.0431385435403191E-4</c:v>
                </c:pt>
                <c:pt idx="1016">
                  <c:v>6.5948734800142645E-4</c:v>
                </c:pt>
                <c:pt idx="1017">
                  <c:v>6.2069397458957773E-4</c:v>
                </c:pt>
                <c:pt idx="1018">
                  <c:v>7.7586746823697216E-4</c:v>
                </c:pt>
                <c:pt idx="1019">
                  <c:v>1.1638012023554582E-3</c:v>
                </c:pt>
                <c:pt idx="1020">
                  <c:v>4.655204809421833E-4</c:v>
                </c:pt>
                <c:pt idx="1021">
                  <c:v>9.3104096188436659E-4</c:v>
                </c:pt>
                <c:pt idx="1022">
                  <c:v>1.1638012023554582E-3</c:v>
                </c:pt>
                <c:pt idx="1023">
                  <c:v>1.1250078289436096E-3</c:v>
                </c:pt>
                <c:pt idx="1024">
                  <c:v>5.0431385435403191E-4</c:v>
                </c:pt>
                <c:pt idx="1025">
                  <c:v>1.5517349364739443E-3</c:v>
                </c:pt>
                <c:pt idx="1026">
                  <c:v>4.2672710753033469E-4</c:v>
                </c:pt>
                <c:pt idx="1027">
                  <c:v>5.4310722776588051E-4</c:v>
                </c:pt>
                <c:pt idx="1028">
                  <c:v>5.0431385435403191E-4</c:v>
                </c:pt>
                <c:pt idx="1029">
                  <c:v>1.0086277087080638E-3</c:v>
                </c:pt>
                <c:pt idx="1030">
                  <c:v>8.9224758847251799E-4</c:v>
                </c:pt>
                <c:pt idx="1031">
                  <c:v>5.8190060117772912E-4</c:v>
                </c:pt>
                <c:pt idx="1032">
                  <c:v>8.5345421506066938E-4</c:v>
                </c:pt>
                <c:pt idx="1033">
                  <c:v>6.9828072141327495E-4</c:v>
                </c:pt>
                <c:pt idx="1034">
                  <c:v>1.0474210821199124E-3</c:v>
                </c:pt>
                <c:pt idx="1035">
                  <c:v>1.4741481896502471E-3</c:v>
                </c:pt>
                <c:pt idx="1036">
                  <c:v>4.655204809421833E-4</c:v>
                </c:pt>
                <c:pt idx="1037">
                  <c:v>1.4741481896502471E-3</c:v>
                </c:pt>
                <c:pt idx="1038">
                  <c:v>1.2801813225910041E-3</c:v>
                </c:pt>
                <c:pt idx="1039">
                  <c:v>8.5345421506066938E-4</c:v>
                </c:pt>
                <c:pt idx="1040">
                  <c:v>1.1250078289436096E-3</c:v>
                </c:pt>
                <c:pt idx="1041">
                  <c:v>5.8190060117772912E-4</c:v>
                </c:pt>
                <c:pt idx="1042">
                  <c:v>5.8190060117772912E-4</c:v>
                </c:pt>
                <c:pt idx="1043">
                  <c:v>8.1466084164882088E-4</c:v>
                </c:pt>
                <c:pt idx="1044">
                  <c:v>1.2801813225910041E-3</c:v>
                </c:pt>
                <c:pt idx="1045">
                  <c:v>5.8190060117772912E-4</c:v>
                </c:pt>
                <c:pt idx="1046">
                  <c:v>4.2672710753033469E-4</c:v>
                </c:pt>
                <c:pt idx="1047">
                  <c:v>6.5948734800142645E-4</c:v>
                </c:pt>
                <c:pt idx="1048">
                  <c:v>9.3104096188436659E-4</c:v>
                </c:pt>
                <c:pt idx="1049">
                  <c:v>4.2672710753033469E-4</c:v>
                </c:pt>
                <c:pt idx="1050">
                  <c:v>1.1638012023554582E-3</c:v>
                </c:pt>
                <c:pt idx="1051">
                  <c:v>5.8190060117772912E-4</c:v>
                </c:pt>
                <c:pt idx="1052">
                  <c:v>1.4353548162383985E-3</c:v>
                </c:pt>
                <c:pt idx="1053">
                  <c:v>4.655204809421833E-4</c:v>
                </c:pt>
                <c:pt idx="1054">
                  <c:v>1.2413879491791555E-3</c:v>
                </c:pt>
                <c:pt idx="1055">
                  <c:v>5.0431385435403191E-4</c:v>
                </c:pt>
                <c:pt idx="1056">
                  <c:v>1.2025945757673069E-3</c:v>
                </c:pt>
                <c:pt idx="1057">
                  <c:v>4.655204809421833E-4</c:v>
                </c:pt>
                <c:pt idx="1058">
                  <c:v>6.9828072141327495E-4</c:v>
                </c:pt>
                <c:pt idx="1059">
                  <c:v>1.2413879491791555E-3</c:v>
                </c:pt>
                <c:pt idx="1060">
                  <c:v>4.655204809421833E-4</c:v>
                </c:pt>
                <c:pt idx="1061">
                  <c:v>8.9224758847251799E-4</c:v>
                </c:pt>
                <c:pt idx="1062">
                  <c:v>1.2025945757673069E-3</c:v>
                </c:pt>
                <c:pt idx="1063">
                  <c:v>8.5345421506066938E-4</c:v>
                </c:pt>
                <c:pt idx="1064">
                  <c:v>3.4914036070663747E-4</c:v>
                </c:pt>
                <c:pt idx="1065">
                  <c:v>9.6983433529621531E-4</c:v>
                </c:pt>
                <c:pt idx="1066">
                  <c:v>4.655204809421833E-4</c:v>
                </c:pt>
                <c:pt idx="1067">
                  <c:v>5.4310722776588051E-4</c:v>
                </c:pt>
                <c:pt idx="1068">
                  <c:v>1.3189746960028529E-3</c:v>
                </c:pt>
                <c:pt idx="1070">
                  <c:v>0</c:v>
                </c:pt>
                <c:pt idx="1071">
                  <c:v>0.24500304078898474</c:v>
                </c:pt>
                <c:pt idx="1072">
                  <c:v>3.8246016518225595E-2</c:v>
                </c:pt>
                <c:pt idx="1073">
                  <c:v>1.7745076205292722E-2</c:v>
                </c:pt>
                <c:pt idx="1074">
                  <c:v>1.1426753617044557E-2</c:v>
                </c:pt>
                <c:pt idx="1075">
                  <c:v>8.8053219048990407E-3</c:v>
                </c:pt>
                <c:pt idx="1076">
                  <c:v>7.0577007634686963E-3</c:v>
                </c:pt>
                <c:pt idx="1077">
                  <c:v>5.7133768085222787E-3</c:v>
                </c:pt>
                <c:pt idx="1078">
                  <c:v>4.6379176445651435E-3</c:v>
                </c:pt>
                <c:pt idx="1079">
                  <c:v>3.6296746783553296E-3</c:v>
                </c:pt>
                <c:pt idx="1080">
                  <c:v>2.9575127008821204E-3</c:v>
                </c:pt>
                <c:pt idx="1081">
                  <c:v>2.5542155143981949E-3</c:v>
                </c:pt>
                <c:pt idx="1082">
                  <c:v>2.2853507234089116E-3</c:v>
                </c:pt>
                <c:pt idx="1083">
                  <c:v>2.0837021301669486E-3</c:v>
                </c:pt>
                <c:pt idx="1084">
                  <c:v>1.8820535369249857E-3</c:v>
                </c:pt>
                <c:pt idx="1085">
                  <c:v>1.545972548188381E-3</c:v>
                </c:pt>
                <c:pt idx="1087">
                  <c:v>0</c:v>
                </c:pt>
                <c:pt idx="1088">
                  <c:v>6.5103863303649159E-2</c:v>
                </c:pt>
                <c:pt idx="1089">
                  <c:v>4.3933056085087324E-2</c:v>
                </c:pt>
                <c:pt idx="1090">
                  <c:v>2.8477143724392057E-2</c:v>
                </c:pt>
                <c:pt idx="1091">
                  <c:v>2.0950059059260125E-2</c:v>
                </c:pt>
                <c:pt idx="1092">
                  <c:v>1.4285331915277933E-2</c:v>
                </c:pt>
                <c:pt idx="1093">
                  <c:v>8.0170287843300669E-3</c:v>
                </c:pt>
                <c:pt idx="1094">
                  <c:v>4.7266962364105516E-3</c:v>
                </c:pt>
                <c:pt idx="1095">
                  <c:v>2.2257838692754132E-3</c:v>
                </c:pt>
                <c:pt idx="1096">
                  <c:v>2.0277695430184228E-3</c:v>
                </c:pt>
                <c:pt idx="1097">
                  <c:v>9.1702591724473635E-4</c:v>
                </c:pt>
                <c:pt idx="1098">
                  <c:v>6.9730326686338331E-4</c:v>
                </c:pt>
                <c:pt idx="1099">
                  <c:v>5.6426326079168465E-4</c:v>
                </c:pt>
                <c:pt idx="1100">
                  <c:v>1.5436042405020837E-4</c:v>
                </c:pt>
                <c:pt idx="1101">
                  <c:v>7.5538470583330123E-5</c:v>
                </c:pt>
                <c:pt idx="1102">
                  <c:v>5.821235535329468E-5</c:v>
                </c:pt>
                <c:pt idx="1103">
                  <c:v>4.8708870535265098E-5</c:v>
                </c:pt>
                <c:pt idx="1105">
                  <c:v>0</c:v>
                </c:pt>
                <c:pt idx="1106">
                  <c:v>0.15460598622147115</c:v>
                </c:pt>
                <c:pt idx="1107">
                  <c:v>8.720767554648913E-2</c:v>
                </c:pt>
                <c:pt idx="1108">
                  <c:v>4.4048558824714867E-2</c:v>
                </c:pt>
                <c:pt idx="1109">
                  <c:v>2.2845368746637236E-2</c:v>
                </c:pt>
                <c:pt idx="1110">
                  <c:v>1.3223450453446703E-2</c:v>
                </c:pt>
                <c:pt idx="1111">
                  <c:v>5.6034193309947231E-3</c:v>
                </c:pt>
                <c:pt idx="1112">
                  <c:v>4.2325669033299769E-3</c:v>
                </c:pt>
                <c:pt idx="1113">
                  <c:v>2.1103957065358395E-3</c:v>
                </c:pt>
                <c:pt idx="1114">
                  <c:v>1.4490127494184381E-3</c:v>
                </c:pt>
                <c:pt idx="1115">
                  <c:v>9.5431480254370732E-4</c:v>
                </c:pt>
                <c:pt idx="1116">
                  <c:v>6.6246924782948258E-4</c:v>
                </c:pt>
                <c:pt idx="1117">
                  <c:v>5.6584741122612376E-4</c:v>
                </c:pt>
                <c:pt idx="1118">
                  <c:v>1.7833653561171269E-4</c:v>
                </c:pt>
                <c:pt idx="1119">
                  <c:v>6.9847570298108065E-5</c:v>
                </c:pt>
                <c:pt idx="1120">
                  <c:v>5.0515938480507716E-5</c:v>
                </c:pt>
                <c:pt idx="1121">
                  <c:v>4.8708870535265281E-5</c:v>
                </c:pt>
                <c:pt idx="1123">
                  <c:v>0</c:v>
                </c:pt>
                <c:pt idx="1124">
                  <c:v>0.10978499999999999</c:v>
                </c:pt>
                <c:pt idx="1125">
                  <c:v>0.10760400000000001</c:v>
                </c:pt>
                <c:pt idx="1126">
                  <c:v>2.8076E-2</c:v>
                </c:pt>
                <c:pt idx="1127">
                  <c:v>9.8589999999999997E-3</c:v>
                </c:pt>
                <c:pt idx="1128">
                  <c:v>6.4910000000000002E-3</c:v>
                </c:pt>
                <c:pt idx="1129">
                  <c:v>2.382E-3</c:v>
                </c:pt>
                <c:pt idx="1130">
                  <c:v>1.3320000000000001E-3</c:v>
                </c:pt>
                <c:pt idx="1131">
                  <c:v>6.7199999999999996E-4</c:v>
                </c:pt>
                <c:pt idx="1132">
                  <c:v>2.7799999999999998E-4</c:v>
                </c:pt>
                <c:pt idx="1133">
                  <c:v>1.16E-4</c:v>
                </c:pt>
                <c:pt idx="1134">
                  <c:v>4.0000000000000003E-5</c:v>
                </c:pt>
                <c:pt idx="1135">
                  <c:v>2.3E-5</c:v>
                </c:pt>
                <c:pt idx="1136">
                  <c:v>1.2E-5</c:v>
                </c:pt>
                <c:pt idx="1137">
                  <c:v>3.9999999999999998E-6</c:v>
                </c:pt>
                <c:pt idx="1138">
                  <c:v>1.9999999999999999E-6</c:v>
                </c:pt>
                <c:pt idx="1140">
                  <c:v>0</c:v>
                </c:pt>
                <c:pt idx="1141">
                  <c:v>0.12515399999999999</c:v>
                </c:pt>
                <c:pt idx="1142">
                  <c:v>0.12439</c:v>
                </c:pt>
                <c:pt idx="1143">
                  <c:v>5.0556999999999998E-2</c:v>
                </c:pt>
                <c:pt idx="1144">
                  <c:v>1.6886999999999999E-2</c:v>
                </c:pt>
                <c:pt idx="1145">
                  <c:v>6.7910000000000002E-3</c:v>
                </c:pt>
                <c:pt idx="1146">
                  <c:v>2.3110000000000001E-3</c:v>
                </c:pt>
                <c:pt idx="1147">
                  <c:v>1.493E-3</c:v>
                </c:pt>
                <c:pt idx="1148">
                  <c:v>9.68E-4</c:v>
                </c:pt>
                <c:pt idx="1149">
                  <c:v>4.4799999999999999E-4</c:v>
                </c:pt>
                <c:pt idx="1150">
                  <c:v>2.12E-4</c:v>
                </c:pt>
                <c:pt idx="1151">
                  <c:v>6.7999999999999999E-5</c:v>
                </c:pt>
                <c:pt idx="1152">
                  <c:v>2.5999999999999998E-5</c:v>
                </c:pt>
                <c:pt idx="1153">
                  <c:v>1.4E-5</c:v>
                </c:pt>
                <c:pt idx="1154">
                  <c:v>6.0000000000000002E-6</c:v>
                </c:pt>
              </c:numCache>
            </c:numRef>
          </c:yVal>
          <c:smooth val="0"/>
        </c:ser>
        <c:ser>
          <c:idx val="2"/>
          <c:order val="2"/>
          <c:tx>
            <c:strRef>
              <c:f>'RG-Skim delta graphs'!$E$4</c:f>
              <c:strCache>
                <c:ptCount val="1"/>
                <c:pt idx="0">
                  <c:v>AvgAbs/atl</c:v>
                </c:pt>
              </c:strCache>
            </c:strRef>
          </c:tx>
          <c:spPr>
            <a:ln>
              <a:solidFill>
                <a:schemeClr val="accent3">
                  <a:lumMod val="40000"/>
                  <a:lumOff val="60000"/>
                  <a:alpha val="45000"/>
                </a:schemeClr>
              </a:solidFill>
            </a:ln>
          </c:spPr>
          <c:marker>
            <c:symbol val="triangle"/>
            <c:size val="3"/>
            <c:spPr>
              <a:solidFill>
                <a:schemeClr val="accent3">
                  <a:lumMod val="60000"/>
                  <a:lumOff val="40000"/>
                  <a:alpha val="67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graphs'!$E$7:$E$1161</c:f>
              <c:numCache>
                <c:formatCode>General</c:formatCode>
                <c:ptCount val="1155"/>
                <c:pt idx="0">
                  <c:v>0.19210389316184318</c:v>
                </c:pt>
                <c:pt idx="1">
                  <c:v>6.0158496983852221E-2</c:v>
                </c:pt>
                <c:pt idx="2">
                  <c:v>4.5908663061420191E-2</c:v>
                </c:pt>
                <c:pt idx="3">
                  <c:v>3.414582845563903E-2</c:v>
                </c:pt>
                <c:pt idx="4">
                  <c:v>2.2382993849857865E-2</c:v>
                </c:pt>
                <c:pt idx="5">
                  <c:v>2.0299291719690915E-2</c:v>
                </c:pt>
                <c:pt idx="6">
                  <c:v>1.5056428295399885E-2</c:v>
                </c:pt>
                <c:pt idx="7">
                  <c:v>1.1359537419297235E-2</c:v>
                </c:pt>
                <c:pt idx="8">
                  <c:v>1.3779320538200787E-2</c:v>
                </c:pt>
                <c:pt idx="9">
                  <c:v>8.8725381026463612E-3</c:v>
                </c:pt>
                <c:pt idx="10">
                  <c:v>1.2636645176496332E-2</c:v>
                </c:pt>
                <c:pt idx="11">
                  <c:v>7.1249169612160167E-3</c:v>
                </c:pt>
                <c:pt idx="12">
                  <c:v>8.8725381026463612E-3</c:v>
                </c:pt>
                <c:pt idx="13">
                  <c:v>4.9067824355544269E-3</c:v>
                </c:pt>
                <c:pt idx="14">
                  <c:v>6.0494577972588824E-3</c:v>
                </c:pt>
                <c:pt idx="15">
                  <c:v>5.0412148310490686E-3</c:v>
                </c:pt>
                <c:pt idx="16">
                  <c:v>3.9657556670919343E-3</c:v>
                </c:pt>
                <c:pt idx="17">
                  <c:v>6.58718737923745E-3</c:v>
                </c:pt>
                <c:pt idx="18">
                  <c:v>3.5624584806080084E-3</c:v>
                </c:pt>
                <c:pt idx="19">
                  <c:v>3.3608098873660459E-3</c:v>
                </c:pt>
                <c:pt idx="20">
                  <c:v>3.7641070738499713E-3</c:v>
                </c:pt>
                <c:pt idx="21">
                  <c:v>3.2263774918714042E-3</c:v>
                </c:pt>
                <c:pt idx="22">
                  <c:v>3.5624584806080084E-3</c:v>
                </c:pt>
                <c:pt idx="23">
                  <c:v>2.1509183279142694E-3</c:v>
                </c:pt>
                <c:pt idx="24">
                  <c:v>3.7641070738499713E-3</c:v>
                </c:pt>
                <c:pt idx="25">
                  <c:v>2.8230803053874787E-3</c:v>
                </c:pt>
                <c:pt idx="26">
                  <c:v>3.1591612941240829E-3</c:v>
                </c:pt>
                <c:pt idx="27">
                  <c:v>1.9492697346723067E-3</c:v>
                </c:pt>
                <c:pt idx="28">
                  <c:v>3.0919450963767621E-3</c:v>
                </c:pt>
                <c:pt idx="29">
                  <c:v>2.2853507234089116E-3</c:v>
                </c:pt>
                <c:pt idx="30">
                  <c:v>3.0919450963767621E-3</c:v>
                </c:pt>
                <c:pt idx="31">
                  <c:v>2.0164859324196273E-3</c:v>
                </c:pt>
                <c:pt idx="32">
                  <c:v>2.6886479098928366E-3</c:v>
                </c:pt>
                <c:pt idx="33">
                  <c:v>1.8820535369249857E-3</c:v>
                </c:pt>
                <c:pt idx="34">
                  <c:v>2.3525669211562324E-3</c:v>
                </c:pt>
                <c:pt idx="35">
                  <c:v>1.6804049436830229E-3</c:v>
                </c:pt>
                <c:pt idx="36">
                  <c:v>2.2181345256615903E-3</c:v>
                </c:pt>
                <c:pt idx="37">
                  <c:v>1.6804049436830229E-3</c:v>
                </c:pt>
                <c:pt idx="38">
                  <c:v>1.7476211414303438E-3</c:v>
                </c:pt>
                <c:pt idx="39">
                  <c:v>1.545972548188381E-3</c:v>
                </c:pt>
                <c:pt idx="40">
                  <c:v>1.7476211414303438E-3</c:v>
                </c:pt>
                <c:pt idx="41">
                  <c:v>1.3443239549464183E-3</c:v>
                </c:pt>
                <c:pt idx="42">
                  <c:v>1.6131887459357021E-3</c:v>
                </c:pt>
                <c:pt idx="43">
                  <c:v>1.4787563504410602E-3</c:v>
                </c:pt>
                <c:pt idx="44">
                  <c:v>1.6804049436830229E-3</c:v>
                </c:pt>
                <c:pt idx="45">
                  <c:v>1.4115401526937394E-3</c:v>
                </c:pt>
                <c:pt idx="46">
                  <c:v>1.2771077571990975E-3</c:v>
                </c:pt>
                <c:pt idx="47">
                  <c:v>1.4115401526937394E-3</c:v>
                </c:pt>
                <c:pt idx="48">
                  <c:v>1.1426753617044558E-3</c:v>
                </c:pt>
                <c:pt idx="49">
                  <c:v>1.4115401526937394E-3</c:v>
                </c:pt>
                <c:pt idx="50">
                  <c:v>1.2771077571990975E-3</c:v>
                </c:pt>
                <c:pt idx="51">
                  <c:v>1.1426753617044558E-3</c:v>
                </c:pt>
                <c:pt idx="52">
                  <c:v>1.3443239549464183E-3</c:v>
                </c:pt>
                <c:pt idx="53">
                  <c:v>1.1426753617044558E-3</c:v>
                </c:pt>
                <c:pt idx="54">
                  <c:v>1.1426753617044558E-3</c:v>
                </c:pt>
                <c:pt idx="55">
                  <c:v>1.2098915594517764E-3</c:v>
                </c:pt>
                <c:pt idx="56">
                  <c:v>1.2098915594517764E-3</c:v>
                </c:pt>
                <c:pt idx="57">
                  <c:v>1.0082429662098137E-3</c:v>
                </c:pt>
                <c:pt idx="58">
                  <c:v>1.2098915594517764E-3</c:v>
                </c:pt>
                <c:pt idx="59">
                  <c:v>1.1426753617044558E-3</c:v>
                </c:pt>
                <c:pt idx="60">
                  <c:v>1.2098915594517764E-3</c:v>
                </c:pt>
                <c:pt idx="61">
                  <c:v>1.0082429662098137E-3</c:v>
                </c:pt>
                <c:pt idx="62">
                  <c:v>1.2771077571990975E-3</c:v>
                </c:pt>
                <c:pt idx="63">
                  <c:v>1.0754591639571347E-3</c:v>
                </c:pt>
                <c:pt idx="64">
                  <c:v>9.4102676846249283E-4</c:v>
                </c:pt>
                <c:pt idx="65">
                  <c:v>8.7381057071517188E-4</c:v>
                </c:pt>
                <c:pt idx="66">
                  <c:v>1.2098915594517764E-3</c:v>
                </c:pt>
                <c:pt idx="67">
                  <c:v>8.7381057071517188E-4</c:v>
                </c:pt>
                <c:pt idx="68">
                  <c:v>8.7381057071517188E-4</c:v>
                </c:pt>
                <c:pt idx="69">
                  <c:v>9.4102676846249283E-4</c:v>
                </c:pt>
                <c:pt idx="70">
                  <c:v>1.1426753617044558E-3</c:v>
                </c:pt>
                <c:pt idx="71">
                  <c:v>8.7381057071517188E-4</c:v>
                </c:pt>
                <c:pt idx="72">
                  <c:v>1.0082429662098137E-3</c:v>
                </c:pt>
                <c:pt idx="73">
                  <c:v>9.4102676846249283E-4</c:v>
                </c:pt>
                <c:pt idx="74">
                  <c:v>1.0082429662098137E-3</c:v>
                </c:pt>
                <c:pt idx="75">
                  <c:v>8.7381057071517188E-4</c:v>
                </c:pt>
                <c:pt idx="76">
                  <c:v>8.7381057071517188E-4</c:v>
                </c:pt>
                <c:pt idx="77">
                  <c:v>8.0659437296785104E-4</c:v>
                </c:pt>
                <c:pt idx="78">
                  <c:v>9.4102676846249283E-4</c:v>
                </c:pt>
                <c:pt idx="79">
                  <c:v>9.4102676846249283E-4</c:v>
                </c:pt>
                <c:pt idx="80">
                  <c:v>8.7381057071517188E-4</c:v>
                </c:pt>
                <c:pt idx="81">
                  <c:v>8.0659437296785104E-4</c:v>
                </c:pt>
                <c:pt idx="82">
                  <c:v>9.4102676846249283E-4</c:v>
                </c:pt>
                <c:pt idx="83">
                  <c:v>6.7216197747320915E-4</c:v>
                </c:pt>
                <c:pt idx="84">
                  <c:v>9.4102676846249283E-4</c:v>
                </c:pt>
                <c:pt idx="85">
                  <c:v>7.393781752205301E-4</c:v>
                </c:pt>
                <c:pt idx="86">
                  <c:v>8.7381057071517188E-4</c:v>
                </c:pt>
                <c:pt idx="87">
                  <c:v>7.393781752205301E-4</c:v>
                </c:pt>
                <c:pt idx="88">
                  <c:v>1.0082429662098137E-3</c:v>
                </c:pt>
                <c:pt idx="89">
                  <c:v>7.393781752205301E-4</c:v>
                </c:pt>
                <c:pt idx="90">
                  <c:v>6.7216197747320915E-4</c:v>
                </c:pt>
                <c:pt idx="91">
                  <c:v>8.0659437296785104E-4</c:v>
                </c:pt>
                <c:pt idx="92">
                  <c:v>6.7216197747320915E-4</c:v>
                </c:pt>
                <c:pt idx="93">
                  <c:v>8.0659437296785104E-4</c:v>
                </c:pt>
                <c:pt idx="94">
                  <c:v>6.7216197747320915E-4</c:v>
                </c:pt>
                <c:pt idx="95">
                  <c:v>8.7381057071517188E-4</c:v>
                </c:pt>
                <c:pt idx="96">
                  <c:v>6.7216197747320915E-4</c:v>
                </c:pt>
                <c:pt idx="97">
                  <c:v>6.7216197747320915E-4</c:v>
                </c:pt>
                <c:pt idx="98">
                  <c:v>6.7216197747320915E-4</c:v>
                </c:pt>
                <c:pt idx="99">
                  <c:v>7.393781752205301E-4</c:v>
                </c:pt>
                <c:pt idx="100">
                  <c:v>6.7216197747320915E-4</c:v>
                </c:pt>
                <c:pt idx="101">
                  <c:v>6.7216197747320915E-4</c:v>
                </c:pt>
                <c:pt idx="102">
                  <c:v>6.049457797258882E-4</c:v>
                </c:pt>
                <c:pt idx="103">
                  <c:v>6.7216197747320915E-4</c:v>
                </c:pt>
                <c:pt idx="104">
                  <c:v>7.393781752205301E-4</c:v>
                </c:pt>
                <c:pt idx="105">
                  <c:v>7.393781752205301E-4</c:v>
                </c:pt>
                <c:pt idx="106">
                  <c:v>6.049457797258882E-4</c:v>
                </c:pt>
                <c:pt idx="107">
                  <c:v>6.7216197747320915E-4</c:v>
                </c:pt>
                <c:pt idx="108">
                  <c:v>6.049457797258882E-4</c:v>
                </c:pt>
                <c:pt idx="109">
                  <c:v>8.0659437296785104E-4</c:v>
                </c:pt>
                <c:pt idx="110">
                  <c:v>6.049457797258882E-4</c:v>
                </c:pt>
                <c:pt idx="111">
                  <c:v>6.049457797258882E-4</c:v>
                </c:pt>
                <c:pt idx="112">
                  <c:v>6.049457797258882E-4</c:v>
                </c:pt>
                <c:pt idx="113">
                  <c:v>6.7216197747320915E-4</c:v>
                </c:pt>
                <c:pt idx="114">
                  <c:v>6.049457797258882E-4</c:v>
                </c:pt>
                <c:pt idx="115">
                  <c:v>6.049457797258882E-4</c:v>
                </c:pt>
                <c:pt idx="116">
                  <c:v>5.3772958197856736E-4</c:v>
                </c:pt>
                <c:pt idx="117">
                  <c:v>6.049457797258882E-4</c:v>
                </c:pt>
                <c:pt idx="118">
                  <c:v>6.7216197747320915E-4</c:v>
                </c:pt>
                <c:pt idx="119">
                  <c:v>6.049457797258882E-4</c:v>
                </c:pt>
                <c:pt idx="120">
                  <c:v>6.049457797258882E-4</c:v>
                </c:pt>
                <c:pt idx="121">
                  <c:v>6.7216197747320915E-4</c:v>
                </c:pt>
                <c:pt idx="122">
                  <c:v>6.049457797258882E-4</c:v>
                </c:pt>
                <c:pt idx="123">
                  <c:v>6.049457797258882E-4</c:v>
                </c:pt>
                <c:pt idx="124">
                  <c:v>6.049457797258882E-4</c:v>
                </c:pt>
                <c:pt idx="125">
                  <c:v>6.049457797258882E-4</c:v>
                </c:pt>
                <c:pt idx="126">
                  <c:v>6.049457797258882E-4</c:v>
                </c:pt>
                <c:pt idx="127">
                  <c:v>5.3772958197856736E-4</c:v>
                </c:pt>
                <c:pt idx="128">
                  <c:v>5.3772958197856736E-4</c:v>
                </c:pt>
                <c:pt idx="129">
                  <c:v>5.3772958197856736E-4</c:v>
                </c:pt>
                <c:pt idx="130">
                  <c:v>6.7216197747320915E-4</c:v>
                </c:pt>
                <c:pt idx="131">
                  <c:v>5.3772958197856736E-4</c:v>
                </c:pt>
                <c:pt idx="132">
                  <c:v>5.3772958197856736E-4</c:v>
                </c:pt>
                <c:pt idx="133">
                  <c:v>6.049457797258882E-4</c:v>
                </c:pt>
                <c:pt idx="134">
                  <c:v>5.3772958197856736E-4</c:v>
                </c:pt>
                <c:pt idx="135">
                  <c:v>6.049457797258882E-4</c:v>
                </c:pt>
                <c:pt idx="136">
                  <c:v>5.3772958197856736E-4</c:v>
                </c:pt>
                <c:pt idx="137">
                  <c:v>6.049457797258882E-4</c:v>
                </c:pt>
                <c:pt idx="138">
                  <c:v>5.3772958197856736E-4</c:v>
                </c:pt>
                <c:pt idx="140">
                  <c:v>0</c:v>
                </c:pt>
                <c:pt idx="141">
                  <c:v>8.1070298635650351E-2</c:v>
                </c:pt>
                <c:pt idx="142">
                  <c:v>2.0982613226133248E-2</c:v>
                </c:pt>
                <c:pt idx="143">
                  <c:v>1.2353258893521554E-2</c:v>
                </c:pt>
                <c:pt idx="144">
                  <c:v>5.5247424339100355E-3</c:v>
                </c:pt>
                <c:pt idx="145">
                  <c:v>3.650567271964153E-3</c:v>
                </c:pt>
                <c:pt idx="146">
                  <c:v>2.9171943825070687E-3</c:v>
                </c:pt>
                <c:pt idx="147">
                  <c:v>2.1838214930499844E-3</c:v>
                </c:pt>
                <c:pt idx="148">
                  <c:v>1.8578779866246138E-3</c:v>
                </c:pt>
                <c:pt idx="149">
                  <c:v>1.5808260061630486E-3</c:v>
                </c:pt>
                <c:pt idx="150">
                  <c:v>1.4423000159322658E-3</c:v>
                </c:pt>
                <c:pt idx="151">
                  <c:v>1.3037740257014832E-3</c:v>
                </c:pt>
                <c:pt idx="152">
                  <c:v>1.3037740257014832E-3</c:v>
                </c:pt>
                <c:pt idx="153">
                  <c:v>1.0511678082218208E-3</c:v>
                </c:pt>
                <c:pt idx="154">
                  <c:v>1.1408022724887978E-3</c:v>
                </c:pt>
                <c:pt idx="155">
                  <c:v>1.0104248699186495E-3</c:v>
                </c:pt>
                <c:pt idx="156">
                  <c:v>9.0449323033040408E-4</c:v>
                </c:pt>
                <c:pt idx="157">
                  <c:v>1.026722045239918E-3</c:v>
                </c:pt>
                <c:pt idx="158">
                  <c:v>7.5781865243898711E-4</c:v>
                </c:pt>
                <c:pt idx="159">
                  <c:v>7.7411582776025565E-4</c:v>
                </c:pt>
                <c:pt idx="160">
                  <c:v>9.0449323033040408E-4</c:v>
                </c:pt>
                <c:pt idx="161">
                  <c:v>6.6818418817201025E-4</c:v>
                </c:pt>
                <c:pt idx="162">
                  <c:v>6.8448136349327868E-4</c:v>
                </c:pt>
                <c:pt idx="163">
                  <c:v>1.0756135712037236E-3</c:v>
                </c:pt>
                <c:pt idx="164">
                  <c:v>5.0521243495932474E-4</c:v>
                </c:pt>
                <c:pt idx="165">
                  <c:v>1.4911915418960714E-3</c:v>
                </c:pt>
                <c:pt idx="166">
                  <c:v>6.3558983752947306E-4</c:v>
                </c:pt>
                <c:pt idx="167">
                  <c:v>9.6968193161547824E-4</c:v>
                </c:pt>
                <c:pt idx="168">
                  <c:v>4.889152596380562E-4</c:v>
                </c:pt>
                <c:pt idx="169">
                  <c:v>1.1408022724887978E-3</c:v>
                </c:pt>
                <c:pt idx="170">
                  <c:v>4.9706384729869058E-4</c:v>
                </c:pt>
                <c:pt idx="171">
                  <c:v>6.6818418817201025E-4</c:v>
                </c:pt>
                <c:pt idx="172">
                  <c:v>3.9113220771044496E-4</c:v>
                </c:pt>
                <c:pt idx="173">
                  <c:v>1.1082079218462607E-3</c:v>
                </c:pt>
                <c:pt idx="174">
                  <c:v>4.7261808431678766E-4</c:v>
                </c:pt>
                <c:pt idx="175">
                  <c:v>8.6375029202723263E-4</c:v>
                </c:pt>
                <c:pt idx="176">
                  <c:v>3.5038926940727361E-4</c:v>
                </c:pt>
                <c:pt idx="177">
                  <c:v>9.1264181799103825E-4</c:v>
                </c:pt>
                <c:pt idx="178">
                  <c:v>4.2372655835298204E-4</c:v>
                </c:pt>
                <c:pt idx="179">
                  <c:v>8.3930452904532982E-4</c:v>
                </c:pt>
                <c:pt idx="180">
                  <c:v>3.4224068174663934E-4</c:v>
                </c:pt>
                <c:pt idx="181">
                  <c:v>4.889152596380562E-4</c:v>
                </c:pt>
                <c:pt idx="182">
                  <c:v>3.259435064253708E-4</c:v>
                </c:pt>
                <c:pt idx="183">
                  <c:v>7.333728894570843E-4</c:v>
                </c:pt>
                <c:pt idx="184">
                  <c:v>3.4224068174663934E-4</c:v>
                </c:pt>
                <c:pt idx="185">
                  <c:v>6.6818418817201025E-4</c:v>
                </c:pt>
                <c:pt idx="186">
                  <c:v>3.0149774344346805E-4</c:v>
                </c:pt>
                <c:pt idx="187">
                  <c:v>6.1929266220820452E-4</c:v>
                </c:pt>
                <c:pt idx="188">
                  <c:v>3.259435064253708E-4</c:v>
                </c:pt>
                <c:pt idx="189">
                  <c:v>5.5410396092313036E-4</c:v>
                </c:pt>
                <c:pt idx="190">
                  <c:v>2.6890339280093091E-4</c:v>
                </c:pt>
                <c:pt idx="191">
                  <c:v>7.7411582776025565E-4</c:v>
                </c:pt>
                <c:pt idx="192">
                  <c:v>3.4224068174663934E-4</c:v>
                </c:pt>
                <c:pt idx="193">
                  <c:v>4.0742938303171356E-4</c:v>
                </c:pt>
                <c:pt idx="194">
                  <c:v>2.6890339280093091E-4</c:v>
                </c:pt>
                <c:pt idx="195">
                  <c:v>6.6003560051137587E-4</c:v>
                </c:pt>
                <c:pt idx="196">
                  <c:v>3.1779491876473653E-4</c:v>
                </c:pt>
                <c:pt idx="197">
                  <c:v>2.5260621747966237E-4</c:v>
                </c:pt>
                <c:pt idx="198">
                  <c:v>3.259435064253708E-4</c:v>
                </c:pt>
                <c:pt idx="199">
                  <c:v>2.5260621747966237E-4</c:v>
                </c:pt>
                <c:pt idx="200">
                  <c:v>3.9113220771044496E-4</c:v>
                </c:pt>
                <c:pt idx="201">
                  <c:v>2.444576298190281E-4</c:v>
                </c:pt>
                <c:pt idx="202">
                  <c:v>3.5853785706790794E-4</c:v>
                </c:pt>
                <c:pt idx="203">
                  <c:v>2.2816045449775956E-4</c:v>
                </c:pt>
                <c:pt idx="204">
                  <c:v>4.1557797069234783E-4</c:v>
                </c:pt>
                <c:pt idx="205">
                  <c:v>2.6075480514029664E-4</c:v>
                </c:pt>
                <c:pt idx="206">
                  <c:v>4.8076667197742193E-4</c:v>
                </c:pt>
                <c:pt idx="207">
                  <c:v>2.444576298190281E-4</c:v>
                </c:pt>
                <c:pt idx="208">
                  <c:v>4.4002373367425064E-4</c:v>
                </c:pt>
                <c:pt idx="209">
                  <c:v>2.2816045449775956E-4</c:v>
                </c:pt>
                <c:pt idx="210">
                  <c:v>4.2372655835298204E-4</c:v>
                </c:pt>
                <c:pt idx="211">
                  <c:v>2.6075480514029664E-4</c:v>
                </c:pt>
                <c:pt idx="212">
                  <c:v>2.444576298190281E-4</c:v>
                </c:pt>
                <c:pt idx="213">
                  <c:v>2.444576298190281E-4</c:v>
                </c:pt>
                <c:pt idx="214">
                  <c:v>4.4817232133488485E-4</c:v>
                </c:pt>
                <c:pt idx="215">
                  <c:v>2.444576298190281E-4</c:v>
                </c:pt>
                <c:pt idx="216">
                  <c:v>2.6890339280093091E-4</c:v>
                </c:pt>
                <c:pt idx="217">
                  <c:v>2.3630904215839383E-4</c:v>
                </c:pt>
                <c:pt idx="218">
                  <c:v>2.6075480514029664E-4</c:v>
                </c:pt>
                <c:pt idx="219">
                  <c:v>2.6890339280093091E-4</c:v>
                </c:pt>
                <c:pt idx="220">
                  <c:v>2.6890339280093091E-4</c:v>
                </c:pt>
                <c:pt idx="221">
                  <c:v>2.1186327917649102E-4</c:v>
                </c:pt>
                <c:pt idx="222">
                  <c:v>2.1186327917649102E-4</c:v>
                </c:pt>
                <c:pt idx="223">
                  <c:v>3.5038926940727361E-4</c:v>
                </c:pt>
                <c:pt idx="224">
                  <c:v>2.3630904215839383E-4</c:v>
                </c:pt>
                <c:pt idx="225">
                  <c:v>3.5853785706790794E-4</c:v>
                </c:pt>
                <c:pt idx="226">
                  <c:v>2.0371469151585678E-4</c:v>
                </c:pt>
                <c:pt idx="227">
                  <c:v>2.8520056812219945E-4</c:v>
                </c:pt>
                <c:pt idx="228">
                  <c:v>2.2816045449775956E-4</c:v>
                </c:pt>
                <c:pt idx="229">
                  <c:v>2.1186327917649102E-4</c:v>
                </c:pt>
                <c:pt idx="230">
                  <c:v>2.2816045449775956E-4</c:v>
                </c:pt>
                <c:pt idx="231">
                  <c:v>1.8741751619458821E-4</c:v>
                </c:pt>
                <c:pt idx="232">
                  <c:v>3.5853785706790794E-4</c:v>
                </c:pt>
                <c:pt idx="233">
                  <c:v>2.2816045449775956E-4</c:v>
                </c:pt>
                <c:pt idx="234">
                  <c:v>2.1186327917649102E-4</c:v>
                </c:pt>
                <c:pt idx="235">
                  <c:v>2.1186327917649102E-4</c:v>
                </c:pt>
                <c:pt idx="236">
                  <c:v>4.0742938303171356E-4</c:v>
                </c:pt>
                <c:pt idx="237">
                  <c:v>2.2001186683712532E-4</c:v>
                </c:pt>
                <c:pt idx="238">
                  <c:v>2.2001186683712532E-4</c:v>
                </c:pt>
                <c:pt idx="239">
                  <c:v>1.9556610385522248E-4</c:v>
                </c:pt>
                <c:pt idx="240">
                  <c:v>2.6075480514029664E-4</c:v>
                </c:pt>
                <c:pt idx="241">
                  <c:v>1.9556610385522248E-4</c:v>
                </c:pt>
                <c:pt idx="242">
                  <c:v>2.8520056812219945E-4</c:v>
                </c:pt>
                <c:pt idx="243">
                  <c:v>1.7112034087331967E-4</c:v>
                </c:pt>
                <c:pt idx="244">
                  <c:v>2.2001186683712532E-4</c:v>
                </c:pt>
                <c:pt idx="245">
                  <c:v>1.8741751619458821E-4</c:v>
                </c:pt>
                <c:pt idx="246">
                  <c:v>3.4224068174663934E-4</c:v>
                </c:pt>
                <c:pt idx="247">
                  <c:v>2.2001186683712532E-4</c:v>
                </c:pt>
                <c:pt idx="248">
                  <c:v>1.9556610385522248E-4</c:v>
                </c:pt>
                <c:pt idx="249">
                  <c:v>2.2816045449775956E-4</c:v>
                </c:pt>
                <c:pt idx="250">
                  <c:v>2.1186327917649102E-4</c:v>
                </c:pt>
                <c:pt idx="251">
                  <c:v>1.9556610385522248E-4</c:v>
                </c:pt>
                <c:pt idx="252">
                  <c:v>2.0371469151585678E-4</c:v>
                </c:pt>
                <c:pt idx="253">
                  <c:v>2.0371469151585678E-4</c:v>
                </c:pt>
                <c:pt idx="254">
                  <c:v>2.1186327917649102E-4</c:v>
                </c:pt>
                <c:pt idx="255">
                  <c:v>2.0371469151585678E-4</c:v>
                </c:pt>
                <c:pt idx="256">
                  <c:v>2.1186327917649102E-4</c:v>
                </c:pt>
                <c:pt idx="257">
                  <c:v>1.7926892853395397E-4</c:v>
                </c:pt>
                <c:pt idx="258">
                  <c:v>3.0149774344346805E-4</c:v>
                </c:pt>
                <c:pt idx="259">
                  <c:v>1.9556610385522248E-4</c:v>
                </c:pt>
                <c:pt idx="260">
                  <c:v>1.9556610385522248E-4</c:v>
                </c:pt>
                <c:pt idx="261">
                  <c:v>1.7926892853395397E-4</c:v>
                </c:pt>
                <c:pt idx="262">
                  <c:v>1.8741751619458821E-4</c:v>
                </c:pt>
                <c:pt idx="263">
                  <c:v>1.9556610385522248E-4</c:v>
                </c:pt>
                <c:pt idx="264">
                  <c:v>1.7926892853395397E-4</c:v>
                </c:pt>
                <c:pt idx="265">
                  <c:v>2.1186327917649102E-4</c:v>
                </c:pt>
                <c:pt idx="266">
                  <c:v>1.629717532126854E-4</c:v>
                </c:pt>
                <c:pt idx="267">
                  <c:v>2.2816045449775956E-4</c:v>
                </c:pt>
                <c:pt idx="268">
                  <c:v>1.7112034087331967E-4</c:v>
                </c:pt>
                <c:pt idx="269">
                  <c:v>2.6890339280093091E-4</c:v>
                </c:pt>
                <c:pt idx="270">
                  <c:v>1.7926892853395397E-4</c:v>
                </c:pt>
                <c:pt idx="271">
                  <c:v>1.8741751619458821E-4</c:v>
                </c:pt>
                <c:pt idx="272">
                  <c:v>1.629717532126854E-4</c:v>
                </c:pt>
                <c:pt idx="273">
                  <c:v>2.3630904215839383E-4</c:v>
                </c:pt>
                <c:pt idx="274">
                  <c:v>1.629717532126854E-4</c:v>
                </c:pt>
                <c:pt idx="275">
                  <c:v>1.629717532126854E-4</c:v>
                </c:pt>
                <c:pt idx="276">
                  <c:v>2.0371469151585678E-4</c:v>
                </c:pt>
                <c:pt idx="277">
                  <c:v>1.7926892853395397E-4</c:v>
                </c:pt>
                <c:pt idx="278">
                  <c:v>1.8741751619458821E-4</c:v>
                </c:pt>
                <c:pt idx="279">
                  <c:v>1.629717532126854E-4</c:v>
                </c:pt>
                <c:pt idx="280">
                  <c:v>1.7112034087331967E-4</c:v>
                </c:pt>
                <c:pt idx="281">
                  <c:v>1.7926892853395397E-4</c:v>
                </c:pt>
                <c:pt idx="282">
                  <c:v>1.7112034087331967E-4</c:v>
                </c:pt>
                <c:pt idx="283">
                  <c:v>2.3630904215839383E-4</c:v>
                </c:pt>
                <c:pt idx="284">
                  <c:v>1.7112034087331967E-4</c:v>
                </c:pt>
                <c:pt idx="285">
                  <c:v>1.9556610385522248E-4</c:v>
                </c:pt>
                <c:pt idx="286">
                  <c:v>1.629717532126854E-4</c:v>
                </c:pt>
                <c:pt idx="287">
                  <c:v>2.1186327917649102E-4</c:v>
                </c:pt>
                <c:pt idx="288">
                  <c:v>1.629717532126854E-4</c:v>
                </c:pt>
                <c:pt idx="289">
                  <c:v>1.7926892853395397E-4</c:v>
                </c:pt>
                <c:pt idx="290">
                  <c:v>1.8741751619458821E-4</c:v>
                </c:pt>
                <c:pt idx="291">
                  <c:v>1.5482316555205113E-4</c:v>
                </c:pt>
                <c:pt idx="292">
                  <c:v>2.5260621747966237E-4</c:v>
                </c:pt>
                <c:pt idx="293">
                  <c:v>1.7112034087331967E-4</c:v>
                </c:pt>
                <c:pt idx="295">
                  <c:v>0</c:v>
                </c:pt>
                <c:pt idx="296">
                  <c:v>7.3655509491514268E-2</c:v>
                </c:pt>
                <c:pt idx="297">
                  <c:v>2.4681787812816242E-2</c:v>
                </c:pt>
                <c:pt idx="298">
                  <c:v>1.1083951008533219E-2</c:v>
                </c:pt>
                <c:pt idx="299">
                  <c:v>5.6528822305496884E-3</c:v>
                </c:pt>
                <c:pt idx="300">
                  <c:v>4.5975879259167506E-3</c:v>
                </c:pt>
                <c:pt idx="301">
                  <c:v>2.6684830505686406E-3</c:v>
                </c:pt>
                <c:pt idx="302">
                  <c:v>4.0733015834876476E-3</c:v>
                </c:pt>
                <c:pt idx="303">
                  <c:v>2.1845264267879301E-3</c:v>
                </c:pt>
                <c:pt idx="304">
                  <c:v>2.0097643126448955E-3</c:v>
                </c:pt>
                <c:pt idx="305">
                  <c:v>1.3376023351716862E-3</c:v>
                </c:pt>
                <c:pt idx="306">
                  <c:v>1.0351294453087422E-3</c:v>
                </c:pt>
                <c:pt idx="307">
                  <c:v>1.6736833239082908E-3</c:v>
                </c:pt>
                <c:pt idx="308">
                  <c:v>9.4774838823722491E-4</c:v>
                </c:pt>
                <c:pt idx="309">
                  <c:v>1.3308807153969543E-3</c:v>
                </c:pt>
                <c:pt idx="310">
                  <c:v>8.0659437296785104E-4</c:v>
                </c:pt>
                <c:pt idx="311">
                  <c:v>8.2003761251731521E-4</c:v>
                </c:pt>
                <c:pt idx="312">
                  <c:v>7.2593493567106593E-4</c:v>
                </c:pt>
                <c:pt idx="313">
                  <c:v>7.9315113341838677E-4</c:v>
                </c:pt>
                <c:pt idx="314">
                  <c:v>6.519971181490129E-4</c:v>
                </c:pt>
                <c:pt idx="315">
                  <c:v>6.452754983742807E-4</c:v>
                </c:pt>
                <c:pt idx="316">
                  <c:v>7.9315113341838677E-4</c:v>
                </c:pt>
                <c:pt idx="317">
                  <c:v>5.7133768085222789E-4</c:v>
                </c:pt>
                <c:pt idx="318">
                  <c:v>5.1084310287963892E-4</c:v>
                </c:pt>
                <c:pt idx="319">
                  <c:v>5.5117282152803153E-4</c:v>
                </c:pt>
                <c:pt idx="320">
                  <c:v>5.2428634242910309E-4</c:v>
                </c:pt>
                <c:pt idx="321">
                  <c:v>4.7723500400597855E-4</c:v>
                </c:pt>
                <c:pt idx="322">
                  <c:v>6.049457797258882E-4</c:v>
                </c:pt>
                <c:pt idx="323">
                  <c:v>4.6379176445651433E-4</c:v>
                </c:pt>
                <c:pt idx="324">
                  <c:v>4.6379176445651433E-4</c:v>
                </c:pt>
                <c:pt idx="325">
                  <c:v>3.6968908761026505E-4</c:v>
                </c:pt>
                <c:pt idx="326">
                  <c:v>4.0329718648392552E-4</c:v>
                </c:pt>
                <c:pt idx="327">
                  <c:v>4.5034852490705016E-4</c:v>
                </c:pt>
                <c:pt idx="328">
                  <c:v>4.1001880625865761E-4</c:v>
                </c:pt>
                <c:pt idx="329">
                  <c:v>3.5624584806080088E-4</c:v>
                </c:pt>
                <c:pt idx="330">
                  <c:v>4.0329718648392552E-4</c:v>
                </c:pt>
                <c:pt idx="332">
                  <c:v>0</c:v>
                </c:pt>
                <c:pt idx="333">
                  <c:v>0.43615097573959977</c:v>
                </c:pt>
                <c:pt idx="334">
                  <c:v>0.16270113297951258</c:v>
                </c:pt>
                <c:pt idx="335">
                  <c:v>0.1010782370692682</c:v>
                </c:pt>
                <c:pt idx="336">
                  <c:v>9.1956210944109565E-2</c:v>
                </c:pt>
                <c:pt idx="337">
                  <c:v>7.6791897216006669E-2</c:v>
                </c:pt>
                <c:pt idx="338">
                  <c:v>6.8626136933362072E-2</c:v>
                </c:pt>
                <c:pt idx="339">
                  <c:v>6.7327677921713083E-2</c:v>
                </c:pt>
                <c:pt idx="340">
                  <c:v>4.8802371011832824E-2</c:v>
                </c:pt>
                <c:pt idx="341">
                  <c:v>4.9458631884146398E-2</c:v>
                </c:pt>
                <c:pt idx="342">
                  <c:v>3.7022488353804214E-2</c:v>
                </c:pt>
                <c:pt idx="343">
                  <c:v>4.1485062285536507E-2</c:v>
                </c:pt>
                <c:pt idx="344">
                  <c:v>2.7736397010567175E-2</c:v>
                </c:pt>
                <c:pt idx="345">
                  <c:v>3.0717696401934544E-2</c:v>
                </c:pt>
                <c:pt idx="346">
                  <c:v>2.3822269664982656E-2</c:v>
                </c:pt>
                <c:pt idx="347">
                  <c:v>2.5101978365994121E-2</c:v>
                </c:pt>
                <c:pt idx="348">
                  <c:v>2.1347228660828617E-2</c:v>
                </c:pt>
                <c:pt idx="349">
                  <c:v>2.1380041704444293E-2</c:v>
                </c:pt>
                <c:pt idx="350">
                  <c:v>1.7719043552466437E-2</c:v>
                </c:pt>
                <c:pt idx="351">
                  <c:v>1.7700293241828906E-2</c:v>
                </c:pt>
                <c:pt idx="352">
                  <c:v>1.6392459074861147E-2</c:v>
                </c:pt>
                <c:pt idx="353">
                  <c:v>1.5609633605744244E-2</c:v>
                </c:pt>
                <c:pt idx="354">
                  <c:v>1.470493111748339E-2</c:v>
                </c:pt>
                <c:pt idx="355">
                  <c:v>1.3547099435615875E-2</c:v>
                </c:pt>
                <c:pt idx="356">
                  <c:v>1.3068966514358843E-2</c:v>
                </c:pt>
                <c:pt idx="357">
                  <c:v>1.2061137317591572E-2</c:v>
                </c:pt>
                <c:pt idx="358">
                  <c:v>1.2183014336735524E-2</c:v>
                </c:pt>
                <c:pt idx="359">
                  <c:v>1.0200168986816659E-2</c:v>
                </c:pt>
                <c:pt idx="360">
                  <c:v>1.2487706884595396E-2</c:v>
                </c:pt>
                <c:pt idx="361">
                  <c:v>9.7689118421534545E-3</c:v>
                </c:pt>
                <c:pt idx="362">
                  <c:v>9.6329720900313574E-3</c:v>
                </c:pt>
                <c:pt idx="363">
                  <c:v>7.9173186666973046E-3</c:v>
                </c:pt>
                <c:pt idx="364">
                  <c:v>8.8642093538926024E-3</c:v>
                </c:pt>
                <c:pt idx="365">
                  <c:v>7.7766913369158256E-3</c:v>
                </c:pt>
                <c:pt idx="366">
                  <c:v>8.6860814028360614E-3</c:v>
                </c:pt>
                <c:pt idx="367">
                  <c:v>7.0923049986459574E-3</c:v>
                </c:pt>
                <c:pt idx="368">
                  <c:v>8.2313863698759444E-3</c:v>
                </c:pt>
                <c:pt idx="369">
                  <c:v>6.6610478539827541E-3</c:v>
                </c:pt>
                <c:pt idx="370">
                  <c:v>6.9891782901395404E-3</c:v>
                </c:pt>
                <c:pt idx="371">
                  <c:v>5.8829099625252327E-3</c:v>
                </c:pt>
                <c:pt idx="372">
                  <c:v>7.214182017789908E-3</c:v>
                </c:pt>
                <c:pt idx="373">
                  <c:v>6.0610379135817736E-3</c:v>
                </c:pt>
                <c:pt idx="374">
                  <c:v>6.8579261156768261E-3</c:v>
                </c:pt>
                <c:pt idx="375">
                  <c:v>5.2594621338273393E-3</c:v>
                </c:pt>
                <c:pt idx="376">
                  <c:v>8.4001391656137198E-3</c:v>
                </c:pt>
                <c:pt idx="377">
                  <c:v>5.6063428806216566E-3</c:v>
                </c:pt>
                <c:pt idx="378">
                  <c:v>5.7422826327437528E-3</c:v>
                </c:pt>
                <c:pt idx="379">
                  <c:v>4.7953919455484568E-3</c:v>
                </c:pt>
                <c:pt idx="380">
                  <c:v>7.3735596582089171E-3</c:v>
                </c:pt>
                <c:pt idx="381">
                  <c:v>4.5000745530073497E-3</c:v>
                </c:pt>
                <c:pt idx="382">
                  <c:v>5.1844608912772171E-3</c:v>
                </c:pt>
                <c:pt idx="383">
                  <c:v>4.0922552966410584E-3</c:v>
                </c:pt>
                <c:pt idx="384">
                  <c:v>4.575075795557472E-3</c:v>
                </c:pt>
                <c:pt idx="385">
                  <c:v>3.9891285881346397E-3</c:v>
                </c:pt>
                <c:pt idx="386">
                  <c:v>3.9328776562220485E-3</c:v>
                </c:pt>
                <c:pt idx="387">
                  <c:v>3.717249083890446E-3</c:v>
                </c:pt>
                <c:pt idx="388">
                  <c:v>4.1719441168505634E-3</c:v>
                </c:pt>
                <c:pt idx="389">
                  <c:v>3.6094347977246449E-3</c:v>
                </c:pt>
                <c:pt idx="390">
                  <c:v>4.4110105774790792E-3</c:v>
                </c:pt>
                <c:pt idx="391">
                  <c:v>3.5859969094277316E-3</c:v>
                </c:pt>
                <c:pt idx="392">
                  <c:v>4.4906993976885842E-3</c:v>
                </c:pt>
                <c:pt idx="393">
                  <c:v>3.2484913179521803E-3</c:v>
                </c:pt>
                <c:pt idx="394">
                  <c:v>3.8485012583531607E-3</c:v>
                </c:pt>
                <c:pt idx="395">
                  <c:v>3.2578664732709462E-3</c:v>
                </c:pt>
                <c:pt idx="396">
                  <c:v>4.5375751742824108E-3</c:v>
                </c:pt>
                <c:pt idx="397">
                  <c:v>3.3563056041179813E-3</c:v>
                </c:pt>
                <c:pt idx="398">
                  <c:v>3.5063080892182266E-3</c:v>
                </c:pt>
                <c:pt idx="399">
                  <c:v>2.9484863477516905E-3</c:v>
                </c:pt>
                <c:pt idx="400">
                  <c:v>3.3188049828429202E-3</c:v>
                </c:pt>
                <c:pt idx="401">
                  <c:v>3.065675789236257E-3</c:v>
                </c:pt>
                <c:pt idx="402">
                  <c:v>3.5438087104932878E-3</c:v>
                </c:pt>
                <c:pt idx="403">
                  <c:v>2.7141074647825578E-3</c:v>
                </c:pt>
                <c:pt idx="404">
                  <c:v>3.8297509477156293E-3</c:v>
                </c:pt>
                <c:pt idx="405">
                  <c:v>2.7000447318044096E-3</c:v>
                </c:pt>
                <c:pt idx="406">
                  <c:v>2.8500472169046549E-3</c:v>
                </c:pt>
                <c:pt idx="407">
                  <c:v>2.5219167807478686E-3</c:v>
                </c:pt>
                <c:pt idx="408">
                  <c:v>2.5828552903198435E-3</c:v>
                </c:pt>
                <c:pt idx="409">
                  <c:v>2.601605600957374E-3</c:v>
                </c:pt>
                <c:pt idx="410">
                  <c:v>2.5406670913853992E-3</c:v>
                </c:pt>
                <c:pt idx="411">
                  <c:v>2.6578565328699657E-3</c:v>
                </c:pt>
                <c:pt idx="412">
                  <c:v>2.2312869658661443E-3</c:v>
                </c:pt>
                <c:pt idx="413">
                  <c:v>2.7516080860576189E-3</c:v>
                </c:pt>
                <c:pt idx="414">
                  <c:v>2.1609733009754044E-3</c:v>
                </c:pt>
                <c:pt idx="415">
                  <c:v>3.3000546722053901E-3</c:v>
                </c:pt>
                <c:pt idx="416">
                  <c:v>2.3016006307568838E-3</c:v>
                </c:pt>
                <c:pt idx="417">
                  <c:v>2.8547347945640377E-3</c:v>
                </c:pt>
                <c:pt idx="418">
                  <c:v>2.2265993882067616E-3</c:v>
                </c:pt>
                <c:pt idx="419">
                  <c:v>3.2203658519958842E-3</c:v>
                </c:pt>
                <c:pt idx="420">
                  <c:v>2.1656608786347867E-3</c:v>
                </c:pt>
                <c:pt idx="421">
                  <c:v>3.0281751679611959E-3</c:v>
                </c:pt>
                <c:pt idx="422">
                  <c:v>2.1328478350191083E-3</c:v>
                </c:pt>
                <c:pt idx="423">
                  <c:v>2.7609832413763844E-3</c:v>
                </c:pt>
                <c:pt idx="424">
                  <c:v>2.0906596360846645E-3</c:v>
                </c:pt>
                <c:pt idx="425">
                  <c:v>2.1750360339535522E-3</c:v>
                </c:pt>
                <c:pt idx="426">
                  <c:v>1.8281552871592358E-3</c:v>
                </c:pt>
                <c:pt idx="427">
                  <c:v>1.9875329275782462E-3</c:v>
                </c:pt>
                <c:pt idx="428">
                  <c:v>2.2312869658661443E-3</c:v>
                </c:pt>
                <c:pt idx="429">
                  <c:v>1.9265944180062713E-3</c:v>
                </c:pt>
                <c:pt idx="430">
                  <c:v>2.5031664701103385E-3</c:v>
                </c:pt>
                <c:pt idx="431">
                  <c:v>1.903156529709358E-3</c:v>
                </c:pt>
                <c:pt idx="432">
                  <c:v>2.4328528052195986E-3</c:v>
                </c:pt>
                <c:pt idx="433">
                  <c:v>1.8047173988623225E-3</c:v>
                </c:pt>
                <c:pt idx="434">
                  <c:v>1.8094049765217052E-3</c:v>
                </c:pt>
                <c:pt idx="435">
                  <c:v>2.10003479140343E-3</c:v>
                </c:pt>
                <c:pt idx="436">
                  <c:v>1.701590690355904E-3</c:v>
                </c:pt>
                <c:pt idx="437">
                  <c:v>2.2641000094818227E-3</c:v>
                </c:pt>
                <c:pt idx="438">
                  <c:v>1.7203410009934347E-3</c:v>
                </c:pt>
                <c:pt idx="439">
                  <c:v>2.0531590148096033E-3</c:v>
                </c:pt>
                <c:pt idx="440">
                  <c:v>1.5844012488713374E-3</c:v>
                </c:pt>
                <c:pt idx="441">
                  <c:v>2.4422279605383636E-3</c:v>
                </c:pt>
                <c:pt idx="442">
                  <c:v>1.6828403797183734E-3</c:v>
                </c:pt>
                <c:pt idx="443">
                  <c:v>2.0437838594908378E-3</c:v>
                </c:pt>
                <c:pt idx="444">
                  <c:v>1.4672118073867713E-3</c:v>
                </c:pt>
                <c:pt idx="445">
                  <c:v>1.6687776467402254E-3</c:v>
                </c:pt>
                <c:pt idx="446">
                  <c:v>1.715653423334052E-3</c:v>
                </c:pt>
                <c:pt idx="447">
                  <c:v>1.4672118073867713E-3</c:v>
                </c:pt>
                <c:pt idx="448">
                  <c:v>2.2687875871412054E-3</c:v>
                </c:pt>
                <c:pt idx="449">
                  <c:v>1.6875279573777559E-3</c:v>
                </c:pt>
                <c:pt idx="450">
                  <c:v>1.7250285786528173E-3</c:v>
                </c:pt>
                <c:pt idx="451">
                  <c:v>1.4765869627055366E-3</c:v>
                </c:pt>
                <c:pt idx="452">
                  <c:v>1.6640900690808426E-3</c:v>
                </c:pt>
                <c:pt idx="453">
                  <c:v>1.3968981424960314E-3</c:v>
                </c:pt>
                <c:pt idx="454">
                  <c:v>1.8562807531155318E-3</c:v>
                </c:pt>
                <c:pt idx="455">
                  <c:v>1.4156484531335622E-3</c:v>
                </c:pt>
                <c:pt idx="456">
                  <c:v>1.7625291999278786E-3</c:v>
                </c:pt>
                <c:pt idx="457">
                  <c:v>1.3172093222865262E-3</c:v>
                </c:pt>
                <c:pt idx="458">
                  <c:v>1.4390863414304755E-3</c:v>
                </c:pt>
                <c:pt idx="459">
                  <c:v>1.2984590116489956E-3</c:v>
                </c:pt>
                <c:pt idx="460">
                  <c:v>1.4062732978147967E-3</c:v>
                </c:pt>
                <c:pt idx="461">
                  <c:v>1.6359646031245468E-3</c:v>
                </c:pt>
                <c:pt idx="462">
                  <c:v>1.3547099435615875E-3</c:v>
                </c:pt>
                <c:pt idx="463">
                  <c:v>1.650027336102695E-3</c:v>
                </c:pt>
                <c:pt idx="464">
                  <c:v>1.2328329244176385E-3</c:v>
                </c:pt>
                <c:pt idx="465">
                  <c:v>1.5281503169587457E-3</c:v>
                </c:pt>
                <c:pt idx="466">
                  <c:v>1.2328329244176385E-3</c:v>
                </c:pt>
                <c:pt idx="467">
                  <c:v>1.4906496956836846E-3</c:v>
                </c:pt>
                <c:pt idx="468">
                  <c:v>1.3593975212209703E-3</c:v>
                </c:pt>
                <c:pt idx="469">
                  <c:v>1.2937714339896129E-3</c:v>
                </c:pt>
                <c:pt idx="470">
                  <c:v>1.3125217446271437E-3</c:v>
                </c:pt>
                <c:pt idx="471">
                  <c:v>1.5187751616399805E-3</c:v>
                </c:pt>
                <c:pt idx="472">
                  <c:v>1.2000198808019599E-3</c:v>
                </c:pt>
                <c:pt idx="473">
                  <c:v>1.4531490744086233E-3</c:v>
                </c:pt>
                <c:pt idx="474">
                  <c:v>1.1390813712299852E-3</c:v>
                </c:pt>
                <c:pt idx="475">
                  <c:v>1.2328329244176385E-3</c:v>
                </c:pt>
                <c:pt idx="476">
                  <c:v>1.1015807499549241E-3</c:v>
                </c:pt>
                <c:pt idx="477">
                  <c:v>1.2797087010114651E-3</c:v>
                </c:pt>
                <c:pt idx="478">
                  <c:v>1.0406422403829497E-3</c:v>
                </c:pt>
                <c:pt idx="479">
                  <c:v>1.2422080797364037E-3</c:v>
                </c:pt>
                <c:pt idx="480">
                  <c:v>1.143768948889368E-3</c:v>
                </c:pt>
                <c:pt idx="481">
                  <c:v>1.1812695701644293E-3</c:v>
                </c:pt>
                <c:pt idx="482">
                  <c:v>1.2656459680333171E-3</c:v>
                </c:pt>
                <c:pt idx="483">
                  <c:v>1.2656459680333171E-3</c:v>
                </c:pt>
                <c:pt idx="484">
                  <c:v>1.2047074584613426E-3</c:v>
                </c:pt>
                <c:pt idx="485">
                  <c:v>1.2093950361207252E-3</c:v>
                </c:pt>
                <c:pt idx="486">
                  <c:v>1.0406422403829497E-3</c:v>
                </c:pt>
                <c:pt idx="487">
                  <c:v>1.2609583903739343E-3</c:v>
                </c:pt>
                <c:pt idx="488">
                  <c:v>1.1156434829330722E-3</c:v>
                </c:pt>
                <c:pt idx="489">
                  <c:v>1.1343937935706027E-3</c:v>
                </c:pt>
                <c:pt idx="490">
                  <c:v>1.0687677063392455E-3</c:v>
                </c:pt>
                <c:pt idx="491">
                  <c:v>9.7032857549220978E-4</c:v>
                </c:pt>
                <c:pt idx="492">
                  <c:v>1.1156434829330722E-3</c:v>
                </c:pt>
                <c:pt idx="493">
                  <c:v>9.2814037655776591E-4</c:v>
                </c:pt>
                <c:pt idx="494">
                  <c:v>1.1203310605924547E-3</c:v>
                </c:pt>
                <c:pt idx="495">
                  <c:v>1.0078291967672709E-3</c:v>
                </c:pt>
                <c:pt idx="496">
                  <c:v>1.1343937935706027E-3</c:v>
                </c:pt>
                <c:pt idx="497">
                  <c:v>9.6564099783282714E-4</c:v>
                </c:pt>
                <c:pt idx="498">
                  <c:v>1.1250186382518374E-3</c:v>
                </c:pt>
                <c:pt idx="499">
                  <c:v>1.035954662723567E-3</c:v>
                </c:pt>
                <c:pt idx="500">
                  <c:v>1.035954662723567E-3</c:v>
                </c:pt>
                <c:pt idx="501">
                  <c:v>8.9532733294208722E-4</c:v>
                </c:pt>
                <c:pt idx="502">
                  <c:v>9.1876522123900053E-4</c:v>
                </c:pt>
                <c:pt idx="503">
                  <c:v>9.609534201734445E-4</c:v>
                </c:pt>
                <c:pt idx="504">
                  <c:v>1.1109559052736894E-3</c:v>
                </c:pt>
                <c:pt idx="505">
                  <c:v>8.3438882337011269E-4</c:v>
                </c:pt>
                <c:pt idx="506">
                  <c:v>1.1812695701644293E-3</c:v>
                </c:pt>
                <c:pt idx="507">
                  <c:v>1.2281453467582559E-3</c:v>
                </c:pt>
                <c:pt idx="508">
                  <c:v>1.0312670850641842E-3</c:v>
                </c:pt>
                <c:pt idx="509">
                  <c:v>1.0125167744266536E-3</c:v>
                </c:pt>
                <c:pt idx="510">
                  <c:v>1.0218919297454189E-3</c:v>
                </c:pt>
                <c:pt idx="511">
                  <c:v>9.8439130847035781E-4</c:v>
                </c:pt>
                <c:pt idx="512">
                  <c:v>8.7657702230455666E-4</c:v>
                </c:pt>
                <c:pt idx="513">
                  <c:v>1.0172043520860364E-3</c:v>
                </c:pt>
                <c:pt idx="514">
                  <c:v>9.8439130847035781E-4</c:v>
                </c:pt>
                <c:pt idx="515">
                  <c:v>8.0157577975443421E-4</c:v>
                </c:pt>
                <c:pt idx="516">
                  <c:v>8.7657702230455666E-4</c:v>
                </c:pt>
                <c:pt idx="517">
                  <c:v>8.1095093507319938E-4</c:v>
                </c:pt>
                <c:pt idx="518">
                  <c:v>7.4532484784184231E-4</c:v>
                </c:pt>
                <c:pt idx="519">
                  <c:v>1.143768948889368E-3</c:v>
                </c:pt>
                <c:pt idx="520">
                  <c:v>9.0001491060146986E-4</c:v>
                </c:pt>
                <c:pt idx="521">
                  <c:v>7.8751304677628607E-4</c:v>
                </c:pt>
                <c:pt idx="522">
                  <c:v>9.3282795421714855E-4</c:v>
                </c:pt>
                <c:pt idx="523">
                  <c:v>7.2188695954492901E-4</c:v>
                </c:pt>
                <c:pt idx="524">
                  <c:v>8.0626335741381674E-4</c:v>
                </c:pt>
                <c:pt idx="525">
                  <c:v>7.4063727018245967E-4</c:v>
                </c:pt>
                <c:pt idx="526">
                  <c:v>9.3751553187653119E-4</c:v>
                </c:pt>
                <c:pt idx="527">
                  <c:v>8.6251428932640863E-4</c:v>
                </c:pt>
                <c:pt idx="528">
                  <c:v>7.9220062443566871E-4</c:v>
                </c:pt>
                <c:pt idx="529">
                  <c:v>9.0470248826085261E-4</c:v>
                </c:pt>
                <c:pt idx="530">
                  <c:v>7.5001242550122495E-4</c:v>
                </c:pt>
                <c:pt idx="531">
                  <c:v>9.0001491060146986E-4</c:v>
                </c:pt>
                <c:pt idx="532">
                  <c:v>8.2970124571073005E-4</c:v>
                </c:pt>
                <c:pt idx="533">
                  <c:v>7.2657453720431165E-4</c:v>
                </c:pt>
                <c:pt idx="534">
                  <c:v>7.8282546911690354E-4</c:v>
                </c:pt>
                <c:pt idx="535">
                  <c:v>8.3907640102949532E-4</c:v>
                </c:pt>
                <c:pt idx="536">
                  <c:v>7.3126211486369429E-4</c:v>
                </c:pt>
                <c:pt idx="537">
                  <c:v>7.9220062443566871E-4</c:v>
                </c:pt>
                <c:pt idx="538">
                  <c:v>6.7501118295110239E-4</c:v>
                </c:pt>
                <c:pt idx="539">
                  <c:v>7.4063727018245967E-4</c:v>
                </c:pt>
                <c:pt idx="540">
                  <c:v>7.0782422656678109E-4</c:v>
                </c:pt>
                <c:pt idx="541">
                  <c:v>8.1095093507319938E-4</c:v>
                </c:pt>
                <c:pt idx="542">
                  <c:v>8.6251428932640863E-4</c:v>
                </c:pt>
                <c:pt idx="543">
                  <c:v>7.0782422656678109E-4</c:v>
                </c:pt>
                <c:pt idx="544">
                  <c:v>6.6563602763233711E-4</c:v>
                </c:pt>
                <c:pt idx="545">
                  <c:v>8.6720186698579127E-4</c:v>
                </c:pt>
                <c:pt idx="546">
                  <c:v>6.8907391592925042E-4</c:v>
                </c:pt>
                <c:pt idx="547">
                  <c:v>6.7032360529171975E-4</c:v>
                </c:pt>
                <c:pt idx="548">
                  <c:v>7.8751304677628607E-4</c:v>
                </c:pt>
                <c:pt idx="549">
                  <c:v>6.3751056167604117E-4</c:v>
                </c:pt>
                <c:pt idx="550">
                  <c:v>8.1095093507319938E-4</c:v>
                </c:pt>
                <c:pt idx="551">
                  <c:v>6.5626087231357183E-4</c:v>
                </c:pt>
                <c:pt idx="552">
                  <c:v>6.5157329465418909E-4</c:v>
                </c:pt>
                <c:pt idx="553">
                  <c:v>9.7970373081097506E-4</c:v>
                </c:pt>
                <c:pt idx="554">
                  <c:v>6.8907391592925042E-4</c:v>
                </c:pt>
                <c:pt idx="555">
                  <c:v>7.4532484784184231E-4</c:v>
                </c:pt>
                <c:pt idx="556">
                  <c:v>6.1876025103851061E-4</c:v>
                </c:pt>
                <c:pt idx="557">
                  <c:v>6.9376149358863306E-4</c:v>
                </c:pt>
                <c:pt idx="558">
                  <c:v>6.1407267337912797E-4</c:v>
                </c:pt>
                <c:pt idx="559">
                  <c:v>7.6876273613875562E-4</c:v>
                </c:pt>
                <c:pt idx="560">
                  <c:v>6.4688571699480645E-4</c:v>
                </c:pt>
                <c:pt idx="561">
                  <c:v>6.1407267337912797E-4</c:v>
                </c:pt>
                <c:pt idx="562">
                  <c:v>8.2970124571073005E-4</c:v>
                </c:pt>
                <c:pt idx="563">
                  <c:v>6.2813540635727589E-4</c:v>
                </c:pt>
                <c:pt idx="564">
                  <c:v>9.0001491060146986E-4</c:v>
                </c:pt>
                <c:pt idx="565">
                  <c:v>7.2657453720431165E-4</c:v>
                </c:pt>
                <c:pt idx="566">
                  <c:v>5.6719689678530136E-4</c:v>
                </c:pt>
                <c:pt idx="567">
                  <c:v>6.984490712480157E-4</c:v>
                </c:pt>
                <c:pt idx="568">
                  <c:v>5.8594720742283202E-4</c:v>
                </c:pt>
                <c:pt idx="569">
                  <c:v>5.156335425320921E-4</c:v>
                </c:pt>
                <c:pt idx="570">
                  <c:v>5.5782174146653608E-4</c:v>
                </c:pt>
                <c:pt idx="571">
                  <c:v>7.0313664890739834E-4</c:v>
                </c:pt>
                <c:pt idx="572">
                  <c:v>5.4844658614777069E-4</c:v>
                </c:pt>
                <c:pt idx="573">
                  <c:v>7.0782422656678109E-4</c:v>
                </c:pt>
                <c:pt idx="574">
                  <c:v>7.6876273613875562E-4</c:v>
                </c:pt>
                <c:pt idx="575">
                  <c:v>6.4219813933542381E-4</c:v>
                </c:pt>
                <c:pt idx="576">
                  <c:v>6.984490712480157E-4</c:v>
                </c:pt>
                <c:pt idx="577">
                  <c:v>5.9063478508221466E-4</c:v>
                </c:pt>
                <c:pt idx="578">
                  <c:v>8.2032609039196487E-4</c:v>
                </c:pt>
                <c:pt idx="579">
                  <c:v>5.9063478508221466E-4</c:v>
                </c:pt>
                <c:pt idx="580">
                  <c:v>6.0469751806036258E-4</c:v>
                </c:pt>
                <c:pt idx="581">
                  <c:v>5.6719689678530136E-4</c:v>
                </c:pt>
                <c:pt idx="582">
                  <c:v>9.2345279889838316E-4</c:v>
                </c:pt>
                <c:pt idx="583">
                  <c:v>7.4063727018245967E-4</c:v>
                </c:pt>
                <c:pt idx="584">
                  <c:v>6.4219813933542381E-4</c:v>
                </c:pt>
                <c:pt idx="585">
                  <c:v>7.0782422656678109E-4</c:v>
                </c:pt>
                <c:pt idx="586">
                  <c:v>5.5782174146653608E-4</c:v>
                </c:pt>
                <c:pt idx="587">
                  <c:v>5.4844658614777069E-4</c:v>
                </c:pt>
                <c:pt idx="588">
                  <c:v>5.5313416380715333E-4</c:v>
                </c:pt>
                <c:pt idx="589">
                  <c:v>4.8282049891641357E-4</c:v>
                </c:pt>
                <c:pt idx="590">
                  <c:v>5.8594720742283202E-4</c:v>
                </c:pt>
                <c:pt idx="591">
                  <c:v>5.3907143082900541E-4</c:v>
                </c:pt>
                <c:pt idx="592">
                  <c:v>6.5157329465418909E-4</c:v>
                </c:pt>
                <c:pt idx="593">
                  <c:v>5.2032112019147485E-4</c:v>
                </c:pt>
                <c:pt idx="594">
                  <c:v>4.8750807657579615E-4</c:v>
                </c:pt>
                <c:pt idx="595">
                  <c:v>5.0157080955394418E-4</c:v>
                </c:pt>
                <c:pt idx="596">
                  <c:v>4.5469503296011762E-4</c:v>
                </c:pt>
                <c:pt idx="597">
                  <c:v>6.7969876061048514E-4</c:v>
                </c:pt>
                <c:pt idx="598">
                  <c:v>5.7657205210406663E-4</c:v>
                </c:pt>
                <c:pt idx="599">
                  <c:v>5.8594720742283202E-4</c:v>
                </c:pt>
                <c:pt idx="600">
                  <c:v>5.156335425320921E-4</c:v>
                </c:pt>
                <c:pt idx="601">
                  <c:v>5.2032112019147485E-4</c:v>
                </c:pt>
                <c:pt idx="602">
                  <c:v>6.5626087231357183E-4</c:v>
                </c:pt>
                <c:pt idx="603">
                  <c:v>5.2500869785085749E-4</c:v>
                </c:pt>
                <c:pt idx="604">
                  <c:v>4.7813292125703093E-4</c:v>
                </c:pt>
                <c:pt idx="605">
                  <c:v>4.5000745530073493E-4</c:v>
                </c:pt>
                <c:pt idx="606">
                  <c:v>5.156335425320921E-4</c:v>
                </c:pt>
                <c:pt idx="607">
                  <c:v>5.2969627551024002E-4</c:v>
                </c:pt>
                <c:pt idx="608">
                  <c:v>5.3438385316962277E-4</c:v>
                </c:pt>
                <c:pt idx="609">
                  <c:v>4.8750807657579615E-4</c:v>
                </c:pt>
                <c:pt idx="610">
                  <c:v>4.5938261061950026E-4</c:v>
                </c:pt>
                <c:pt idx="611">
                  <c:v>4.8282049891641357E-4</c:v>
                </c:pt>
                <c:pt idx="612">
                  <c:v>3.9375652338814304E-4</c:v>
                </c:pt>
                <c:pt idx="613">
                  <c:v>4.687577659382656E-4</c:v>
                </c:pt>
                <c:pt idx="614">
                  <c:v>4.6407018827888296E-4</c:v>
                </c:pt>
                <c:pt idx="615">
                  <c:v>4.3125714466320432E-4</c:v>
                </c:pt>
                <c:pt idx="616">
                  <c:v>5.0157080955394418E-4</c:v>
                </c:pt>
                <c:pt idx="617">
                  <c:v>5.0625838721332682E-4</c:v>
                </c:pt>
                <c:pt idx="618">
                  <c:v>4.2656956700382168E-4</c:v>
                </c:pt>
                <c:pt idx="619">
                  <c:v>3.8438136806937781E-4</c:v>
                </c:pt>
                <c:pt idx="620">
                  <c:v>5.9063478508221466E-4</c:v>
                </c:pt>
                <c:pt idx="621">
                  <c:v>4.5938261061950026E-4</c:v>
                </c:pt>
                <c:pt idx="622">
                  <c:v>3.9844410104752578E-4</c:v>
                </c:pt>
                <c:pt idx="623">
                  <c:v>4.4063229998196965E-4</c:v>
                </c:pt>
                <c:pt idx="624">
                  <c:v>5.8594720742283202E-4</c:v>
                </c:pt>
                <c:pt idx="625">
                  <c:v>4.3125714466320432E-4</c:v>
                </c:pt>
                <c:pt idx="626">
                  <c:v>3.8906894572876045E-4</c:v>
                </c:pt>
                <c:pt idx="627">
                  <c:v>5.2032112019147485E-4</c:v>
                </c:pt>
                <c:pt idx="628">
                  <c:v>3.8438136806937781E-4</c:v>
                </c:pt>
                <c:pt idx="629">
                  <c:v>5.6719689678530136E-4</c:v>
                </c:pt>
                <c:pt idx="630">
                  <c:v>4.7344534359764824E-4</c:v>
                </c:pt>
                <c:pt idx="631">
                  <c:v>4.2656956700382168E-4</c:v>
                </c:pt>
                <c:pt idx="632">
                  <c:v>4.3125714466320432E-4</c:v>
                </c:pt>
                <c:pt idx="633">
                  <c:v>4.2656956700382168E-4</c:v>
                </c:pt>
                <c:pt idx="634">
                  <c:v>3.4688074679431653E-4</c:v>
                </c:pt>
                <c:pt idx="635">
                  <c:v>4.687577659382656E-4</c:v>
                </c:pt>
                <c:pt idx="636">
                  <c:v>4.8282049891641357E-4</c:v>
                </c:pt>
                <c:pt idx="637">
                  <c:v>4.687577659382656E-4</c:v>
                </c:pt>
                <c:pt idx="638">
                  <c:v>3.9844410104752578E-4</c:v>
                </c:pt>
                <c:pt idx="639">
                  <c:v>4.8282049891641357E-4</c:v>
                </c:pt>
                <c:pt idx="640">
                  <c:v>3.9375652338814304E-4</c:v>
                </c:pt>
                <c:pt idx="641">
                  <c:v>4.0313167870690837E-4</c:v>
                </c:pt>
                <c:pt idx="642">
                  <c:v>5.0625838721332682E-4</c:v>
                </c:pt>
                <c:pt idx="643">
                  <c:v>4.1250683402567376E-4</c:v>
                </c:pt>
                <c:pt idx="644">
                  <c:v>4.2188198934443898E-4</c:v>
                </c:pt>
                <c:pt idx="645">
                  <c:v>3.5156832445369917E-4</c:v>
                </c:pt>
                <c:pt idx="646">
                  <c:v>4.8750807657579615E-4</c:v>
                </c:pt>
                <c:pt idx="647">
                  <c:v>4.4063229998196965E-4</c:v>
                </c:pt>
                <c:pt idx="648">
                  <c:v>3.9375652338814304E-4</c:v>
                </c:pt>
                <c:pt idx="649">
                  <c:v>4.1250683402567376E-4</c:v>
                </c:pt>
                <c:pt idx="650">
                  <c:v>5.2969627551024002E-4</c:v>
                </c:pt>
                <c:pt idx="651">
                  <c:v>5.3907143082900541E-4</c:v>
                </c:pt>
                <c:pt idx="652">
                  <c:v>3.7969379040999512E-4</c:v>
                </c:pt>
                <c:pt idx="653">
                  <c:v>4.2656956700382168E-4</c:v>
                </c:pt>
                <c:pt idx="654">
                  <c:v>3.375055914755512E-4</c:v>
                </c:pt>
                <c:pt idx="655">
                  <c:v>4.3594472232258696E-4</c:v>
                </c:pt>
                <c:pt idx="656">
                  <c:v>3.9844410104752578E-4</c:v>
                </c:pt>
                <c:pt idx="657">
                  <c:v>3.2344285849740322E-4</c:v>
                </c:pt>
                <c:pt idx="658">
                  <c:v>6.7501118295110239E-4</c:v>
                </c:pt>
                <c:pt idx="659">
                  <c:v>4.5938261061950026E-4</c:v>
                </c:pt>
                <c:pt idx="660">
                  <c:v>3.8906894572876045E-4</c:v>
                </c:pt>
                <c:pt idx="661">
                  <c:v>3.8906894572876045E-4</c:v>
                </c:pt>
                <c:pt idx="662">
                  <c:v>3.1875528083802058E-4</c:v>
                </c:pt>
                <c:pt idx="663">
                  <c:v>5.5782174146653608E-4</c:v>
                </c:pt>
                <c:pt idx="664">
                  <c:v>3.8906894572876045E-4</c:v>
                </c:pt>
                <c:pt idx="665">
                  <c:v>3.7031863509122984E-4</c:v>
                </c:pt>
                <c:pt idx="666">
                  <c:v>2.85942237222342E-4</c:v>
                </c:pt>
                <c:pt idx="667">
                  <c:v>5.6250931912591872E-4</c:v>
                </c:pt>
                <c:pt idx="668">
                  <c:v>3.7031863509122984E-4</c:v>
                </c:pt>
                <c:pt idx="669">
                  <c:v>3.609434797724645E-4</c:v>
                </c:pt>
                <c:pt idx="670">
                  <c:v>4.2188198934443898E-4</c:v>
                </c:pt>
                <c:pt idx="671">
                  <c:v>3.2813043615678592E-4</c:v>
                </c:pt>
                <c:pt idx="672">
                  <c:v>3.1406770317863794E-4</c:v>
                </c:pt>
                <c:pt idx="673">
                  <c:v>4.4063229998196965E-4</c:v>
                </c:pt>
                <c:pt idx="674">
                  <c:v>3.5156832445369917E-4</c:v>
                </c:pt>
                <c:pt idx="675">
                  <c:v>3.0000497020048997E-4</c:v>
                </c:pt>
                <c:pt idx="676">
                  <c:v>3.1875528083802058E-4</c:v>
                </c:pt>
                <c:pt idx="677">
                  <c:v>2.9531739254110733E-4</c:v>
                </c:pt>
                <c:pt idx="678">
                  <c:v>4.8282049891641357E-4</c:v>
                </c:pt>
                <c:pt idx="679">
                  <c:v>3.7031863509122984E-4</c:v>
                </c:pt>
                <c:pt idx="680">
                  <c:v>4.9688323189456154E-4</c:v>
                </c:pt>
                <c:pt idx="681">
                  <c:v>3.7031863509122984E-4</c:v>
                </c:pt>
                <c:pt idx="682">
                  <c:v>3.0469254785987261E-4</c:v>
                </c:pt>
                <c:pt idx="683">
                  <c:v>4.3125714466320432E-4</c:v>
                </c:pt>
                <c:pt idx="684">
                  <c:v>3.2813043615678592E-4</c:v>
                </c:pt>
                <c:pt idx="685">
                  <c:v>3.0469254785987261E-4</c:v>
                </c:pt>
                <c:pt idx="686">
                  <c:v>4.7344534359764824E-4</c:v>
                </c:pt>
                <c:pt idx="687">
                  <c:v>7.0782422656678109E-4</c:v>
                </c:pt>
                <c:pt idx="688">
                  <c:v>5.5313416380715333E-4</c:v>
                </c:pt>
                <c:pt idx="689">
                  <c:v>4.3125714466320432E-4</c:v>
                </c:pt>
                <c:pt idx="690">
                  <c:v>4.687577659382656E-4</c:v>
                </c:pt>
                <c:pt idx="691">
                  <c:v>4.0781925636629101E-4</c:v>
                </c:pt>
                <c:pt idx="692">
                  <c:v>3.375055914755512E-4</c:v>
                </c:pt>
                <c:pt idx="693">
                  <c:v>3.1406770317863794E-4</c:v>
                </c:pt>
                <c:pt idx="694">
                  <c:v>2.9531739254110733E-4</c:v>
                </c:pt>
                <c:pt idx="695">
                  <c:v>5.0625838721332682E-4</c:v>
                </c:pt>
                <c:pt idx="696">
                  <c:v>3.609434797724645E-4</c:v>
                </c:pt>
                <c:pt idx="697">
                  <c:v>3.5156832445369917E-4</c:v>
                </c:pt>
                <c:pt idx="698">
                  <c:v>3.0000497020048997E-4</c:v>
                </c:pt>
                <c:pt idx="699">
                  <c:v>2.9531739254110733E-4</c:v>
                </c:pt>
                <c:pt idx="700">
                  <c:v>3.1875528083802058E-4</c:v>
                </c:pt>
                <c:pt idx="701">
                  <c:v>3.3281801381616856E-4</c:v>
                </c:pt>
                <c:pt idx="702">
                  <c:v>3.0469254785987261E-4</c:v>
                </c:pt>
                <c:pt idx="703">
                  <c:v>3.2813043615678592E-4</c:v>
                </c:pt>
                <c:pt idx="704">
                  <c:v>3.3281801381616856E-4</c:v>
                </c:pt>
                <c:pt idx="705">
                  <c:v>3.1406770317863794E-4</c:v>
                </c:pt>
                <c:pt idx="706">
                  <c:v>2.6250434892542874E-4</c:v>
                </c:pt>
                <c:pt idx="707">
                  <c:v>3.4688074679431653E-4</c:v>
                </c:pt>
                <c:pt idx="708">
                  <c:v>2.85942237222342E-4</c:v>
                </c:pt>
                <c:pt idx="709">
                  <c:v>2.9531739254110733E-4</c:v>
                </c:pt>
                <c:pt idx="710">
                  <c:v>2.9062981488172464E-4</c:v>
                </c:pt>
                <c:pt idx="711">
                  <c:v>2.8125465956295936E-4</c:v>
                </c:pt>
                <c:pt idx="712">
                  <c:v>3.2344285849740322E-4</c:v>
                </c:pt>
                <c:pt idx="713">
                  <c:v>2.9531739254110733E-4</c:v>
                </c:pt>
                <c:pt idx="714">
                  <c:v>3.0469254785987261E-4</c:v>
                </c:pt>
                <c:pt idx="715">
                  <c:v>2.8125465956295936E-4</c:v>
                </c:pt>
                <c:pt idx="716">
                  <c:v>2.85942237222342E-4</c:v>
                </c:pt>
                <c:pt idx="717">
                  <c:v>3.9844410104752578E-4</c:v>
                </c:pt>
                <c:pt idx="718">
                  <c:v>2.9531739254110733E-4</c:v>
                </c:pt>
                <c:pt idx="719">
                  <c:v>3.9375652338814304E-4</c:v>
                </c:pt>
                <c:pt idx="720">
                  <c:v>3.093801255192553E-4</c:v>
                </c:pt>
                <c:pt idx="721">
                  <c:v>4.3594472232258696E-4</c:v>
                </c:pt>
                <c:pt idx="722">
                  <c:v>3.2344285849740322E-4</c:v>
                </c:pt>
                <c:pt idx="723">
                  <c:v>2.9062981488172464E-4</c:v>
                </c:pt>
                <c:pt idx="724">
                  <c:v>4.3594472232258696E-4</c:v>
                </c:pt>
                <c:pt idx="725">
                  <c:v>3.3281801381616856E-4</c:v>
                </c:pt>
                <c:pt idx="726">
                  <c:v>2.8125465956295936E-4</c:v>
                </c:pt>
                <c:pt idx="727">
                  <c:v>2.2969130530975013E-4</c:v>
                </c:pt>
                <c:pt idx="728">
                  <c:v>2.85942237222342E-4</c:v>
                </c:pt>
                <c:pt idx="729">
                  <c:v>2.6250434892542874E-4</c:v>
                </c:pt>
                <c:pt idx="730">
                  <c:v>2.8125465956295936E-4</c:v>
                </c:pt>
                <c:pt idx="731">
                  <c:v>2.6250434892542874E-4</c:v>
                </c:pt>
                <c:pt idx="733">
                  <c:v>0</c:v>
                </c:pt>
                <c:pt idx="734">
                  <c:v>0.53352526453315396</c:v>
                </c:pt>
                <c:pt idx="735">
                  <c:v>6.0141366800388896E-2</c:v>
                </c:pt>
                <c:pt idx="736">
                  <c:v>0.11785038908785489</c:v>
                </c:pt>
                <c:pt idx="737">
                  <c:v>6.7415124315110514E-2</c:v>
                </c:pt>
                <c:pt idx="738">
                  <c:v>4.8817581101470289E-2</c:v>
                </c:pt>
                <c:pt idx="739">
                  <c:v>4.4270997737601632E-2</c:v>
                </c:pt>
                <c:pt idx="740">
                  <c:v>3.5965336490124844E-2</c:v>
                </c:pt>
                <c:pt idx="741">
                  <c:v>3.4079978542309E-2</c:v>
                </c:pt>
                <c:pt idx="742">
                  <c:v>3.2295483365363968E-2</c:v>
                </c:pt>
                <c:pt idx="743">
                  <c:v>2.9285117588604515E-2</c:v>
                </c:pt>
                <c:pt idx="744">
                  <c:v>2.5700609885349703E-2</c:v>
                </c:pt>
                <c:pt idx="745">
                  <c:v>2.3663957781227651E-2</c:v>
                </c:pt>
                <c:pt idx="746">
                  <c:v>2.1949290676423941E-2</c:v>
                </c:pt>
                <c:pt idx="747">
                  <c:v>1.8752716707287616E-2</c:v>
                </c:pt>
                <c:pt idx="748">
                  <c:v>1.5924679785563854E-2</c:v>
                </c:pt>
                <c:pt idx="749">
                  <c:v>1.5156570992009252E-2</c:v>
                </c:pt>
                <c:pt idx="750">
                  <c:v>1.4190615994054221E-2</c:v>
                </c:pt>
                <c:pt idx="751">
                  <c:v>1.3426386537840805E-2</c:v>
                </c:pt>
                <c:pt idx="752">
                  <c:v>1.3011297442334023E-2</c:v>
                </c:pt>
                <c:pt idx="753">
                  <c:v>1.2103532504496766E-2</c:v>
                </c:pt>
                <c:pt idx="754">
                  <c:v>1.1959997022872927E-2</c:v>
                </c:pt>
                <c:pt idx="755">
                  <c:v>9.112563414443239E-3</c:v>
                </c:pt>
                <c:pt idx="756">
                  <c:v>8.8914411859957014E-3</c:v>
                </c:pt>
                <c:pt idx="757">
                  <c:v>8.4763520904889214E-3</c:v>
                </c:pt>
                <c:pt idx="758">
                  <c:v>7.0953079970271105E-3</c:v>
                </c:pt>
                <c:pt idx="759">
                  <c:v>8.2513505247001993E-3</c:v>
                </c:pt>
                <c:pt idx="760">
                  <c:v>6.4590966730727938E-3</c:v>
                </c:pt>
                <c:pt idx="761">
                  <c:v>7.6228978754282516E-3</c:v>
                </c:pt>
                <c:pt idx="762">
                  <c:v>6.117714987048526E-3</c:v>
                </c:pt>
                <c:pt idx="763">
                  <c:v>6.2379744446252562E-3</c:v>
                </c:pt>
                <c:pt idx="764">
                  <c:v>5.2099500492112684E-3</c:v>
                </c:pt>
                <c:pt idx="765">
                  <c:v>5.5435730605531662E-3</c:v>
                </c:pt>
                <c:pt idx="766">
                  <c:v>4.8026196283868575E-3</c:v>
                </c:pt>
                <c:pt idx="767">
                  <c:v>5.431072277658806E-3</c:v>
                </c:pt>
                <c:pt idx="768">
                  <c:v>6.3194405287901384E-3</c:v>
                </c:pt>
                <c:pt idx="769">
                  <c:v>4.1004595696323984E-3</c:v>
                </c:pt>
                <c:pt idx="770">
                  <c:v>4.7366708935867152E-3</c:v>
                </c:pt>
                <c:pt idx="771">
                  <c:v>5.6909878795181907E-3</c:v>
                </c:pt>
                <c:pt idx="772">
                  <c:v>3.4914036070663747E-3</c:v>
                </c:pt>
                <c:pt idx="773">
                  <c:v>4.6280494480335395E-3</c:v>
                </c:pt>
                <c:pt idx="774">
                  <c:v>4.3177024607387498E-3</c:v>
                </c:pt>
                <c:pt idx="775">
                  <c:v>4.0112348107851463E-3</c:v>
                </c:pt>
                <c:pt idx="776">
                  <c:v>3.4991622817487447E-3</c:v>
                </c:pt>
                <c:pt idx="777">
                  <c:v>3.7047671608315424E-3</c:v>
                </c:pt>
                <c:pt idx="778">
                  <c:v>3.2043326438186952E-3</c:v>
                </c:pt>
                <c:pt idx="779">
                  <c:v>4.0112348107851463E-3</c:v>
                </c:pt>
                <c:pt idx="780">
                  <c:v>3.5185589684546691E-3</c:v>
                </c:pt>
                <c:pt idx="781">
                  <c:v>2.8978649938650913E-3</c:v>
                </c:pt>
                <c:pt idx="782">
                  <c:v>3.9918381240792219E-3</c:v>
                </c:pt>
                <c:pt idx="783">
                  <c:v>2.7426915002176965E-3</c:v>
                </c:pt>
                <c:pt idx="784">
                  <c:v>3.4293342096074174E-3</c:v>
                </c:pt>
                <c:pt idx="785">
                  <c:v>2.6612254160528143E-3</c:v>
                </c:pt>
                <c:pt idx="786">
                  <c:v>3.0763145115595947E-3</c:v>
                </c:pt>
                <c:pt idx="787">
                  <c:v>2.9327790299357548E-3</c:v>
                </c:pt>
                <c:pt idx="788">
                  <c:v>2.2461363205460343E-3</c:v>
                </c:pt>
                <c:pt idx="789">
                  <c:v>3.7125258355139115E-3</c:v>
                </c:pt>
                <c:pt idx="790">
                  <c:v>2.3508784287580259E-3</c:v>
                </c:pt>
                <c:pt idx="791">
                  <c:v>3.1539012583832919E-3</c:v>
                </c:pt>
                <c:pt idx="792">
                  <c:v>2.1297562003104887E-3</c:v>
                </c:pt>
                <c:pt idx="793">
                  <c:v>2.4362238502640926E-3</c:v>
                </c:pt>
                <c:pt idx="794">
                  <c:v>2.2616536699107737E-3</c:v>
                </c:pt>
                <c:pt idx="795">
                  <c:v>2.3741544528051348E-3</c:v>
                </c:pt>
                <c:pt idx="796">
                  <c:v>2.3625164407815803E-3</c:v>
                </c:pt>
                <c:pt idx="797">
                  <c:v>2.1219975256281188E-3</c:v>
                </c:pt>
                <c:pt idx="798">
                  <c:v>2.5176899344289748E-3</c:v>
                </c:pt>
                <c:pt idx="799">
                  <c:v>1.7650984902391116E-3</c:v>
                </c:pt>
                <c:pt idx="800">
                  <c:v>2.0133760800749431E-3</c:v>
                </c:pt>
                <c:pt idx="801">
                  <c:v>2.5797593318879325E-3</c:v>
                </c:pt>
                <c:pt idx="802">
                  <c:v>2.0094967427337581E-3</c:v>
                </c:pt>
                <c:pt idx="803">
                  <c:v>2.059928128169161E-3</c:v>
                </c:pt>
                <c:pt idx="804">
                  <c:v>1.3228540333440374E-3</c:v>
                </c:pt>
                <c:pt idx="805">
                  <c:v>2.2228602964989254E-3</c:v>
                </c:pt>
                <c:pt idx="806">
                  <c:v>1.7883745142862209E-3</c:v>
                </c:pt>
                <c:pt idx="807">
                  <c:v>1.6797530687330446E-3</c:v>
                </c:pt>
                <c:pt idx="808">
                  <c:v>2.0482901161456065E-3</c:v>
                </c:pt>
                <c:pt idx="809">
                  <c:v>1.3189746960028529E-3</c:v>
                </c:pt>
                <c:pt idx="810">
                  <c:v>1.6138043339329021E-3</c:v>
                </c:pt>
                <c:pt idx="811">
                  <c:v>1.9125133092041363E-3</c:v>
                </c:pt>
                <c:pt idx="812">
                  <c:v>1.3189746960028529E-3</c:v>
                </c:pt>
                <c:pt idx="813">
                  <c:v>1.6603563820271204E-3</c:v>
                </c:pt>
                <c:pt idx="814">
                  <c:v>1.1793185517201977E-3</c:v>
                </c:pt>
                <c:pt idx="815">
                  <c:v>1.4780275269914321E-3</c:v>
                </c:pt>
                <c:pt idx="816">
                  <c:v>1.2142325877908615E-3</c:v>
                </c:pt>
                <c:pt idx="817">
                  <c:v>1.6913910807565993E-3</c:v>
                </c:pt>
                <c:pt idx="818">
                  <c:v>1.2956986719557435E-3</c:v>
                </c:pt>
                <c:pt idx="819">
                  <c:v>1.644839032662381E-3</c:v>
                </c:pt>
                <c:pt idx="820">
                  <c:v>1.2297499371556008E-3</c:v>
                </c:pt>
                <c:pt idx="821">
                  <c:v>1.5129415630620957E-3</c:v>
                </c:pt>
                <c:pt idx="822">
                  <c:v>1.4625101776266924E-3</c:v>
                </c:pt>
                <c:pt idx="823">
                  <c:v>1.1831978890613827E-3</c:v>
                </c:pt>
                <c:pt idx="824">
                  <c:v>1.3189746960028529E-3</c:v>
                </c:pt>
                <c:pt idx="825">
                  <c:v>1.4081994548501044E-3</c:v>
                </c:pt>
                <c:pt idx="826">
                  <c:v>9.6595499795503034E-4</c:v>
                </c:pt>
                <c:pt idx="827">
                  <c:v>1.3189746960028529E-3</c:v>
                </c:pt>
                <c:pt idx="828">
                  <c:v>9.4267897390792118E-4</c:v>
                </c:pt>
                <c:pt idx="829">
                  <c:v>1.4663895149678774E-3</c:v>
                </c:pt>
                <c:pt idx="830">
                  <c:v>1.0706971061670216E-3</c:v>
                </c:pt>
                <c:pt idx="831">
                  <c:v>1.2530259612027101E-3</c:v>
                </c:pt>
                <c:pt idx="832">
                  <c:v>1.2297499371556008E-3</c:v>
                </c:pt>
                <c:pt idx="833">
                  <c:v>1.0745764435082063E-3</c:v>
                </c:pt>
                <c:pt idx="834">
                  <c:v>1.2025945757673069E-3</c:v>
                </c:pt>
                <c:pt idx="835">
                  <c:v>9.4655831124910615E-4</c:v>
                </c:pt>
                <c:pt idx="836">
                  <c:v>1.1599218650142735E-3</c:v>
                </c:pt>
                <c:pt idx="837">
                  <c:v>1.1560425276730885E-3</c:v>
                </c:pt>
                <c:pt idx="838">
                  <c:v>1.0202657207316185E-3</c:v>
                </c:pt>
                <c:pt idx="839">
                  <c:v>1.2103532504496766E-3</c:v>
                </c:pt>
                <c:pt idx="840">
                  <c:v>8.9224758847251799E-4</c:v>
                </c:pt>
                <c:pt idx="841">
                  <c:v>9.0388560049607268E-4</c:v>
                </c:pt>
                <c:pt idx="842">
                  <c:v>1.1056111422376854E-3</c:v>
                </c:pt>
                <c:pt idx="843">
                  <c:v>9.9311035934332437E-4</c:v>
                </c:pt>
                <c:pt idx="844">
                  <c:v>8.5733355240185435E-4</c:v>
                </c:pt>
                <c:pt idx="845">
                  <c:v>1.0978524675553155E-3</c:v>
                </c:pt>
                <c:pt idx="846">
                  <c:v>8.4569554037829966E-4</c:v>
                </c:pt>
                <c:pt idx="847">
                  <c:v>1.0047483713668791E-3</c:v>
                </c:pt>
                <c:pt idx="848">
                  <c:v>8.6509222708422396E-4</c:v>
                </c:pt>
                <c:pt idx="849">
                  <c:v>1.028024395413988E-3</c:v>
                </c:pt>
                <c:pt idx="850">
                  <c:v>9.1552361251962715E-4</c:v>
                </c:pt>
                <c:pt idx="851">
                  <c:v>7.4483276950749328E-4</c:v>
                </c:pt>
                <c:pt idx="852">
                  <c:v>1.1094904795788702E-3</c:v>
                </c:pt>
                <c:pt idx="853">
                  <c:v>9.0388560049607268E-4</c:v>
                </c:pt>
                <c:pt idx="854">
                  <c:v>8.1854017899000563E-4</c:v>
                </c:pt>
                <c:pt idx="855">
                  <c:v>9.5043764859029101E-4</c:v>
                </c:pt>
                <c:pt idx="856">
                  <c:v>8.6897156442540882E-4</c:v>
                </c:pt>
                <c:pt idx="857">
                  <c:v>7.4871210684867824E-4</c:v>
                </c:pt>
                <c:pt idx="858">
                  <c:v>1.0163863833904335E-3</c:v>
                </c:pt>
                <c:pt idx="859">
                  <c:v>9.4267897390792118E-4</c:v>
                </c:pt>
                <c:pt idx="860">
                  <c:v>8.3793686569593004E-4</c:v>
                </c:pt>
                <c:pt idx="861">
                  <c:v>1.0435417447787277E-3</c:v>
                </c:pt>
                <c:pt idx="862">
                  <c:v>6.9052204673090522E-4</c:v>
                </c:pt>
                <c:pt idx="863">
                  <c:v>7.9138481760171171E-4</c:v>
                </c:pt>
                <c:pt idx="864">
                  <c:v>8.6509222708422396E-4</c:v>
                </c:pt>
                <c:pt idx="865">
                  <c:v>5.9741795054246856E-4</c:v>
                </c:pt>
                <c:pt idx="866">
                  <c:v>7.4871210684867824E-4</c:v>
                </c:pt>
                <c:pt idx="867">
                  <c:v>8.1078150430763591E-4</c:v>
                </c:pt>
                <c:pt idx="868">
                  <c:v>6.7112536002498092E-4</c:v>
                </c:pt>
                <c:pt idx="869">
                  <c:v>8.0690216696645105E-4</c:v>
                </c:pt>
                <c:pt idx="870">
                  <c:v>7.0603939609564467E-4</c:v>
                </c:pt>
                <c:pt idx="871">
                  <c:v>6.8276337204853561E-4</c:v>
                </c:pt>
                <c:pt idx="872">
                  <c:v>6.4009066129550203E-4</c:v>
                </c:pt>
                <c:pt idx="873">
                  <c:v>8.0302282962526619E-4</c:v>
                </c:pt>
                <c:pt idx="874">
                  <c:v>6.633666853426112E-4</c:v>
                </c:pt>
                <c:pt idx="875">
                  <c:v>7.7586746823697216E-4</c:v>
                </c:pt>
                <c:pt idx="876">
                  <c:v>6.2457331193076259E-4</c:v>
                </c:pt>
                <c:pt idx="877">
                  <c:v>7.0216005875445991E-4</c:v>
                </c:pt>
                <c:pt idx="878">
                  <c:v>6.5172867331905662E-4</c:v>
                </c:pt>
                <c:pt idx="879">
                  <c:v>6.5560801066024148E-4</c:v>
                </c:pt>
                <c:pt idx="880">
                  <c:v>7.6810879355460255E-4</c:v>
                </c:pt>
                <c:pt idx="881">
                  <c:v>6.2069397458957773E-4</c:v>
                </c:pt>
                <c:pt idx="882">
                  <c:v>7.0603939609564467E-4</c:v>
                </c:pt>
                <c:pt idx="883">
                  <c:v>6.3233198661313231E-4</c:v>
                </c:pt>
                <c:pt idx="884">
                  <c:v>5.935386132012837E-4</c:v>
                </c:pt>
                <c:pt idx="885">
                  <c:v>6.7112536002498092E-4</c:v>
                </c:pt>
                <c:pt idx="886">
                  <c:v>6.4784933597787176E-4</c:v>
                </c:pt>
                <c:pt idx="887">
                  <c:v>5.6638325181298968E-4</c:v>
                </c:pt>
                <c:pt idx="888">
                  <c:v>6.0129728788365343E-4</c:v>
                </c:pt>
                <c:pt idx="889">
                  <c:v>6.0129728788365343E-4</c:v>
                </c:pt>
                <c:pt idx="890">
                  <c:v>5.2371054105995621E-4</c:v>
                </c:pt>
                <c:pt idx="891">
                  <c:v>6.1681463724839287E-4</c:v>
                </c:pt>
                <c:pt idx="892">
                  <c:v>5.3534855308351079E-4</c:v>
                </c:pt>
                <c:pt idx="893">
                  <c:v>5.2758987840114107E-4</c:v>
                </c:pt>
                <c:pt idx="894">
                  <c:v>5.7802126383654426E-4</c:v>
                </c:pt>
                <c:pt idx="895">
                  <c:v>6.0129728788365343E-4</c:v>
                </c:pt>
                <c:pt idx="896">
                  <c:v>5.0431385435403191E-4</c:v>
                </c:pt>
                <c:pt idx="897">
                  <c:v>4.5776180625981358E-4</c:v>
                </c:pt>
                <c:pt idx="898">
                  <c:v>6.8664270938972036E-4</c:v>
                </c:pt>
                <c:pt idx="899">
                  <c:v>6.2069397458957773E-4</c:v>
                </c:pt>
                <c:pt idx="900">
                  <c:v>5.0043451701284704E-4</c:v>
                </c:pt>
                <c:pt idx="901">
                  <c:v>5.6250391447180482E-4</c:v>
                </c:pt>
                <c:pt idx="902">
                  <c:v>5.3534855308351079E-4</c:v>
                </c:pt>
                <c:pt idx="903">
                  <c:v>4.5776180625981358E-4</c:v>
                </c:pt>
                <c:pt idx="904">
                  <c:v>6.0129728788365343E-4</c:v>
                </c:pt>
                <c:pt idx="905">
                  <c:v>5.3146921574232593E-4</c:v>
                </c:pt>
                <c:pt idx="906">
                  <c:v>5.6250391447180482E-4</c:v>
                </c:pt>
                <c:pt idx="907">
                  <c:v>5.3922789042469565E-4</c:v>
                </c:pt>
                <c:pt idx="908">
                  <c:v>4.5388246891862871E-4</c:v>
                </c:pt>
                <c:pt idx="909">
                  <c:v>4.2672710753033469E-4</c:v>
                </c:pt>
                <c:pt idx="910">
                  <c:v>6.0517662522483829E-4</c:v>
                </c:pt>
                <c:pt idx="911">
                  <c:v>5.7026258915417454E-4</c:v>
                </c:pt>
                <c:pt idx="912">
                  <c:v>4.8103783030692274E-4</c:v>
                </c:pt>
                <c:pt idx="913">
                  <c:v>4.9655517967166218E-4</c:v>
                </c:pt>
                <c:pt idx="914">
                  <c:v>4.6164114360099849E-4</c:v>
                </c:pt>
                <c:pt idx="915">
                  <c:v>4.3448578221270441E-4</c:v>
                </c:pt>
                <c:pt idx="916">
                  <c:v>5.8577993851891398E-4</c:v>
                </c:pt>
                <c:pt idx="917">
                  <c:v>4.5000313157744385E-4</c:v>
                </c:pt>
                <c:pt idx="918">
                  <c:v>4.306064448715196E-4</c:v>
                </c:pt>
                <c:pt idx="919">
                  <c:v>4.1896843284796502E-4</c:v>
                </c:pt>
                <c:pt idx="920">
                  <c:v>5.5862457713061996E-4</c:v>
                </c:pt>
                <c:pt idx="921">
                  <c:v>4.4612379423625899E-4</c:v>
                </c:pt>
                <c:pt idx="922">
                  <c:v>3.9957174614204066E-4</c:v>
                </c:pt>
                <c:pt idx="923">
                  <c:v>4.8103783030692274E-4</c:v>
                </c:pt>
                <c:pt idx="924">
                  <c:v>3.9181307145967094E-4</c:v>
                </c:pt>
                <c:pt idx="925">
                  <c:v>3.8017505943611636E-4</c:v>
                </c:pt>
                <c:pt idx="926">
                  <c:v>3.4914036070663747E-4</c:v>
                </c:pt>
                <c:pt idx="927">
                  <c:v>5.2371054105995621E-4</c:v>
                </c:pt>
                <c:pt idx="928">
                  <c:v>4.4612379423625899E-4</c:v>
                </c:pt>
                <c:pt idx="929">
                  <c:v>3.9181307145967094E-4</c:v>
                </c:pt>
                <c:pt idx="930">
                  <c:v>4.3448578221270441E-4</c:v>
                </c:pt>
                <c:pt idx="931">
                  <c:v>3.8793373411848608E-4</c:v>
                </c:pt>
                <c:pt idx="932">
                  <c:v>4.2672710753033469E-4</c:v>
                </c:pt>
                <c:pt idx="933">
                  <c:v>4.0733042082441044E-4</c:v>
                </c:pt>
                <c:pt idx="934">
                  <c:v>3.762957220949315E-4</c:v>
                </c:pt>
                <c:pt idx="935">
                  <c:v>4.0345108348322552E-4</c:v>
                </c:pt>
                <c:pt idx="936">
                  <c:v>3.8793373411848608E-4</c:v>
                </c:pt>
                <c:pt idx="937">
                  <c:v>3.0258831261241914E-4</c:v>
                </c:pt>
                <c:pt idx="938">
                  <c:v>3.4914036070663747E-4</c:v>
                </c:pt>
                <c:pt idx="939">
                  <c:v>4.8103783030692274E-4</c:v>
                </c:pt>
                <c:pt idx="940">
                  <c:v>3.9181307145967094E-4</c:v>
                </c:pt>
                <c:pt idx="941">
                  <c:v>3.3750234868308289E-4</c:v>
                </c:pt>
                <c:pt idx="942">
                  <c:v>3.2198499931834345E-4</c:v>
                </c:pt>
                <c:pt idx="943">
                  <c:v>3.5689903538900719E-4</c:v>
                </c:pt>
                <c:pt idx="944">
                  <c:v>3.9957174614204066E-4</c:v>
                </c:pt>
                <c:pt idx="945">
                  <c:v>4.4612379423625899E-4</c:v>
                </c:pt>
                <c:pt idx="946">
                  <c:v>3.0646764995360406E-4</c:v>
                </c:pt>
                <c:pt idx="947">
                  <c:v>3.5301969804782233E-4</c:v>
                </c:pt>
                <c:pt idx="948">
                  <c:v>3.5301969804782233E-4</c:v>
                </c:pt>
                <c:pt idx="949">
                  <c:v>2.9482963793004942E-4</c:v>
                </c:pt>
                <c:pt idx="950">
                  <c:v>2.5991560185938567E-4</c:v>
                </c:pt>
                <c:pt idx="951">
                  <c:v>3.2198499931834345E-4</c:v>
                </c:pt>
                <c:pt idx="952">
                  <c:v>2.6379493920057053E-4</c:v>
                </c:pt>
                <c:pt idx="953">
                  <c:v>4.1120975816559525E-4</c:v>
                </c:pt>
                <c:pt idx="954">
                  <c:v>4.0345108348322552E-4</c:v>
                </c:pt>
                <c:pt idx="955">
                  <c:v>2.8319162590649484E-4</c:v>
                </c:pt>
                <c:pt idx="956">
                  <c:v>3.3362301134189803E-4</c:v>
                </c:pt>
                <c:pt idx="957">
                  <c:v>3.4914036070663747E-4</c:v>
                </c:pt>
                <c:pt idx="958">
                  <c:v>2.9482963793004942E-4</c:v>
                </c:pt>
                <c:pt idx="959">
                  <c:v>3.8405439677730127E-4</c:v>
                </c:pt>
                <c:pt idx="960">
                  <c:v>3.4138168602426781E-4</c:v>
                </c:pt>
                <c:pt idx="961">
                  <c:v>3.7241638475374664E-4</c:v>
                </c:pt>
                <c:pt idx="962">
                  <c:v>3.5689903538900719E-4</c:v>
                </c:pt>
                <c:pt idx="963">
                  <c:v>3.1034698729478886E-4</c:v>
                </c:pt>
                <c:pt idx="964">
                  <c:v>3.6077837273019206E-4</c:v>
                </c:pt>
                <c:pt idx="965">
                  <c:v>3.4138168602426781E-4</c:v>
                </c:pt>
                <c:pt idx="966">
                  <c:v>2.9482963793004942E-4</c:v>
                </c:pt>
                <c:pt idx="967">
                  <c:v>2.9482963793004942E-4</c:v>
                </c:pt>
                <c:pt idx="968">
                  <c:v>3.0646764995360406E-4</c:v>
                </c:pt>
                <c:pt idx="969">
                  <c:v>2.9095030058886456E-4</c:v>
                </c:pt>
                <c:pt idx="970">
                  <c:v>2.5991560185938567E-4</c:v>
                </c:pt>
                <c:pt idx="971">
                  <c:v>3.0258831261241914E-4</c:v>
                </c:pt>
                <c:pt idx="972">
                  <c:v>2.9482963793004942E-4</c:v>
                </c:pt>
                <c:pt idx="973">
                  <c:v>2.7543295122412512E-4</c:v>
                </c:pt>
                <c:pt idx="974">
                  <c:v>2.4827758983583109E-4</c:v>
                </c:pt>
                <c:pt idx="975">
                  <c:v>2.5603626451820081E-4</c:v>
                </c:pt>
                <c:pt idx="976">
                  <c:v>2.4051891515346137E-4</c:v>
                </c:pt>
                <c:pt idx="977">
                  <c:v>2.870709632476797E-4</c:v>
                </c:pt>
                <c:pt idx="978">
                  <c:v>3.2974367400071322E-4</c:v>
                </c:pt>
                <c:pt idx="979">
                  <c:v>3.7241638475374664E-4</c:v>
                </c:pt>
                <c:pt idx="980">
                  <c:v>2.5215692717701595E-4</c:v>
                </c:pt>
                <c:pt idx="981">
                  <c:v>3.0258831261241914E-4</c:v>
                </c:pt>
                <c:pt idx="982">
                  <c:v>2.7155361388294026E-4</c:v>
                </c:pt>
                <c:pt idx="983">
                  <c:v>2.870709632476797E-4</c:v>
                </c:pt>
                <c:pt idx="984">
                  <c:v>2.7543295122412512E-4</c:v>
                </c:pt>
                <c:pt idx="985">
                  <c:v>1.9784620440042793E-4</c:v>
                </c:pt>
                <c:pt idx="986">
                  <c:v>3.0258831261241914E-4</c:v>
                </c:pt>
                <c:pt idx="987">
                  <c:v>3.0646764995360406E-4</c:v>
                </c:pt>
                <c:pt idx="988">
                  <c:v>2.9482963793004942E-4</c:v>
                </c:pt>
                <c:pt idx="989">
                  <c:v>1.9784620440042793E-4</c:v>
                </c:pt>
                <c:pt idx="990">
                  <c:v>2.0948421642398251E-4</c:v>
                </c:pt>
                <c:pt idx="991">
                  <c:v>2.3276024047109165E-4</c:v>
                </c:pt>
                <c:pt idx="992">
                  <c:v>1.9008752971805818E-4</c:v>
                </c:pt>
                <c:pt idx="993">
                  <c:v>2.5991560185938567E-4</c:v>
                </c:pt>
                <c:pt idx="994">
                  <c:v>3.0646764995360406E-4</c:v>
                </c:pt>
                <c:pt idx="995">
                  <c:v>2.1336355376516734E-4</c:v>
                </c:pt>
                <c:pt idx="996">
                  <c:v>2.0560487908279762E-4</c:v>
                </c:pt>
                <c:pt idx="997">
                  <c:v>2.5603626451820081E-4</c:v>
                </c:pt>
                <c:pt idx="998">
                  <c:v>2.2500156578872193E-4</c:v>
                </c:pt>
                <c:pt idx="999">
                  <c:v>2.7931228856530998E-4</c:v>
                </c:pt>
                <c:pt idx="1000">
                  <c:v>3.1422632463597373E-4</c:v>
                </c:pt>
                <c:pt idx="1001">
                  <c:v>2.3663957781227654E-4</c:v>
                </c:pt>
                <c:pt idx="1002">
                  <c:v>1.784495176945036E-4</c:v>
                </c:pt>
                <c:pt idx="1003">
                  <c:v>2.3276024047109165E-4</c:v>
                </c:pt>
                <c:pt idx="1004">
                  <c:v>2.0560487908279762E-4</c:v>
                </c:pt>
                <c:pt idx="1005">
                  <c:v>2.3276024047109165E-4</c:v>
                </c:pt>
                <c:pt idx="1006">
                  <c:v>2.9482963793004942E-4</c:v>
                </c:pt>
                <c:pt idx="1007">
                  <c:v>2.5603626451820081E-4</c:v>
                </c:pt>
                <c:pt idx="1008">
                  <c:v>2.0560487908279762E-4</c:v>
                </c:pt>
                <c:pt idx="1009">
                  <c:v>2.7543295122412512E-4</c:v>
                </c:pt>
                <c:pt idx="1010">
                  <c:v>1.784495176945036E-4</c:v>
                </c:pt>
                <c:pt idx="1011">
                  <c:v>1.9784620440042793E-4</c:v>
                </c:pt>
                <c:pt idx="1012">
                  <c:v>2.2112222844753709E-4</c:v>
                </c:pt>
                <c:pt idx="1013">
                  <c:v>2.6379493920057053E-4</c:v>
                </c:pt>
                <c:pt idx="1014">
                  <c:v>1.8620819237687332E-4</c:v>
                </c:pt>
                <c:pt idx="1015">
                  <c:v>1.7457018035331874E-4</c:v>
                </c:pt>
                <c:pt idx="1016">
                  <c:v>2.2112222844753709E-4</c:v>
                </c:pt>
                <c:pt idx="1017">
                  <c:v>2.2500156578872193E-4</c:v>
                </c:pt>
                <c:pt idx="1018">
                  <c:v>2.4827758983583109E-4</c:v>
                </c:pt>
                <c:pt idx="1019">
                  <c:v>2.5991560185938567E-4</c:v>
                </c:pt>
                <c:pt idx="1020">
                  <c:v>1.7457018035331874E-4</c:v>
                </c:pt>
                <c:pt idx="1021">
                  <c:v>2.9095030058886456E-4</c:v>
                </c:pt>
                <c:pt idx="1022">
                  <c:v>3.2198499931834345E-4</c:v>
                </c:pt>
                <c:pt idx="1023">
                  <c:v>2.6379493920057053E-4</c:v>
                </c:pt>
                <c:pt idx="1024">
                  <c:v>1.9008752971805818E-4</c:v>
                </c:pt>
                <c:pt idx="1025">
                  <c:v>2.5991560185938567E-4</c:v>
                </c:pt>
                <c:pt idx="1026">
                  <c:v>1.5905283098857932E-4</c:v>
                </c:pt>
                <c:pt idx="1027">
                  <c:v>1.9396686705924304E-4</c:v>
                </c:pt>
                <c:pt idx="1028">
                  <c:v>2.1724289110635221E-4</c:v>
                </c:pt>
                <c:pt idx="1029">
                  <c:v>2.5991560185938567E-4</c:v>
                </c:pt>
                <c:pt idx="1030">
                  <c:v>2.2888090312990679E-4</c:v>
                </c:pt>
                <c:pt idx="1031">
                  <c:v>1.9396686705924304E-4</c:v>
                </c:pt>
                <c:pt idx="1032">
                  <c:v>1.9396686705924304E-4</c:v>
                </c:pt>
                <c:pt idx="1033">
                  <c:v>1.8232885503568846E-4</c:v>
                </c:pt>
                <c:pt idx="1034">
                  <c:v>2.9095030058886456E-4</c:v>
                </c:pt>
                <c:pt idx="1035">
                  <c:v>2.9482963793004942E-4</c:v>
                </c:pt>
                <c:pt idx="1036">
                  <c:v>1.784495176945036E-4</c:v>
                </c:pt>
                <c:pt idx="1037">
                  <c:v>2.5603626451820081E-4</c:v>
                </c:pt>
                <c:pt idx="1038">
                  <c:v>2.2112222844753709E-4</c:v>
                </c:pt>
                <c:pt idx="1039">
                  <c:v>2.1336355376516734E-4</c:v>
                </c:pt>
                <c:pt idx="1040">
                  <c:v>3.0646764995360406E-4</c:v>
                </c:pt>
                <c:pt idx="1041">
                  <c:v>2.1336355376516734E-4</c:v>
                </c:pt>
                <c:pt idx="1042">
                  <c:v>1.9396686705924304E-4</c:v>
                </c:pt>
                <c:pt idx="1043">
                  <c:v>1.9784620440042793E-4</c:v>
                </c:pt>
                <c:pt idx="1044">
                  <c:v>2.2112222844753709E-4</c:v>
                </c:pt>
                <c:pt idx="1045">
                  <c:v>1.5905283098857932E-4</c:v>
                </c:pt>
                <c:pt idx="1046">
                  <c:v>1.8620819237687332E-4</c:v>
                </c:pt>
                <c:pt idx="1047">
                  <c:v>2.0560487908279762E-4</c:v>
                </c:pt>
                <c:pt idx="1048">
                  <c:v>2.1724289110635221E-4</c:v>
                </c:pt>
                <c:pt idx="1049">
                  <c:v>1.6293216832976415E-4</c:v>
                </c:pt>
                <c:pt idx="1050">
                  <c:v>1.9784620440042793E-4</c:v>
                </c:pt>
                <c:pt idx="1051">
                  <c:v>1.784495176945036E-4</c:v>
                </c:pt>
                <c:pt idx="1052">
                  <c:v>2.7155361388294026E-4</c:v>
                </c:pt>
                <c:pt idx="1053">
                  <c:v>1.7457018035331874E-4</c:v>
                </c:pt>
                <c:pt idx="1054">
                  <c:v>2.2112222844753709E-4</c:v>
                </c:pt>
                <c:pt idx="1055">
                  <c:v>1.706908430121339E-4</c:v>
                </c:pt>
                <c:pt idx="1056">
                  <c:v>2.1724289110635221E-4</c:v>
                </c:pt>
                <c:pt idx="1057">
                  <c:v>1.5905283098857932E-4</c:v>
                </c:pt>
                <c:pt idx="1058">
                  <c:v>2.4051891515346137E-4</c:v>
                </c:pt>
                <c:pt idx="1059">
                  <c:v>2.2888090312990679E-4</c:v>
                </c:pt>
                <c:pt idx="1060">
                  <c:v>1.6681150567094901E-4</c:v>
                </c:pt>
                <c:pt idx="1061">
                  <c:v>2.2112222844753709E-4</c:v>
                </c:pt>
                <c:pt idx="1062">
                  <c:v>2.3663957781227654E-4</c:v>
                </c:pt>
                <c:pt idx="1063">
                  <c:v>1.784495176945036E-4</c:v>
                </c:pt>
                <c:pt idx="1064">
                  <c:v>1.5905283098857932E-4</c:v>
                </c:pt>
                <c:pt idx="1065">
                  <c:v>2.2500156578872193E-4</c:v>
                </c:pt>
                <c:pt idx="1066">
                  <c:v>1.6681150567094901E-4</c:v>
                </c:pt>
                <c:pt idx="1067">
                  <c:v>1.784495176945036E-4</c:v>
                </c:pt>
                <c:pt idx="1068">
                  <c:v>2.2888090312990679E-4</c:v>
                </c:pt>
                <c:pt idx="1070">
                  <c:v>0</c:v>
                </c:pt>
                <c:pt idx="1071">
                  <c:v>0.13194539617799098</c:v>
                </c:pt>
                <c:pt idx="1072">
                  <c:v>1.6884708874127012E-2</c:v>
                </c:pt>
                <c:pt idx="1073">
                  <c:v>8.6507246500802035E-3</c:v>
                </c:pt>
                <c:pt idx="1074">
                  <c:v>5.6528822305496884E-3</c:v>
                </c:pt>
                <c:pt idx="1075">
                  <c:v>4.2010123592075574E-3</c:v>
                </c:pt>
                <c:pt idx="1076">
                  <c:v>3.2062126325472077E-3</c:v>
                </c:pt>
                <c:pt idx="1077">
                  <c:v>2.4735560771014099E-3</c:v>
                </c:pt>
                <c:pt idx="1078">
                  <c:v>1.9291048753481102E-3</c:v>
                </c:pt>
                <c:pt idx="1079">
                  <c:v>1.4854779702157923E-3</c:v>
                </c:pt>
                <c:pt idx="1080">
                  <c:v>1.1628402210286518E-3</c:v>
                </c:pt>
                <c:pt idx="1081">
                  <c:v>9.3430514868776064E-4</c:v>
                </c:pt>
                <c:pt idx="1082">
                  <c:v>7.5954303454472635E-4</c:v>
                </c:pt>
                <c:pt idx="1083">
                  <c:v>6.3855387859954873E-4</c:v>
                </c:pt>
                <c:pt idx="1084">
                  <c:v>5.3100796220383528E-4</c:v>
                </c:pt>
                <c:pt idx="1085">
                  <c:v>4.3690528535758594E-4</c:v>
                </c:pt>
                <c:pt idx="1087">
                  <c:v>0</c:v>
                </c:pt>
                <c:pt idx="1088">
                  <c:v>3.4279733290800182E-2</c:v>
                </c:pt>
                <c:pt idx="1089">
                  <c:v>1.8702830525583171E-2</c:v>
                </c:pt>
                <c:pt idx="1090">
                  <c:v>1.3146275292005972E-2</c:v>
                </c:pt>
                <c:pt idx="1091">
                  <c:v>8.7692743021932536E-3</c:v>
                </c:pt>
                <c:pt idx="1092">
                  <c:v>6.4652922928376926E-3</c:v>
                </c:pt>
                <c:pt idx="1093">
                  <c:v>2.9560425079397526E-3</c:v>
                </c:pt>
                <c:pt idx="1094">
                  <c:v>1.9925629531801787E-3</c:v>
                </c:pt>
                <c:pt idx="1095">
                  <c:v>7.3192266688010667E-4</c:v>
                </c:pt>
                <c:pt idx="1096">
                  <c:v>5.4237653954642188E-4</c:v>
                </c:pt>
                <c:pt idx="1097">
                  <c:v>2.7788771024899009E-4</c:v>
                </c:pt>
                <c:pt idx="1098">
                  <c:v>1.6120155965068157E-4</c:v>
                </c:pt>
                <c:pt idx="1099">
                  <c:v>1.0853625905444709E-4</c:v>
                </c:pt>
                <c:pt idx="1100">
                  <c:v>4.2286752528197635E-5</c:v>
                </c:pt>
                <c:pt idx="1101">
                  <c:v>1.6981858113880228E-5</c:v>
                </c:pt>
                <c:pt idx="1102">
                  <c:v>2.966693254956524E-6</c:v>
                </c:pt>
                <c:pt idx="1103">
                  <c:v>1.0463926693457047E-6</c:v>
                </c:pt>
                <c:pt idx="1105">
                  <c:v>0</c:v>
                </c:pt>
                <c:pt idx="1106">
                  <c:v>5.517364584938439E-2</c:v>
                </c:pt>
                <c:pt idx="1107">
                  <c:v>2.6214575347519073E-2</c:v>
                </c:pt>
                <c:pt idx="1108">
                  <c:v>1.47590156310152E-2</c:v>
                </c:pt>
                <c:pt idx="1109">
                  <c:v>8.7531714200915073E-3</c:v>
                </c:pt>
                <c:pt idx="1110">
                  <c:v>5.7667121965781993E-3</c:v>
                </c:pt>
                <c:pt idx="1111">
                  <c:v>2.4769821829361545E-3</c:v>
                </c:pt>
                <c:pt idx="1112">
                  <c:v>1.7848181781654798E-3</c:v>
                </c:pt>
                <c:pt idx="1113">
                  <c:v>6.90338764757506E-4</c:v>
                </c:pt>
                <c:pt idx="1114">
                  <c:v>4.6747616817269699E-4</c:v>
                </c:pt>
                <c:pt idx="1115">
                  <c:v>2.5991799464428357E-4</c:v>
                </c:pt>
                <c:pt idx="1116">
                  <c:v>1.4853478007951614E-4</c:v>
                </c:pt>
                <c:pt idx="1117">
                  <c:v>1.0305378426918989E-4</c:v>
                </c:pt>
                <c:pt idx="1118">
                  <c:v>4.1129375238898526E-5</c:v>
                </c:pt>
                <c:pt idx="1119">
                  <c:v>1.6597612750505914E-5</c:v>
                </c:pt>
                <c:pt idx="1120">
                  <c:v>2.3866364376448107E-6</c:v>
                </c:pt>
                <c:pt idx="1121">
                  <c:v>1.0463926693459457E-6</c:v>
                </c:pt>
                <c:pt idx="1123">
                  <c:v>0</c:v>
                </c:pt>
                <c:pt idx="1140">
                  <c:v>0</c:v>
                </c:pt>
              </c:numCache>
            </c:numRef>
          </c:yVal>
          <c:smooth val="0"/>
        </c:ser>
        <c:ser>
          <c:idx val="3"/>
          <c:order val="3"/>
          <c:tx>
            <c:v>(identity)</c:v>
          </c:tx>
          <c:spPr>
            <a:ln w="15875">
              <a:solidFill>
                <a:schemeClr val="bg1">
                  <a:lumMod val="65000"/>
                </a:schemeClr>
              </a:solidFill>
            </a:ln>
          </c:spPr>
          <c:marker>
            <c:symbol val="none"/>
          </c:marker>
          <c:xVal>
            <c:numRef>
              <c:f>'RG-Skim delta graphs'!$B$1:$B$2</c:f>
              <c:numCache>
                <c:formatCode>General</c:formatCode>
                <c:ptCount val="2"/>
                <c:pt idx="0">
                  <c:v>1</c:v>
                </c:pt>
                <c:pt idx="1">
                  <c:v>9.9999999999999995E-7</c:v>
                </c:pt>
              </c:numCache>
            </c:numRef>
          </c:xVal>
          <c:yVal>
            <c:numRef>
              <c:f>'RG-Skim delta graphs'!$C$1:$C$2</c:f>
              <c:numCache>
                <c:formatCode>General</c:formatCode>
                <c:ptCount val="2"/>
                <c:pt idx="0">
                  <c:v>1</c:v>
                </c:pt>
                <c:pt idx="1">
                  <c:v>9.9999999999999995E-7</c:v>
                </c:pt>
              </c:numCache>
            </c:numRef>
          </c:yVal>
          <c:smooth val="0"/>
        </c:ser>
        <c:ser>
          <c:idx val="4"/>
          <c:order val="4"/>
          <c:spPr>
            <a:ln>
              <a:solidFill>
                <a:srgbClr val="7F9777"/>
              </a:solidFill>
            </a:ln>
          </c:spPr>
          <c:marker>
            <c:symbol val="diamond"/>
            <c:size val="7"/>
            <c:spPr>
              <a:solidFill>
                <a:srgbClr val="7F9777"/>
              </a:solidFill>
            </c:spPr>
          </c:marker>
          <c:xVal>
            <c:numRef>
              <c:f>'RG-Skim delta graphs'!$B$303:$B$337</c:f>
              <c:numCache>
                <c:formatCode>General</c:formatCode>
                <c:ptCount val="35"/>
                <c:pt idx="0">
                  <c:v>0.12898000000000001</c:v>
                </c:pt>
                <c:pt idx="1">
                  <c:v>3.4720000000000001E-2</c:v>
                </c:pt>
                <c:pt idx="2">
                  <c:v>1.5820000000000001E-2</c:v>
                </c:pt>
                <c:pt idx="3">
                  <c:v>1.047E-2</c:v>
                </c:pt>
                <c:pt idx="4">
                  <c:v>7.1900000000000002E-3</c:v>
                </c:pt>
                <c:pt idx="5">
                  <c:v>7.7299999999999999E-3</c:v>
                </c:pt>
                <c:pt idx="6">
                  <c:v>4.15E-3</c:v>
                </c:pt>
                <c:pt idx="7">
                  <c:v>2.8400000000000001E-3</c:v>
                </c:pt>
                <c:pt idx="8">
                  <c:v>2.3400000000000001E-3</c:v>
                </c:pt>
                <c:pt idx="9">
                  <c:v>1.8500000000000001E-3</c:v>
                </c:pt>
                <c:pt idx="10">
                  <c:v>2.2599999999999999E-3</c:v>
                </c:pt>
                <c:pt idx="11">
                  <c:v>1.5E-3</c:v>
                </c:pt>
                <c:pt idx="12">
                  <c:v>1.72E-3</c:v>
                </c:pt>
                <c:pt idx="13">
                  <c:v>9.1E-4</c:v>
                </c:pt>
                <c:pt idx="14">
                  <c:v>8.5999999999999998E-4</c:v>
                </c:pt>
                <c:pt idx="15">
                  <c:v>7.5000000000000002E-4</c:v>
                </c:pt>
                <c:pt idx="16">
                  <c:v>7.3999999999999999E-4</c:v>
                </c:pt>
                <c:pt idx="17">
                  <c:v>5.6999999999999998E-4</c:v>
                </c:pt>
                <c:pt idx="18">
                  <c:v>5.1999999999999995E-4</c:v>
                </c:pt>
                <c:pt idx="19">
                  <c:v>6.0999999999999997E-4</c:v>
                </c:pt>
                <c:pt idx="20">
                  <c:v>3.6999999999999999E-4</c:v>
                </c:pt>
                <c:pt idx="21">
                  <c:v>3.6000000000000002E-4</c:v>
                </c:pt>
                <c:pt idx="22">
                  <c:v>4.2000000000000002E-4</c:v>
                </c:pt>
                <c:pt idx="23">
                  <c:v>2.9999999999999997E-4</c:v>
                </c:pt>
                <c:pt idx="24">
                  <c:v>2.9999999999999997E-4</c:v>
                </c:pt>
                <c:pt idx="25">
                  <c:v>4.0999999999999999E-4</c:v>
                </c:pt>
                <c:pt idx="26">
                  <c:v>2.5000000000000001E-4</c:v>
                </c:pt>
                <c:pt idx="27">
                  <c:v>2.9999999999999997E-4</c:v>
                </c:pt>
                <c:pt idx="28">
                  <c:v>1.9000000000000001E-4</c:v>
                </c:pt>
                <c:pt idx="29">
                  <c:v>2.1000000000000001E-4</c:v>
                </c:pt>
                <c:pt idx="30">
                  <c:v>2.7999999999999998E-4</c:v>
                </c:pt>
                <c:pt idx="31">
                  <c:v>1.9000000000000001E-4</c:v>
                </c:pt>
                <c:pt idx="32">
                  <c:v>1.6000000000000001E-4</c:v>
                </c:pt>
                <c:pt idx="33">
                  <c:v>2.1000000000000001E-4</c:v>
                </c:pt>
                <c:pt idx="34">
                  <c:v>1.3999999999999999E-4</c:v>
                </c:pt>
              </c:numCache>
            </c:numRef>
          </c:xVal>
          <c:yVal>
            <c:numRef>
              <c:f>'RG-Skim delta graphs'!$C$303:$C$337</c:f>
              <c:numCache>
                <c:formatCode>General</c:formatCode>
                <c:ptCount val="35"/>
                <c:pt idx="0">
                  <c:v>1.1468427659647895</c:v>
                </c:pt>
                <c:pt idx="1">
                  <c:v>0.60030786208132303</c:v>
                </c:pt>
                <c:pt idx="2">
                  <c:v>0.30643864553003608</c:v>
                </c:pt>
                <c:pt idx="3">
                  <c:v>0.23760925903677946</c:v>
                </c:pt>
                <c:pt idx="4">
                  <c:v>0.21549512997791087</c:v>
                </c:pt>
                <c:pt idx="5">
                  <c:v>0.23129093644853127</c:v>
                </c:pt>
                <c:pt idx="6">
                  <c:v>0.1288534510816142</c:v>
                </c:pt>
                <c:pt idx="7">
                  <c:v>0.24137336611062943</c:v>
                </c:pt>
                <c:pt idx="8">
                  <c:v>0.13792763777750253</c:v>
                </c:pt>
                <c:pt idx="9">
                  <c:v>0.20648815947976987</c:v>
                </c:pt>
                <c:pt idx="10">
                  <c:v>7.4811628092768173E-2</c:v>
                </c:pt>
                <c:pt idx="11">
                  <c:v>8.2003761251731519E-2</c:v>
                </c:pt>
                <c:pt idx="12">
                  <c:v>3.6565611574542585E-2</c:v>
                </c:pt>
                <c:pt idx="13">
                  <c:v>5.323522861587817E-2</c:v>
                </c:pt>
                <c:pt idx="14">
                  <c:v>3.1389964347998872E-2</c:v>
                </c:pt>
                <c:pt idx="15">
                  <c:v>3.8582097506962204E-2</c:v>
                </c:pt>
                <c:pt idx="16">
                  <c:v>2.8499667844864067E-2</c:v>
                </c:pt>
                <c:pt idx="17">
                  <c:v>3.1658829138988147E-2</c:v>
                </c:pt>
                <c:pt idx="18">
                  <c:v>1.9761562137712348E-2</c:v>
                </c:pt>
                <c:pt idx="19">
                  <c:v>2.3996182595793565E-2</c:v>
                </c:pt>
                <c:pt idx="20">
                  <c:v>5.8814173028905806E-2</c:v>
                </c:pt>
                <c:pt idx="21">
                  <c:v>2.3391236816067678E-2</c:v>
                </c:pt>
                <c:pt idx="22">
                  <c:v>2.4735560771014097E-2</c:v>
                </c:pt>
                <c:pt idx="23">
                  <c:v>2.0837021301669485E-2</c:v>
                </c:pt>
                <c:pt idx="24">
                  <c:v>1.8686102973755215E-2</c:v>
                </c:pt>
                <c:pt idx="25">
                  <c:v>2.1912480465626619E-2</c:v>
                </c:pt>
                <c:pt idx="26">
                  <c:v>2.3727317804804283E-2</c:v>
                </c:pt>
                <c:pt idx="27">
                  <c:v>1.2905509967485617E-2</c:v>
                </c:pt>
                <c:pt idx="28">
                  <c:v>2.0366507917438239E-2</c:v>
                </c:pt>
                <c:pt idx="29">
                  <c:v>1.2636645176496332E-2</c:v>
                </c:pt>
                <c:pt idx="30">
                  <c:v>1.7879508600787367E-2</c:v>
                </c:pt>
                <c:pt idx="31">
                  <c:v>1.7140130425566835E-2</c:v>
                </c:pt>
                <c:pt idx="32">
                  <c:v>1.6938481832324871E-2</c:v>
                </c:pt>
                <c:pt idx="33">
                  <c:v>1.2569428978749011E-2</c:v>
                </c:pt>
                <c:pt idx="34">
                  <c:v>2.6684830505686406E-2</c:v>
                </c:pt>
              </c:numCache>
            </c:numRef>
          </c:yVal>
          <c:smooth val="0"/>
        </c:ser>
        <c:ser>
          <c:idx val="5"/>
          <c:order val="5"/>
          <c:spPr>
            <a:ln>
              <a:solidFill>
                <a:schemeClr val="tx2"/>
              </a:solidFill>
            </a:ln>
          </c:spPr>
          <c:marker>
            <c:symbol val="square"/>
            <c:size val="5"/>
            <c:spPr>
              <a:solidFill>
                <a:schemeClr val="tx2"/>
              </a:solidFill>
              <a:ln>
                <a:solidFill>
                  <a:schemeClr val="accent2"/>
                </a:solidFill>
              </a:ln>
            </c:spPr>
          </c:marker>
          <c:xVal>
            <c:numRef>
              <c:f>'RG-Skim delta graphs'!$B$303:$B$337</c:f>
              <c:numCache>
                <c:formatCode>General</c:formatCode>
                <c:ptCount val="35"/>
                <c:pt idx="0">
                  <c:v>0.12898000000000001</c:v>
                </c:pt>
                <c:pt idx="1">
                  <c:v>3.4720000000000001E-2</c:v>
                </c:pt>
                <c:pt idx="2">
                  <c:v>1.5820000000000001E-2</c:v>
                </c:pt>
                <c:pt idx="3">
                  <c:v>1.047E-2</c:v>
                </c:pt>
                <c:pt idx="4">
                  <c:v>7.1900000000000002E-3</c:v>
                </c:pt>
                <c:pt idx="5">
                  <c:v>7.7299999999999999E-3</c:v>
                </c:pt>
                <c:pt idx="6">
                  <c:v>4.15E-3</c:v>
                </c:pt>
                <c:pt idx="7">
                  <c:v>2.8400000000000001E-3</c:v>
                </c:pt>
                <c:pt idx="8">
                  <c:v>2.3400000000000001E-3</c:v>
                </c:pt>
                <c:pt idx="9">
                  <c:v>1.8500000000000001E-3</c:v>
                </c:pt>
                <c:pt idx="10">
                  <c:v>2.2599999999999999E-3</c:v>
                </c:pt>
                <c:pt idx="11">
                  <c:v>1.5E-3</c:v>
                </c:pt>
                <c:pt idx="12">
                  <c:v>1.72E-3</c:v>
                </c:pt>
                <c:pt idx="13">
                  <c:v>9.1E-4</c:v>
                </c:pt>
                <c:pt idx="14">
                  <c:v>8.5999999999999998E-4</c:v>
                </c:pt>
                <c:pt idx="15">
                  <c:v>7.5000000000000002E-4</c:v>
                </c:pt>
                <c:pt idx="16">
                  <c:v>7.3999999999999999E-4</c:v>
                </c:pt>
                <c:pt idx="17">
                  <c:v>5.6999999999999998E-4</c:v>
                </c:pt>
                <c:pt idx="18">
                  <c:v>5.1999999999999995E-4</c:v>
                </c:pt>
                <c:pt idx="19">
                  <c:v>6.0999999999999997E-4</c:v>
                </c:pt>
                <c:pt idx="20">
                  <c:v>3.6999999999999999E-4</c:v>
                </c:pt>
                <c:pt idx="21">
                  <c:v>3.6000000000000002E-4</c:v>
                </c:pt>
                <c:pt idx="22">
                  <c:v>4.2000000000000002E-4</c:v>
                </c:pt>
                <c:pt idx="23">
                  <c:v>2.9999999999999997E-4</c:v>
                </c:pt>
                <c:pt idx="24">
                  <c:v>2.9999999999999997E-4</c:v>
                </c:pt>
                <c:pt idx="25">
                  <c:v>4.0999999999999999E-4</c:v>
                </c:pt>
                <c:pt idx="26">
                  <c:v>2.5000000000000001E-4</c:v>
                </c:pt>
                <c:pt idx="27">
                  <c:v>2.9999999999999997E-4</c:v>
                </c:pt>
                <c:pt idx="28">
                  <c:v>1.9000000000000001E-4</c:v>
                </c:pt>
                <c:pt idx="29">
                  <c:v>2.1000000000000001E-4</c:v>
                </c:pt>
                <c:pt idx="30">
                  <c:v>2.7999999999999998E-4</c:v>
                </c:pt>
                <c:pt idx="31">
                  <c:v>1.9000000000000001E-4</c:v>
                </c:pt>
                <c:pt idx="32">
                  <c:v>1.6000000000000001E-4</c:v>
                </c:pt>
                <c:pt idx="33">
                  <c:v>2.1000000000000001E-4</c:v>
                </c:pt>
                <c:pt idx="34">
                  <c:v>1.3999999999999999E-4</c:v>
                </c:pt>
              </c:numCache>
            </c:numRef>
          </c:xVal>
          <c:yVal>
            <c:numRef>
              <c:f>'RG-Skim delta graphs'!$D$303:$D$337</c:f>
              <c:numCache>
                <c:formatCode>General</c:formatCode>
                <c:ptCount val="35"/>
                <c:pt idx="0">
                  <c:v>0.1205186425609464</c:v>
                </c:pt>
                <c:pt idx="1">
                  <c:v>5.4848417361813867E-2</c:v>
                </c:pt>
                <c:pt idx="2">
                  <c:v>2.5138857957498022E-2</c:v>
                </c:pt>
                <c:pt idx="3">
                  <c:v>1.2367780385507048E-2</c:v>
                </c:pt>
                <c:pt idx="4">
                  <c:v>1.1493969814791878E-2</c:v>
                </c:pt>
                <c:pt idx="5">
                  <c:v>5.8478092040169195E-3</c:v>
                </c:pt>
                <c:pt idx="6">
                  <c:v>1.0956240232813309E-2</c:v>
                </c:pt>
                <c:pt idx="7">
                  <c:v>6.0494577972588824E-3</c:v>
                </c:pt>
                <c:pt idx="8">
                  <c:v>5.4445120175329945E-3</c:v>
                </c:pt>
                <c:pt idx="9">
                  <c:v>3.6296746783553296E-3</c:v>
                </c:pt>
                <c:pt idx="10">
                  <c:v>2.6886479098928366E-3</c:v>
                </c:pt>
                <c:pt idx="11">
                  <c:v>4.8395662378071056E-3</c:v>
                </c:pt>
                <c:pt idx="12">
                  <c:v>2.5542155143981949E-3</c:v>
                </c:pt>
                <c:pt idx="13">
                  <c:v>3.5624584806080084E-3</c:v>
                </c:pt>
                <c:pt idx="14">
                  <c:v>1.9492697346723067E-3</c:v>
                </c:pt>
                <c:pt idx="15">
                  <c:v>2.3525669211562324E-3</c:v>
                </c:pt>
                <c:pt idx="16">
                  <c:v>1.6804049436830229E-3</c:v>
                </c:pt>
                <c:pt idx="17">
                  <c:v>2.2853507234089116E-3</c:v>
                </c:pt>
                <c:pt idx="18">
                  <c:v>1.4787563504410602E-3</c:v>
                </c:pt>
                <c:pt idx="19">
                  <c:v>1.6804049436830229E-3</c:v>
                </c:pt>
                <c:pt idx="20">
                  <c:v>2.2853507234089116E-3</c:v>
                </c:pt>
                <c:pt idx="21">
                  <c:v>1.3443239549464183E-3</c:v>
                </c:pt>
                <c:pt idx="22">
                  <c:v>1.3443239549464183E-3</c:v>
                </c:pt>
                <c:pt idx="23">
                  <c:v>1.4115401526937394E-3</c:v>
                </c:pt>
                <c:pt idx="24">
                  <c:v>1.2771077571990975E-3</c:v>
                </c:pt>
                <c:pt idx="25">
                  <c:v>1.2098915594517764E-3</c:v>
                </c:pt>
                <c:pt idx="26">
                  <c:v>1.6804049436830229E-3</c:v>
                </c:pt>
                <c:pt idx="27">
                  <c:v>1.0754591639571347E-3</c:v>
                </c:pt>
                <c:pt idx="28">
                  <c:v>1.3443239549464183E-3</c:v>
                </c:pt>
                <c:pt idx="29">
                  <c:v>8.7381057071517188E-4</c:v>
                </c:pt>
                <c:pt idx="30">
                  <c:v>1.1426753617044558E-3</c:v>
                </c:pt>
                <c:pt idx="31">
                  <c:v>1.2098915594517764E-3</c:v>
                </c:pt>
                <c:pt idx="32">
                  <c:v>1.0754591639571347E-3</c:v>
                </c:pt>
                <c:pt idx="33">
                  <c:v>8.7381057071517188E-4</c:v>
                </c:pt>
                <c:pt idx="34">
                  <c:v>1.2771077571990975E-3</c:v>
                </c:pt>
              </c:numCache>
            </c:numRef>
          </c:yVal>
          <c:smooth val="0"/>
        </c:ser>
        <c:ser>
          <c:idx val="6"/>
          <c:order val="6"/>
          <c:spPr>
            <a:ln>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xVal>
            <c:numRef>
              <c:f>'RG-Skim delta graphs'!$B$303:$B$337</c:f>
              <c:numCache>
                <c:formatCode>General</c:formatCode>
                <c:ptCount val="35"/>
                <c:pt idx="0">
                  <c:v>0.12898000000000001</c:v>
                </c:pt>
                <c:pt idx="1">
                  <c:v>3.4720000000000001E-2</c:v>
                </c:pt>
                <c:pt idx="2">
                  <c:v>1.5820000000000001E-2</c:v>
                </c:pt>
                <c:pt idx="3">
                  <c:v>1.047E-2</c:v>
                </c:pt>
                <c:pt idx="4">
                  <c:v>7.1900000000000002E-3</c:v>
                </c:pt>
                <c:pt idx="5">
                  <c:v>7.7299999999999999E-3</c:v>
                </c:pt>
                <c:pt idx="6">
                  <c:v>4.15E-3</c:v>
                </c:pt>
                <c:pt idx="7">
                  <c:v>2.8400000000000001E-3</c:v>
                </c:pt>
                <c:pt idx="8">
                  <c:v>2.3400000000000001E-3</c:v>
                </c:pt>
                <c:pt idx="9">
                  <c:v>1.8500000000000001E-3</c:v>
                </c:pt>
                <c:pt idx="10">
                  <c:v>2.2599999999999999E-3</c:v>
                </c:pt>
                <c:pt idx="11">
                  <c:v>1.5E-3</c:v>
                </c:pt>
                <c:pt idx="12">
                  <c:v>1.72E-3</c:v>
                </c:pt>
                <c:pt idx="13">
                  <c:v>9.1E-4</c:v>
                </c:pt>
                <c:pt idx="14">
                  <c:v>8.5999999999999998E-4</c:v>
                </c:pt>
                <c:pt idx="15">
                  <c:v>7.5000000000000002E-4</c:v>
                </c:pt>
                <c:pt idx="16">
                  <c:v>7.3999999999999999E-4</c:v>
                </c:pt>
                <c:pt idx="17">
                  <c:v>5.6999999999999998E-4</c:v>
                </c:pt>
                <c:pt idx="18">
                  <c:v>5.1999999999999995E-4</c:v>
                </c:pt>
                <c:pt idx="19">
                  <c:v>6.0999999999999997E-4</c:v>
                </c:pt>
                <c:pt idx="20">
                  <c:v>3.6999999999999999E-4</c:v>
                </c:pt>
                <c:pt idx="21">
                  <c:v>3.6000000000000002E-4</c:v>
                </c:pt>
                <c:pt idx="22">
                  <c:v>4.2000000000000002E-4</c:v>
                </c:pt>
                <c:pt idx="23">
                  <c:v>2.9999999999999997E-4</c:v>
                </c:pt>
                <c:pt idx="24">
                  <c:v>2.9999999999999997E-4</c:v>
                </c:pt>
                <c:pt idx="25">
                  <c:v>4.0999999999999999E-4</c:v>
                </c:pt>
                <c:pt idx="26">
                  <c:v>2.5000000000000001E-4</c:v>
                </c:pt>
                <c:pt idx="27">
                  <c:v>2.9999999999999997E-4</c:v>
                </c:pt>
                <c:pt idx="28">
                  <c:v>1.9000000000000001E-4</c:v>
                </c:pt>
                <c:pt idx="29">
                  <c:v>2.1000000000000001E-4</c:v>
                </c:pt>
                <c:pt idx="30">
                  <c:v>2.7999999999999998E-4</c:v>
                </c:pt>
                <c:pt idx="31">
                  <c:v>1.9000000000000001E-4</c:v>
                </c:pt>
                <c:pt idx="32">
                  <c:v>1.6000000000000001E-4</c:v>
                </c:pt>
                <c:pt idx="33">
                  <c:v>2.1000000000000001E-4</c:v>
                </c:pt>
                <c:pt idx="34">
                  <c:v>1.3999999999999999E-4</c:v>
                </c:pt>
              </c:numCache>
            </c:numRef>
          </c:xVal>
          <c:yVal>
            <c:numRef>
              <c:f>'RG-Skim delta graphs'!$E$303:$E$337</c:f>
              <c:numCache>
                <c:formatCode>General</c:formatCode>
                <c:ptCount val="35"/>
                <c:pt idx="0">
                  <c:v>7.3655509491514268E-2</c:v>
                </c:pt>
                <c:pt idx="1">
                  <c:v>2.4681787812816242E-2</c:v>
                </c:pt>
                <c:pt idx="2">
                  <c:v>1.1083951008533219E-2</c:v>
                </c:pt>
                <c:pt idx="3">
                  <c:v>5.6528822305496884E-3</c:v>
                </c:pt>
                <c:pt idx="4">
                  <c:v>4.5975879259167506E-3</c:v>
                </c:pt>
                <c:pt idx="5">
                  <c:v>2.6684830505686406E-3</c:v>
                </c:pt>
                <c:pt idx="6">
                  <c:v>4.0733015834876476E-3</c:v>
                </c:pt>
                <c:pt idx="7">
                  <c:v>2.1845264267879301E-3</c:v>
                </c:pt>
                <c:pt idx="8">
                  <c:v>2.0097643126448955E-3</c:v>
                </c:pt>
                <c:pt idx="9">
                  <c:v>1.3376023351716862E-3</c:v>
                </c:pt>
                <c:pt idx="10">
                  <c:v>1.0351294453087422E-3</c:v>
                </c:pt>
                <c:pt idx="11">
                  <c:v>1.6736833239082908E-3</c:v>
                </c:pt>
                <c:pt idx="12">
                  <c:v>9.4774838823722491E-4</c:v>
                </c:pt>
                <c:pt idx="13">
                  <c:v>1.3308807153969543E-3</c:v>
                </c:pt>
                <c:pt idx="14">
                  <c:v>8.0659437296785104E-4</c:v>
                </c:pt>
                <c:pt idx="15">
                  <c:v>8.2003761251731521E-4</c:v>
                </c:pt>
                <c:pt idx="16">
                  <c:v>7.2593493567106593E-4</c:v>
                </c:pt>
                <c:pt idx="17">
                  <c:v>7.9315113341838677E-4</c:v>
                </c:pt>
                <c:pt idx="18">
                  <c:v>6.519971181490129E-4</c:v>
                </c:pt>
                <c:pt idx="19">
                  <c:v>6.452754983742807E-4</c:v>
                </c:pt>
                <c:pt idx="20">
                  <c:v>7.9315113341838677E-4</c:v>
                </c:pt>
                <c:pt idx="21">
                  <c:v>5.7133768085222789E-4</c:v>
                </c:pt>
                <c:pt idx="22">
                  <c:v>5.1084310287963892E-4</c:v>
                </c:pt>
                <c:pt idx="23">
                  <c:v>5.5117282152803153E-4</c:v>
                </c:pt>
                <c:pt idx="24">
                  <c:v>5.2428634242910309E-4</c:v>
                </c:pt>
                <c:pt idx="25">
                  <c:v>4.7723500400597855E-4</c:v>
                </c:pt>
                <c:pt idx="26">
                  <c:v>6.049457797258882E-4</c:v>
                </c:pt>
                <c:pt idx="27">
                  <c:v>4.6379176445651433E-4</c:v>
                </c:pt>
                <c:pt idx="28">
                  <c:v>4.6379176445651433E-4</c:v>
                </c:pt>
                <c:pt idx="29">
                  <c:v>3.6968908761026505E-4</c:v>
                </c:pt>
                <c:pt idx="30">
                  <c:v>4.0329718648392552E-4</c:v>
                </c:pt>
                <c:pt idx="31">
                  <c:v>4.5034852490705016E-4</c:v>
                </c:pt>
                <c:pt idx="32">
                  <c:v>4.1001880625865761E-4</c:v>
                </c:pt>
                <c:pt idx="33">
                  <c:v>3.5624584806080088E-4</c:v>
                </c:pt>
                <c:pt idx="34">
                  <c:v>4.0329718648392552E-4</c:v>
                </c:pt>
              </c:numCache>
            </c:numRef>
          </c:yVal>
          <c:smooth val="0"/>
        </c:ser>
        <c:dLbls>
          <c:showLegendKey val="0"/>
          <c:showVal val="0"/>
          <c:showCatName val="0"/>
          <c:showSerName val="0"/>
          <c:showPercent val="0"/>
          <c:showBubbleSize val="0"/>
        </c:dLbls>
        <c:axId val="93469696"/>
        <c:axId val="93476352"/>
      </c:scatterChart>
      <c:valAx>
        <c:axId val="93469696"/>
        <c:scaling>
          <c:logBase val="10"/>
          <c:orientation val="minMax"/>
          <c:max val="1"/>
          <c:min val="1.0000000000000004E-7"/>
        </c:scaling>
        <c:delete val="0"/>
        <c:axPos val="b"/>
        <c:majorGridlines/>
        <c:title>
          <c:tx>
            <c:rich>
              <a:bodyPr/>
              <a:lstStyle/>
              <a:p>
                <a:pPr>
                  <a:defRPr/>
                </a:pPr>
                <a:r>
                  <a:rPr lang="en-US"/>
                  <a:t>Relative Gap (posterior)</a:t>
                </a:r>
              </a:p>
            </c:rich>
          </c:tx>
          <c:layout/>
          <c:overlay val="0"/>
        </c:title>
        <c:numFmt formatCode="General" sourceLinked="1"/>
        <c:majorTickMark val="out"/>
        <c:minorTickMark val="none"/>
        <c:tickLblPos val="low"/>
        <c:crossAx val="93476352"/>
        <c:crosses val="autoZero"/>
        <c:crossBetween val="midCat"/>
      </c:valAx>
      <c:valAx>
        <c:axId val="93476352"/>
        <c:scaling>
          <c:logBase val="10"/>
          <c:orientation val="minMax"/>
          <c:max val="1"/>
          <c:min val="1.0000000000000004E-6"/>
        </c:scaling>
        <c:delete val="0"/>
        <c:axPos val="l"/>
        <c:majorGridlines/>
        <c:title>
          <c:tx>
            <c:rich>
              <a:bodyPr rot="-5400000" vert="horz"/>
              <a:lstStyle/>
              <a:p>
                <a:pPr>
                  <a:defRPr/>
                </a:pPr>
                <a:r>
                  <a:rPr lang="en-US" dirty="0"/>
                  <a:t>Relative Skim </a:t>
                </a:r>
                <a:r>
                  <a:rPr lang="en-US" dirty="0" smtClean="0"/>
                  <a:t>Error</a:t>
                </a:r>
                <a:endParaRPr lang="en-US" dirty="0"/>
              </a:p>
            </c:rich>
          </c:tx>
          <c:layout/>
          <c:overlay val="0"/>
        </c:title>
        <c:numFmt formatCode="General" sourceLinked="1"/>
        <c:majorTickMark val="out"/>
        <c:minorTickMark val="none"/>
        <c:tickLblPos val="low"/>
        <c:crossAx val="93469696"/>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2911441625354"/>
          <c:y val="1.9027454473075186E-2"/>
          <c:w val="0.81734434237386999"/>
          <c:h val="0.87358355205599303"/>
        </c:manualLayout>
      </c:layout>
      <c:scatterChart>
        <c:scatterStyle val="lineMarker"/>
        <c:varyColors val="0"/>
        <c:ser>
          <c:idx val="0"/>
          <c:order val="0"/>
          <c:tx>
            <c:strRef>
              <c:f>'RG-Skim delta graphs'!$C$4</c:f>
              <c:strCache>
                <c:ptCount val="1"/>
                <c:pt idx="0">
                  <c:v>Extreme/atl</c:v>
                </c:pt>
              </c:strCache>
            </c:strRef>
          </c:tx>
          <c:spPr>
            <a:ln>
              <a:solidFill>
                <a:schemeClr val="accent1">
                  <a:lumMod val="40000"/>
                  <a:lumOff val="60000"/>
                  <a:alpha val="50000"/>
                </a:schemeClr>
              </a:solidFill>
            </a:ln>
          </c:spPr>
          <c:marker>
            <c:symbol val="diamond"/>
            <c:size val="5"/>
            <c:spPr>
              <a:solidFill>
                <a:schemeClr val="accent1">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graphs'!$C$7:$C$1161</c:f>
              <c:numCache>
                <c:formatCode>General</c:formatCode>
                <c:ptCount val="1155"/>
                <c:pt idx="0">
                  <c:v>4.0158989506114358</c:v>
                </c:pt>
                <c:pt idx="1">
                  <c:v>1.5225813113723135</c:v>
                </c:pt>
                <c:pt idx="2">
                  <c:v>1.1793754056744927</c:v>
                </c:pt>
                <c:pt idx="3">
                  <c:v>0.56044865681716172</c:v>
                </c:pt>
                <c:pt idx="4">
                  <c:v>0.54660212008121367</c:v>
                </c:pt>
                <c:pt idx="5">
                  <c:v>0.36868084464405526</c:v>
                </c:pt>
                <c:pt idx="6">
                  <c:v>0.32324269496686631</c:v>
                </c:pt>
                <c:pt idx="7">
                  <c:v>0.28593770521710316</c:v>
                </c:pt>
                <c:pt idx="8">
                  <c:v>0.37607462639626049</c:v>
                </c:pt>
                <c:pt idx="9">
                  <c:v>0.23881915059623121</c:v>
                </c:pt>
                <c:pt idx="10">
                  <c:v>0.39771824207089784</c:v>
                </c:pt>
                <c:pt idx="11">
                  <c:v>0.32364599215335021</c:v>
                </c:pt>
                <c:pt idx="12">
                  <c:v>0.2952807567039808</c:v>
                </c:pt>
                <c:pt idx="13">
                  <c:v>0.18659216494656286</c:v>
                </c:pt>
                <c:pt idx="14">
                  <c:v>0.28089649038605413</c:v>
                </c:pt>
                <c:pt idx="15">
                  <c:v>0.16696503520434516</c:v>
                </c:pt>
                <c:pt idx="16">
                  <c:v>0.14263277161981497</c:v>
                </c:pt>
                <c:pt idx="17">
                  <c:v>0.2422471766813446</c:v>
                </c:pt>
                <c:pt idx="18">
                  <c:v>0.13718825960228198</c:v>
                </c:pt>
                <c:pt idx="19">
                  <c:v>0.12193018271364015</c:v>
                </c:pt>
                <c:pt idx="20">
                  <c:v>0.17892951840336827</c:v>
                </c:pt>
                <c:pt idx="21">
                  <c:v>0.18013940996282007</c:v>
                </c:pt>
                <c:pt idx="22">
                  <c:v>0.13080272081628649</c:v>
                </c:pt>
                <c:pt idx="23">
                  <c:v>0.11124280727181612</c:v>
                </c:pt>
                <c:pt idx="24">
                  <c:v>0.23606328648859107</c:v>
                </c:pt>
                <c:pt idx="25">
                  <c:v>0.17207346623314154</c:v>
                </c:pt>
                <c:pt idx="26">
                  <c:v>0.12912231587260348</c:v>
                </c:pt>
                <c:pt idx="27">
                  <c:v>0.10142924240070726</c:v>
                </c:pt>
                <c:pt idx="28">
                  <c:v>0.16138609079131752</c:v>
                </c:pt>
                <c:pt idx="29">
                  <c:v>0.18074435574254594</c:v>
                </c:pt>
                <c:pt idx="30">
                  <c:v>0.13779320538200787</c:v>
                </c:pt>
                <c:pt idx="31">
                  <c:v>8.1062734483269019E-2</c:v>
                </c:pt>
                <c:pt idx="32">
                  <c:v>0.14182617724684712</c:v>
                </c:pt>
                <c:pt idx="33">
                  <c:v>8.7784354258001115E-2</c:v>
                </c:pt>
                <c:pt idx="34">
                  <c:v>0.11124280727181612</c:v>
                </c:pt>
                <c:pt idx="35">
                  <c:v>7.4542763301778892E-2</c:v>
                </c:pt>
                <c:pt idx="36">
                  <c:v>0.12569428978749012</c:v>
                </c:pt>
                <c:pt idx="37">
                  <c:v>7.0845872425676248E-2</c:v>
                </c:pt>
                <c:pt idx="38">
                  <c:v>7.5954303454472627E-2</c:v>
                </c:pt>
                <c:pt idx="39">
                  <c:v>0.12482047921677494</c:v>
                </c:pt>
                <c:pt idx="40">
                  <c:v>0.10189975578493851</c:v>
                </c:pt>
                <c:pt idx="41">
                  <c:v>5.7940362458190627E-2</c:v>
                </c:pt>
                <c:pt idx="42">
                  <c:v>9.8942243084056386E-2</c:v>
                </c:pt>
                <c:pt idx="43">
                  <c:v>6.5065279419406652E-2</c:v>
                </c:pt>
                <c:pt idx="44">
                  <c:v>9.0809083156630555E-2</c:v>
                </c:pt>
                <c:pt idx="45">
                  <c:v>6.9837629459466422E-2</c:v>
                </c:pt>
                <c:pt idx="46">
                  <c:v>5.6864903294233493E-2</c:v>
                </c:pt>
                <c:pt idx="47">
                  <c:v>6.7417846340562873E-2</c:v>
                </c:pt>
                <c:pt idx="48">
                  <c:v>5.9351902610884369E-2</c:v>
                </c:pt>
                <c:pt idx="49">
                  <c:v>8.3280869008930627E-2</c:v>
                </c:pt>
                <c:pt idx="50">
                  <c:v>9.484205502146982E-2</c:v>
                </c:pt>
                <c:pt idx="51">
                  <c:v>5.7133768085222775E-2</c:v>
                </c:pt>
                <c:pt idx="52">
                  <c:v>7.111473721666553E-2</c:v>
                </c:pt>
                <c:pt idx="53">
                  <c:v>3.4549125642122952E-2</c:v>
                </c:pt>
                <c:pt idx="54">
                  <c:v>7.0375359041444999E-2</c:v>
                </c:pt>
                <c:pt idx="55">
                  <c:v>7.205576398512803E-2</c:v>
                </c:pt>
                <c:pt idx="56">
                  <c:v>6.5334144210395934E-2</c:v>
                </c:pt>
                <c:pt idx="57">
                  <c:v>3.5490152410585445E-2</c:v>
                </c:pt>
                <c:pt idx="58">
                  <c:v>7.803800558463958E-2</c:v>
                </c:pt>
                <c:pt idx="59">
                  <c:v>4.2010123592075573E-2</c:v>
                </c:pt>
                <c:pt idx="60">
                  <c:v>5.6663254700991532E-2</c:v>
                </c:pt>
                <c:pt idx="61">
                  <c:v>3.9657556670919338E-2</c:v>
                </c:pt>
                <c:pt idx="62">
                  <c:v>8.4154679579645786E-2</c:v>
                </c:pt>
                <c:pt idx="63">
                  <c:v>5.5923876525771E-2</c:v>
                </c:pt>
                <c:pt idx="64">
                  <c:v>2.9843991799810489E-2</c:v>
                </c:pt>
                <c:pt idx="65">
                  <c:v>3.0247288986294415E-2</c:v>
                </c:pt>
                <c:pt idx="66">
                  <c:v>6.3922604057702184E-2</c:v>
                </c:pt>
                <c:pt idx="67">
                  <c:v>4.2480636976306822E-2</c:v>
                </c:pt>
                <c:pt idx="68">
                  <c:v>3.1860477732230115E-2</c:v>
                </c:pt>
                <c:pt idx="69">
                  <c:v>3.0785018568272982E-2</c:v>
                </c:pt>
                <c:pt idx="70">
                  <c:v>4.4564339106473769E-2</c:v>
                </c:pt>
                <c:pt idx="71">
                  <c:v>2.63487495169498E-2</c:v>
                </c:pt>
                <c:pt idx="72">
                  <c:v>4.4631555304221089E-2</c:v>
                </c:pt>
                <c:pt idx="73">
                  <c:v>2.9306262217831919E-2</c:v>
                </c:pt>
                <c:pt idx="74">
                  <c:v>3.7909935529488993E-2</c:v>
                </c:pt>
                <c:pt idx="75">
                  <c:v>4.7521851807355887E-2</c:v>
                </c:pt>
                <c:pt idx="76">
                  <c:v>3.8514881309214884E-2</c:v>
                </c:pt>
                <c:pt idx="77">
                  <c:v>2.271907483859447E-2</c:v>
                </c:pt>
                <c:pt idx="78">
                  <c:v>4.0464151043887189E-2</c:v>
                </c:pt>
                <c:pt idx="79">
                  <c:v>3.2599855907450646E-2</c:v>
                </c:pt>
                <c:pt idx="80">
                  <c:v>3.3876963664649741E-2</c:v>
                </c:pt>
                <c:pt idx="81">
                  <c:v>2.3727317804804283E-2</c:v>
                </c:pt>
                <c:pt idx="82">
                  <c:v>4.584144686367287E-2</c:v>
                </c:pt>
                <c:pt idx="83">
                  <c:v>1.5258076888641848E-2</c:v>
                </c:pt>
                <c:pt idx="84">
                  <c:v>5.4512336373077265E-2</c:v>
                </c:pt>
                <c:pt idx="85">
                  <c:v>2.789472206513818E-2</c:v>
                </c:pt>
                <c:pt idx="86">
                  <c:v>4.1808474998833611E-2</c:v>
                </c:pt>
                <c:pt idx="87">
                  <c:v>1.8753319171502539E-2</c:v>
                </c:pt>
                <c:pt idx="88">
                  <c:v>5.3369661011372811E-2</c:v>
                </c:pt>
                <c:pt idx="89">
                  <c:v>3.0314505184041735E-2</c:v>
                </c:pt>
                <c:pt idx="90">
                  <c:v>2.2046912861121263E-2</c:v>
                </c:pt>
                <c:pt idx="91">
                  <c:v>4.4429906710979128E-2</c:v>
                </c:pt>
                <c:pt idx="92">
                  <c:v>1.7005698030072191E-2</c:v>
                </c:pt>
                <c:pt idx="93">
                  <c:v>3.4347477048880991E-2</c:v>
                </c:pt>
                <c:pt idx="94">
                  <c:v>2.1778048070131978E-2</c:v>
                </c:pt>
                <c:pt idx="95">
                  <c:v>4.7118554620871958E-2</c:v>
                </c:pt>
                <c:pt idx="96">
                  <c:v>2.1643615674637337E-2</c:v>
                </c:pt>
                <c:pt idx="97">
                  <c:v>1.9089400160239137E-2</c:v>
                </c:pt>
                <c:pt idx="98">
                  <c:v>3.4414693246628311E-2</c:v>
                </c:pt>
                <c:pt idx="99">
                  <c:v>2.4937209364256061E-2</c:v>
                </c:pt>
                <c:pt idx="100">
                  <c:v>3.3473666478165819E-2</c:v>
                </c:pt>
                <c:pt idx="101">
                  <c:v>2.3660101607056963E-2</c:v>
                </c:pt>
                <c:pt idx="102">
                  <c:v>1.9895994533206989E-2</c:v>
                </c:pt>
                <c:pt idx="103">
                  <c:v>2.5878236132718554E-2</c:v>
                </c:pt>
                <c:pt idx="104">
                  <c:v>3.5960665794816694E-2</c:v>
                </c:pt>
                <c:pt idx="105">
                  <c:v>4.2144555987570213E-2</c:v>
                </c:pt>
                <c:pt idx="106">
                  <c:v>2.1710831872384657E-2</c:v>
                </c:pt>
                <c:pt idx="107">
                  <c:v>2.4533912177772135E-2</c:v>
                </c:pt>
                <c:pt idx="108">
                  <c:v>1.8618886776007895E-2</c:v>
                </c:pt>
                <c:pt idx="109">
                  <c:v>4.3354447547021994E-2</c:v>
                </c:pt>
                <c:pt idx="110">
                  <c:v>2.1778048070131978E-2</c:v>
                </c:pt>
                <c:pt idx="111">
                  <c:v>1.9828778335459669E-2</c:v>
                </c:pt>
                <c:pt idx="112">
                  <c:v>1.9627129742217708E-2</c:v>
                </c:pt>
                <c:pt idx="113">
                  <c:v>2.9037397426842637E-2</c:v>
                </c:pt>
                <c:pt idx="114">
                  <c:v>2.5945452330465874E-2</c:v>
                </c:pt>
                <c:pt idx="115">
                  <c:v>2.2248561454363224E-2</c:v>
                </c:pt>
                <c:pt idx="116">
                  <c:v>1.7476211414303441E-2</c:v>
                </c:pt>
                <c:pt idx="117">
                  <c:v>1.9223832555733782E-2</c:v>
                </c:pt>
                <c:pt idx="118">
                  <c:v>2.7558641076401574E-2</c:v>
                </c:pt>
                <c:pt idx="119">
                  <c:v>2.2853507234089115E-2</c:v>
                </c:pt>
                <c:pt idx="120">
                  <c:v>1.9895994533206989E-2</c:v>
                </c:pt>
                <c:pt idx="121">
                  <c:v>2.6012668528213195E-2</c:v>
                </c:pt>
                <c:pt idx="122">
                  <c:v>2.4533912177772135E-2</c:v>
                </c:pt>
                <c:pt idx="123">
                  <c:v>3.2599855907450646E-2</c:v>
                </c:pt>
                <c:pt idx="124">
                  <c:v>2.426504738678285E-2</c:v>
                </c:pt>
                <c:pt idx="125">
                  <c:v>3.1188315754756907E-2</c:v>
                </c:pt>
                <c:pt idx="126">
                  <c:v>1.9963210730954313E-2</c:v>
                </c:pt>
                <c:pt idx="127">
                  <c:v>1.8081157194029328E-2</c:v>
                </c:pt>
                <c:pt idx="128">
                  <c:v>1.6400752250346304E-2</c:v>
                </c:pt>
                <c:pt idx="129">
                  <c:v>1.9627129742217708E-2</c:v>
                </c:pt>
                <c:pt idx="130">
                  <c:v>2.2517426245352509E-2</c:v>
                </c:pt>
                <c:pt idx="131">
                  <c:v>1.9761562137712348E-2</c:v>
                </c:pt>
                <c:pt idx="132">
                  <c:v>1.9358264951228422E-2</c:v>
                </c:pt>
                <c:pt idx="133">
                  <c:v>2.0433724115185559E-2</c:v>
                </c:pt>
                <c:pt idx="134">
                  <c:v>2.0433724115185559E-2</c:v>
                </c:pt>
                <c:pt idx="135">
                  <c:v>1.9694345939965028E-2</c:v>
                </c:pt>
                <c:pt idx="136">
                  <c:v>1.4653131108915959E-2</c:v>
                </c:pt>
                <c:pt idx="137">
                  <c:v>3.0314505184041735E-2</c:v>
                </c:pt>
                <c:pt idx="138">
                  <c:v>2.6684830505686406E-2</c:v>
                </c:pt>
                <c:pt idx="140">
                  <c:v>0</c:v>
                </c:pt>
                <c:pt idx="141">
                  <c:v>1.4044905691869229</c:v>
                </c:pt>
                <c:pt idx="142">
                  <c:v>0.67209551024911462</c:v>
                </c:pt>
                <c:pt idx="143">
                  <c:v>0.29049715010161176</c:v>
                </c:pt>
                <c:pt idx="144">
                  <c:v>0.29286024052319565</c:v>
                </c:pt>
                <c:pt idx="145">
                  <c:v>0.10495380906896941</c:v>
                </c:pt>
                <c:pt idx="146">
                  <c:v>7.9693187321003167E-2</c:v>
                </c:pt>
                <c:pt idx="147">
                  <c:v>4.4491288627063121E-2</c:v>
                </c:pt>
                <c:pt idx="148">
                  <c:v>0.10527975257539478</c:v>
                </c:pt>
                <c:pt idx="149">
                  <c:v>6.3151554369915597E-2</c:v>
                </c:pt>
                <c:pt idx="150">
                  <c:v>7.0403797387880093E-2</c:v>
                </c:pt>
                <c:pt idx="151">
                  <c:v>5.8669831156566744E-2</c:v>
                </c:pt>
                <c:pt idx="152">
                  <c:v>5.4025136190005214E-2</c:v>
                </c:pt>
                <c:pt idx="153">
                  <c:v>3.8216876128374724E-2</c:v>
                </c:pt>
                <c:pt idx="154">
                  <c:v>5.6469712488195489E-2</c:v>
                </c:pt>
                <c:pt idx="155">
                  <c:v>3.0475717850772171E-2</c:v>
                </c:pt>
                <c:pt idx="156">
                  <c:v>3.0068288467740456E-2</c:v>
                </c:pt>
                <c:pt idx="157">
                  <c:v>4.2535627588510892E-2</c:v>
                </c:pt>
                <c:pt idx="158">
                  <c:v>1.6460147074481228E-2</c:v>
                </c:pt>
                <c:pt idx="159">
                  <c:v>2.2490101943350587E-2</c:v>
                </c:pt>
                <c:pt idx="160">
                  <c:v>3.4224068174663932E-2</c:v>
                </c:pt>
                <c:pt idx="161">
                  <c:v>2.6727367526880409E-2</c:v>
                </c:pt>
                <c:pt idx="162">
                  <c:v>3.4712983434301993E-2</c:v>
                </c:pt>
                <c:pt idx="163">
                  <c:v>4.5550605022945577E-2</c:v>
                </c:pt>
                <c:pt idx="164">
                  <c:v>1.4341514282716315E-2</c:v>
                </c:pt>
                <c:pt idx="165">
                  <c:v>6.6981390570413704E-2</c:v>
                </c:pt>
                <c:pt idx="166">
                  <c:v>3.5609328076971765E-2</c:v>
                </c:pt>
                <c:pt idx="167">
                  <c:v>3.2023949506292684E-2</c:v>
                </c:pt>
                <c:pt idx="168">
                  <c:v>1.5237858925386085E-2</c:v>
                </c:pt>
                <c:pt idx="169">
                  <c:v>4.4246830997244094E-2</c:v>
                </c:pt>
                <c:pt idx="170">
                  <c:v>1.7926892853395396E-2</c:v>
                </c:pt>
                <c:pt idx="171">
                  <c:v>2.0941870287830077E-2</c:v>
                </c:pt>
                <c:pt idx="172">
                  <c:v>1.205990973773872E-2</c:v>
                </c:pt>
                <c:pt idx="173">
                  <c:v>4.709883667846608E-2</c:v>
                </c:pt>
                <c:pt idx="174">
                  <c:v>2.7134796909912121E-2</c:v>
                </c:pt>
                <c:pt idx="175">
                  <c:v>2.6401424020455037E-2</c:v>
                </c:pt>
                <c:pt idx="176">
                  <c:v>1.4260028406109973E-2</c:v>
                </c:pt>
                <c:pt idx="177">
                  <c:v>3.3164751778781476E-2</c:v>
                </c:pt>
                <c:pt idx="178">
                  <c:v>1.7926892853395396E-2</c:v>
                </c:pt>
                <c:pt idx="179">
                  <c:v>2.8601542688826288E-2</c:v>
                </c:pt>
                <c:pt idx="180">
                  <c:v>1.4585971912535344E-2</c:v>
                </c:pt>
                <c:pt idx="181">
                  <c:v>2.4364277105296466E-2</c:v>
                </c:pt>
                <c:pt idx="182">
                  <c:v>1.3119226133621176E-2</c:v>
                </c:pt>
                <c:pt idx="183">
                  <c:v>2.7297768663124809E-2</c:v>
                </c:pt>
                <c:pt idx="184">
                  <c:v>1.3526655516652889E-2</c:v>
                </c:pt>
                <c:pt idx="185">
                  <c:v>1.8334322236427111E-2</c:v>
                </c:pt>
                <c:pt idx="186">
                  <c:v>1.3037740257014834E-2</c:v>
                </c:pt>
                <c:pt idx="187">
                  <c:v>2.5749537007604295E-2</c:v>
                </c:pt>
                <c:pt idx="188">
                  <c:v>1.6949062334119282E-2</c:v>
                </c:pt>
                <c:pt idx="189">
                  <c:v>1.7356491717150997E-2</c:v>
                </c:pt>
                <c:pt idx="190">
                  <c:v>1.2711796750589461E-2</c:v>
                </c:pt>
                <c:pt idx="191">
                  <c:v>3.1372062493441939E-2</c:v>
                </c:pt>
                <c:pt idx="192">
                  <c:v>1.5808260061630486E-2</c:v>
                </c:pt>
                <c:pt idx="193">
                  <c:v>1.3689627269865575E-2</c:v>
                </c:pt>
                <c:pt idx="194">
                  <c:v>1.2467339120770433E-2</c:v>
                </c:pt>
                <c:pt idx="195">
                  <c:v>2.9090457948464345E-2</c:v>
                </c:pt>
                <c:pt idx="196">
                  <c:v>1.3771113146471918E-2</c:v>
                </c:pt>
                <c:pt idx="197">
                  <c:v>1.4097056652897287E-2</c:v>
                </c:pt>
                <c:pt idx="198">
                  <c:v>1.2711796750589461E-2</c:v>
                </c:pt>
                <c:pt idx="199">
                  <c:v>1.2467339120770433E-2</c:v>
                </c:pt>
                <c:pt idx="200">
                  <c:v>1.6867576457512939E-2</c:v>
                </c:pt>
                <c:pt idx="201">
                  <c:v>1.1978423861132377E-2</c:v>
                </c:pt>
                <c:pt idx="202">
                  <c:v>1.2548824997376777E-2</c:v>
                </c:pt>
                <c:pt idx="203">
                  <c:v>1.1733966231313349E-2</c:v>
                </c:pt>
                <c:pt idx="204">
                  <c:v>1.5237858925386085E-2</c:v>
                </c:pt>
                <c:pt idx="205">
                  <c:v>1.2793282627195805E-2</c:v>
                </c:pt>
                <c:pt idx="206">
                  <c:v>1.8578779866246137E-2</c:v>
                </c:pt>
                <c:pt idx="207">
                  <c:v>1.1978423861132377E-2</c:v>
                </c:pt>
                <c:pt idx="208">
                  <c:v>1.5971231814843171E-2</c:v>
                </c:pt>
                <c:pt idx="209">
                  <c:v>1.2467339120770433E-2</c:v>
                </c:pt>
                <c:pt idx="210">
                  <c:v>1.6867576457512939E-2</c:v>
                </c:pt>
                <c:pt idx="211">
                  <c:v>1.2222881490951406E-2</c:v>
                </c:pt>
                <c:pt idx="212">
                  <c:v>1.205990973773872E-2</c:v>
                </c:pt>
                <c:pt idx="213">
                  <c:v>1.1733966231313349E-2</c:v>
                </c:pt>
                <c:pt idx="214">
                  <c:v>2.0697412658011047E-2</c:v>
                </c:pt>
                <c:pt idx="215">
                  <c:v>1.3119226133621176E-2</c:v>
                </c:pt>
                <c:pt idx="216">
                  <c:v>1.2711796750589461E-2</c:v>
                </c:pt>
                <c:pt idx="217">
                  <c:v>1.1570994478100663E-2</c:v>
                </c:pt>
                <c:pt idx="218">
                  <c:v>1.1733966231313349E-2</c:v>
                </c:pt>
                <c:pt idx="219">
                  <c:v>1.1570994478100663E-2</c:v>
                </c:pt>
                <c:pt idx="220">
                  <c:v>1.140802272488798E-2</c:v>
                </c:pt>
                <c:pt idx="221">
                  <c:v>1.2630310873983119E-2</c:v>
                </c:pt>
                <c:pt idx="222">
                  <c:v>1.1245050971675294E-2</c:v>
                </c:pt>
                <c:pt idx="223">
                  <c:v>1.3445169640046547E-2</c:v>
                </c:pt>
                <c:pt idx="224">
                  <c:v>1.3200712010227518E-2</c:v>
                </c:pt>
                <c:pt idx="225">
                  <c:v>1.3445169640046547E-2</c:v>
                </c:pt>
                <c:pt idx="226">
                  <c:v>1.2467339120770433E-2</c:v>
                </c:pt>
                <c:pt idx="227">
                  <c:v>1.1000593341856265E-2</c:v>
                </c:pt>
                <c:pt idx="228">
                  <c:v>1.140802272488798E-2</c:v>
                </c:pt>
                <c:pt idx="229">
                  <c:v>1.205990973773872E-2</c:v>
                </c:pt>
                <c:pt idx="230">
                  <c:v>1.1815452107919691E-2</c:v>
                </c:pt>
                <c:pt idx="231">
                  <c:v>1.2222881490951406E-2</c:v>
                </c:pt>
                <c:pt idx="232">
                  <c:v>1.7845406976789054E-2</c:v>
                </c:pt>
                <c:pt idx="233">
                  <c:v>1.2711796750589461E-2</c:v>
                </c:pt>
                <c:pt idx="234">
                  <c:v>1.148950860149432E-2</c:v>
                </c:pt>
                <c:pt idx="235">
                  <c:v>1.205990973773872E-2</c:v>
                </c:pt>
                <c:pt idx="236">
                  <c:v>1.4585971912535344E-2</c:v>
                </c:pt>
                <c:pt idx="237">
                  <c:v>1.1815452107919691E-2</c:v>
                </c:pt>
                <c:pt idx="238">
                  <c:v>1.1815452107919691E-2</c:v>
                </c:pt>
                <c:pt idx="239">
                  <c:v>1.1978423861132377E-2</c:v>
                </c:pt>
                <c:pt idx="240">
                  <c:v>1.140802272488798E-2</c:v>
                </c:pt>
                <c:pt idx="241">
                  <c:v>1.1652480354707007E-2</c:v>
                </c:pt>
                <c:pt idx="242">
                  <c:v>1.2548824997376777E-2</c:v>
                </c:pt>
                <c:pt idx="243">
                  <c:v>1.205990973773872E-2</c:v>
                </c:pt>
                <c:pt idx="244">
                  <c:v>1.205990973773872E-2</c:v>
                </c:pt>
                <c:pt idx="245">
                  <c:v>1.1082079218462609E-2</c:v>
                </c:pt>
                <c:pt idx="246">
                  <c:v>2.0045525645160305E-2</c:v>
                </c:pt>
                <c:pt idx="247">
                  <c:v>1.5400830678598772E-2</c:v>
                </c:pt>
                <c:pt idx="248">
                  <c:v>1.1978423861132377E-2</c:v>
                </c:pt>
                <c:pt idx="249">
                  <c:v>1.295625438040849E-2</c:v>
                </c:pt>
                <c:pt idx="250">
                  <c:v>1.1733966231313349E-2</c:v>
                </c:pt>
                <c:pt idx="251">
                  <c:v>1.1896937984526033E-2</c:v>
                </c:pt>
                <c:pt idx="252">
                  <c:v>1.1570994478100663E-2</c:v>
                </c:pt>
                <c:pt idx="253">
                  <c:v>1.1896937984526033E-2</c:v>
                </c:pt>
                <c:pt idx="254">
                  <c:v>1.2141395614345062E-2</c:v>
                </c:pt>
                <c:pt idx="255">
                  <c:v>1.205990973773872E-2</c:v>
                </c:pt>
                <c:pt idx="256">
                  <c:v>1.1000593341856265E-2</c:v>
                </c:pt>
                <c:pt idx="257">
                  <c:v>1.1570994478100663E-2</c:v>
                </c:pt>
                <c:pt idx="258">
                  <c:v>1.2222881490951406E-2</c:v>
                </c:pt>
                <c:pt idx="259">
                  <c:v>1.1815452107919691E-2</c:v>
                </c:pt>
                <c:pt idx="260">
                  <c:v>1.238585324416409E-2</c:v>
                </c:pt>
                <c:pt idx="261">
                  <c:v>1.1815452107919691E-2</c:v>
                </c:pt>
                <c:pt idx="262">
                  <c:v>1.1570994478100663E-2</c:v>
                </c:pt>
                <c:pt idx="263">
                  <c:v>1.1326536848281638E-2</c:v>
                </c:pt>
                <c:pt idx="264">
                  <c:v>1.1245050971675294E-2</c:v>
                </c:pt>
                <c:pt idx="265">
                  <c:v>1.2467339120770433E-2</c:v>
                </c:pt>
                <c:pt idx="266">
                  <c:v>1.1570994478100663E-2</c:v>
                </c:pt>
                <c:pt idx="267">
                  <c:v>1.1978423861132377E-2</c:v>
                </c:pt>
                <c:pt idx="268">
                  <c:v>1.1326536848281638E-2</c:v>
                </c:pt>
                <c:pt idx="269">
                  <c:v>1.148950860149432E-2</c:v>
                </c:pt>
                <c:pt idx="270">
                  <c:v>1.1326536848281638E-2</c:v>
                </c:pt>
                <c:pt idx="271">
                  <c:v>1.2222881490951406E-2</c:v>
                </c:pt>
                <c:pt idx="272">
                  <c:v>1.140802272488798E-2</c:v>
                </c:pt>
                <c:pt idx="273">
                  <c:v>1.148950860149432E-2</c:v>
                </c:pt>
                <c:pt idx="274">
                  <c:v>1.1163565095068951E-2</c:v>
                </c:pt>
                <c:pt idx="275">
                  <c:v>1.1978423861132377E-2</c:v>
                </c:pt>
                <c:pt idx="276">
                  <c:v>1.1082079218462609E-2</c:v>
                </c:pt>
                <c:pt idx="277">
                  <c:v>1.1326536848281638E-2</c:v>
                </c:pt>
                <c:pt idx="278">
                  <c:v>1.1733966231313349E-2</c:v>
                </c:pt>
                <c:pt idx="279">
                  <c:v>1.140802272488798E-2</c:v>
                </c:pt>
                <c:pt idx="280">
                  <c:v>1.1652480354707007E-2</c:v>
                </c:pt>
                <c:pt idx="281">
                  <c:v>1.1733966231313349E-2</c:v>
                </c:pt>
                <c:pt idx="282">
                  <c:v>1.1978423861132377E-2</c:v>
                </c:pt>
                <c:pt idx="283">
                  <c:v>1.0756135712037238E-2</c:v>
                </c:pt>
                <c:pt idx="284">
                  <c:v>1.1000593341856265E-2</c:v>
                </c:pt>
                <c:pt idx="285">
                  <c:v>1.2141395614345062E-2</c:v>
                </c:pt>
                <c:pt idx="286">
                  <c:v>1.1570994478100663E-2</c:v>
                </c:pt>
                <c:pt idx="287">
                  <c:v>1.1570994478100663E-2</c:v>
                </c:pt>
                <c:pt idx="288">
                  <c:v>1.0919107465249923E-2</c:v>
                </c:pt>
                <c:pt idx="289">
                  <c:v>1.1815452107919691E-2</c:v>
                </c:pt>
                <c:pt idx="290">
                  <c:v>1.0919107465249923E-2</c:v>
                </c:pt>
                <c:pt idx="291">
                  <c:v>1.1163565095068951E-2</c:v>
                </c:pt>
                <c:pt idx="292">
                  <c:v>1.1245050971675294E-2</c:v>
                </c:pt>
                <c:pt idx="293">
                  <c:v>1.148950860149432E-2</c:v>
                </c:pt>
                <c:pt idx="295">
                  <c:v>0</c:v>
                </c:pt>
                <c:pt idx="296">
                  <c:v>1.1468427659647895</c:v>
                </c:pt>
                <c:pt idx="297">
                  <c:v>0.60030786208132303</c:v>
                </c:pt>
                <c:pt idx="298">
                  <c:v>0.30643864553003608</c:v>
                </c:pt>
                <c:pt idx="299">
                  <c:v>0.23760925903677946</c:v>
                </c:pt>
                <c:pt idx="300">
                  <c:v>0.21549512997791087</c:v>
                </c:pt>
                <c:pt idx="301">
                  <c:v>0.23129093644853127</c:v>
                </c:pt>
                <c:pt idx="302">
                  <c:v>0.1288534510816142</c:v>
                </c:pt>
                <c:pt idx="303">
                  <c:v>0.24137336611062943</c:v>
                </c:pt>
                <c:pt idx="304">
                  <c:v>0.13792763777750253</c:v>
                </c:pt>
                <c:pt idx="305">
                  <c:v>0.20648815947976987</c:v>
                </c:pt>
                <c:pt idx="306">
                  <c:v>7.4811628092768173E-2</c:v>
                </c:pt>
                <c:pt idx="307">
                  <c:v>8.2003761251731519E-2</c:v>
                </c:pt>
                <c:pt idx="308">
                  <c:v>3.6565611574542585E-2</c:v>
                </c:pt>
                <c:pt idx="309">
                  <c:v>5.323522861587817E-2</c:v>
                </c:pt>
                <c:pt idx="310">
                  <c:v>3.1389964347998872E-2</c:v>
                </c:pt>
                <c:pt idx="311">
                  <c:v>3.8582097506962204E-2</c:v>
                </c:pt>
                <c:pt idx="312">
                  <c:v>2.8499667844864067E-2</c:v>
                </c:pt>
                <c:pt idx="313">
                  <c:v>3.1658829138988147E-2</c:v>
                </c:pt>
                <c:pt idx="314">
                  <c:v>1.9761562137712348E-2</c:v>
                </c:pt>
                <c:pt idx="315">
                  <c:v>2.3996182595793565E-2</c:v>
                </c:pt>
                <c:pt idx="316">
                  <c:v>5.8814173028905806E-2</c:v>
                </c:pt>
                <c:pt idx="317">
                  <c:v>2.3391236816067678E-2</c:v>
                </c:pt>
                <c:pt idx="318">
                  <c:v>2.4735560771014097E-2</c:v>
                </c:pt>
                <c:pt idx="319">
                  <c:v>2.0837021301669485E-2</c:v>
                </c:pt>
                <c:pt idx="320">
                  <c:v>1.8686102973755215E-2</c:v>
                </c:pt>
                <c:pt idx="321">
                  <c:v>2.1912480465626619E-2</c:v>
                </c:pt>
                <c:pt idx="322">
                  <c:v>2.3727317804804283E-2</c:v>
                </c:pt>
                <c:pt idx="323">
                  <c:v>1.2905509967485617E-2</c:v>
                </c:pt>
                <c:pt idx="324">
                  <c:v>2.0366507917438239E-2</c:v>
                </c:pt>
                <c:pt idx="325">
                  <c:v>1.2636645176496332E-2</c:v>
                </c:pt>
                <c:pt idx="326">
                  <c:v>1.7879508600787367E-2</c:v>
                </c:pt>
                <c:pt idx="327">
                  <c:v>1.7140130425566835E-2</c:v>
                </c:pt>
                <c:pt idx="328">
                  <c:v>1.6938481832324871E-2</c:v>
                </c:pt>
                <c:pt idx="329">
                  <c:v>1.2569428978749011E-2</c:v>
                </c:pt>
                <c:pt idx="330">
                  <c:v>2.6684830505686406E-2</c:v>
                </c:pt>
                <c:pt idx="332">
                  <c:v>0</c:v>
                </c:pt>
                <c:pt idx="333">
                  <c:v>8.5440009239801729</c:v>
                </c:pt>
                <c:pt idx="334">
                  <c:v>2.4179931840393554</c:v>
                </c:pt>
                <c:pt idx="335">
                  <c:v>1.4392738445368507</c:v>
                </c:pt>
                <c:pt idx="336">
                  <c:v>1.2045668311315609</c:v>
                </c:pt>
                <c:pt idx="337">
                  <c:v>1.0570487621907889</c:v>
                </c:pt>
                <c:pt idx="338">
                  <c:v>0.96456285497116911</c:v>
                </c:pt>
                <c:pt idx="339">
                  <c:v>0.80007575490343175</c:v>
                </c:pt>
                <c:pt idx="340">
                  <c:v>0.68466759292943069</c:v>
                </c:pt>
                <c:pt idx="341">
                  <c:v>0.56452497751945319</c:v>
                </c:pt>
                <c:pt idx="342">
                  <c:v>0.55904051165797553</c:v>
                </c:pt>
                <c:pt idx="343">
                  <c:v>0.54249336252035474</c:v>
                </c:pt>
                <c:pt idx="344">
                  <c:v>0.36938111955935327</c:v>
                </c:pt>
                <c:pt idx="345">
                  <c:v>0.50339896484110347</c:v>
                </c:pt>
                <c:pt idx="346">
                  <c:v>0.56747815144486435</c:v>
                </c:pt>
                <c:pt idx="347">
                  <c:v>0.42117885269553157</c:v>
                </c:pt>
                <c:pt idx="348">
                  <c:v>0.40219416317503187</c:v>
                </c:pt>
                <c:pt idx="349">
                  <c:v>0.37720937425052231</c:v>
                </c:pt>
                <c:pt idx="350">
                  <c:v>0.4542731509707732</c:v>
                </c:pt>
                <c:pt idx="351">
                  <c:v>0.28777039250950126</c:v>
                </c:pt>
                <c:pt idx="352">
                  <c:v>0.36900611334660266</c:v>
                </c:pt>
                <c:pt idx="353">
                  <c:v>0.30989575906178735</c:v>
                </c:pt>
                <c:pt idx="354">
                  <c:v>0.31364582118929352</c:v>
                </c:pt>
                <c:pt idx="355">
                  <c:v>0.214597305246538</c:v>
                </c:pt>
                <c:pt idx="356">
                  <c:v>0.24178525567095741</c:v>
                </c:pt>
                <c:pt idx="357">
                  <c:v>0.31186454167872807</c:v>
                </c:pt>
                <c:pt idx="358">
                  <c:v>0.28809852294565802</c:v>
                </c:pt>
                <c:pt idx="359">
                  <c:v>0.20297211265126899</c:v>
                </c:pt>
                <c:pt idx="360">
                  <c:v>0.24848849172387458</c:v>
                </c:pt>
                <c:pt idx="361">
                  <c:v>0.29545801987088877</c:v>
                </c:pt>
                <c:pt idx="362">
                  <c:v>0.19598762193878885</c:v>
                </c:pt>
                <c:pt idx="363">
                  <c:v>0.15567445406809802</c:v>
                </c:pt>
                <c:pt idx="364">
                  <c:v>0.17217472742912496</c:v>
                </c:pt>
                <c:pt idx="365">
                  <c:v>0.29325485837097898</c:v>
                </c:pt>
                <c:pt idx="366">
                  <c:v>0.19486260330053701</c:v>
                </c:pt>
                <c:pt idx="367">
                  <c:v>0.15600258450425478</c:v>
                </c:pt>
                <c:pt idx="368">
                  <c:v>0.1538931745575326</c:v>
                </c:pt>
                <c:pt idx="369">
                  <c:v>0.24351965940492898</c:v>
                </c:pt>
                <c:pt idx="370">
                  <c:v>0.1404867024516982</c:v>
                </c:pt>
                <c:pt idx="371">
                  <c:v>0.17386225538650271</c:v>
                </c:pt>
                <c:pt idx="372">
                  <c:v>0.14822120558967958</c:v>
                </c:pt>
                <c:pt idx="373">
                  <c:v>0.15122125529168448</c:v>
                </c:pt>
                <c:pt idx="374">
                  <c:v>0.1689402988441509</c:v>
                </c:pt>
                <c:pt idx="375">
                  <c:v>0.25205105074500539</c:v>
                </c:pt>
                <c:pt idx="376">
                  <c:v>0.17859670882247919</c:v>
                </c:pt>
                <c:pt idx="377">
                  <c:v>0.13481473348384518</c:v>
                </c:pt>
                <c:pt idx="378">
                  <c:v>9.9095391719349335E-2</c:v>
                </c:pt>
                <c:pt idx="379">
                  <c:v>0.11222060916562078</c:v>
                </c:pt>
                <c:pt idx="380">
                  <c:v>0.18572182686474084</c:v>
                </c:pt>
                <c:pt idx="381">
                  <c:v>0.17433101315244096</c:v>
                </c:pt>
                <c:pt idx="382">
                  <c:v>0.15876825532329056</c:v>
                </c:pt>
                <c:pt idx="383">
                  <c:v>0.12947089495214895</c:v>
                </c:pt>
                <c:pt idx="384">
                  <c:v>9.4689068719529645E-2</c:v>
                </c:pt>
                <c:pt idx="385">
                  <c:v>8.7892081113424794E-2</c:v>
                </c:pt>
                <c:pt idx="386">
                  <c:v>0.10336108738938757</c:v>
                </c:pt>
                <c:pt idx="387">
                  <c:v>0.12975214961171191</c:v>
                </c:pt>
                <c:pt idx="388">
                  <c:v>0.10725177684667515</c:v>
                </c:pt>
                <c:pt idx="389">
                  <c:v>0.10776741038920726</c:v>
                </c:pt>
                <c:pt idx="390">
                  <c:v>0.130267783154244</c:v>
                </c:pt>
                <c:pt idx="391">
                  <c:v>0.12492394462254777</c:v>
                </c:pt>
                <c:pt idx="392">
                  <c:v>0.10054854079375797</c:v>
                </c:pt>
                <c:pt idx="393">
                  <c:v>9.2298404113244498E-2</c:v>
                </c:pt>
                <c:pt idx="394">
                  <c:v>7.176681396514846E-2</c:v>
                </c:pt>
                <c:pt idx="395">
                  <c:v>8.5313913400764343E-2</c:v>
                </c:pt>
                <c:pt idx="396">
                  <c:v>0.10659551597436159</c:v>
                </c:pt>
                <c:pt idx="397">
                  <c:v>9.6892230219439504E-2</c:v>
                </c:pt>
                <c:pt idx="398">
                  <c:v>8.0954466177538473E-2</c:v>
                </c:pt>
                <c:pt idx="399">
                  <c:v>0.11554878930378246</c:v>
                </c:pt>
                <c:pt idx="400">
                  <c:v>7.125118042261637E-2</c:v>
                </c:pt>
                <c:pt idx="401">
                  <c:v>5.4094646189275841E-2</c:v>
                </c:pt>
                <c:pt idx="402">
                  <c:v>0.11001744766571094</c:v>
                </c:pt>
                <c:pt idx="403">
                  <c:v>7.5845006528811376E-2</c:v>
                </c:pt>
                <c:pt idx="404">
                  <c:v>8.7376447570892704E-2</c:v>
                </c:pt>
                <c:pt idx="405">
                  <c:v>7.2563702167243518E-2</c:v>
                </c:pt>
                <c:pt idx="406">
                  <c:v>6.2860416412321415E-2</c:v>
                </c:pt>
                <c:pt idx="407">
                  <c:v>5.507903749774621E-2</c:v>
                </c:pt>
                <c:pt idx="408">
                  <c:v>4.8657056104391971E-2</c:v>
                </c:pt>
                <c:pt idx="409">
                  <c:v>0.12506457195232926</c:v>
                </c:pt>
                <c:pt idx="410">
                  <c:v>0.11142372096352572</c:v>
                </c:pt>
                <c:pt idx="411">
                  <c:v>8.5313913400764343E-2</c:v>
                </c:pt>
                <c:pt idx="412">
                  <c:v>4.504762130666732E-2</c:v>
                </c:pt>
                <c:pt idx="413">
                  <c:v>5.6250931912591867E-2</c:v>
                </c:pt>
                <c:pt idx="414">
                  <c:v>3.2906795168866243E-2</c:v>
                </c:pt>
                <c:pt idx="415">
                  <c:v>7.6501267401124937E-2</c:v>
                </c:pt>
                <c:pt idx="416">
                  <c:v>6.6141720773889273E-2</c:v>
                </c:pt>
                <c:pt idx="417">
                  <c:v>5.5969677253028906E-2</c:v>
                </c:pt>
                <c:pt idx="418">
                  <c:v>0.10472048491060854</c:v>
                </c:pt>
                <c:pt idx="419">
                  <c:v>9.0517124602679092E-2</c:v>
                </c:pt>
                <c:pt idx="420">
                  <c:v>7.0266789114146008E-2</c:v>
                </c:pt>
                <c:pt idx="421">
                  <c:v>9.6517224006688884E-2</c:v>
                </c:pt>
                <c:pt idx="422">
                  <c:v>7.6876273613875556E-2</c:v>
                </c:pt>
                <c:pt idx="423">
                  <c:v>5.4985285944558551E-2</c:v>
                </c:pt>
                <c:pt idx="424">
                  <c:v>8.5454540730545814E-2</c:v>
                </c:pt>
                <c:pt idx="425">
                  <c:v>4.3875726891821662E-2</c:v>
                </c:pt>
                <c:pt idx="426">
                  <c:v>5.4610279731807938E-2</c:v>
                </c:pt>
                <c:pt idx="427">
                  <c:v>5.4657155508401764E-2</c:v>
                </c:pt>
                <c:pt idx="428">
                  <c:v>4.6735149264045081E-2</c:v>
                </c:pt>
                <c:pt idx="429">
                  <c:v>3.8625639913313081E-2</c:v>
                </c:pt>
                <c:pt idx="430">
                  <c:v>6.4876074805855957E-2</c:v>
                </c:pt>
                <c:pt idx="431">
                  <c:v>8.5923298496484085E-2</c:v>
                </c:pt>
                <c:pt idx="432">
                  <c:v>5.751657788062519E-2</c:v>
                </c:pt>
                <c:pt idx="433">
                  <c:v>5.3860267306306712E-2</c:v>
                </c:pt>
                <c:pt idx="434">
                  <c:v>3.6656857296372372E-2</c:v>
                </c:pt>
                <c:pt idx="435">
                  <c:v>4.9547695859674667E-2</c:v>
                </c:pt>
                <c:pt idx="436">
                  <c:v>3.4781826232619308E-2</c:v>
                </c:pt>
                <c:pt idx="437">
                  <c:v>6.7547994071704073E-2</c:v>
                </c:pt>
                <c:pt idx="438">
                  <c:v>8.4892031411419891E-2</c:v>
                </c:pt>
                <c:pt idx="439">
                  <c:v>4.7813292125703087E-2</c:v>
                </c:pt>
                <c:pt idx="440">
                  <c:v>3.1969279636989714E-2</c:v>
                </c:pt>
                <c:pt idx="441">
                  <c:v>5.9954118263504164E-2</c:v>
                </c:pt>
                <c:pt idx="442">
                  <c:v>4.378197533863401E-2</c:v>
                </c:pt>
                <c:pt idx="443">
                  <c:v>5.1047720710677119E-2</c:v>
                </c:pt>
                <c:pt idx="444">
                  <c:v>5.9157230061409119E-2</c:v>
                </c:pt>
                <c:pt idx="445">
                  <c:v>4.4344484657759919E-2</c:v>
                </c:pt>
                <c:pt idx="446">
                  <c:v>3.6422478413403236E-2</c:v>
                </c:pt>
                <c:pt idx="447">
                  <c:v>2.5453546690447821E-2</c:v>
                </c:pt>
                <c:pt idx="448">
                  <c:v>4.9172689646924055E-2</c:v>
                </c:pt>
                <c:pt idx="449">
                  <c:v>7.420435434802744E-2</c:v>
                </c:pt>
                <c:pt idx="450">
                  <c:v>4.575075795557472E-2</c:v>
                </c:pt>
                <c:pt idx="451">
                  <c:v>3.5344335551745223E-2</c:v>
                </c:pt>
                <c:pt idx="452">
                  <c:v>4.3031962913132785E-2</c:v>
                </c:pt>
                <c:pt idx="453">
                  <c:v>3.6328726860215585E-2</c:v>
                </c:pt>
                <c:pt idx="454">
                  <c:v>5.6344683465779519E-2</c:v>
                </c:pt>
                <c:pt idx="455">
                  <c:v>6.8438633826986769E-2</c:v>
                </c:pt>
                <c:pt idx="456">
                  <c:v>4.115693184937972E-2</c:v>
                </c:pt>
                <c:pt idx="457">
                  <c:v>2.357851562669476E-2</c:v>
                </c:pt>
                <c:pt idx="458">
                  <c:v>2.9625490807298385E-2</c:v>
                </c:pt>
                <c:pt idx="459">
                  <c:v>3.220365851995885E-2</c:v>
                </c:pt>
                <c:pt idx="460">
                  <c:v>3.6094347977246449E-2</c:v>
                </c:pt>
                <c:pt idx="461">
                  <c:v>7.176681396514846E-2</c:v>
                </c:pt>
                <c:pt idx="462">
                  <c:v>4.307883868972661E-2</c:v>
                </c:pt>
                <c:pt idx="463">
                  <c:v>4.21881989344439E-2</c:v>
                </c:pt>
                <c:pt idx="464">
                  <c:v>2.7375453530794708E-2</c:v>
                </c:pt>
                <c:pt idx="465">
                  <c:v>3.6984987732529152E-2</c:v>
                </c:pt>
                <c:pt idx="466">
                  <c:v>5.662593812534248E-2</c:v>
                </c:pt>
                <c:pt idx="467">
                  <c:v>3.0750509445550224E-2</c:v>
                </c:pt>
                <c:pt idx="468">
                  <c:v>3.6047472200652624E-2</c:v>
                </c:pt>
                <c:pt idx="469">
                  <c:v>3.6047472200652624E-2</c:v>
                </c:pt>
                <c:pt idx="470">
                  <c:v>2.6719192658481137E-2</c:v>
                </c:pt>
                <c:pt idx="471">
                  <c:v>3.2297410073146494E-2</c:v>
                </c:pt>
                <c:pt idx="472">
                  <c:v>2.409414916922685E-2</c:v>
                </c:pt>
                <c:pt idx="473">
                  <c:v>3.6703733072966198E-2</c:v>
                </c:pt>
                <c:pt idx="474">
                  <c:v>2.5922304456386089E-2</c:v>
                </c:pt>
                <c:pt idx="475">
                  <c:v>3.0703633668956395E-2</c:v>
                </c:pt>
                <c:pt idx="476">
                  <c:v>2.7891087073326801E-2</c:v>
                </c:pt>
                <c:pt idx="477">
                  <c:v>3.1172391434894663E-2</c:v>
                </c:pt>
                <c:pt idx="478">
                  <c:v>2.0344087041720724E-2</c:v>
                </c:pt>
                <c:pt idx="479">
                  <c:v>3.5297459775151398E-2</c:v>
                </c:pt>
                <c:pt idx="480">
                  <c:v>6.9423025135457131E-2</c:v>
                </c:pt>
                <c:pt idx="481">
                  <c:v>4.870393188098579E-2</c:v>
                </c:pt>
                <c:pt idx="482">
                  <c:v>3.1875528083802063E-2</c:v>
                </c:pt>
                <c:pt idx="483">
                  <c:v>3.1219267211488488E-2</c:v>
                </c:pt>
                <c:pt idx="484">
                  <c:v>4.0875677189816759E-2</c:v>
                </c:pt>
                <c:pt idx="485">
                  <c:v>2.7328577754200882E-2</c:v>
                </c:pt>
                <c:pt idx="486">
                  <c:v>2.3062882084162666E-2</c:v>
                </c:pt>
                <c:pt idx="487">
                  <c:v>4.9735198966049977E-2</c:v>
                </c:pt>
                <c:pt idx="488">
                  <c:v>3.0188000126424305E-2</c:v>
                </c:pt>
                <c:pt idx="489">
                  <c:v>2.5266043584072514E-2</c:v>
                </c:pt>
                <c:pt idx="490">
                  <c:v>2.0765969031065167E-2</c:v>
                </c:pt>
                <c:pt idx="491">
                  <c:v>2.2922254754381186E-2</c:v>
                </c:pt>
                <c:pt idx="492">
                  <c:v>2.7047323094637921E-2</c:v>
                </c:pt>
                <c:pt idx="493">
                  <c:v>2.3297260967131798E-2</c:v>
                </c:pt>
                <c:pt idx="494">
                  <c:v>2.357851562669476E-2</c:v>
                </c:pt>
                <c:pt idx="495">
                  <c:v>3.6141223753840275E-2</c:v>
                </c:pt>
                <c:pt idx="496">
                  <c:v>2.4656658488352769E-2</c:v>
                </c:pt>
                <c:pt idx="497">
                  <c:v>2.1703484562941699E-2</c:v>
                </c:pt>
                <c:pt idx="498">
                  <c:v>3.3328677158210682E-2</c:v>
                </c:pt>
                <c:pt idx="499">
                  <c:v>3.6750608849560024E-2</c:v>
                </c:pt>
                <c:pt idx="500">
                  <c:v>2.3906646062851544E-2</c:v>
                </c:pt>
                <c:pt idx="501">
                  <c:v>2.0765969031065167E-2</c:v>
                </c:pt>
                <c:pt idx="502">
                  <c:v>1.9265944180062715E-2</c:v>
                </c:pt>
                <c:pt idx="503">
                  <c:v>2.2078490775692308E-2</c:v>
                </c:pt>
                <c:pt idx="504">
                  <c:v>2.3437888296913279E-2</c:v>
                </c:pt>
                <c:pt idx="505">
                  <c:v>1.6734652243996079E-2</c:v>
                </c:pt>
                <c:pt idx="506">
                  <c:v>4.5797633732168545E-2</c:v>
                </c:pt>
                <c:pt idx="507">
                  <c:v>6.9516776688644796E-2</c:v>
                </c:pt>
                <c:pt idx="508">
                  <c:v>5.2360242455304268E-2</c:v>
                </c:pt>
                <c:pt idx="509">
                  <c:v>3.6000596424058798E-2</c:v>
                </c:pt>
                <c:pt idx="510">
                  <c:v>2.217224232887996E-2</c:v>
                </c:pt>
                <c:pt idx="511">
                  <c:v>2.7703583966951495E-2</c:v>
                </c:pt>
                <c:pt idx="512">
                  <c:v>1.9734701946000979E-2</c:v>
                </c:pt>
                <c:pt idx="513">
                  <c:v>2.8031714403108279E-2</c:v>
                </c:pt>
                <c:pt idx="514">
                  <c:v>2.7047323094637921E-2</c:v>
                </c:pt>
                <c:pt idx="515">
                  <c:v>2.3859770286257718E-2</c:v>
                </c:pt>
                <c:pt idx="516">
                  <c:v>1.9078441073687408E-2</c:v>
                </c:pt>
                <c:pt idx="517">
                  <c:v>2.1844111892723176E-2</c:v>
                </c:pt>
                <c:pt idx="518">
                  <c:v>1.3406472105834394E-2</c:v>
                </c:pt>
                <c:pt idx="519">
                  <c:v>3.023487590301813E-2</c:v>
                </c:pt>
                <c:pt idx="520">
                  <c:v>2.2594124318224398E-2</c:v>
                </c:pt>
                <c:pt idx="521">
                  <c:v>1.809404976521705E-2</c:v>
                </c:pt>
                <c:pt idx="522">
                  <c:v>2.2594124318224398E-2</c:v>
                </c:pt>
                <c:pt idx="523">
                  <c:v>1.5562757829150418E-2</c:v>
                </c:pt>
                <c:pt idx="524">
                  <c:v>1.757841622268496E-2</c:v>
                </c:pt>
                <c:pt idx="525">
                  <c:v>1.6734652243996079E-2</c:v>
                </c:pt>
                <c:pt idx="526">
                  <c:v>4.4391360434353745E-2</c:v>
                </c:pt>
                <c:pt idx="527">
                  <c:v>2.7469205083982363E-2</c:v>
                </c:pt>
                <c:pt idx="528">
                  <c:v>1.7484664669497305E-2</c:v>
                </c:pt>
                <c:pt idx="529">
                  <c:v>2.4234776499008331E-2</c:v>
                </c:pt>
                <c:pt idx="530">
                  <c:v>1.3640850988803528E-2</c:v>
                </c:pt>
                <c:pt idx="531">
                  <c:v>2.5875428679792263E-2</c:v>
                </c:pt>
                <c:pt idx="532">
                  <c:v>1.9781577722594805E-2</c:v>
                </c:pt>
                <c:pt idx="533">
                  <c:v>1.9078441073687408E-2</c:v>
                </c:pt>
                <c:pt idx="534">
                  <c:v>1.5750260935525725E-2</c:v>
                </c:pt>
                <c:pt idx="535">
                  <c:v>1.9687826169407154E-2</c:v>
                </c:pt>
                <c:pt idx="536">
                  <c:v>1.2890838563302304E-2</c:v>
                </c:pt>
                <c:pt idx="537">
                  <c:v>2.2828503201193534E-2</c:v>
                </c:pt>
                <c:pt idx="538">
                  <c:v>1.8000298212029399E-2</c:v>
                </c:pt>
                <c:pt idx="539">
                  <c:v>1.5140875839805978E-2</c:v>
                </c:pt>
                <c:pt idx="540">
                  <c:v>1.5844012488713376E-2</c:v>
                </c:pt>
                <c:pt idx="541">
                  <c:v>2.3344136743725624E-2</c:v>
                </c:pt>
                <c:pt idx="542">
                  <c:v>2.6344186445730527E-2</c:v>
                </c:pt>
                <c:pt idx="543">
                  <c:v>2.0437838594908379E-2</c:v>
                </c:pt>
                <c:pt idx="544">
                  <c:v>1.4250236084523273E-2</c:v>
                </c:pt>
                <c:pt idx="545">
                  <c:v>2.2359745435255266E-2</c:v>
                </c:pt>
                <c:pt idx="546">
                  <c:v>1.7531540446091131E-2</c:v>
                </c:pt>
                <c:pt idx="547">
                  <c:v>1.5000248510024499E-2</c:v>
                </c:pt>
                <c:pt idx="548">
                  <c:v>2.1562857233160218E-2</c:v>
                </c:pt>
                <c:pt idx="549">
                  <c:v>1.6594024914214602E-2</c:v>
                </c:pt>
                <c:pt idx="550">
                  <c:v>2.179723611612935E-2</c:v>
                </c:pt>
                <c:pt idx="551">
                  <c:v>1.5328378946181285E-2</c:v>
                </c:pt>
                <c:pt idx="552">
                  <c:v>2.0015956605563941E-2</c:v>
                </c:pt>
                <c:pt idx="553">
                  <c:v>2.2078490775692308E-2</c:v>
                </c:pt>
                <c:pt idx="554">
                  <c:v>1.3781478318585007E-2</c:v>
                </c:pt>
                <c:pt idx="555">
                  <c:v>1.6500273361026947E-2</c:v>
                </c:pt>
                <c:pt idx="556">
                  <c:v>1.1297062159112199E-2</c:v>
                </c:pt>
                <c:pt idx="557">
                  <c:v>1.7297161563121999E-2</c:v>
                </c:pt>
                <c:pt idx="558">
                  <c:v>1.7250285786528173E-2</c:v>
                </c:pt>
                <c:pt idx="559">
                  <c:v>1.5469006275962765E-2</c:v>
                </c:pt>
                <c:pt idx="560">
                  <c:v>1.2609583903739344E-2</c:v>
                </c:pt>
                <c:pt idx="561">
                  <c:v>1.0922055946361588E-2</c:v>
                </c:pt>
                <c:pt idx="562">
                  <c:v>2.2359745435255266E-2</c:v>
                </c:pt>
                <c:pt idx="563">
                  <c:v>1.6406521807839296E-2</c:v>
                </c:pt>
                <c:pt idx="564">
                  <c:v>2.0625341701283686E-2</c:v>
                </c:pt>
                <c:pt idx="565">
                  <c:v>2.3250385190537973E-2</c:v>
                </c:pt>
                <c:pt idx="566">
                  <c:v>1.4953372733430672E-2</c:v>
                </c:pt>
                <c:pt idx="567">
                  <c:v>1.5422130499368938E-2</c:v>
                </c:pt>
                <c:pt idx="568">
                  <c:v>1.1672068371862812E-2</c:v>
                </c:pt>
                <c:pt idx="569">
                  <c:v>8.6720186698579123E-3</c:v>
                </c:pt>
                <c:pt idx="570">
                  <c:v>1.4765869627055365E-2</c:v>
                </c:pt>
                <c:pt idx="571">
                  <c:v>1.5703385158931899E-2</c:v>
                </c:pt>
                <c:pt idx="572">
                  <c:v>1.2047074584613425E-2</c:v>
                </c:pt>
                <c:pt idx="573">
                  <c:v>3.009424857323665E-2</c:v>
                </c:pt>
                <c:pt idx="574">
                  <c:v>4.556325484919941E-2</c:v>
                </c:pt>
                <c:pt idx="575">
                  <c:v>3.2953670945460069E-2</c:v>
                </c:pt>
                <c:pt idx="576">
                  <c:v>2.0953472137440473E-2</c:v>
                </c:pt>
                <c:pt idx="577">
                  <c:v>1.4906496956836846E-2</c:v>
                </c:pt>
                <c:pt idx="578">
                  <c:v>2.179723611612935E-2</c:v>
                </c:pt>
                <c:pt idx="579">
                  <c:v>1.8000298212029399E-2</c:v>
                </c:pt>
                <c:pt idx="580">
                  <c:v>1.2328329244176385E-2</c:v>
                </c:pt>
                <c:pt idx="581">
                  <c:v>1.7109658456746692E-2</c:v>
                </c:pt>
                <c:pt idx="582">
                  <c:v>3.6984987732529152E-2</c:v>
                </c:pt>
                <c:pt idx="583">
                  <c:v>2.6672316881887308E-2</c:v>
                </c:pt>
                <c:pt idx="584">
                  <c:v>2.0344087041720724E-2</c:v>
                </c:pt>
                <c:pt idx="585">
                  <c:v>1.8890937967312105E-2</c:v>
                </c:pt>
                <c:pt idx="586">
                  <c:v>1.1765819925050465E-2</c:v>
                </c:pt>
                <c:pt idx="587">
                  <c:v>1.809404976521705E-2</c:v>
                </c:pt>
                <c:pt idx="588">
                  <c:v>1.8515931754561493E-2</c:v>
                </c:pt>
                <c:pt idx="589">
                  <c:v>1.5047124286618325E-2</c:v>
                </c:pt>
                <c:pt idx="590">
                  <c:v>1.4765869627055365E-2</c:v>
                </c:pt>
                <c:pt idx="591">
                  <c:v>1.6594024914214602E-2</c:v>
                </c:pt>
                <c:pt idx="592">
                  <c:v>1.5797136712119551E-2</c:v>
                </c:pt>
                <c:pt idx="593">
                  <c:v>1.2140826137801078E-2</c:v>
                </c:pt>
                <c:pt idx="594">
                  <c:v>1.4718993850461539E-2</c:v>
                </c:pt>
                <c:pt idx="595">
                  <c:v>1.9500323063031847E-2</c:v>
                </c:pt>
                <c:pt idx="596">
                  <c:v>1.5797136712119551E-2</c:v>
                </c:pt>
                <c:pt idx="597">
                  <c:v>1.3125217446271438E-2</c:v>
                </c:pt>
                <c:pt idx="598">
                  <c:v>1.814092554181088E-2</c:v>
                </c:pt>
                <c:pt idx="599">
                  <c:v>1.4109608754741793E-2</c:v>
                </c:pt>
                <c:pt idx="600">
                  <c:v>1.4718993850461539E-2</c:v>
                </c:pt>
                <c:pt idx="601">
                  <c:v>1.1906447254831946E-2</c:v>
                </c:pt>
                <c:pt idx="602">
                  <c:v>1.7531540446091131E-2</c:v>
                </c:pt>
                <c:pt idx="603">
                  <c:v>1.2843962786708478E-2</c:v>
                </c:pt>
                <c:pt idx="604">
                  <c:v>7.7813789145752092E-3</c:v>
                </c:pt>
                <c:pt idx="605">
                  <c:v>1.2750211233520825E-2</c:v>
                </c:pt>
                <c:pt idx="606">
                  <c:v>1.1859571478238119E-2</c:v>
                </c:pt>
                <c:pt idx="607">
                  <c:v>1.4250236084523273E-2</c:v>
                </c:pt>
                <c:pt idx="608">
                  <c:v>1.1859571478238119E-2</c:v>
                </c:pt>
                <c:pt idx="609">
                  <c:v>1.4859621180243018E-2</c:v>
                </c:pt>
                <c:pt idx="610">
                  <c:v>2.357851562669476E-2</c:v>
                </c:pt>
                <c:pt idx="611">
                  <c:v>1.7109658456746692E-2</c:v>
                </c:pt>
                <c:pt idx="612">
                  <c:v>1.2562708127145519E-2</c:v>
                </c:pt>
                <c:pt idx="613">
                  <c:v>1.115643482933072E-2</c:v>
                </c:pt>
                <c:pt idx="614">
                  <c:v>1.0687677063392456E-2</c:v>
                </c:pt>
                <c:pt idx="615">
                  <c:v>8.5782671166702591E-3</c:v>
                </c:pt>
                <c:pt idx="616">
                  <c:v>2.4703534264946599E-2</c:v>
                </c:pt>
                <c:pt idx="617">
                  <c:v>1.7953422435435573E-2</c:v>
                </c:pt>
                <c:pt idx="618">
                  <c:v>1.2937714339896132E-2</c:v>
                </c:pt>
                <c:pt idx="619">
                  <c:v>8.8595217762332187E-3</c:v>
                </c:pt>
                <c:pt idx="620">
                  <c:v>1.5890888265307206E-2</c:v>
                </c:pt>
                <c:pt idx="621">
                  <c:v>1.0922055946361588E-2</c:v>
                </c:pt>
                <c:pt idx="622">
                  <c:v>1.0547049733610975E-2</c:v>
                </c:pt>
                <c:pt idx="623">
                  <c:v>1.0172043520860362E-2</c:v>
                </c:pt>
                <c:pt idx="624">
                  <c:v>1.8422180201373838E-2</c:v>
                </c:pt>
                <c:pt idx="625">
                  <c:v>1.4250236084523273E-2</c:v>
                </c:pt>
                <c:pt idx="626">
                  <c:v>9.8907888612974025E-3</c:v>
                </c:pt>
                <c:pt idx="627">
                  <c:v>1.2562708127145519E-2</c:v>
                </c:pt>
                <c:pt idx="628">
                  <c:v>9.3751553187653124E-3</c:v>
                </c:pt>
                <c:pt idx="629">
                  <c:v>1.7015906903559041E-2</c:v>
                </c:pt>
                <c:pt idx="630">
                  <c:v>2.0203459711939247E-2</c:v>
                </c:pt>
                <c:pt idx="631">
                  <c:v>1.3734602541991181E-2</c:v>
                </c:pt>
                <c:pt idx="632">
                  <c:v>9.6564099783282703E-3</c:v>
                </c:pt>
                <c:pt idx="633">
                  <c:v>9.2814037655776591E-3</c:v>
                </c:pt>
                <c:pt idx="634">
                  <c:v>9.1407764357961784E-3</c:v>
                </c:pt>
                <c:pt idx="635">
                  <c:v>1.5562757829150418E-2</c:v>
                </c:pt>
                <c:pt idx="636">
                  <c:v>9.8439130847035768E-3</c:v>
                </c:pt>
                <c:pt idx="637">
                  <c:v>1.3500223659022047E-2</c:v>
                </c:pt>
                <c:pt idx="638">
                  <c:v>1.1343937935706027E-2</c:v>
                </c:pt>
                <c:pt idx="639">
                  <c:v>1.3593975212209701E-2</c:v>
                </c:pt>
                <c:pt idx="640">
                  <c:v>1.171894414845664E-2</c:v>
                </c:pt>
                <c:pt idx="641">
                  <c:v>1.3172093222865264E-2</c:v>
                </c:pt>
                <c:pt idx="642">
                  <c:v>1.1578316818675159E-2</c:v>
                </c:pt>
                <c:pt idx="643">
                  <c:v>1.9078441073687408E-2</c:v>
                </c:pt>
                <c:pt idx="644">
                  <c:v>1.2328329244176385E-2</c:v>
                </c:pt>
                <c:pt idx="645">
                  <c:v>1.2328329244176385E-2</c:v>
                </c:pt>
                <c:pt idx="646">
                  <c:v>1.4812745403649193E-2</c:v>
                </c:pt>
                <c:pt idx="647">
                  <c:v>1.4390863414304752E-2</c:v>
                </c:pt>
                <c:pt idx="648">
                  <c:v>1.5000248510024499E-2</c:v>
                </c:pt>
                <c:pt idx="649">
                  <c:v>1.0125167744266536E-2</c:v>
                </c:pt>
                <c:pt idx="650">
                  <c:v>1.2984590116489957E-2</c:v>
                </c:pt>
                <c:pt idx="651">
                  <c:v>1.2187701914394906E-2</c:v>
                </c:pt>
                <c:pt idx="652">
                  <c:v>9.7501615315159235E-3</c:v>
                </c:pt>
                <c:pt idx="653">
                  <c:v>1.2422080797364038E-2</c:v>
                </c:pt>
                <c:pt idx="654">
                  <c:v>6.7501118295110237E-3</c:v>
                </c:pt>
                <c:pt idx="655">
                  <c:v>1.3640850988803528E-2</c:v>
                </c:pt>
                <c:pt idx="656">
                  <c:v>1.1109559052736894E-2</c:v>
                </c:pt>
                <c:pt idx="657">
                  <c:v>9.2814037655776591E-3</c:v>
                </c:pt>
                <c:pt idx="658">
                  <c:v>2.1469105679972563E-2</c:v>
                </c:pt>
                <c:pt idx="659">
                  <c:v>1.6125267148276334E-2</c:v>
                </c:pt>
                <c:pt idx="660">
                  <c:v>1.4203360307929446E-2</c:v>
                </c:pt>
                <c:pt idx="661">
                  <c:v>1.2000198808019599E-2</c:v>
                </c:pt>
                <c:pt idx="662">
                  <c:v>1.0875180169767762E-2</c:v>
                </c:pt>
                <c:pt idx="663">
                  <c:v>1.809404976521705E-2</c:v>
                </c:pt>
                <c:pt idx="664">
                  <c:v>1.3172093222865264E-2</c:v>
                </c:pt>
                <c:pt idx="665">
                  <c:v>9.0001491060146994E-3</c:v>
                </c:pt>
                <c:pt idx="666">
                  <c:v>7.2188695954492899E-3</c:v>
                </c:pt>
                <c:pt idx="667">
                  <c:v>1.3593975212209701E-2</c:v>
                </c:pt>
                <c:pt idx="668">
                  <c:v>1.4625242297273886E-2</c:v>
                </c:pt>
                <c:pt idx="669">
                  <c:v>1.0922055946361588E-2</c:v>
                </c:pt>
                <c:pt idx="670">
                  <c:v>1.1578316818675159E-2</c:v>
                </c:pt>
                <c:pt idx="671">
                  <c:v>7.3126211486369431E-3</c:v>
                </c:pt>
                <c:pt idx="672">
                  <c:v>1.2515832350551691E-2</c:v>
                </c:pt>
                <c:pt idx="673">
                  <c:v>1.3312720552646741E-2</c:v>
                </c:pt>
                <c:pt idx="674">
                  <c:v>1.0922055946361588E-2</c:v>
                </c:pt>
                <c:pt idx="675">
                  <c:v>1.3359596329240568E-2</c:v>
                </c:pt>
                <c:pt idx="676">
                  <c:v>8.3907640102949526E-3</c:v>
                </c:pt>
                <c:pt idx="677">
                  <c:v>7.07824226566781E-3</c:v>
                </c:pt>
                <c:pt idx="678">
                  <c:v>1.5187751616399806E-2</c:v>
                </c:pt>
                <c:pt idx="679">
                  <c:v>1.4578366520680059E-2</c:v>
                </c:pt>
                <c:pt idx="680">
                  <c:v>1.4578366520680059E-2</c:v>
                </c:pt>
                <c:pt idx="681">
                  <c:v>8.5313913400764333E-3</c:v>
                </c:pt>
                <c:pt idx="682">
                  <c:v>8.7188944464517398E-3</c:v>
                </c:pt>
                <c:pt idx="683">
                  <c:v>9.4220310953591381E-3</c:v>
                </c:pt>
                <c:pt idx="684">
                  <c:v>1.2187701914394906E-2</c:v>
                </c:pt>
                <c:pt idx="685">
                  <c:v>1.1015807499549241E-2</c:v>
                </c:pt>
                <c:pt idx="686">
                  <c:v>1.115643482933072E-2</c:v>
                </c:pt>
                <c:pt idx="687">
                  <c:v>2.5969180232979915E-2</c:v>
                </c:pt>
                <c:pt idx="688">
                  <c:v>1.9312819956656541E-2</c:v>
                </c:pt>
                <c:pt idx="689">
                  <c:v>1.5234627392993631E-2</c:v>
                </c:pt>
                <c:pt idx="690">
                  <c:v>1.1343937935706027E-2</c:v>
                </c:pt>
                <c:pt idx="691">
                  <c:v>1.1765819925050465E-2</c:v>
                </c:pt>
                <c:pt idx="692">
                  <c:v>9.93766463789123E-3</c:v>
                </c:pt>
                <c:pt idx="693">
                  <c:v>7.7345031379813826E-3</c:v>
                </c:pt>
                <c:pt idx="694">
                  <c:v>6.5157329465418924E-3</c:v>
                </c:pt>
                <c:pt idx="695">
                  <c:v>1.5375254722775112E-2</c:v>
                </c:pt>
                <c:pt idx="696">
                  <c:v>1.0875180169767762E-2</c:v>
                </c:pt>
                <c:pt idx="697">
                  <c:v>1.0687677063392456E-2</c:v>
                </c:pt>
                <c:pt idx="698">
                  <c:v>9.0470248826085252E-3</c:v>
                </c:pt>
                <c:pt idx="699">
                  <c:v>1.0453298180423322E-2</c:v>
                </c:pt>
                <c:pt idx="700">
                  <c:v>6.4219813933542392E-3</c:v>
                </c:pt>
                <c:pt idx="701">
                  <c:v>1.2468956573957865E-2</c:v>
                </c:pt>
                <c:pt idx="702">
                  <c:v>1.1953323031425772E-2</c:v>
                </c:pt>
                <c:pt idx="703">
                  <c:v>1.0593925510204803E-2</c:v>
                </c:pt>
                <c:pt idx="704">
                  <c:v>8.5782671166702591E-3</c:v>
                </c:pt>
                <c:pt idx="705">
                  <c:v>1.1109559052736894E-2</c:v>
                </c:pt>
                <c:pt idx="706">
                  <c:v>9.1876522123900059E-3</c:v>
                </c:pt>
                <c:pt idx="707">
                  <c:v>1.1109559052736894E-2</c:v>
                </c:pt>
                <c:pt idx="708">
                  <c:v>6.3282298401665859E-3</c:v>
                </c:pt>
                <c:pt idx="709">
                  <c:v>7.9688820209505157E-3</c:v>
                </c:pt>
                <c:pt idx="710">
                  <c:v>1.1859571478238119E-2</c:v>
                </c:pt>
                <c:pt idx="711">
                  <c:v>1.1906447254831946E-2</c:v>
                </c:pt>
                <c:pt idx="712">
                  <c:v>9.2345279889838316E-3</c:v>
                </c:pt>
                <c:pt idx="713">
                  <c:v>9.1876522123900059E-3</c:v>
                </c:pt>
                <c:pt idx="714">
                  <c:v>7.5938758081999028E-3</c:v>
                </c:pt>
                <c:pt idx="715">
                  <c:v>1.4531490744086233E-2</c:v>
                </c:pt>
                <c:pt idx="716">
                  <c:v>1.0031416191078883E-2</c:v>
                </c:pt>
                <c:pt idx="717">
                  <c:v>1.3968981424960314E-2</c:v>
                </c:pt>
                <c:pt idx="718">
                  <c:v>7.8751304677628624E-3</c:v>
                </c:pt>
                <c:pt idx="719">
                  <c:v>1.2468956573957865E-2</c:v>
                </c:pt>
                <c:pt idx="720">
                  <c:v>1.415648453133562E-2</c:v>
                </c:pt>
                <c:pt idx="721">
                  <c:v>1.1625192595268986E-2</c:v>
                </c:pt>
                <c:pt idx="722">
                  <c:v>8.0626335741381672E-3</c:v>
                </c:pt>
                <c:pt idx="723">
                  <c:v>8.1095093507319947E-3</c:v>
                </c:pt>
                <c:pt idx="724">
                  <c:v>1.0500173957017149E-2</c:v>
                </c:pt>
                <c:pt idx="725">
                  <c:v>7.1251180422616366E-3</c:v>
                </c:pt>
                <c:pt idx="726">
                  <c:v>6.2813540635727593E-3</c:v>
                </c:pt>
                <c:pt idx="727">
                  <c:v>5.4375900848838811E-3</c:v>
                </c:pt>
                <c:pt idx="728">
                  <c:v>8.8595217762332187E-3</c:v>
                </c:pt>
                <c:pt idx="729">
                  <c:v>1.2093950361207252E-2</c:v>
                </c:pt>
                <c:pt idx="730">
                  <c:v>1.1390813712299852E-2</c:v>
                </c:pt>
                <c:pt idx="731">
                  <c:v>9.7970373081097493E-3</c:v>
                </c:pt>
                <c:pt idx="733">
                  <c:v>0</c:v>
                </c:pt>
                <c:pt idx="734">
                  <c:v>115.13209861951326</c:v>
                </c:pt>
                <c:pt idx="735">
                  <c:v>1.3934579729536021</c:v>
                </c:pt>
                <c:pt idx="736">
                  <c:v>74.303469664985414</c:v>
                </c:pt>
                <c:pt idx="737">
                  <c:v>18.647974599075624</c:v>
                </c:pt>
                <c:pt idx="738">
                  <c:v>8.2187252976608356</c:v>
                </c:pt>
                <c:pt idx="739">
                  <c:v>4.23313290670092</c:v>
                </c:pt>
                <c:pt idx="740">
                  <c:v>1.548786640094644</c:v>
                </c:pt>
                <c:pt idx="741">
                  <c:v>0.87777766018989845</c:v>
                </c:pt>
                <c:pt idx="742">
                  <c:v>0.69021169974361052</c:v>
                </c:pt>
                <c:pt idx="743">
                  <c:v>0.53499941272280416</c:v>
                </c:pt>
                <c:pt idx="744">
                  <c:v>0.56886602771134798</c:v>
                </c:pt>
                <c:pt idx="745">
                  <c:v>0.69886262201445271</c:v>
                </c:pt>
                <c:pt idx="746">
                  <c:v>0.42835642921363232</c:v>
                </c:pt>
                <c:pt idx="747">
                  <c:v>0.39941657264839325</c:v>
                </c:pt>
                <c:pt idx="748">
                  <c:v>0.44418412556566655</c:v>
                </c:pt>
                <c:pt idx="749">
                  <c:v>0.38541216484671598</c:v>
                </c:pt>
                <c:pt idx="750">
                  <c:v>0.35104123600381804</c:v>
                </c:pt>
                <c:pt idx="751">
                  <c:v>0.60796974811049143</c:v>
                </c:pt>
                <c:pt idx="752">
                  <c:v>0.56021510544050579</c:v>
                </c:pt>
                <c:pt idx="753">
                  <c:v>0.33482560591766536</c:v>
                </c:pt>
                <c:pt idx="754">
                  <c:v>0.48421888692669429</c:v>
                </c:pt>
                <c:pt idx="755">
                  <c:v>0.26154492354268333</c:v>
                </c:pt>
                <c:pt idx="756">
                  <c:v>0.29684689334746556</c:v>
                </c:pt>
                <c:pt idx="757">
                  <c:v>0.30189003189100588</c:v>
                </c:pt>
                <c:pt idx="758">
                  <c:v>0.3126357963260879</c:v>
                </c:pt>
                <c:pt idx="759">
                  <c:v>0.40275280276181225</c:v>
                </c:pt>
                <c:pt idx="760">
                  <c:v>0.21964808025788682</c:v>
                </c:pt>
                <c:pt idx="761">
                  <c:v>0.31736858788233346</c:v>
                </c:pt>
                <c:pt idx="762">
                  <c:v>0.16700547253800824</c:v>
                </c:pt>
                <c:pt idx="763">
                  <c:v>0.25467849644878615</c:v>
                </c:pt>
                <c:pt idx="764">
                  <c:v>0.10900937928729459</c:v>
                </c:pt>
                <c:pt idx="765">
                  <c:v>0.32101516498304727</c:v>
                </c:pt>
                <c:pt idx="766">
                  <c:v>0.29599343913240489</c:v>
                </c:pt>
                <c:pt idx="767">
                  <c:v>0.31767893486962828</c:v>
                </c:pt>
                <c:pt idx="768">
                  <c:v>0.25603626451820083</c:v>
                </c:pt>
                <c:pt idx="769">
                  <c:v>0.12216033287391127</c:v>
                </c:pt>
                <c:pt idx="770">
                  <c:v>0.28625630240603089</c:v>
                </c:pt>
                <c:pt idx="771">
                  <c:v>0.27516139761024216</c:v>
                </c:pt>
                <c:pt idx="772">
                  <c:v>0.16308734182341153</c:v>
                </c:pt>
                <c:pt idx="773">
                  <c:v>0.31655392704068464</c:v>
                </c:pt>
                <c:pt idx="774">
                  <c:v>0.15234157738832949</c:v>
                </c:pt>
                <c:pt idx="775">
                  <c:v>0.21739806459999961</c:v>
                </c:pt>
                <c:pt idx="776">
                  <c:v>0.14520359668054933</c:v>
                </c:pt>
                <c:pt idx="777">
                  <c:v>0.19140650441406104</c:v>
                </c:pt>
                <c:pt idx="778">
                  <c:v>9.32980630554959E-2</c:v>
                </c:pt>
                <c:pt idx="779">
                  <c:v>0.26150613016927143</c:v>
                </c:pt>
                <c:pt idx="780">
                  <c:v>0.23314817420521014</c:v>
                </c:pt>
                <c:pt idx="781">
                  <c:v>0.15854851713422524</c:v>
                </c:pt>
                <c:pt idx="782">
                  <c:v>0.26949756509211231</c:v>
                </c:pt>
                <c:pt idx="783">
                  <c:v>0.14559153041466782</c:v>
                </c:pt>
                <c:pt idx="784">
                  <c:v>0.30196761863782956</c:v>
                </c:pt>
                <c:pt idx="785">
                  <c:v>0.11083266783765149</c:v>
                </c:pt>
                <c:pt idx="786">
                  <c:v>0.23877321334992821</c:v>
                </c:pt>
                <c:pt idx="787">
                  <c:v>0.11820340878590271</c:v>
                </c:pt>
                <c:pt idx="788">
                  <c:v>8.9379932340899193E-2</c:v>
                </c:pt>
                <c:pt idx="789">
                  <c:v>0.30724351742184097</c:v>
                </c:pt>
                <c:pt idx="790">
                  <c:v>0.12169481239296909</c:v>
                </c:pt>
                <c:pt idx="791">
                  <c:v>0.2696915319591715</c:v>
                </c:pt>
                <c:pt idx="792">
                  <c:v>9.3530823295967E-2</c:v>
                </c:pt>
                <c:pt idx="793">
                  <c:v>0.1703804960248391</c:v>
                </c:pt>
                <c:pt idx="794">
                  <c:v>0.12188877926002832</c:v>
                </c:pt>
                <c:pt idx="795">
                  <c:v>0.16809168699354002</c:v>
                </c:pt>
                <c:pt idx="796">
                  <c:v>9.1746328119021975E-2</c:v>
                </c:pt>
                <c:pt idx="797">
                  <c:v>0.12347930756991411</c:v>
                </c:pt>
                <c:pt idx="798">
                  <c:v>0.16944945506295472</c:v>
                </c:pt>
                <c:pt idx="799">
                  <c:v>8.3056612474767866E-2</c:v>
                </c:pt>
                <c:pt idx="800">
                  <c:v>0.15823817014693048</c:v>
                </c:pt>
                <c:pt idx="801">
                  <c:v>0.18818665442087759</c:v>
                </c:pt>
                <c:pt idx="802">
                  <c:v>9.5858425700677916E-2</c:v>
                </c:pt>
                <c:pt idx="803">
                  <c:v>0.16134164001987836</c:v>
                </c:pt>
                <c:pt idx="804">
                  <c:v>7.6772085982048405E-2</c:v>
                </c:pt>
                <c:pt idx="805">
                  <c:v>0.23726027178686607</c:v>
                </c:pt>
                <c:pt idx="806">
                  <c:v>7.1922914305567326E-2</c:v>
                </c:pt>
                <c:pt idx="807">
                  <c:v>9.6246359434796397E-2</c:v>
                </c:pt>
                <c:pt idx="808">
                  <c:v>0.1823676484091003</c:v>
                </c:pt>
                <c:pt idx="809">
                  <c:v>7.9720382361348902E-2</c:v>
                </c:pt>
                <c:pt idx="810">
                  <c:v>0.13713457501088483</c:v>
                </c:pt>
                <c:pt idx="811">
                  <c:v>0.11983273046920036</c:v>
                </c:pt>
                <c:pt idx="812">
                  <c:v>4.6164114360099845E-2</c:v>
                </c:pt>
                <c:pt idx="813">
                  <c:v>0.14667774487019961</c:v>
                </c:pt>
                <c:pt idx="814">
                  <c:v>6.8780651059207581E-2</c:v>
                </c:pt>
                <c:pt idx="815">
                  <c:v>0.12406120817109186</c:v>
                </c:pt>
                <c:pt idx="816">
                  <c:v>4.5465833638686566E-2</c:v>
                </c:pt>
                <c:pt idx="817">
                  <c:v>0.15598815448904324</c:v>
                </c:pt>
                <c:pt idx="818">
                  <c:v>4.8375336644575218E-2</c:v>
                </c:pt>
                <c:pt idx="819">
                  <c:v>0.16696667916459643</c:v>
                </c:pt>
                <c:pt idx="820">
                  <c:v>6.6724602268379604E-2</c:v>
                </c:pt>
                <c:pt idx="821">
                  <c:v>0.14799671956620244</c:v>
                </c:pt>
                <c:pt idx="822">
                  <c:v>6.4746140224375331E-2</c:v>
                </c:pt>
                <c:pt idx="823">
                  <c:v>6.1177149870485253E-2</c:v>
                </c:pt>
                <c:pt idx="824">
                  <c:v>7.6616912488401009E-2</c:v>
                </c:pt>
                <c:pt idx="825">
                  <c:v>9.3414443175731443E-2</c:v>
                </c:pt>
                <c:pt idx="826">
                  <c:v>6.6336668534261123E-2</c:v>
                </c:pt>
                <c:pt idx="827">
                  <c:v>0.11948359010849371</c:v>
                </c:pt>
                <c:pt idx="828">
                  <c:v>3.235367342548174E-2</c:v>
                </c:pt>
                <c:pt idx="829">
                  <c:v>0.15928559122905039</c:v>
                </c:pt>
                <c:pt idx="830">
                  <c:v>3.3517474627837197E-2</c:v>
                </c:pt>
                <c:pt idx="831">
                  <c:v>9.6207566061384545E-2</c:v>
                </c:pt>
                <c:pt idx="832">
                  <c:v>7.1534980571448845E-2</c:v>
                </c:pt>
                <c:pt idx="833">
                  <c:v>5.9392654693540214E-2</c:v>
                </c:pt>
                <c:pt idx="834">
                  <c:v>7.5065177551927056E-2</c:v>
                </c:pt>
                <c:pt idx="835">
                  <c:v>3.6659737874196935E-2</c:v>
                </c:pt>
                <c:pt idx="836">
                  <c:v>7.6500532368165453E-2</c:v>
                </c:pt>
                <c:pt idx="837">
                  <c:v>5.6715911928122663E-2</c:v>
                </c:pt>
                <c:pt idx="838">
                  <c:v>7.025479924885783E-2</c:v>
                </c:pt>
                <c:pt idx="839">
                  <c:v>8.5733355240185424E-2</c:v>
                </c:pt>
                <c:pt idx="840">
                  <c:v>3.6310597513490299E-2</c:v>
                </c:pt>
                <c:pt idx="841">
                  <c:v>5.44271028968236E-2</c:v>
                </c:pt>
                <c:pt idx="842">
                  <c:v>6.1526290231191896E-2</c:v>
                </c:pt>
                <c:pt idx="843">
                  <c:v>5.6754705301534515E-2</c:v>
                </c:pt>
                <c:pt idx="844">
                  <c:v>4.7560675802926396E-2</c:v>
                </c:pt>
                <c:pt idx="845">
                  <c:v>8.1582464285117631E-2</c:v>
                </c:pt>
                <c:pt idx="846">
                  <c:v>3.2120913185010647E-2</c:v>
                </c:pt>
                <c:pt idx="847">
                  <c:v>7.0797906476623707E-2</c:v>
                </c:pt>
                <c:pt idx="848">
                  <c:v>3.7008878234903571E-2</c:v>
                </c:pt>
                <c:pt idx="849">
                  <c:v>8.2668678740649371E-2</c:v>
                </c:pt>
                <c:pt idx="850">
                  <c:v>4.084942220267658E-2</c:v>
                </c:pt>
                <c:pt idx="851">
                  <c:v>2.5487246331584536E-2</c:v>
                </c:pt>
                <c:pt idx="852">
                  <c:v>9.8186028105388831E-2</c:v>
                </c:pt>
                <c:pt idx="853">
                  <c:v>4.4263239062919263E-2</c:v>
                </c:pt>
                <c:pt idx="854">
                  <c:v>3.0452798128301161E-2</c:v>
                </c:pt>
                <c:pt idx="855">
                  <c:v>8.8216131138543735E-2</c:v>
                </c:pt>
                <c:pt idx="856">
                  <c:v>3.014245114100637E-2</c:v>
                </c:pt>
                <c:pt idx="857">
                  <c:v>2.6030353559350419E-2</c:v>
                </c:pt>
                <c:pt idx="858">
                  <c:v>9.5858425700677916E-2</c:v>
                </c:pt>
                <c:pt idx="859">
                  <c:v>3.3129540893718709E-2</c:v>
                </c:pt>
                <c:pt idx="860">
                  <c:v>6.237974444625257E-2</c:v>
                </c:pt>
                <c:pt idx="861">
                  <c:v>8.6004908854068363E-2</c:v>
                </c:pt>
                <c:pt idx="862">
                  <c:v>2.0056174053925731E-2</c:v>
                </c:pt>
                <c:pt idx="863">
                  <c:v>7.952641549428964E-2</c:v>
                </c:pt>
                <c:pt idx="864">
                  <c:v>4.1276149310206921E-2</c:v>
                </c:pt>
                <c:pt idx="865">
                  <c:v>1.5866489725446079E-2</c:v>
                </c:pt>
                <c:pt idx="866">
                  <c:v>5.7957299877301818E-2</c:v>
                </c:pt>
                <c:pt idx="867">
                  <c:v>4.0616661962205494E-2</c:v>
                </c:pt>
                <c:pt idx="868">
                  <c:v>2.7465708375588815E-2</c:v>
                </c:pt>
                <c:pt idx="869">
                  <c:v>6.1332323364132649E-2</c:v>
                </c:pt>
                <c:pt idx="870">
                  <c:v>3.2082119811598801E-2</c:v>
                </c:pt>
                <c:pt idx="871">
                  <c:v>3.3982995108779383E-2</c:v>
                </c:pt>
                <c:pt idx="872">
                  <c:v>2.6534667413704451E-2</c:v>
                </c:pt>
                <c:pt idx="873">
                  <c:v>5.8927134212598035E-2</c:v>
                </c:pt>
                <c:pt idx="874">
                  <c:v>3.1345045716773677E-2</c:v>
                </c:pt>
                <c:pt idx="875">
                  <c:v>6.3116818541077688E-2</c:v>
                </c:pt>
                <c:pt idx="876">
                  <c:v>2.7582088495824358E-2</c:v>
                </c:pt>
                <c:pt idx="877">
                  <c:v>4.5853767372805054E-2</c:v>
                </c:pt>
                <c:pt idx="878">
                  <c:v>2.0754454775339007E-2</c:v>
                </c:pt>
                <c:pt idx="879">
                  <c:v>3.2043326438186949E-2</c:v>
                </c:pt>
                <c:pt idx="880">
                  <c:v>6.4629760104139775E-2</c:v>
                </c:pt>
                <c:pt idx="881">
                  <c:v>2.8008815603354695E-2</c:v>
                </c:pt>
                <c:pt idx="882">
                  <c:v>7.6073805260635119E-2</c:v>
                </c:pt>
                <c:pt idx="883">
                  <c:v>2.7465708375588815E-2</c:v>
                </c:pt>
                <c:pt idx="884">
                  <c:v>2.009496742733758E-2</c:v>
                </c:pt>
                <c:pt idx="885">
                  <c:v>5.3379681814703685E-2</c:v>
                </c:pt>
                <c:pt idx="886">
                  <c:v>2.7504501749000661E-2</c:v>
                </c:pt>
                <c:pt idx="887">
                  <c:v>2.0948421642398251E-2</c:v>
                </c:pt>
                <c:pt idx="888">
                  <c:v>4.0306314974910704E-2</c:v>
                </c:pt>
                <c:pt idx="889">
                  <c:v>2.8125195723590242E-2</c:v>
                </c:pt>
                <c:pt idx="890">
                  <c:v>1.7224257794860781E-2</c:v>
                </c:pt>
                <c:pt idx="891">
                  <c:v>5.4931416751177631E-2</c:v>
                </c:pt>
                <c:pt idx="892">
                  <c:v>2.3547577660992105E-2</c:v>
                </c:pt>
                <c:pt idx="893">
                  <c:v>4.4379619183154806E-2</c:v>
                </c:pt>
                <c:pt idx="894">
                  <c:v>3.7086464981727268E-2</c:v>
                </c:pt>
                <c:pt idx="895">
                  <c:v>3.3672648121484593E-2</c:v>
                </c:pt>
                <c:pt idx="896">
                  <c:v>2.3120850553461771E-2</c:v>
                </c:pt>
                <c:pt idx="897">
                  <c:v>2.315964392687362E-2</c:v>
                </c:pt>
                <c:pt idx="898">
                  <c:v>4.4573586050214054E-2</c:v>
                </c:pt>
                <c:pt idx="899">
                  <c:v>3.8948546905496005E-2</c:v>
                </c:pt>
                <c:pt idx="900">
                  <c:v>2.4129478262169834E-2</c:v>
                </c:pt>
                <c:pt idx="901">
                  <c:v>3.4060581855603081E-2</c:v>
                </c:pt>
                <c:pt idx="902">
                  <c:v>2.009496742733758E-2</c:v>
                </c:pt>
                <c:pt idx="903">
                  <c:v>2.1103595136045646E-2</c:v>
                </c:pt>
                <c:pt idx="904">
                  <c:v>5.3534855308351073E-2</c:v>
                </c:pt>
                <c:pt idx="905">
                  <c:v>2.2422569832048496E-2</c:v>
                </c:pt>
                <c:pt idx="906">
                  <c:v>4.2129603525267595E-2</c:v>
                </c:pt>
                <c:pt idx="907">
                  <c:v>3.1151078849714436E-2</c:v>
                </c:pt>
                <c:pt idx="908">
                  <c:v>1.7495811408743723E-2</c:v>
                </c:pt>
                <c:pt idx="909">
                  <c:v>1.7883745142862211E-2</c:v>
                </c:pt>
                <c:pt idx="910">
                  <c:v>6.4940107091434565E-2</c:v>
                </c:pt>
                <c:pt idx="911">
                  <c:v>2.78536421097073E-2</c:v>
                </c:pt>
                <c:pt idx="912">
                  <c:v>2.6457080666880753E-2</c:v>
                </c:pt>
                <c:pt idx="913">
                  <c:v>2.9405377046181246E-2</c:v>
                </c:pt>
                <c:pt idx="914">
                  <c:v>2.9056236685474607E-2</c:v>
                </c:pt>
                <c:pt idx="915">
                  <c:v>3.2819193906423925E-2</c:v>
                </c:pt>
                <c:pt idx="916">
                  <c:v>3.1422632463597375E-2</c:v>
                </c:pt>
                <c:pt idx="917">
                  <c:v>1.5207002377444656E-2</c:v>
                </c:pt>
                <c:pt idx="918">
                  <c:v>2.1646702363811526E-2</c:v>
                </c:pt>
                <c:pt idx="919">
                  <c:v>1.6293216832976416E-2</c:v>
                </c:pt>
                <c:pt idx="920">
                  <c:v>5.3146921574232599E-2</c:v>
                </c:pt>
                <c:pt idx="921">
                  <c:v>1.9823413813454639E-2</c:v>
                </c:pt>
                <c:pt idx="922">
                  <c:v>2.9366583672769397E-2</c:v>
                </c:pt>
                <c:pt idx="923">
                  <c:v>2.7349328255353269E-2</c:v>
                </c:pt>
                <c:pt idx="924">
                  <c:v>1.726305116827263E-2</c:v>
                </c:pt>
                <c:pt idx="925">
                  <c:v>1.2258705998144161E-2</c:v>
                </c:pt>
                <c:pt idx="926">
                  <c:v>1.5517349364739445E-2</c:v>
                </c:pt>
                <c:pt idx="927">
                  <c:v>4.2439950512562379E-2</c:v>
                </c:pt>
                <c:pt idx="928">
                  <c:v>2.5603626451820082E-2</c:v>
                </c:pt>
                <c:pt idx="929">
                  <c:v>2.8474336084296878E-2</c:v>
                </c:pt>
                <c:pt idx="930">
                  <c:v>2.3469990914168407E-2</c:v>
                </c:pt>
                <c:pt idx="931">
                  <c:v>2.8590716204532424E-2</c:v>
                </c:pt>
                <c:pt idx="932">
                  <c:v>3.8095092690435331E-2</c:v>
                </c:pt>
                <c:pt idx="933">
                  <c:v>2.0405314414632371E-2</c:v>
                </c:pt>
                <c:pt idx="934">
                  <c:v>1.8155298756745149E-2</c:v>
                </c:pt>
                <c:pt idx="935">
                  <c:v>1.7418224661920025E-2</c:v>
                </c:pt>
                <c:pt idx="936">
                  <c:v>1.4547515029443228E-2</c:v>
                </c:pt>
                <c:pt idx="937">
                  <c:v>8.3017819101356017E-3</c:v>
                </c:pt>
                <c:pt idx="938">
                  <c:v>1.6758737313918599E-2</c:v>
                </c:pt>
                <c:pt idx="939">
                  <c:v>2.4284651755817229E-2</c:v>
                </c:pt>
                <c:pt idx="940">
                  <c:v>1.8543232490863634E-2</c:v>
                </c:pt>
                <c:pt idx="941">
                  <c:v>1.6603563820271203E-2</c:v>
                </c:pt>
                <c:pt idx="942">
                  <c:v>1.4469928282619532E-2</c:v>
                </c:pt>
                <c:pt idx="943">
                  <c:v>2.8280369217237634E-2</c:v>
                </c:pt>
                <c:pt idx="944">
                  <c:v>4.1392529430442464E-2</c:v>
                </c:pt>
                <c:pt idx="945">
                  <c:v>1.8194092130156998E-2</c:v>
                </c:pt>
                <c:pt idx="946">
                  <c:v>1.113369816920055E-2</c:v>
                </c:pt>
                <c:pt idx="947">
                  <c:v>2.1995842724518159E-2</c:v>
                </c:pt>
                <c:pt idx="948">
                  <c:v>1.1793185517201977E-2</c:v>
                </c:pt>
                <c:pt idx="949">
                  <c:v>9.3104096188436659E-3</c:v>
                </c:pt>
                <c:pt idx="950">
                  <c:v>1.0900937928729461E-2</c:v>
                </c:pt>
                <c:pt idx="951">
                  <c:v>1.536217587109205E-2</c:v>
                </c:pt>
                <c:pt idx="952">
                  <c:v>9.2716162454318171E-3</c:v>
                </c:pt>
                <c:pt idx="953">
                  <c:v>3.3090747520306864E-2</c:v>
                </c:pt>
                <c:pt idx="954">
                  <c:v>2.3819131274875047E-2</c:v>
                </c:pt>
                <c:pt idx="955">
                  <c:v>1.1366458409671642E-2</c:v>
                </c:pt>
                <c:pt idx="956">
                  <c:v>1.8892372851570274E-2</c:v>
                </c:pt>
                <c:pt idx="957">
                  <c:v>2.1646702363811526E-2</c:v>
                </c:pt>
                <c:pt idx="958">
                  <c:v>1.4043201175089197E-2</c:v>
                </c:pt>
                <c:pt idx="959">
                  <c:v>2.1646702363811526E-2</c:v>
                </c:pt>
                <c:pt idx="960">
                  <c:v>1.4043201175089197E-2</c:v>
                </c:pt>
                <c:pt idx="961">
                  <c:v>3.0957111982655192E-2</c:v>
                </c:pt>
                <c:pt idx="962">
                  <c:v>1.7961331889685905E-2</c:v>
                </c:pt>
                <c:pt idx="963">
                  <c:v>1.924151321227691E-2</c:v>
                </c:pt>
                <c:pt idx="964">
                  <c:v>2.3237230673697314E-2</c:v>
                </c:pt>
                <c:pt idx="965">
                  <c:v>1.8931166224982122E-2</c:v>
                </c:pt>
                <c:pt idx="966">
                  <c:v>1.1715598770378279E-2</c:v>
                </c:pt>
                <c:pt idx="967">
                  <c:v>1.1909565637437523E-2</c:v>
                </c:pt>
                <c:pt idx="968">
                  <c:v>1.4043201175089197E-2</c:v>
                </c:pt>
                <c:pt idx="969">
                  <c:v>1.1831978890613826E-2</c:v>
                </c:pt>
                <c:pt idx="970">
                  <c:v>1.6564770446859355E-2</c:v>
                </c:pt>
                <c:pt idx="971">
                  <c:v>1.7301844541684479E-2</c:v>
                </c:pt>
                <c:pt idx="972">
                  <c:v>1.9008752971805817E-2</c:v>
                </c:pt>
                <c:pt idx="973">
                  <c:v>1.2879399972733739E-2</c:v>
                </c:pt>
                <c:pt idx="974">
                  <c:v>1.0784557808493914E-2</c:v>
                </c:pt>
                <c:pt idx="975">
                  <c:v>1.0008690340256941E-2</c:v>
                </c:pt>
                <c:pt idx="976">
                  <c:v>1.5556142738151294E-2</c:v>
                </c:pt>
                <c:pt idx="977">
                  <c:v>2.6728634280763691E-2</c:v>
                </c:pt>
                <c:pt idx="978">
                  <c:v>3.6310597513490299E-2</c:v>
                </c:pt>
                <c:pt idx="979">
                  <c:v>2.6146733679585966E-2</c:v>
                </c:pt>
                <c:pt idx="980">
                  <c:v>1.0551797568022823E-2</c:v>
                </c:pt>
                <c:pt idx="981">
                  <c:v>1.4586308402855077E-2</c:v>
                </c:pt>
                <c:pt idx="982">
                  <c:v>1.1793185517201977E-2</c:v>
                </c:pt>
                <c:pt idx="983">
                  <c:v>8.1466084164882081E-3</c:v>
                </c:pt>
                <c:pt idx="984">
                  <c:v>1.7069084301213389E-2</c:v>
                </c:pt>
                <c:pt idx="985">
                  <c:v>7.4095343216630848E-3</c:v>
                </c:pt>
                <c:pt idx="986">
                  <c:v>1.6448390326623808E-2</c:v>
                </c:pt>
                <c:pt idx="987">
                  <c:v>1.1327665036259793E-2</c:v>
                </c:pt>
                <c:pt idx="988">
                  <c:v>1.4508721656031379E-2</c:v>
                </c:pt>
                <c:pt idx="989">
                  <c:v>5.741419264953594E-3</c:v>
                </c:pt>
                <c:pt idx="990">
                  <c:v>6.4009066129550206E-3</c:v>
                </c:pt>
                <c:pt idx="991">
                  <c:v>1.4004407801677348E-2</c:v>
                </c:pt>
                <c:pt idx="992">
                  <c:v>9.5431698593147572E-3</c:v>
                </c:pt>
                <c:pt idx="993">
                  <c:v>1.1754392143790128E-2</c:v>
                </c:pt>
                <c:pt idx="994">
                  <c:v>2.4051891515346136E-2</c:v>
                </c:pt>
                <c:pt idx="995">
                  <c:v>6.3233198661313238E-3</c:v>
                </c:pt>
                <c:pt idx="996">
                  <c:v>6.012972878836534E-3</c:v>
                </c:pt>
                <c:pt idx="997">
                  <c:v>1.113369816920055E-2</c:v>
                </c:pt>
                <c:pt idx="998">
                  <c:v>1.1870772264025675E-2</c:v>
                </c:pt>
                <c:pt idx="999">
                  <c:v>2.1258768629693038E-2</c:v>
                </c:pt>
                <c:pt idx="1000">
                  <c:v>2.0793248148750856E-2</c:v>
                </c:pt>
                <c:pt idx="1001">
                  <c:v>1.0629384314846519E-2</c:v>
                </c:pt>
                <c:pt idx="1002">
                  <c:v>4.7715849296573786E-3</c:v>
                </c:pt>
                <c:pt idx="1003">
                  <c:v>1.004748371366879E-2</c:v>
                </c:pt>
                <c:pt idx="1004">
                  <c:v>8.96126925813703E-3</c:v>
                </c:pt>
                <c:pt idx="1005">
                  <c:v>1.0474210821199125E-2</c:v>
                </c:pt>
                <c:pt idx="1006">
                  <c:v>1.4353548162383985E-2</c:v>
                </c:pt>
                <c:pt idx="1007">
                  <c:v>1.5750109605210536E-2</c:v>
                </c:pt>
                <c:pt idx="1008">
                  <c:v>9.8147234731976989E-3</c:v>
                </c:pt>
                <c:pt idx="1009">
                  <c:v>1.4081994548501045E-2</c:v>
                </c:pt>
                <c:pt idx="1010">
                  <c:v>7.642294562134176E-3</c:v>
                </c:pt>
                <c:pt idx="1011">
                  <c:v>1.5750109605210536E-2</c:v>
                </c:pt>
                <c:pt idx="1012">
                  <c:v>1.113369816920055E-2</c:v>
                </c:pt>
                <c:pt idx="1013">
                  <c:v>2.6534667413704451E-2</c:v>
                </c:pt>
                <c:pt idx="1014">
                  <c:v>7.370740948251236E-3</c:v>
                </c:pt>
                <c:pt idx="1015">
                  <c:v>9.9311035934332437E-3</c:v>
                </c:pt>
                <c:pt idx="1016">
                  <c:v>1.0435417447787277E-2</c:v>
                </c:pt>
                <c:pt idx="1017">
                  <c:v>1.0474210821199125E-2</c:v>
                </c:pt>
                <c:pt idx="1018">
                  <c:v>1.1831978890613826E-2</c:v>
                </c:pt>
                <c:pt idx="1019">
                  <c:v>1.9125133092041363E-2</c:v>
                </c:pt>
                <c:pt idx="1020">
                  <c:v>8.4957487771948458E-3</c:v>
                </c:pt>
                <c:pt idx="1021">
                  <c:v>1.3732854187794408E-2</c:v>
                </c:pt>
                <c:pt idx="1022">
                  <c:v>1.5905283098857928E-2</c:v>
                </c:pt>
                <c:pt idx="1023">
                  <c:v>1.7069084301213389E-2</c:v>
                </c:pt>
                <c:pt idx="1024">
                  <c:v>8.5345421506066946E-3</c:v>
                </c:pt>
                <c:pt idx="1025">
                  <c:v>2.622432042640966E-2</c:v>
                </c:pt>
                <c:pt idx="1026">
                  <c:v>8.0690216696645105E-3</c:v>
                </c:pt>
                <c:pt idx="1027">
                  <c:v>8.0690216696645105E-3</c:v>
                </c:pt>
                <c:pt idx="1028">
                  <c:v>9.3104096188436659E-3</c:v>
                </c:pt>
                <c:pt idx="1029">
                  <c:v>1.6254423459564567E-2</c:v>
                </c:pt>
                <c:pt idx="1030">
                  <c:v>1.2607846358850799E-2</c:v>
                </c:pt>
                <c:pt idx="1031">
                  <c:v>9.1552361251962706E-3</c:v>
                </c:pt>
                <c:pt idx="1032">
                  <c:v>1.6254423459564567E-2</c:v>
                </c:pt>
                <c:pt idx="1033">
                  <c:v>1.2530259612027101E-2</c:v>
                </c:pt>
                <c:pt idx="1034">
                  <c:v>1.6681150567094901E-2</c:v>
                </c:pt>
                <c:pt idx="1035">
                  <c:v>2.5370866211348993E-2</c:v>
                </c:pt>
                <c:pt idx="1036">
                  <c:v>7.4483276950749328E-3</c:v>
                </c:pt>
                <c:pt idx="1037">
                  <c:v>2.5293279464525295E-2</c:v>
                </c:pt>
                <c:pt idx="1038">
                  <c:v>2.1724289110635224E-2</c:v>
                </c:pt>
                <c:pt idx="1039">
                  <c:v>1.4237168042148439E-2</c:v>
                </c:pt>
                <c:pt idx="1040">
                  <c:v>1.8194092130156998E-2</c:v>
                </c:pt>
                <c:pt idx="1041">
                  <c:v>8.8448891379014835E-3</c:v>
                </c:pt>
                <c:pt idx="1042">
                  <c:v>9.3492029922555148E-3</c:v>
                </c:pt>
                <c:pt idx="1043">
                  <c:v>1.3267333706852225E-2</c:v>
                </c:pt>
                <c:pt idx="1044">
                  <c:v>2.2189809591577403E-2</c:v>
                </c:pt>
                <c:pt idx="1045">
                  <c:v>9.9311035934332437E-3</c:v>
                </c:pt>
                <c:pt idx="1046">
                  <c:v>8.224195163311904E-3</c:v>
                </c:pt>
                <c:pt idx="1047">
                  <c:v>1.0551797568022823E-2</c:v>
                </c:pt>
                <c:pt idx="1048">
                  <c:v>1.5400969244503898E-2</c:v>
                </c:pt>
                <c:pt idx="1049">
                  <c:v>8.1466084164882081E-3</c:v>
                </c:pt>
                <c:pt idx="1050">
                  <c:v>2.0793248148750856E-2</c:v>
                </c:pt>
                <c:pt idx="1051">
                  <c:v>9.2328228720199683E-3</c:v>
                </c:pt>
                <c:pt idx="1052">
                  <c:v>2.3935511395110593E-2</c:v>
                </c:pt>
                <c:pt idx="1053">
                  <c:v>6.4009066129550206E-3</c:v>
                </c:pt>
                <c:pt idx="1054">
                  <c:v>2.09872150158101E-2</c:v>
                </c:pt>
                <c:pt idx="1055">
                  <c:v>6.4784933597787182E-3</c:v>
                </c:pt>
                <c:pt idx="1056">
                  <c:v>2.1724289110635224E-2</c:v>
                </c:pt>
                <c:pt idx="1057">
                  <c:v>7.370740948251236E-3</c:v>
                </c:pt>
                <c:pt idx="1058">
                  <c:v>1.0706971061670217E-2</c:v>
                </c:pt>
                <c:pt idx="1059">
                  <c:v>2.1375148749928585E-2</c:v>
                </c:pt>
                <c:pt idx="1060">
                  <c:v>6.8664270938972038E-3</c:v>
                </c:pt>
                <c:pt idx="1061">
                  <c:v>1.3694060814382559E-2</c:v>
                </c:pt>
                <c:pt idx="1062">
                  <c:v>2.0211347547573127E-2</c:v>
                </c:pt>
                <c:pt idx="1063">
                  <c:v>1.5013035510385412E-2</c:v>
                </c:pt>
                <c:pt idx="1064">
                  <c:v>5.0043451701284707E-3</c:v>
                </c:pt>
                <c:pt idx="1065">
                  <c:v>1.6332010206388265E-2</c:v>
                </c:pt>
                <c:pt idx="1066">
                  <c:v>8.6509222708422394E-3</c:v>
                </c:pt>
                <c:pt idx="1067">
                  <c:v>1.0629384314846519E-2</c:v>
                </c:pt>
                <c:pt idx="1068">
                  <c:v>2.4323445129229078E-2</c:v>
                </c:pt>
                <c:pt idx="1070">
                  <c:v>0</c:v>
                </c:pt>
                <c:pt idx="1071">
                  <c:v>4.015495653424952</c:v>
                </c:pt>
                <c:pt idx="1072">
                  <c:v>0.97544146170912116</c:v>
                </c:pt>
                <c:pt idx="1073">
                  <c:v>0.23458453013815</c:v>
                </c:pt>
                <c:pt idx="1074">
                  <c:v>0.15123644493147206</c:v>
                </c:pt>
                <c:pt idx="1075">
                  <c:v>0.12004812917671516</c:v>
                </c:pt>
                <c:pt idx="1076">
                  <c:v>0.10714261920922954</c:v>
                </c:pt>
                <c:pt idx="1077">
                  <c:v>0.10337851213537957</c:v>
                </c:pt>
                <c:pt idx="1078">
                  <c:v>9.4909271219217134E-2</c:v>
                </c:pt>
                <c:pt idx="1079">
                  <c:v>8.6641678896296662E-2</c:v>
                </c:pt>
                <c:pt idx="1080">
                  <c:v>6.2309415311766495E-2</c:v>
                </c:pt>
                <c:pt idx="1081">
                  <c:v>5.4646768768571899E-2</c:v>
                </c:pt>
                <c:pt idx="1082">
                  <c:v>5.5050065955055828E-2</c:v>
                </c:pt>
                <c:pt idx="1083">
                  <c:v>5.0076067321754084E-2</c:v>
                </c:pt>
                <c:pt idx="1084">
                  <c:v>4.6311960247904106E-2</c:v>
                </c:pt>
                <c:pt idx="1085">
                  <c:v>4.1203529219107721E-2</c:v>
                </c:pt>
                <c:pt idx="1087">
                  <c:v>0</c:v>
                </c:pt>
                <c:pt idx="1088">
                  <c:v>0.82613497577804684</c:v>
                </c:pt>
                <c:pt idx="1089">
                  <c:v>1.1492723018880175</c:v>
                </c:pt>
                <c:pt idx="1090">
                  <c:v>0.51051867967866937</c:v>
                </c:pt>
                <c:pt idx="1091">
                  <c:v>0.38815695274989798</c:v>
                </c:pt>
                <c:pt idx="1092">
                  <c:v>0.20543366672753996</c:v>
                </c:pt>
                <c:pt idx="1093">
                  <c:v>0.14139904646598916</c:v>
                </c:pt>
                <c:pt idx="1094">
                  <c:v>0.15041139454477845</c:v>
                </c:pt>
                <c:pt idx="1095">
                  <c:v>4.5420761410363969E-2</c:v>
                </c:pt>
                <c:pt idx="1096">
                  <c:v>4.2060692923379196E-2</c:v>
                </c:pt>
                <c:pt idx="1097">
                  <c:v>3.0332673053739212E-2</c:v>
                </c:pt>
                <c:pt idx="1098">
                  <c:v>1.4066259309897879E-2</c:v>
                </c:pt>
                <c:pt idx="1099">
                  <c:v>1.9672510566264248E-2</c:v>
                </c:pt>
                <c:pt idx="1100">
                  <c:v>4.6672732134281584E-3</c:v>
                </c:pt>
                <c:pt idx="1101">
                  <c:v>3.4199053230543602E-3</c:v>
                </c:pt>
                <c:pt idx="1102">
                  <c:v>3.3830826547038423E-3</c:v>
                </c:pt>
                <c:pt idx="1103">
                  <c:v>3.3692741540723979E-3</c:v>
                </c:pt>
                <c:pt idx="1105">
                  <c:v>0</c:v>
                </c:pt>
                <c:pt idx="1106">
                  <c:v>2.5610534064468782</c:v>
                </c:pt>
                <c:pt idx="1107">
                  <c:v>1.7330865029183931</c:v>
                </c:pt>
                <c:pt idx="1108">
                  <c:v>0.97398719487246421</c:v>
                </c:pt>
                <c:pt idx="1109">
                  <c:v>0.49363548623995679</c:v>
                </c:pt>
                <c:pt idx="1110">
                  <c:v>0.40793072565412619</c:v>
                </c:pt>
                <c:pt idx="1111">
                  <c:v>0.16317965479532057</c:v>
                </c:pt>
                <c:pt idx="1112">
                  <c:v>0.16676065929240844</c:v>
                </c:pt>
                <c:pt idx="1113">
                  <c:v>0.15239981863570642</c:v>
                </c:pt>
                <c:pt idx="1114">
                  <c:v>0.15274963398503633</c:v>
                </c:pt>
                <c:pt idx="1115">
                  <c:v>4.9010971574539472E-2</c:v>
                </c:pt>
                <c:pt idx="1116">
                  <c:v>4.229083460056994E-2</c:v>
                </c:pt>
                <c:pt idx="1117">
                  <c:v>3.7595944385878891E-2</c:v>
                </c:pt>
                <c:pt idx="1118">
                  <c:v>1.1507083859536879E-2</c:v>
                </c:pt>
                <c:pt idx="1119">
                  <c:v>3.5211676610182848E-3</c:v>
                </c:pt>
                <c:pt idx="1120">
                  <c:v>3.3784798211600273E-3</c:v>
                </c:pt>
                <c:pt idx="1121">
                  <c:v>3.3692741540723979E-3</c:v>
                </c:pt>
                <c:pt idx="1123">
                  <c:v>0</c:v>
                </c:pt>
                <c:pt idx="1140">
                  <c:v>0</c:v>
                </c:pt>
              </c:numCache>
            </c:numRef>
          </c:yVal>
          <c:smooth val="0"/>
        </c:ser>
        <c:ser>
          <c:idx val="1"/>
          <c:order val="1"/>
          <c:tx>
            <c:strRef>
              <c:f>'RG-Skim delta graphs'!$D$4</c:f>
              <c:strCache>
                <c:ptCount val="1"/>
                <c:pt idx="0">
                  <c:v>RMS/atl</c:v>
                </c:pt>
              </c:strCache>
            </c:strRef>
          </c:tx>
          <c:spPr>
            <a:ln>
              <a:solidFill>
                <a:schemeClr val="tx2">
                  <a:lumMod val="60000"/>
                  <a:lumOff val="40000"/>
                  <a:alpha val="50000"/>
                </a:schemeClr>
              </a:solidFill>
            </a:ln>
          </c:spPr>
          <c:marker>
            <c:symbol val="square"/>
            <c:size val="3"/>
            <c:spPr>
              <a:solidFill>
                <a:schemeClr val="tx2">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graphs'!$D$7:$D$1161</c:f>
              <c:numCache>
                <c:formatCode>General</c:formatCode>
                <c:ptCount val="1155"/>
                <c:pt idx="0">
                  <c:v>0.32411650553758148</c:v>
                </c:pt>
                <c:pt idx="1">
                  <c:v>0.11325929320423575</c:v>
                </c:pt>
                <c:pt idx="2">
                  <c:v>8.6440030303054707E-2</c:v>
                </c:pt>
                <c:pt idx="3">
                  <c:v>6.4325901244186121E-2</c:v>
                </c:pt>
                <c:pt idx="4">
                  <c:v>4.3220015151527354E-2</c:v>
                </c:pt>
                <c:pt idx="5">
                  <c:v>3.6901692563279187E-2</c:v>
                </c:pt>
                <c:pt idx="6">
                  <c:v>2.9104613624589958E-2</c:v>
                </c:pt>
                <c:pt idx="7">
                  <c:v>2.1778048070131978E-2</c:v>
                </c:pt>
                <c:pt idx="8">
                  <c:v>3.1255531952504231E-2</c:v>
                </c:pt>
                <c:pt idx="9">
                  <c:v>1.8618886776007895E-2</c:v>
                </c:pt>
                <c:pt idx="10">
                  <c:v>3.1793261534482795E-2</c:v>
                </c:pt>
                <c:pt idx="11">
                  <c:v>1.7207346623314156E-2</c:v>
                </c:pt>
                <c:pt idx="12">
                  <c:v>2.1307534685900732E-2</c:v>
                </c:pt>
                <c:pt idx="13">
                  <c:v>9.3430514868776075E-3</c:v>
                </c:pt>
                <c:pt idx="14">
                  <c:v>1.6736833239082909E-2</c:v>
                </c:pt>
                <c:pt idx="15">
                  <c:v>1.0552943046329383E-2</c:v>
                </c:pt>
                <c:pt idx="16">
                  <c:v>9.6791324756142112E-3</c:v>
                </c:pt>
                <c:pt idx="17">
                  <c:v>1.7610643809798081E-2</c:v>
                </c:pt>
                <c:pt idx="18">
                  <c:v>7.8642951364365481E-3</c:v>
                </c:pt>
                <c:pt idx="19">
                  <c:v>8.4692409161624353E-3</c:v>
                </c:pt>
                <c:pt idx="20">
                  <c:v>9.0741866958883241E-3</c:v>
                </c:pt>
                <c:pt idx="21">
                  <c:v>7.4609979499526222E-3</c:v>
                </c:pt>
                <c:pt idx="22">
                  <c:v>9.0741866958883241E-3</c:v>
                </c:pt>
                <c:pt idx="23">
                  <c:v>4.9067824355544269E-3</c:v>
                </c:pt>
                <c:pt idx="24">
                  <c:v>1.3510455747211506E-2</c:v>
                </c:pt>
                <c:pt idx="25">
                  <c:v>8.0659437296785094E-3</c:v>
                </c:pt>
                <c:pt idx="26">
                  <c:v>8.4020247184151148E-3</c:v>
                </c:pt>
                <c:pt idx="27">
                  <c:v>4.3690528535758602E-3</c:v>
                </c:pt>
                <c:pt idx="28">
                  <c:v>1.0552943046329383E-2</c:v>
                </c:pt>
                <c:pt idx="29">
                  <c:v>7.0577007634686963E-3</c:v>
                </c:pt>
                <c:pt idx="30">
                  <c:v>8.4020247184151148E-3</c:v>
                </c:pt>
                <c:pt idx="31">
                  <c:v>4.6379176445651435E-3</c:v>
                </c:pt>
                <c:pt idx="32">
                  <c:v>8.8725381026463612E-3</c:v>
                </c:pt>
                <c:pt idx="33">
                  <c:v>5.3100796220383528E-3</c:v>
                </c:pt>
                <c:pt idx="34">
                  <c:v>6.8560521702267334E-3</c:v>
                </c:pt>
                <c:pt idx="35">
                  <c:v>3.9657556670919343E-3</c:v>
                </c:pt>
                <c:pt idx="36">
                  <c:v>7.5282141476999426E-3</c:v>
                </c:pt>
                <c:pt idx="37">
                  <c:v>4.7051338423124648E-3</c:v>
                </c:pt>
                <c:pt idx="38">
                  <c:v>4.9739986333017473E-3</c:v>
                </c:pt>
                <c:pt idx="39">
                  <c:v>3.6968908761026505E-3</c:v>
                </c:pt>
                <c:pt idx="40">
                  <c:v>5.9150254017642408E-3</c:v>
                </c:pt>
                <c:pt idx="41">
                  <c:v>3.6968908761026505E-3</c:v>
                </c:pt>
                <c:pt idx="42">
                  <c:v>4.5707014468178231E-3</c:v>
                </c:pt>
                <c:pt idx="43">
                  <c:v>3.5624584806080084E-3</c:v>
                </c:pt>
                <c:pt idx="44">
                  <c:v>5.3772958197856732E-3</c:v>
                </c:pt>
                <c:pt idx="45">
                  <c:v>3.0247288986294412E-3</c:v>
                </c:pt>
                <c:pt idx="46">
                  <c:v>3.5624584806080084E-3</c:v>
                </c:pt>
                <c:pt idx="47">
                  <c:v>4.2346204580812176E-3</c:v>
                </c:pt>
                <c:pt idx="48">
                  <c:v>2.7558641076401579E-3</c:v>
                </c:pt>
                <c:pt idx="49">
                  <c:v>4.9067824355544269E-3</c:v>
                </c:pt>
                <c:pt idx="50">
                  <c:v>2.8902965031347991E-3</c:v>
                </c:pt>
                <c:pt idx="51">
                  <c:v>2.7558641076401579E-3</c:v>
                </c:pt>
                <c:pt idx="52">
                  <c:v>4.1674042603338972E-3</c:v>
                </c:pt>
                <c:pt idx="53">
                  <c:v>2.6886479098928366E-3</c:v>
                </c:pt>
                <c:pt idx="54">
                  <c:v>3.4280260851133667E-3</c:v>
                </c:pt>
                <c:pt idx="55">
                  <c:v>2.8902965031347991E-3</c:v>
                </c:pt>
                <c:pt idx="56">
                  <c:v>3.6968908761026505E-3</c:v>
                </c:pt>
                <c:pt idx="57">
                  <c:v>2.2181345256615903E-3</c:v>
                </c:pt>
                <c:pt idx="58">
                  <c:v>4.0329718648392547E-3</c:v>
                </c:pt>
                <c:pt idx="59">
                  <c:v>2.5542155143981949E-3</c:v>
                </c:pt>
                <c:pt idx="60">
                  <c:v>3.4952422828606875E-3</c:v>
                </c:pt>
                <c:pt idx="61">
                  <c:v>2.1509183279142694E-3</c:v>
                </c:pt>
                <c:pt idx="62">
                  <c:v>4.5034852490705019E-3</c:v>
                </c:pt>
                <c:pt idx="63">
                  <c:v>3.2263774918714042E-3</c:v>
                </c:pt>
                <c:pt idx="64">
                  <c:v>2.2181345256615903E-3</c:v>
                </c:pt>
                <c:pt idx="65">
                  <c:v>2.0837021301669486E-3</c:v>
                </c:pt>
                <c:pt idx="66">
                  <c:v>3.6968908761026505E-3</c:v>
                </c:pt>
                <c:pt idx="67">
                  <c:v>2.2853507234089116E-3</c:v>
                </c:pt>
                <c:pt idx="68">
                  <c:v>2.3525669211562324E-3</c:v>
                </c:pt>
                <c:pt idx="69">
                  <c:v>2.3525669211562324E-3</c:v>
                </c:pt>
                <c:pt idx="70">
                  <c:v>3.0919450963767621E-3</c:v>
                </c:pt>
                <c:pt idx="71">
                  <c:v>2.0164859324196273E-3</c:v>
                </c:pt>
                <c:pt idx="72">
                  <c:v>2.8230803053874787E-3</c:v>
                </c:pt>
                <c:pt idx="73">
                  <c:v>2.1509183279142694E-3</c:v>
                </c:pt>
                <c:pt idx="74">
                  <c:v>2.4869993166508736E-3</c:v>
                </c:pt>
                <c:pt idx="75">
                  <c:v>2.0164859324196273E-3</c:v>
                </c:pt>
                <c:pt idx="76">
                  <c:v>2.4197831189035528E-3</c:v>
                </c:pt>
                <c:pt idx="77">
                  <c:v>1.8148373391776648E-3</c:v>
                </c:pt>
                <c:pt idx="78">
                  <c:v>2.6886479098928366E-3</c:v>
                </c:pt>
                <c:pt idx="79">
                  <c:v>2.1509183279142694E-3</c:v>
                </c:pt>
                <c:pt idx="80">
                  <c:v>2.3525669211562324E-3</c:v>
                </c:pt>
                <c:pt idx="81">
                  <c:v>1.8148373391776648E-3</c:v>
                </c:pt>
                <c:pt idx="82">
                  <c:v>2.7558641076401579E-3</c:v>
                </c:pt>
                <c:pt idx="83">
                  <c:v>1.4787563504410602E-3</c:v>
                </c:pt>
                <c:pt idx="84">
                  <c:v>3.1591612941240829E-3</c:v>
                </c:pt>
                <c:pt idx="85">
                  <c:v>1.8148373391776648E-3</c:v>
                </c:pt>
                <c:pt idx="86">
                  <c:v>2.3525669211562324E-3</c:v>
                </c:pt>
                <c:pt idx="87">
                  <c:v>1.545972548188381E-3</c:v>
                </c:pt>
                <c:pt idx="88">
                  <c:v>2.9575127008821204E-3</c:v>
                </c:pt>
                <c:pt idx="89">
                  <c:v>1.8148373391776648E-3</c:v>
                </c:pt>
                <c:pt idx="90">
                  <c:v>1.6804049436830229E-3</c:v>
                </c:pt>
                <c:pt idx="91">
                  <c:v>2.4197831189035528E-3</c:v>
                </c:pt>
                <c:pt idx="92">
                  <c:v>1.4787563504410602E-3</c:v>
                </c:pt>
                <c:pt idx="93">
                  <c:v>2.2181345256615903E-3</c:v>
                </c:pt>
                <c:pt idx="94">
                  <c:v>1.4787563504410602E-3</c:v>
                </c:pt>
                <c:pt idx="95">
                  <c:v>2.6886479098928366E-3</c:v>
                </c:pt>
                <c:pt idx="96">
                  <c:v>1.6131887459357021E-3</c:v>
                </c:pt>
                <c:pt idx="97">
                  <c:v>1.6131887459357021E-3</c:v>
                </c:pt>
                <c:pt idx="98">
                  <c:v>1.8820535369249857E-3</c:v>
                </c:pt>
                <c:pt idx="99">
                  <c:v>1.8820535369249857E-3</c:v>
                </c:pt>
                <c:pt idx="100">
                  <c:v>1.6804049436830229E-3</c:v>
                </c:pt>
                <c:pt idx="101">
                  <c:v>1.7476211414303438E-3</c:v>
                </c:pt>
                <c:pt idx="102">
                  <c:v>1.4115401526937394E-3</c:v>
                </c:pt>
                <c:pt idx="103">
                  <c:v>1.8148373391776648E-3</c:v>
                </c:pt>
                <c:pt idx="104">
                  <c:v>1.7476211414303438E-3</c:v>
                </c:pt>
                <c:pt idx="105">
                  <c:v>2.4869993166508736E-3</c:v>
                </c:pt>
                <c:pt idx="106">
                  <c:v>1.4787563504410602E-3</c:v>
                </c:pt>
                <c:pt idx="107">
                  <c:v>1.6804049436830229E-3</c:v>
                </c:pt>
                <c:pt idx="108">
                  <c:v>1.3443239549464183E-3</c:v>
                </c:pt>
                <c:pt idx="109">
                  <c:v>2.4869993166508736E-3</c:v>
                </c:pt>
                <c:pt idx="110">
                  <c:v>1.2771077571990975E-3</c:v>
                </c:pt>
                <c:pt idx="111">
                  <c:v>1.4115401526937394E-3</c:v>
                </c:pt>
                <c:pt idx="112">
                  <c:v>1.4787563504410602E-3</c:v>
                </c:pt>
                <c:pt idx="113">
                  <c:v>1.8148373391776648E-3</c:v>
                </c:pt>
                <c:pt idx="114">
                  <c:v>1.4115401526937394E-3</c:v>
                </c:pt>
                <c:pt idx="115">
                  <c:v>1.4115401526937394E-3</c:v>
                </c:pt>
                <c:pt idx="116">
                  <c:v>1.2098915594517764E-3</c:v>
                </c:pt>
                <c:pt idx="117">
                  <c:v>1.4787563504410602E-3</c:v>
                </c:pt>
                <c:pt idx="118">
                  <c:v>1.9492697346723067E-3</c:v>
                </c:pt>
                <c:pt idx="119">
                  <c:v>1.545972548188381E-3</c:v>
                </c:pt>
                <c:pt idx="120">
                  <c:v>1.6131887459357021E-3</c:v>
                </c:pt>
                <c:pt idx="121">
                  <c:v>1.7476211414303438E-3</c:v>
                </c:pt>
                <c:pt idx="122">
                  <c:v>1.4115401526937394E-3</c:v>
                </c:pt>
                <c:pt idx="123">
                  <c:v>1.9492697346723067E-3</c:v>
                </c:pt>
                <c:pt idx="124">
                  <c:v>1.4787563504410602E-3</c:v>
                </c:pt>
                <c:pt idx="125">
                  <c:v>1.6804049436830229E-3</c:v>
                </c:pt>
                <c:pt idx="126">
                  <c:v>1.545972548188381E-3</c:v>
                </c:pt>
                <c:pt idx="127">
                  <c:v>1.3443239549464183E-3</c:v>
                </c:pt>
                <c:pt idx="128">
                  <c:v>1.3443239549464183E-3</c:v>
                </c:pt>
                <c:pt idx="129">
                  <c:v>1.4115401526937394E-3</c:v>
                </c:pt>
                <c:pt idx="130">
                  <c:v>1.6804049436830229E-3</c:v>
                </c:pt>
                <c:pt idx="131">
                  <c:v>1.3443239549464183E-3</c:v>
                </c:pt>
                <c:pt idx="132">
                  <c:v>1.4115401526937394E-3</c:v>
                </c:pt>
                <c:pt idx="133">
                  <c:v>1.4787563504410602E-3</c:v>
                </c:pt>
                <c:pt idx="134">
                  <c:v>1.3443239549464183E-3</c:v>
                </c:pt>
                <c:pt idx="135">
                  <c:v>1.6804049436830229E-3</c:v>
                </c:pt>
                <c:pt idx="136">
                  <c:v>1.2098915594517764E-3</c:v>
                </c:pt>
                <c:pt idx="137">
                  <c:v>1.6131887459357021E-3</c:v>
                </c:pt>
                <c:pt idx="138">
                  <c:v>1.4115401526937394E-3</c:v>
                </c:pt>
                <c:pt idx="140">
                  <c:v>0</c:v>
                </c:pt>
                <c:pt idx="141">
                  <c:v>0.14251879818449339</c:v>
                </c:pt>
                <c:pt idx="142">
                  <c:v>4.326900047796798E-2</c:v>
                </c:pt>
                <c:pt idx="143">
                  <c:v>2.4690220611721839E-2</c:v>
                </c:pt>
                <c:pt idx="144">
                  <c:v>1.1978423861132377E-2</c:v>
                </c:pt>
                <c:pt idx="145">
                  <c:v>7.4152147711771862E-3</c:v>
                </c:pt>
                <c:pt idx="146">
                  <c:v>6.5188701285074169E-3</c:v>
                </c:pt>
                <c:pt idx="147">
                  <c:v>4.3187514601361636E-3</c:v>
                </c:pt>
                <c:pt idx="148">
                  <c:v>5.4595537326249614E-3</c:v>
                </c:pt>
                <c:pt idx="149">
                  <c:v>3.5853785706790788E-3</c:v>
                </c:pt>
                <c:pt idx="150">
                  <c:v>3.8298362004981069E-3</c:v>
                </c:pt>
                <c:pt idx="151">
                  <c:v>3.1779491876473653E-3</c:v>
                </c:pt>
                <c:pt idx="152">
                  <c:v>3.3409209408600512E-3</c:v>
                </c:pt>
                <c:pt idx="153">
                  <c:v>2.2001186683712529E-3</c:v>
                </c:pt>
                <c:pt idx="154">
                  <c:v>3.5038926940727361E-3</c:v>
                </c:pt>
                <c:pt idx="155">
                  <c:v>2.2001186683712529E-3</c:v>
                </c:pt>
                <c:pt idx="156">
                  <c:v>1.9556610385522248E-3</c:v>
                </c:pt>
                <c:pt idx="157">
                  <c:v>2.852005681221995E-3</c:v>
                </c:pt>
                <c:pt idx="158">
                  <c:v>1.4667457789141686E-3</c:v>
                </c:pt>
                <c:pt idx="159">
                  <c:v>1.7112034087331969E-3</c:v>
                </c:pt>
                <c:pt idx="160">
                  <c:v>2.5260621747966237E-3</c:v>
                </c:pt>
                <c:pt idx="161">
                  <c:v>1.6297175321268542E-3</c:v>
                </c:pt>
                <c:pt idx="162">
                  <c:v>1.9556610385522248E-3</c:v>
                </c:pt>
                <c:pt idx="163">
                  <c:v>2.852005681221995E-3</c:v>
                </c:pt>
                <c:pt idx="164">
                  <c:v>9.7783051927611241E-4</c:v>
                </c:pt>
                <c:pt idx="165">
                  <c:v>4.481723213348849E-3</c:v>
                </c:pt>
                <c:pt idx="166">
                  <c:v>2.2001186683712529E-3</c:v>
                </c:pt>
                <c:pt idx="167">
                  <c:v>2.5260621747966237E-3</c:v>
                </c:pt>
                <c:pt idx="168">
                  <c:v>1.1408022724887978E-3</c:v>
                </c:pt>
                <c:pt idx="169">
                  <c:v>3.2594350642537085E-3</c:v>
                </c:pt>
                <c:pt idx="170">
                  <c:v>1.3852599023078261E-3</c:v>
                </c:pt>
                <c:pt idx="171">
                  <c:v>1.7112034087331969E-3</c:v>
                </c:pt>
                <c:pt idx="172">
                  <c:v>8.1485876606342711E-4</c:v>
                </c:pt>
                <c:pt idx="173">
                  <c:v>3.5038926940727361E-3</c:v>
                </c:pt>
                <c:pt idx="174">
                  <c:v>1.7112034087331969E-3</c:v>
                </c:pt>
                <c:pt idx="175">
                  <c:v>2.2816045449775956E-3</c:v>
                </c:pt>
                <c:pt idx="176">
                  <c:v>8.1485876606342711E-4</c:v>
                </c:pt>
                <c:pt idx="177">
                  <c:v>2.7705198046156523E-3</c:v>
                </c:pt>
                <c:pt idx="178">
                  <c:v>1.3037740257014832E-3</c:v>
                </c:pt>
                <c:pt idx="179">
                  <c:v>2.3630904215839387E-3</c:v>
                </c:pt>
                <c:pt idx="180">
                  <c:v>8.9634464266976971E-4</c:v>
                </c:pt>
                <c:pt idx="181">
                  <c:v>1.4667457789141686E-3</c:v>
                </c:pt>
                <c:pt idx="182">
                  <c:v>8.1485876606342711E-4</c:v>
                </c:pt>
                <c:pt idx="183">
                  <c:v>2.2001186683712529E-3</c:v>
                </c:pt>
                <c:pt idx="184">
                  <c:v>1.0593163958824551E-3</c:v>
                </c:pt>
                <c:pt idx="185">
                  <c:v>1.7926892853395394E-3</c:v>
                </c:pt>
                <c:pt idx="186">
                  <c:v>7.333728894570843E-4</c:v>
                </c:pt>
                <c:pt idx="187">
                  <c:v>1.8741751619458821E-3</c:v>
                </c:pt>
                <c:pt idx="188">
                  <c:v>1.1408022724887978E-3</c:v>
                </c:pt>
                <c:pt idx="189">
                  <c:v>1.5482316555205113E-3</c:v>
                </c:pt>
                <c:pt idx="190">
                  <c:v>7.333728894570843E-4</c:v>
                </c:pt>
                <c:pt idx="191">
                  <c:v>2.444576298190281E-3</c:v>
                </c:pt>
                <c:pt idx="192">
                  <c:v>1.1408022724887978E-3</c:v>
                </c:pt>
                <c:pt idx="193">
                  <c:v>1.0593163958824551E-3</c:v>
                </c:pt>
                <c:pt idx="194">
                  <c:v>7.333728894570843E-4</c:v>
                </c:pt>
                <c:pt idx="195">
                  <c:v>2.0371469151585675E-3</c:v>
                </c:pt>
                <c:pt idx="196">
                  <c:v>1.0593163958824551E-3</c:v>
                </c:pt>
                <c:pt idx="197">
                  <c:v>7.333728894570843E-4</c:v>
                </c:pt>
                <c:pt idx="198">
                  <c:v>9.7783051927611241E-4</c:v>
                </c:pt>
                <c:pt idx="199">
                  <c:v>6.518870128507416E-4</c:v>
                </c:pt>
                <c:pt idx="200">
                  <c:v>1.2222881490951405E-3</c:v>
                </c:pt>
                <c:pt idx="201">
                  <c:v>7.333728894570843E-4</c:v>
                </c:pt>
                <c:pt idx="202">
                  <c:v>1.0593163958824551E-3</c:v>
                </c:pt>
                <c:pt idx="203">
                  <c:v>6.518870128507416E-4</c:v>
                </c:pt>
                <c:pt idx="204">
                  <c:v>1.2222881490951405E-3</c:v>
                </c:pt>
                <c:pt idx="205">
                  <c:v>8.1485876606342711E-4</c:v>
                </c:pt>
                <c:pt idx="206">
                  <c:v>1.4667457789141686E-3</c:v>
                </c:pt>
                <c:pt idx="207">
                  <c:v>7.333728894570843E-4</c:v>
                </c:pt>
                <c:pt idx="208">
                  <c:v>1.3037740257014832E-3</c:v>
                </c:pt>
                <c:pt idx="209">
                  <c:v>6.518870128507416E-4</c:v>
                </c:pt>
                <c:pt idx="210">
                  <c:v>1.2222881490951405E-3</c:v>
                </c:pt>
                <c:pt idx="211">
                  <c:v>8.1485876606342711E-4</c:v>
                </c:pt>
                <c:pt idx="212">
                  <c:v>7.333728894570843E-4</c:v>
                </c:pt>
                <c:pt idx="213">
                  <c:v>7.333728894570843E-4</c:v>
                </c:pt>
                <c:pt idx="214">
                  <c:v>1.3852599023078261E-3</c:v>
                </c:pt>
                <c:pt idx="215">
                  <c:v>8.1485876606342711E-4</c:v>
                </c:pt>
                <c:pt idx="216">
                  <c:v>7.333728894570843E-4</c:v>
                </c:pt>
                <c:pt idx="217">
                  <c:v>7.333728894570843E-4</c:v>
                </c:pt>
                <c:pt idx="218">
                  <c:v>8.1485876606342711E-4</c:v>
                </c:pt>
                <c:pt idx="219">
                  <c:v>6.518870128507416E-4</c:v>
                </c:pt>
                <c:pt idx="220">
                  <c:v>8.1485876606342711E-4</c:v>
                </c:pt>
                <c:pt idx="221">
                  <c:v>6.518870128507416E-4</c:v>
                </c:pt>
                <c:pt idx="222">
                  <c:v>6.518870128507416E-4</c:v>
                </c:pt>
                <c:pt idx="223">
                  <c:v>9.7783051927611241E-4</c:v>
                </c:pt>
                <c:pt idx="224">
                  <c:v>7.333728894570843E-4</c:v>
                </c:pt>
                <c:pt idx="225">
                  <c:v>1.0593163958824551E-3</c:v>
                </c:pt>
                <c:pt idx="226">
                  <c:v>5.704011362443989E-4</c:v>
                </c:pt>
                <c:pt idx="227">
                  <c:v>8.9634464266976971E-4</c:v>
                </c:pt>
                <c:pt idx="228">
                  <c:v>6.518870128507416E-4</c:v>
                </c:pt>
                <c:pt idx="229">
                  <c:v>6.518870128507416E-4</c:v>
                </c:pt>
                <c:pt idx="230">
                  <c:v>7.333728894570843E-4</c:v>
                </c:pt>
                <c:pt idx="231">
                  <c:v>6.518870128507416E-4</c:v>
                </c:pt>
                <c:pt idx="232">
                  <c:v>1.2222881490951405E-3</c:v>
                </c:pt>
                <c:pt idx="233">
                  <c:v>8.1485876606342711E-4</c:v>
                </c:pt>
                <c:pt idx="234">
                  <c:v>6.518870128507416E-4</c:v>
                </c:pt>
                <c:pt idx="235">
                  <c:v>7.333728894570843E-4</c:v>
                </c:pt>
                <c:pt idx="236">
                  <c:v>1.2222881490951405E-3</c:v>
                </c:pt>
                <c:pt idx="237">
                  <c:v>7.333728894570843E-4</c:v>
                </c:pt>
                <c:pt idx="238">
                  <c:v>6.518870128507416E-4</c:v>
                </c:pt>
                <c:pt idx="239">
                  <c:v>6.518870128507416E-4</c:v>
                </c:pt>
                <c:pt idx="240">
                  <c:v>8.1485876606342711E-4</c:v>
                </c:pt>
                <c:pt idx="241">
                  <c:v>6.518870128507416E-4</c:v>
                </c:pt>
                <c:pt idx="242">
                  <c:v>8.9634464266976971E-4</c:v>
                </c:pt>
                <c:pt idx="243">
                  <c:v>6.518870128507416E-4</c:v>
                </c:pt>
                <c:pt idx="244">
                  <c:v>7.333728894570843E-4</c:v>
                </c:pt>
                <c:pt idx="245">
                  <c:v>5.704011362443989E-4</c:v>
                </c:pt>
                <c:pt idx="246">
                  <c:v>1.3037740257014832E-3</c:v>
                </c:pt>
                <c:pt idx="247">
                  <c:v>8.9634464266976971E-4</c:v>
                </c:pt>
                <c:pt idx="248">
                  <c:v>6.518870128507416E-4</c:v>
                </c:pt>
                <c:pt idx="249">
                  <c:v>8.1485876606342711E-4</c:v>
                </c:pt>
                <c:pt idx="250">
                  <c:v>7.333728894570843E-4</c:v>
                </c:pt>
                <c:pt idx="251">
                  <c:v>6.518870128507416E-4</c:v>
                </c:pt>
                <c:pt idx="252">
                  <c:v>7.333728894570843E-4</c:v>
                </c:pt>
                <c:pt idx="253">
                  <c:v>7.333728894570843E-4</c:v>
                </c:pt>
                <c:pt idx="254">
                  <c:v>7.333728894570843E-4</c:v>
                </c:pt>
                <c:pt idx="255">
                  <c:v>6.518870128507416E-4</c:v>
                </c:pt>
                <c:pt idx="256">
                  <c:v>7.333728894570843E-4</c:v>
                </c:pt>
                <c:pt idx="257">
                  <c:v>6.518870128507416E-4</c:v>
                </c:pt>
                <c:pt idx="258">
                  <c:v>9.7783051927611241E-4</c:v>
                </c:pt>
                <c:pt idx="259">
                  <c:v>6.518870128507416E-4</c:v>
                </c:pt>
                <c:pt idx="260">
                  <c:v>6.518870128507416E-4</c:v>
                </c:pt>
                <c:pt idx="261">
                  <c:v>6.518870128507416E-4</c:v>
                </c:pt>
                <c:pt idx="262">
                  <c:v>6.518870128507416E-4</c:v>
                </c:pt>
                <c:pt idx="263">
                  <c:v>5.704011362443989E-4</c:v>
                </c:pt>
                <c:pt idx="264">
                  <c:v>6.518870128507416E-4</c:v>
                </c:pt>
                <c:pt idx="265">
                  <c:v>7.333728894570843E-4</c:v>
                </c:pt>
                <c:pt idx="266">
                  <c:v>6.518870128507416E-4</c:v>
                </c:pt>
                <c:pt idx="267">
                  <c:v>7.333728894570843E-4</c:v>
                </c:pt>
                <c:pt idx="268">
                  <c:v>5.704011362443989E-4</c:v>
                </c:pt>
                <c:pt idx="269">
                  <c:v>8.9634464266976971E-4</c:v>
                </c:pt>
                <c:pt idx="270">
                  <c:v>6.518870128507416E-4</c:v>
                </c:pt>
                <c:pt idx="271">
                  <c:v>6.518870128507416E-4</c:v>
                </c:pt>
                <c:pt idx="272">
                  <c:v>5.704011362443989E-4</c:v>
                </c:pt>
                <c:pt idx="273">
                  <c:v>8.1485876606342711E-4</c:v>
                </c:pt>
                <c:pt idx="274">
                  <c:v>6.518870128507416E-4</c:v>
                </c:pt>
                <c:pt idx="275">
                  <c:v>6.518870128507416E-4</c:v>
                </c:pt>
                <c:pt idx="276">
                  <c:v>6.518870128507416E-4</c:v>
                </c:pt>
                <c:pt idx="277">
                  <c:v>6.518870128507416E-4</c:v>
                </c:pt>
                <c:pt idx="278">
                  <c:v>6.518870128507416E-4</c:v>
                </c:pt>
                <c:pt idx="279">
                  <c:v>6.518870128507416E-4</c:v>
                </c:pt>
                <c:pt idx="280">
                  <c:v>6.518870128507416E-4</c:v>
                </c:pt>
                <c:pt idx="281">
                  <c:v>6.518870128507416E-4</c:v>
                </c:pt>
                <c:pt idx="282">
                  <c:v>6.518870128507416E-4</c:v>
                </c:pt>
                <c:pt idx="283">
                  <c:v>7.333728894570843E-4</c:v>
                </c:pt>
                <c:pt idx="284">
                  <c:v>6.518870128507416E-4</c:v>
                </c:pt>
                <c:pt idx="285">
                  <c:v>6.518870128507416E-4</c:v>
                </c:pt>
                <c:pt idx="286">
                  <c:v>5.704011362443989E-4</c:v>
                </c:pt>
                <c:pt idx="287">
                  <c:v>7.333728894570843E-4</c:v>
                </c:pt>
                <c:pt idx="288">
                  <c:v>6.518870128507416E-4</c:v>
                </c:pt>
                <c:pt idx="289">
                  <c:v>6.518870128507416E-4</c:v>
                </c:pt>
                <c:pt idx="290">
                  <c:v>5.704011362443989E-4</c:v>
                </c:pt>
                <c:pt idx="291">
                  <c:v>5.704011362443989E-4</c:v>
                </c:pt>
                <c:pt idx="292">
                  <c:v>8.1485876606342711E-4</c:v>
                </c:pt>
                <c:pt idx="293">
                  <c:v>6.518870128507416E-4</c:v>
                </c:pt>
                <c:pt idx="295">
                  <c:v>0</c:v>
                </c:pt>
                <c:pt idx="296">
                  <c:v>0.1205186425609464</c:v>
                </c:pt>
                <c:pt idx="297">
                  <c:v>5.4848417361813867E-2</c:v>
                </c:pt>
                <c:pt idx="298">
                  <c:v>2.5138857957498022E-2</c:v>
                </c:pt>
                <c:pt idx="299">
                  <c:v>1.2367780385507048E-2</c:v>
                </c:pt>
                <c:pt idx="300">
                  <c:v>1.1493969814791878E-2</c:v>
                </c:pt>
                <c:pt idx="301">
                  <c:v>5.8478092040169195E-3</c:v>
                </c:pt>
                <c:pt idx="302">
                  <c:v>1.0956240232813309E-2</c:v>
                </c:pt>
                <c:pt idx="303">
                  <c:v>6.0494577972588824E-3</c:v>
                </c:pt>
                <c:pt idx="304">
                  <c:v>5.4445120175329945E-3</c:v>
                </c:pt>
                <c:pt idx="305">
                  <c:v>3.6296746783553296E-3</c:v>
                </c:pt>
                <c:pt idx="306">
                  <c:v>2.6886479098928366E-3</c:v>
                </c:pt>
                <c:pt idx="307">
                  <c:v>4.8395662378071056E-3</c:v>
                </c:pt>
                <c:pt idx="308">
                  <c:v>2.5542155143981949E-3</c:v>
                </c:pt>
                <c:pt idx="309">
                  <c:v>3.5624584806080084E-3</c:v>
                </c:pt>
                <c:pt idx="310">
                  <c:v>1.9492697346723067E-3</c:v>
                </c:pt>
                <c:pt idx="311">
                  <c:v>2.3525669211562324E-3</c:v>
                </c:pt>
                <c:pt idx="312">
                  <c:v>1.6804049436830229E-3</c:v>
                </c:pt>
                <c:pt idx="313">
                  <c:v>2.2853507234089116E-3</c:v>
                </c:pt>
                <c:pt idx="314">
                  <c:v>1.4787563504410602E-3</c:v>
                </c:pt>
                <c:pt idx="315">
                  <c:v>1.6804049436830229E-3</c:v>
                </c:pt>
                <c:pt idx="316">
                  <c:v>2.2853507234089116E-3</c:v>
                </c:pt>
                <c:pt idx="317">
                  <c:v>1.3443239549464183E-3</c:v>
                </c:pt>
                <c:pt idx="318">
                  <c:v>1.3443239549464183E-3</c:v>
                </c:pt>
                <c:pt idx="319">
                  <c:v>1.4115401526937394E-3</c:v>
                </c:pt>
                <c:pt idx="320">
                  <c:v>1.2771077571990975E-3</c:v>
                </c:pt>
                <c:pt idx="321">
                  <c:v>1.2098915594517764E-3</c:v>
                </c:pt>
                <c:pt idx="322">
                  <c:v>1.6804049436830229E-3</c:v>
                </c:pt>
                <c:pt idx="323">
                  <c:v>1.0754591639571347E-3</c:v>
                </c:pt>
                <c:pt idx="324">
                  <c:v>1.3443239549464183E-3</c:v>
                </c:pt>
                <c:pt idx="325">
                  <c:v>8.7381057071517188E-4</c:v>
                </c:pt>
                <c:pt idx="326">
                  <c:v>1.1426753617044558E-3</c:v>
                </c:pt>
                <c:pt idx="327">
                  <c:v>1.2098915594517764E-3</c:v>
                </c:pt>
                <c:pt idx="328">
                  <c:v>1.0754591639571347E-3</c:v>
                </c:pt>
                <c:pt idx="329">
                  <c:v>8.7381057071517188E-4</c:v>
                </c:pt>
                <c:pt idx="330">
                  <c:v>1.2771077571990975E-3</c:v>
                </c:pt>
                <c:pt idx="332">
                  <c:v>0</c:v>
                </c:pt>
                <c:pt idx="333">
                  <c:v>0.71865253095995496</c:v>
                </c:pt>
                <c:pt idx="334">
                  <c:v>0.28158278999911612</c:v>
                </c:pt>
                <c:pt idx="335">
                  <c:v>0.17733106285444586</c:v>
                </c:pt>
                <c:pt idx="336">
                  <c:v>0.1542681807702832</c:v>
                </c:pt>
                <c:pt idx="337">
                  <c:v>0.1272677334522391</c:v>
                </c:pt>
                <c:pt idx="338">
                  <c:v>0.11161122406990102</c:v>
                </c:pt>
                <c:pt idx="339">
                  <c:v>0.10706427374029985</c:v>
                </c:pt>
                <c:pt idx="340">
                  <c:v>7.9688820209505143E-2</c:v>
                </c:pt>
                <c:pt idx="341">
                  <c:v>7.8704428901034795E-2</c:v>
                </c:pt>
                <c:pt idx="342">
                  <c:v>6.1829149327257228E-2</c:v>
                </c:pt>
                <c:pt idx="343">
                  <c:v>6.698548475257815E-2</c:v>
                </c:pt>
                <c:pt idx="344">
                  <c:v>4.5891385285356197E-2</c:v>
                </c:pt>
                <c:pt idx="345">
                  <c:v>4.9500820083080849E-2</c:v>
                </c:pt>
                <c:pt idx="346">
                  <c:v>3.9141273455845171E-2</c:v>
                </c:pt>
                <c:pt idx="347">
                  <c:v>4.0688174083441449E-2</c:v>
                </c:pt>
                <c:pt idx="348">
                  <c:v>3.6609981519778539E-2</c:v>
                </c:pt>
                <c:pt idx="349">
                  <c:v>3.5063080892182262E-2</c:v>
                </c:pt>
                <c:pt idx="350">
                  <c:v>2.9062981488172466E-2</c:v>
                </c:pt>
                <c:pt idx="351">
                  <c:v>2.8781726828609504E-2</c:v>
                </c:pt>
                <c:pt idx="352">
                  <c:v>2.8172341732889759E-2</c:v>
                </c:pt>
                <c:pt idx="353">
                  <c:v>2.5406670913853995E-2</c:v>
                </c:pt>
                <c:pt idx="354">
                  <c:v>2.5078540477697208E-2</c:v>
                </c:pt>
                <c:pt idx="355">
                  <c:v>2.2265993882067615E-2</c:v>
                </c:pt>
                <c:pt idx="356">
                  <c:v>2.2453496988442921E-2</c:v>
                </c:pt>
                <c:pt idx="357">
                  <c:v>1.987532927578246E-2</c:v>
                </c:pt>
                <c:pt idx="358">
                  <c:v>2.1984739222504653E-2</c:v>
                </c:pt>
                <c:pt idx="359">
                  <c:v>1.7297161563121999E-2</c:v>
                </c:pt>
                <c:pt idx="360">
                  <c:v>2.231286965866144E-2</c:v>
                </c:pt>
                <c:pt idx="361">
                  <c:v>1.6594024914214602E-2</c:v>
                </c:pt>
                <c:pt idx="362">
                  <c:v>1.6547149137620773E-2</c:v>
                </c:pt>
                <c:pt idx="363">
                  <c:v>1.2984590116489957E-2</c:v>
                </c:pt>
                <c:pt idx="364">
                  <c:v>1.5844012488713376E-2</c:v>
                </c:pt>
                <c:pt idx="365">
                  <c:v>1.3031465893083785E-2</c:v>
                </c:pt>
                <c:pt idx="366">
                  <c:v>1.5937764041901031E-2</c:v>
                </c:pt>
                <c:pt idx="367">
                  <c:v>1.2375205020770212E-2</c:v>
                </c:pt>
                <c:pt idx="368">
                  <c:v>1.4718993850461539E-2</c:v>
                </c:pt>
                <c:pt idx="369">
                  <c:v>1.1250186382518373E-2</c:v>
                </c:pt>
                <c:pt idx="370">
                  <c:v>1.3031465893083785E-2</c:v>
                </c:pt>
                <c:pt idx="371">
                  <c:v>1.0359546627235669E-2</c:v>
                </c:pt>
                <c:pt idx="372">
                  <c:v>1.3406472105834394E-2</c:v>
                </c:pt>
                <c:pt idx="373">
                  <c:v>1.0734552839986282E-2</c:v>
                </c:pt>
                <c:pt idx="374">
                  <c:v>1.2984590116489957E-2</c:v>
                </c:pt>
                <c:pt idx="375">
                  <c:v>9.2345279889838316E-3</c:v>
                </c:pt>
                <c:pt idx="376">
                  <c:v>1.6547149137620773E-2</c:v>
                </c:pt>
                <c:pt idx="377">
                  <c:v>1.0406422403829496E-2</c:v>
                </c:pt>
                <c:pt idx="378">
                  <c:v>1.0172043520860362E-2</c:v>
                </c:pt>
                <c:pt idx="379">
                  <c:v>8.3438882337011269E-3</c:v>
                </c:pt>
                <c:pt idx="380">
                  <c:v>1.4578366520680059E-2</c:v>
                </c:pt>
                <c:pt idx="381">
                  <c:v>7.9688820209505157E-3</c:v>
                </c:pt>
                <c:pt idx="382">
                  <c:v>9.4689068719529656E-3</c:v>
                </c:pt>
                <c:pt idx="383">
                  <c:v>7.3126211486369431E-3</c:v>
                </c:pt>
                <c:pt idx="384">
                  <c:v>8.5782671166702591E-3</c:v>
                </c:pt>
                <c:pt idx="385">
                  <c:v>6.8907391592925036E-3</c:v>
                </c:pt>
                <c:pt idx="386">
                  <c:v>7.0313664890739834E-3</c:v>
                </c:pt>
                <c:pt idx="387">
                  <c:v>6.7969876061048503E-3</c:v>
                </c:pt>
                <c:pt idx="388">
                  <c:v>7.7345031379813826E-3</c:v>
                </c:pt>
                <c:pt idx="389">
                  <c:v>6.3751056167604125E-3</c:v>
                </c:pt>
                <c:pt idx="390">
                  <c:v>8.812645999639393E-3</c:v>
                </c:pt>
                <c:pt idx="391">
                  <c:v>6.7969876061048503E-3</c:v>
                </c:pt>
                <c:pt idx="392">
                  <c:v>8.3438882337011269E-3</c:v>
                </c:pt>
                <c:pt idx="393">
                  <c:v>5.5782174146653601E-3</c:v>
                </c:pt>
                <c:pt idx="394">
                  <c:v>7.1251180422616366E-3</c:v>
                </c:pt>
                <c:pt idx="395">
                  <c:v>5.7657205210406666E-3</c:v>
                </c:pt>
                <c:pt idx="396">
                  <c:v>8.9063975528270462E-3</c:v>
                </c:pt>
                <c:pt idx="397">
                  <c:v>6.1407267337912795E-3</c:v>
                </c:pt>
                <c:pt idx="398">
                  <c:v>6.3751056167604125E-3</c:v>
                </c:pt>
                <c:pt idx="399">
                  <c:v>5.1094596487270948E-3</c:v>
                </c:pt>
                <c:pt idx="400">
                  <c:v>6.3751056167604125E-3</c:v>
                </c:pt>
                <c:pt idx="401">
                  <c:v>5.4844658614777077E-3</c:v>
                </c:pt>
                <c:pt idx="402">
                  <c:v>6.9376149358863302E-3</c:v>
                </c:pt>
                <c:pt idx="403">
                  <c:v>5.1094596487270948E-3</c:v>
                </c:pt>
                <c:pt idx="404">
                  <c:v>7.3126211486369431E-3</c:v>
                </c:pt>
                <c:pt idx="405">
                  <c:v>4.7344534359764828E-3</c:v>
                </c:pt>
                <c:pt idx="406">
                  <c:v>5.0625838721332682E-3</c:v>
                </c:pt>
                <c:pt idx="407">
                  <c:v>4.3594472232258699E-3</c:v>
                </c:pt>
                <c:pt idx="408">
                  <c:v>4.7344534359764828E-3</c:v>
                </c:pt>
                <c:pt idx="409">
                  <c:v>4.8282049891641352E-3</c:v>
                </c:pt>
                <c:pt idx="410">
                  <c:v>4.8282049891641352E-3</c:v>
                </c:pt>
                <c:pt idx="411">
                  <c:v>4.8750807657579618E-3</c:v>
                </c:pt>
                <c:pt idx="412">
                  <c:v>3.7031863509122982E-3</c:v>
                </c:pt>
                <c:pt idx="413">
                  <c:v>5.0157080955394416E-3</c:v>
                </c:pt>
                <c:pt idx="414">
                  <c:v>3.7031863509122982E-3</c:v>
                </c:pt>
                <c:pt idx="415">
                  <c:v>6.3751056167604125E-3</c:v>
                </c:pt>
                <c:pt idx="416">
                  <c:v>4.21881989344439E-3</c:v>
                </c:pt>
                <c:pt idx="417">
                  <c:v>5.2969627551024013E-3</c:v>
                </c:pt>
                <c:pt idx="418">
                  <c:v>4.0313167870690836E-3</c:v>
                </c:pt>
                <c:pt idx="419">
                  <c:v>6.6563602763233705E-3</c:v>
                </c:pt>
                <c:pt idx="420">
                  <c:v>4.0781925636629102E-3</c:v>
                </c:pt>
                <c:pt idx="421">
                  <c:v>6.1407267337912795E-3</c:v>
                </c:pt>
                <c:pt idx="422">
                  <c:v>4.3125714466320433E-3</c:v>
                </c:pt>
                <c:pt idx="423">
                  <c:v>5.4375900848838811E-3</c:v>
                </c:pt>
                <c:pt idx="424">
                  <c:v>3.9844410104752578E-3</c:v>
                </c:pt>
                <c:pt idx="425">
                  <c:v>3.9375652338814312E-3</c:v>
                </c:pt>
                <c:pt idx="426">
                  <c:v>3.2344285849740329E-3</c:v>
                </c:pt>
                <c:pt idx="427">
                  <c:v>3.6563105743184715E-3</c:v>
                </c:pt>
                <c:pt idx="428">
                  <c:v>4.1250683402567368E-3</c:v>
                </c:pt>
                <c:pt idx="429">
                  <c:v>3.4688074679431651E-3</c:v>
                </c:pt>
                <c:pt idx="430">
                  <c:v>4.8282049891641352E-3</c:v>
                </c:pt>
                <c:pt idx="431">
                  <c:v>3.5156832445369917E-3</c:v>
                </c:pt>
                <c:pt idx="432">
                  <c:v>4.8750807657579618E-3</c:v>
                </c:pt>
                <c:pt idx="433">
                  <c:v>3.3750559147555119E-3</c:v>
                </c:pt>
                <c:pt idx="434">
                  <c:v>3.1875528083802063E-3</c:v>
                </c:pt>
                <c:pt idx="435">
                  <c:v>3.9844410104752578E-3</c:v>
                </c:pt>
                <c:pt idx="436">
                  <c:v>3.0000497020048998E-3</c:v>
                </c:pt>
                <c:pt idx="437">
                  <c:v>4.7344534359764828E-3</c:v>
                </c:pt>
                <c:pt idx="438">
                  <c:v>3.2344285849740329E-3</c:v>
                </c:pt>
                <c:pt idx="439">
                  <c:v>3.843813680693778E-3</c:v>
                </c:pt>
                <c:pt idx="440">
                  <c:v>2.7656708190357667E-3</c:v>
                </c:pt>
                <c:pt idx="441">
                  <c:v>4.968832318945615E-3</c:v>
                </c:pt>
                <c:pt idx="442">
                  <c:v>3.093801255192553E-3</c:v>
                </c:pt>
                <c:pt idx="443">
                  <c:v>3.8906894572876046E-3</c:v>
                </c:pt>
                <c:pt idx="444">
                  <c:v>2.7187950424419406E-3</c:v>
                </c:pt>
                <c:pt idx="445">
                  <c:v>3.2344285849740329E-3</c:v>
                </c:pt>
                <c:pt idx="446">
                  <c:v>3.0469254785987264E-3</c:v>
                </c:pt>
                <c:pt idx="447">
                  <c:v>2.6250434892542873E-3</c:v>
                </c:pt>
                <c:pt idx="448">
                  <c:v>4.593826106195003E-3</c:v>
                </c:pt>
                <c:pt idx="449">
                  <c:v>3.3281801381616852E-3</c:v>
                </c:pt>
                <c:pt idx="450">
                  <c:v>3.2813043615678595E-3</c:v>
                </c:pt>
                <c:pt idx="451">
                  <c:v>2.671919265848114E-3</c:v>
                </c:pt>
                <c:pt idx="452">
                  <c:v>3.4219316913493385E-3</c:v>
                </c:pt>
                <c:pt idx="453">
                  <c:v>2.6250434892542873E-3</c:v>
                </c:pt>
                <c:pt idx="454">
                  <c:v>3.6563105743184715E-3</c:v>
                </c:pt>
                <c:pt idx="455">
                  <c:v>2.7187950424419406E-3</c:v>
                </c:pt>
                <c:pt idx="456">
                  <c:v>3.4688074679431651E-3</c:v>
                </c:pt>
                <c:pt idx="457">
                  <c:v>2.2969130530975015E-3</c:v>
                </c:pt>
                <c:pt idx="458">
                  <c:v>2.5781677126604607E-3</c:v>
                </c:pt>
                <c:pt idx="459">
                  <c:v>2.2969130530975015E-3</c:v>
                </c:pt>
                <c:pt idx="460">
                  <c:v>2.671919265848114E-3</c:v>
                </c:pt>
                <c:pt idx="461">
                  <c:v>3.2813043615678595E-3</c:v>
                </c:pt>
                <c:pt idx="462">
                  <c:v>2.5781677126604607E-3</c:v>
                </c:pt>
                <c:pt idx="463">
                  <c:v>3.1875528083802063E-3</c:v>
                </c:pt>
                <c:pt idx="464">
                  <c:v>2.2500372765036749E-3</c:v>
                </c:pt>
                <c:pt idx="465">
                  <c:v>3.1406770317863797E-3</c:v>
                </c:pt>
                <c:pt idx="466">
                  <c:v>2.2969130530975015E-3</c:v>
                </c:pt>
                <c:pt idx="467">
                  <c:v>2.8125465956295934E-3</c:v>
                </c:pt>
                <c:pt idx="468">
                  <c:v>2.4844161594728075E-3</c:v>
                </c:pt>
                <c:pt idx="469">
                  <c:v>2.4844161594728075E-3</c:v>
                </c:pt>
                <c:pt idx="470">
                  <c:v>2.4375403828789809E-3</c:v>
                </c:pt>
                <c:pt idx="471">
                  <c:v>2.9531739254110732E-3</c:v>
                </c:pt>
                <c:pt idx="472">
                  <c:v>2.1562857233160216E-3</c:v>
                </c:pt>
                <c:pt idx="473">
                  <c:v>2.85942237222342E-3</c:v>
                </c:pt>
                <c:pt idx="474">
                  <c:v>2.0156583935345418E-3</c:v>
                </c:pt>
                <c:pt idx="475">
                  <c:v>2.3906646062851543E-3</c:v>
                </c:pt>
                <c:pt idx="476">
                  <c:v>2.0156583935345418E-3</c:v>
                </c:pt>
                <c:pt idx="477">
                  <c:v>2.3906646062851543E-3</c:v>
                </c:pt>
                <c:pt idx="478">
                  <c:v>1.7812795105654092E-3</c:v>
                </c:pt>
                <c:pt idx="479">
                  <c:v>2.4844161594728075E-3</c:v>
                </c:pt>
                <c:pt idx="480">
                  <c:v>2.2969130530975015E-3</c:v>
                </c:pt>
                <c:pt idx="481">
                  <c:v>2.3437888296913281E-3</c:v>
                </c:pt>
                <c:pt idx="482">
                  <c:v>2.2500372765036749E-3</c:v>
                </c:pt>
                <c:pt idx="483">
                  <c:v>2.4375403828789809E-3</c:v>
                </c:pt>
                <c:pt idx="484">
                  <c:v>2.2500372765036749E-3</c:v>
                </c:pt>
                <c:pt idx="485">
                  <c:v>2.2500372765036749E-3</c:v>
                </c:pt>
                <c:pt idx="486">
                  <c:v>1.8281552871592358E-3</c:v>
                </c:pt>
                <c:pt idx="487">
                  <c:v>2.5312919360666341E-3</c:v>
                </c:pt>
                <c:pt idx="488">
                  <c:v>2.0156583935345418E-3</c:v>
                </c:pt>
                <c:pt idx="489">
                  <c:v>2.109409946722195E-3</c:v>
                </c:pt>
                <c:pt idx="490">
                  <c:v>1.921906840346889E-3</c:v>
                </c:pt>
                <c:pt idx="491">
                  <c:v>1.8281552871592358E-3</c:v>
                </c:pt>
                <c:pt idx="492">
                  <c:v>2.0156583935345418E-3</c:v>
                </c:pt>
                <c:pt idx="493">
                  <c:v>1.6875279573777559E-3</c:v>
                </c:pt>
                <c:pt idx="494">
                  <c:v>2.109409946722195E-3</c:v>
                </c:pt>
                <c:pt idx="495">
                  <c:v>1.8750310637530624E-3</c:v>
                </c:pt>
                <c:pt idx="496">
                  <c:v>2.2031614999098482E-3</c:v>
                </c:pt>
                <c:pt idx="497">
                  <c:v>1.7344037339715825E-3</c:v>
                </c:pt>
                <c:pt idx="498">
                  <c:v>2.2969130530975015E-3</c:v>
                </c:pt>
                <c:pt idx="499">
                  <c:v>2.0156583935345418E-3</c:v>
                </c:pt>
                <c:pt idx="500">
                  <c:v>1.9687826169407156E-3</c:v>
                </c:pt>
                <c:pt idx="501">
                  <c:v>1.6406521807839297E-3</c:v>
                </c:pt>
                <c:pt idx="502">
                  <c:v>1.7344037339715825E-3</c:v>
                </c:pt>
                <c:pt idx="503">
                  <c:v>1.7812795105654092E-3</c:v>
                </c:pt>
                <c:pt idx="504">
                  <c:v>2.2031614999098482E-3</c:v>
                </c:pt>
                <c:pt idx="505">
                  <c:v>1.5000248510024499E-3</c:v>
                </c:pt>
                <c:pt idx="506">
                  <c:v>2.3906646062851543E-3</c:v>
                </c:pt>
                <c:pt idx="507">
                  <c:v>2.5781677126604607E-3</c:v>
                </c:pt>
                <c:pt idx="508">
                  <c:v>2.109409946722195E-3</c:v>
                </c:pt>
                <c:pt idx="509">
                  <c:v>1.921906840346889E-3</c:v>
                </c:pt>
                <c:pt idx="510">
                  <c:v>1.921906840346889E-3</c:v>
                </c:pt>
                <c:pt idx="511">
                  <c:v>1.8281552871592358E-3</c:v>
                </c:pt>
                <c:pt idx="512">
                  <c:v>1.5469006275962765E-3</c:v>
                </c:pt>
                <c:pt idx="513">
                  <c:v>1.9687826169407156E-3</c:v>
                </c:pt>
                <c:pt idx="514">
                  <c:v>1.7812795105654092E-3</c:v>
                </c:pt>
                <c:pt idx="515">
                  <c:v>1.4531490744086233E-3</c:v>
                </c:pt>
                <c:pt idx="516">
                  <c:v>1.6406521807839297E-3</c:v>
                </c:pt>
                <c:pt idx="517">
                  <c:v>1.4531490744086233E-3</c:v>
                </c:pt>
                <c:pt idx="518">
                  <c:v>1.3593975212209703E-3</c:v>
                </c:pt>
                <c:pt idx="519">
                  <c:v>2.1562857233160216E-3</c:v>
                </c:pt>
                <c:pt idx="520">
                  <c:v>1.6406521807839297E-3</c:v>
                </c:pt>
                <c:pt idx="521">
                  <c:v>1.4531490744086233E-3</c:v>
                </c:pt>
                <c:pt idx="522">
                  <c:v>1.7344037339715825E-3</c:v>
                </c:pt>
                <c:pt idx="523">
                  <c:v>1.2656459680333171E-3</c:v>
                </c:pt>
                <c:pt idx="524">
                  <c:v>1.4531490744086233E-3</c:v>
                </c:pt>
                <c:pt idx="525">
                  <c:v>1.3593975212209703E-3</c:v>
                </c:pt>
                <c:pt idx="526">
                  <c:v>2.0156583935345418E-3</c:v>
                </c:pt>
                <c:pt idx="527">
                  <c:v>1.6406521807839297E-3</c:v>
                </c:pt>
                <c:pt idx="528">
                  <c:v>1.4531490744086233E-3</c:v>
                </c:pt>
                <c:pt idx="529">
                  <c:v>1.6875279573777559E-3</c:v>
                </c:pt>
                <c:pt idx="530">
                  <c:v>1.3125217446271437E-3</c:v>
                </c:pt>
                <c:pt idx="531">
                  <c:v>1.6875279573777559E-3</c:v>
                </c:pt>
                <c:pt idx="532">
                  <c:v>1.5469006275962765E-3</c:v>
                </c:pt>
                <c:pt idx="533">
                  <c:v>1.3593975212209703E-3</c:v>
                </c:pt>
                <c:pt idx="534">
                  <c:v>1.4062732978147967E-3</c:v>
                </c:pt>
                <c:pt idx="535">
                  <c:v>1.5469006275962765E-3</c:v>
                </c:pt>
                <c:pt idx="536">
                  <c:v>1.2656459680333171E-3</c:v>
                </c:pt>
                <c:pt idx="537">
                  <c:v>1.5000248510024499E-3</c:v>
                </c:pt>
                <c:pt idx="538">
                  <c:v>1.2187701914394904E-3</c:v>
                </c:pt>
                <c:pt idx="539">
                  <c:v>1.4062732978147967E-3</c:v>
                </c:pt>
                <c:pt idx="540">
                  <c:v>1.2656459680333171E-3</c:v>
                </c:pt>
                <c:pt idx="541">
                  <c:v>1.5469006275962765E-3</c:v>
                </c:pt>
                <c:pt idx="542">
                  <c:v>1.6875279573777559E-3</c:v>
                </c:pt>
                <c:pt idx="543">
                  <c:v>1.3125217446271437E-3</c:v>
                </c:pt>
                <c:pt idx="544">
                  <c:v>1.171894414845664E-3</c:v>
                </c:pt>
                <c:pt idx="545">
                  <c:v>1.6875279573777559E-3</c:v>
                </c:pt>
                <c:pt idx="546">
                  <c:v>1.2656459680333171E-3</c:v>
                </c:pt>
                <c:pt idx="547">
                  <c:v>1.171894414845664E-3</c:v>
                </c:pt>
                <c:pt idx="548">
                  <c:v>1.5000248510024499E-3</c:v>
                </c:pt>
                <c:pt idx="549">
                  <c:v>1.1250186382518374E-3</c:v>
                </c:pt>
                <c:pt idx="550">
                  <c:v>1.5000248510024499E-3</c:v>
                </c:pt>
                <c:pt idx="551">
                  <c:v>1.171894414845664E-3</c:v>
                </c:pt>
                <c:pt idx="552">
                  <c:v>1.2187701914394904E-3</c:v>
                </c:pt>
                <c:pt idx="553">
                  <c:v>1.8750310637530624E-3</c:v>
                </c:pt>
                <c:pt idx="554">
                  <c:v>1.2187701914394904E-3</c:v>
                </c:pt>
                <c:pt idx="555">
                  <c:v>1.4062732978147967E-3</c:v>
                </c:pt>
                <c:pt idx="556">
                  <c:v>1.0781428616580108E-3</c:v>
                </c:pt>
                <c:pt idx="557">
                  <c:v>1.3125217446271437E-3</c:v>
                </c:pt>
                <c:pt idx="558">
                  <c:v>1.1250186382518374E-3</c:v>
                </c:pt>
                <c:pt idx="559">
                  <c:v>1.5000248510024499E-3</c:v>
                </c:pt>
                <c:pt idx="560">
                  <c:v>1.171894414845664E-3</c:v>
                </c:pt>
                <c:pt idx="561">
                  <c:v>1.0781428616580108E-3</c:v>
                </c:pt>
                <c:pt idx="562">
                  <c:v>1.6406521807839297E-3</c:v>
                </c:pt>
                <c:pt idx="563">
                  <c:v>1.171894414845664E-3</c:v>
                </c:pt>
                <c:pt idx="564">
                  <c:v>1.7812795105654092E-3</c:v>
                </c:pt>
                <c:pt idx="565">
                  <c:v>1.3593975212209703E-3</c:v>
                </c:pt>
                <c:pt idx="566">
                  <c:v>1.0312670850641842E-3</c:v>
                </c:pt>
                <c:pt idx="567">
                  <c:v>1.3125217446271437E-3</c:v>
                </c:pt>
                <c:pt idx="568">
                  <c:v>1.0312670850641842E-3</c:v>
                </c:pt>
                <c:pt idx="569">
                  <c:v>8.9063975528270458E-4</c:v>
                </c:pt>
                <c:pt idx="570">
                  <c:v>1.0312670850641842E-3</c:v>
                </c:pt>
                <c:pt idx="571">
                  <c:v>1.3125217446271437E-3</c:v>
                </c:pt>
                <c:pt idx="572">
                  <c:v>9.8439130847035781E-4</c:v>
                </c:pt>
                <c:pt idx="573">
                  <c:v>1.5000248510024499E-3</c:v>
                </c:pt>
                <c:pt idx="574">
                  <c:v>1.5937764041901031E-3</c:v>
                </c:pt>
                <c:pt idx="575">
                  <c:v>1.3125217446271437E-3</c:v>
                </c:pt>
                <c:pt idx="576">
                  <c:v>1.3125217446271437E-3</c:v>
                </c:pt>
                <c:pt idx="577">
                  <c:v>1.1250186382518374E-3</c:v>
                </c:pt>
                <c:pt idx="578">
                  <c:v>1.5937764041901031E-3</c:v>
                </c:pt>
                <c:pt idx="579">
                  <c:v>1.0781428616580108E-3</c:v>
                </c:pt>
                <c:pt idx="580">
                  <c:v>1.0781428616580108E-3</c:v>
                </c:pt>
                <c:pt idx="581">
                  <c:v>1.0312670850641842E-3</c:v>
                </c:pt>
                <c:pt idx="582">
                  <c:v>1.8750310637530624E-3</c:v>
                </c:pt>
                <c:pt idx="583">
                  <c:v>1.4062732978147967E-3</c:v>
                </c:pt>
                <c:pt idx="584">
                  <c:v>1.2656459680333171E-3</c:v>
                </c:pt>
                <c:pt idx="585">
                  <c:v>1.3593975212209703E-3</c:v>
                </c:pt>
                <c:pt idx="586">
                  <c:v>9.8439130847035781E-4</c:v>
                </c:pt>
                <c:pt idx="587">
                  <c:v>9.8439130847035781E-4</c:v>
                </c:pt>
                <c:pt idx="588">
                  <c:v>1.0781428616580108E-3</c:v>
                </c:pt>
                <c:pt idx="589">
                  <c:v>8.9063975528270458E-4</c:v>
                </c:pt>
                <c:pt idx="590">
                  <c:v>1.171894414845664E-3</c:v>
                </c:pt>
                <c:pt idx="591">
                  <c:v>1.0312670850641842E-3</c:v>
                </c:pt>
                <c:pt idx="592">
                  <c:v>1.3125217446271437E-3</c:v>
                </c:pt>
                <c:pt idx="593">
                  <c:v>9.3751553187653119E-4</c:v>
                </c:pt>
                <c:pt idx="594">
                  <c:v>8.9063975528270458E-4</c:v>
                </c:pt>
                <c:pt idx="595">
                  <c:v>9.8439130847035781E-4</c:v>
                </c:pt>
                <c:pt idx="596">
                  <c:v>8.9063975528270458E-4</c:v>
                </c:pt>
                <c:pt idx="597">
                  <c:v>1.2656459680333171E-3</c:v>
                </c:pt>
                <c:pt idx="598">
                  <c:v>1.0781428616580108E-3</c:v>
                </c:pt>
                <c:pt idx="599">
                  <c:v>1.1250186382518374E-3</c:v>
                </c:pt>
                <c:pt idx="600">
                  <c:v>9.8439130847035781E-4</c:v>
                </c:pt>
                <c:pt idx="601">
                  <c:v>9.8439130847035781E-4</c:v>
                </c:pt>
                <c:pt idx="602">
                  <c:v>1.2656459680333171E-3</c:v>
                </c:pt>
                <c:pt idx="603">
                  <c:v>9.8439130847035781E-4</c:v>
                </c:pt>
                <c:pt idx="604">
                  <c:v>8.4376397868887796E-4</c:v>
                </c:pt>
                <c:pt idx="605">
                  <c:v>8.4376397868887796E-4</c:v>
                </c:pt>
                <c:pt idx="606">
                  <c:v>9.8439130847035781E-4</c:v>
                </c:pt>
                <c:pt idx="607">
                  <c:v>1.0312670850641842E-3</c:v>
                </c:pt>
                <c:pt idx="608">
                  <c:v>9.8439130847035781E-4</c:v>
                </c:pt>
                <c:pt idx="609">
                  <c:v>8.9063975528270458E-4</c:v>
                </c:pt>
                <c:pt idx="610">
                  <c:v>9.3751553187653119E-4</c:v>
                </c:pt>
                <c:pt idx="611">
                  <c:v>9.3751553187653119E-4</c:v>
                </c:pt>
                <c:pt idx="612">
                  <c:v>7.5001242550122495E-4</c:v>
                </c:pt>
                <c:pt idx="613">
                  <c:v>8.4376397868887796E-4</c:v>
                </c:pt>
                <c:pt idx="614">
                  <c:v>8.9063975528270458E-4</c:v>
                </c:pt>
                <c:pt idx="615">
                  <c:v>7.9688820209505157E-4</c:v>
                </c:pt>
                <c:pt idx="616">
                  <c:v>1.1250186382518374E-3</c:v>
                </c:pt>
                <c:pt idx="617">
                  <c:v>1.0312670850641842E-3</c:v>
                </c:pt>
                <c:pt idx="618">
                  <c:v>7.9688820209505157E-4</c:v>
                </c:pt>
                <c:pt idx="619">
                  <c:v>7.0313664890739834E-4</c:v>
                </c:pt>
                <c:pt idx="620">
                  <c:v>1.2187701914394904E-3</c:v>
                </c:pt>
                <c:pt idx="621">
                  <c:v>8.9063975528270458E-4</c:v>
                </c:pt>
                <c:pt idx="622">
                  <c:v>7.5001242550122495E-4</c:v>
                </c:pt>
                <c:pt idx="623">
                  <c:v>7.9688820209505157E-4</c:v>
                </c:pt>
                <c:pt idx="624">
                  <c:v>1.171894414845664E-3</c:v>
                </c:pt>
                <c:pt idx="625">
                  <c:v>8.4376397868887796E-4</c:v>
                </c:pt>
                <c:pt idx="626">
                  <c:v>7.0313664890739834E-4</c:v>
                </c:pt>
                <c:pt idx="627">
                  <c:v>9.8439130847035781E-4</c:v>
                </c:pt>
                <c:pt idx="628">
                  <c:v>7.0313664890739834E-4</c:v>
                </c:pt>
                <c:pt idx="629">
                  <c:v>1.2187701914394904E-3</c:v>
                </c:pt>
                <c:pt idx="630">
                  <c:v>9.3751553187653119E-4</c:v>
                </c:pt>
                <c:pt idx="631">
                  <c:v>8.4376397868887796E-4</c:v>
                </c:pt>
                <c:pt idx="632">
                  <c:v>7.9688820209505157E-4</c:v>
                </c:pt>
                <c:pt idx="633">
                  <c:v>7.9688820209505157E-4</c:v>
                </c:pt>
                <c:pt idx="634">
                  <c:v>6.0938509571974522E-4</c:v>
                </c:pt>
                <c:pt idx="635">
                  <c:v>9.8439130847035781E-4</c:v>
                </c:pt>
                <c:pt idx="636">
                  <c:v>8.9063975528270458E-4</c:v>
                </c:pt>
                <c:pt idx="637">
                  <c:v>8.9063975528270458E-4</c:v>
                </c:pt>
                <c:pt idx="638">
                  <c:v>7.5001242550122495E-4</c:v>
                </c:pt>
                <c:pt idx="639">
                  <c:v>9.8439130847035781E-4</c:v>
                </c:pt>
                <c:pt idx="640">
                  <c:v>7.5001242550122495E-4</c:v>
                </c:pt>
                <c:pt idx="641">
                  <c:v>7.9688820209505157E-4</c:v>
                </c:pt>
                <c:pt idx="642">
                  <c:v>9.3751553187653119E-4</c:v>
                </c:pt>
                <c:pt idx="643">
                  <c:v>8.4376397868887796E-4</c:v>
                </c:pt>
                <c:pt idx="644">
                  <c:v>8.4376397868887796E-4</c:v>
                </c:pt>
                <c:pt idx="645">
                  <c:v>6.5626087231357183E-4</c:v>
                </c:pt>
                <c:pt idx="646">
                  <c:v>1.0781428616580108E-3</c:v>
                </c:pt>
                <c:pt idx="647">
                  <c:v>9.3751553187653119E-4</c:v>
                </c:pt>
                <c:pt idx="648">
                  <c:v>7.9688820209505157E-4</c:v>
                </c:pt>
                <c:pt idx="649">
                  <c:v>7.9688820209505157E-4</c:v>
                </c:pt>
                <c:pt idx="650">
                  <c:v>1.0312670850641842E-3</c:v>
                </c:pt>
                <c:pt idx="651">
                  <c:v>9.8439130847035781E-4</c:v>
                </c:pt>
                <c:pt idx="652">
                  <c:v>7.0313664890739834E-4</c:v>
                </c:pt>
                <c:pt idx="653">
                  <c:v>7.9688820209505157E-4</c:v>
                </c:pt>
                <c:pt idx="654">
                  <c:v>6.0938509571974522E-4</c:v>
                </c:pt>
                <c:pt idx="655">
                  <c:v>8.4376397868887796E-4</c:v>
                </c:pt>
                <c:pt idx="656">
                  <c:v>7.5001242550122495E-4</c:v>
                </c:pt>
                <c:pt idx="657">
                  <c:v>6.0938509571974522E-4</c:v>
                </c:pt>
                <c:pt idx="658">
                  <c:v>1.4062732978147967E-3</c:v>
                </c:pt>
                <c:pt idx="659">
                  <c:v>9.8439130847035781E-4</c:v>
                </c:pt>
                <c:pt idx="660">
                  <c:v>8.4376397868887796E-4</c:v>
                </c:pt>
                <c:pt idx="661">
                  <c:v>7.9688820209505157E-4</c:v>
                </c:pt>
                <c:pt idx="662">
                  <c:v>6.5626087231357183E-4</c:v>
                </c:pt>
                <c:pt idx="663">
                  <c:v>1.2187701914394904E-3</c:v>
                </c:pt>
                <c:pt idx="664">
                  <c:v>8.4376397868887796E-4</c:v>
                </c:pt>
                <c:pt idx="665">
                  <c:v>7.0313664890739834E-4</c:v>
                </c:pt>
                <c:pt idx="666">
                  <c:v>5.156335425320921E-4</c:v>
                </c:pt>
                <c:pt idx="667">
                  <c:v>1.1250186382518374E-3</c:v>
                </c:pt>
                <c:pt idx="668">
                  <c:v>7.0313664890739834E-4</c:v>
                </c:pt>
                <c:pt idx="669">
                  <c:v>7.0313664890739834E-4</c:v>
                </c:pt>
                <c:pt idx="670">
                  <c:v>7.9688820209505157E-4</c:v>
                </c:pt>
                <c:pt idx="671">
                  <c:v>6.0938509571974522E-4</c:v>
                </c:pt>
                <c:pt idx="672">
                  <c:v>6.0938509571974522E-4</c:v>
                </c:pt>
                <c:pt idx="673">
                  <c:v>9.3751553187653119E-4</c:v>
                </c:pt>
                <c:pt idx="674">
                  <c:v>7.0313664890739834E-4</c:v>
                </c:pt>
                <c:pt idx="675">
                  <c:v>6.5626087231357183E-4</c:v>
                </c:pt>
                <c:pt idx="676">
                  <c:v>6.0938509571974522E-4</c:v>
                </c:pt>
                <c:pt idx="677">
                  <c:v>5.6250931912591872E-4</c:v>
                </c:pt>
                <c:pt idx="678">
                  <c:v>9.8439130847035781E-4</c:v>
                </c:pt>
                <c:pt idx="679">
                  <c:v>7.5001242550122495E-4</c:v>
                </c:pt>
                <c:pt idx="680">
                  <c:v>1.0312670850641842E-3</c:v>
                </c:pt>
                <c:pt idx="681">
                  <c:v>7.0313664890739834E-4</c:v>
                </c:pt>
                <c:pt idx="682">
                  <c:v>6.0938509571974522E-4</c:v>
                </c:pt>
                <c:pt idx="683">
                  <c:v>8.9063975528270458E-4</c:v>
                </c:pt>
                <c:pt idx="684">
                  <c:v>6.5626087231357183E-4</c:v>
                </c:pt>
                <c:pt idx="685">
                  <c:v>6.0938509571974522E-4</c:v>
                </c:pt>
                <c:pt idx="686">
                  <c:v>9.3751553187653119E-4</c:v>
                </c:pt>
                <c:pt idx="687">
                  <c:v>1.5000248510024499E-3</c:v>
                </c:pt>
                <c:pt idx="688">
                  <c:v>1.1250186382518374E-3</c:v>
                </c:pt>
                <c:pt idx="689">
                  <c:v>8.4376397868887796E-4</c:v>
                </c:pt>
                <c:pt idx="690">
                  <c:v>8.9063975528270458E-4</c:v>
                </c:pt>
                <c:pt idx="691">
                  <c:v>7.5001242550122495E-4</c:v>
                </c:pt>
                <c:pt idx="692">
                  <c:v>6.5626087231357183E-4</c:v>
                </c:pt>
                <c:pt idx="693">
                  <c:v>6.0938509571974522E-4</c:v>
                </c:pt>
                <c:pt idx="694">
                  <c:v>5.6250931912591872E-4</c:v>
                </c:pt>
                <c:pt idx="695">
                  <c:v>9.8439130847035781E-4</c:v>
                </c:pt>
                <c:pt idx="696">
                  <c:v>7.0313664890739834E-4</c:v>
                </c:pt>
                <c:pt idx="697">
                  <c:v>6.5626087231357183E-4</c:v>
                </c:pt>
                <c:pt idx="698">
                  <c:v>5.6250931912591872E-4</c:v>
                </c:pt>
                <c:pt idx="699">
                  <c:v>5.6250931912591872E-4</c:v>
                </c:pt>
                <c:pt idx="700">
                  <c:v>6.0938509571974522E-4</c:v>
                </c:pt>
                <c:pt idx="701">
                  <c:v>6.5626087231357183E-4</c:v>
                </c:pt>
                <c:pt idx="702">
                  <c:v>6.0938509571974522E-4</c:v>
                </c:pt>
                <c:pt idx="703">
                  <c:v>6.5626087231357183E-4</c:v>
                </c:pt>
                <c:pt idx="704">
                  <c:v>6.5626087231357183E-4</c:v>
                </c:pt>
                <c:pt idx="705">
                  <c:v>6.0938509571974522E-4</c:v>
                </c:pt>
                <c:pt idx="706">
                  <c:v>5.156335425320921E-4</c:v>
                </c:pt>
                <c:pt idx="707">
                  <c:v>7.0313664890739834E-4</c:v>
                </c:pt>
                <c:pt idx="708">
                  <c:v>5.156335425320921E-4</c:v>
                </c:pt>
                <c:pt idx="709">
                  <c:v>5.6250931912591872E-4</c:v>
                </c:pt>
                <c:pt idx="710">
                  <c:v>6.0938509571974522E-4</c:v>
                </c:pt>
                <c:pt idx="711">
                  <c:v>5.6250931912591872E-4</c:v>
                </c:pt>
                <c:pt idx="712">
                  <c:v>6.5626087231357183E-4</c:v>
                </c:pt>
                <c:pt idx="713">
                  <c:v>6.0938509571974522E-4</c:v>
                </c:pt>
                <c:pt idx="714">
                  <c:v>5.6250931912591872E-4</c:v>
                </c:pt>
                <c:pt idx="715">
                  <c:v>6.0938509571974522E-4</c:v>
                </c:pt>
                <c:pt idx="716">
                  <c:v>5.6250931912591872E-4</c:v>
                </c:pt>
                <c:pt idx="717">
                  <c:v>8.4376397868887796E-4</c:v>
                </c:pt>
                <c:pt idx="718">
                  <c:v>6.0938509571974522E-4</c:v>
                </c:pt>
                <c:pt idx="719">
                  <c:v>7.5001242550122495E-4</c:v>
                </c:pt>
                <c:pt idx="720">
                  <c:v>6.5626087231357183E-4</c:v>
                </c:pt>
                <c:pt idx="721">
                  <c:v>8.9063975528270458E-4</c:v>
                </c:pt>
                <c:pt idx="722">
                  <c:v>6.0938509571974522E-4</c:v>
                </c:pt>
                <c:pt idx="723">
                  <c:v>5.6250931912591872E-4</c:v>
                </c:pt>
                <c:pt idx="724">
                  <c:v>8.4376397868887796E-4</c:v>
                </c:pt>
                <c:pt idx="725">
                  <c:v>6.0938509571974522E-4</c:v>
                </c:pt>
                <c:pt idx="726">
                  <c:v>5.156335425320921E-4</c:v>
                </c:pt>
                <c:pt idx="727">
                  <c:v>4.2188198934443898E-4</c:v>
                </c:pt>
                <c:pt idx="728">
                  <c:v>5.6250931912591872E-4</c:v>
                </c:pt>
                <c:pt idx="729">
                  <c:v>5.6250931912591872E-4</c:v>
                </c:pt>
                <c:pt idx="730">
                  <c:v>5.6250931912591872E-4</c:v>
                </c:pt>
                <c:pt idx="731">
                  <c:v>5.6250931912591872E-4</c:v>
                </c:pt>
                <c:pt idx="733">
                  <c:v>0</c:v>
                </c:pt>
                <c:pt idx="734">
                  <c:v>6.6932146816132994</c:v>
                </c:pt>
                <c:pt idx="735">
                  <c:v>0.12320775395603119</c:v>
                </c:pt>
                <c:pt idx="736">
                  <c:v>2.0016992746779763</c:v>
                </c:pt>
                <c:pt idx="737">
                  <c:v>0.50555524230321103</c:v>
                </c:pt>
                <c:pt idx="738">
                  <c:v>0.2322947199901495</c:v>
                </c:pt>
                <c:pt idx="739">
                  <c:v>0.1371733683842967</c:v>
                </c:pt>
                <c:pt idx="740">
                  <c:v>8.1349704044646531E-2</c:v>
                </c:pt>
                <c:pt idx="741">
                  <c:v>6.9246171540149767E-2</c:v>
                </c:pt>
                <c:pt idx="742">
                  <c:v>6.4823726971199022E-2</c:v>
                </c:pt>
                <c:pt idx="743">
                  <c:v>5.8655580598715097E-2</c:v>
                </c:pt>
                <c:pt idx="744">
                  <c:v>5.1633980011170498E-2</c:v>
                </c:pt>
                <c:pt idx="745">
                  <c:v>4.7327915562455303E-2</c:v>
                </c:pt>
                <c:pt idx="746">
                  <c:v>4.3332198101034898E-2</c:v>
                </c:pt>
                <c:pt idx="747">
                  <c:v>3.8483026424553819E-2</c:v>
                </c:pt>
                <c:pt idx="748">
                  <c:v>3.3866614988543833E-2</c:v>
                </c:pt>
                <c:pt idx="749">
                  <c:v>3.1888152944539554E-2</c:v>
                </c:pt>
                <c:pt idx="750">
                  <c:v>2.9211410179122002E-2</c:v>
                </c:pt>
                <c:pt idx="751">
                  <c:v>2.8163989097002091E-2</c:v>
                </c:pt>
                <c:pt idx="752">
                  <c:v>3.9026133652319703E-2</c:v>
                </c:pt>
                <c:pt idx="753">
                  <c:v>3.0258831261241917E-2</c:v>
                </c:pt>
                <c:pt idx="754">
                  <c:v>3.3517474627837197E-2</c:v>
                </c:pt>
                <c:pt idx="755">
                  <c:v>2.0366521041220522E-2</c:v>
                </c:pt>
                <c:pt idx="756">
                  <c:v>2.1879462604282612E-2</c:v>
                </c:pt>
                <c:pt idx="757">
                  <c:v>2.2267396338401101E-2</c:v>
                </c:pt>
                <c:pt idx="758">
                  <c:v>1.5323382497680201E-2</c:v>
                </c:pt>
                <c:pt idx="759">
                  <c:v>2.6689840907351842E-2</c:v>
                </c:pt>
                <c:pt idx="760">
                  <c:v>1.4237168042148439E-2</c:v>
                </c:pt>
                <c:pt idx="761">
                  <c:v>2.2383776458636647E-2</c:v>
                </c:pt>
                <c:pt idx="762">
                  <c:v>1.4081994548501045E-2</c:v>
                </c:pt>
                <c:pt idx="763">
                  <c:v>1.8232885503568844E-2</c:v>
                </c:pt>
                <c:pt idx="764">
                  <c:v>1.0939731302141306E-2</c:v>
                </c:pt>
                <c:pt idx="765">
                  <c:v>1.8931166224982122E-2</c:v>
                </c:pt>
                <c:pt idx="766">
                  <c:v>1.2219912624732312E-2</c:v>
                </c:pt>
                <c:pt idx="767">
                  <c:v>2.009496742733758E-2</c:v>
                </c:pt>
                <c:pt idx="768">
                  <c:v>1.7534604782155572E-2</c:v>
                </c:pt>
                <c:pt idx="769">
                  <c:v>9.0776493783725747E-3</c:v>
                </c:pt>
                <c:pt idx="770">
                  <c:v>1.7612191528979269E-2</c:v>
                </c:pt>
                <c:pt idx="771">
                  <c:v>1.8155298756745149E-2</c:v>
                </c:pt>
                <c:pt idx="772">
                  <c:v>7.952641549428964E-3</c:v>
                </c:pt>
                <c:pt idx="773">
                  <c:v>1.924151321227691E-2</c:v>
                </c:pt>
                <c:pt idx="774">
                  <c:v>1.0280243954139881E-2</c:v>
                </c:pt>
                <c:pt idx="775">
                  <c:v>1.3732854187794408E-2</c:v>
                </c:pt>
                <c:pt idx="776">
                  <c:v>9.9311035934332437E-3</c:v>
                </c:pt>
                <c:pt idx="777">
                  <c:v>1.2530259612027101E-2</c:v>
                </c:pt>
                <c:pt idx="778">
                  <c:v>8.0302282962526617E-3</c:v>
                </c:pt>
                <c:pt idx="779">
                  <c:v>1.6215630086152719E-2</c:v>
                </c:pt>
                <c:pt idx="780">
                  <c:v>1.0086277087080639E-2</c:v>
                </c:pt>
                <c:pt idx="781">
                  <c:v>9.1940294986081195E-3</c:v>
                </c:pt>
                <c:pt idx="782">
                  <c:v>1.6525977073447506E-2</c:v>
                </c:pt>
                <c:pt idx="783">
                  <c:v>6.3233198661313238E-3</c:v>
                </c:pt>
                <c:pt idx="784">
                  <c:v>1.7301844541684479E-2</c:v>
                </c:pt>
                <c:pt idx="785">
                  <c:v>6.2069397458957773E-3</c:v>
                </c:pt>
                <c:pt idx="786">
                  <c:v>1.3888027681441801E-2</c:v>
                </c:pt>
                <c:pt idx="787">
                  <c:v>8.6509222708422394E-3</c:v>
                </c:pt>
                <c:pt idx="788">
                  <c:v>5.7802126383654428E-3</c:v>
                </c:pt>
                <c:pt idx="789">
                  <c:v>1.7806158396038513E-2</c:v>
                </c:pt>
                <c:pt idx="790">
                  <c:v>7.7198813089578737E-3</c:v>
                </c:pt>
                <c:pt idx="791">
                  <c:v>1.5207002377444656E-2</c:v>
                </c:pt>
                <c:pt idx="792">
                  <c:v>5.6250391447180475E-3</c:v>
                </c:pt>
                <c:pt idx="793">
                  <c:v>1.004748371366879E-2</c:v>
                </c:pt>
                <c:pt idx="794">
                  <c:v>6.2069397458957773E-3</c:v>
                </c:pt>
                <c:pt idx="795">
                  <c:v>9.9698969668450925E-3</c:v>
                </c:pt>
                <c:pt idx="796">
                  <c:v>6.9828072141327495E-3</c:v>
                </c:pt>
                <c:pt idx="797">
                  <c:v>7.5259144418986304E-3</c:v>
                </c:pt>
                <c:pt idx="798">
                  <c:v>1.0241450580728033E-2</c:v>
                </c:pt>
                <c:pt idx="799">
                  <c:v>4.0733042082441041E-3</c:v>
                </c:pt>
                <c:pt idx="800">
                  <c:v>9.1164427517844218E-3</c:v>
                </c:pt>
                <c:pt idx="801">
                  <c:v>1.113369816920055E-2</c:v>
                </c:pt>
                <c:pt idx="802">
                  <c:v>4.926758423304773E-3</c:v>
                </c:pt>
                <c:pt idx="803">
                  <c:v>9.6207566061384548E-3</c:v>
                </c:pt>
                <c:pt idx="804">
                  <c:v>2.987089752712343E-3</c:v>
                </c:pt>
                <c:pt idx="805">
                  <c:v>1.3888027681441801E-2</c:v>
                </c:pt>
                <c:pt idx="806">
                  <c:v>3.8793373411848612E-3</c:v>
                </c:pt>
                <c:pt idx="807">
                  <c:v>5.9353861320128373E-3</c:v>
                </c:pt>
                <c:pt idx="808">
                  <c:v>1.0978524675553155E-2</c:v>
                </c:pt>
                <c:pt idx="809">
                  <c:v>2.8319162590649482E-3</c:v>
                </c:pt>
                <c:pt idx="810">
                  <c:v>7.952641549428964E-3</c:v>
                </c:pt>
                <c:pt idx="811">
                  <c:v>7.4871210684867816E-3</c:v>
                </c:pt>
                <c:pt idx="812">
                  <c:v>3.0258831261241914E-3</c:v>
                </c:pt>
                <c:pt idx="813">
                  <c:v>8.3793686569592993E-3</c:v>
                </c:pt>
                <c:pt idx="814">
                  <c:v>2.870709632476797E-3</c:v>
                </c:pt>
                <c:pt idx="815">
                  <c:v>7.370740948251236E-3</c:v>
                </c:pt>
                <c:pt idx="816">
                  <c:v>2.9095030058886454E-3</c:v>
                </c:pt>
                <c:pt idx="817">
                  <c:v>8.9224758847251812E-3</c:v>
                </c:pt>
                <c:pt idx="818">
                  <c:v>3.4138168602426775E-3</c:v>
                </c:pt>
                <c:pt idx="819">
                  <c:v>9.6595499795503036E-3</c:v>
                </c:pt>
                <c:pt idx="820">
                  <c:v>2.987089752712343E-3</c:v>
                </c:pt>
                <c:pt idx="821">
                  <c:v>8.5345421506066946E-3</c:v>
                </c:pt>
                <c:pt idx="822">
                  <c:v>4.3836511955388929E-3</c:v>
                </c:pt>
                <c:pt idx="823">
                  <c:v>3.9569240880085576E-3</c:v>
                </c:pt>
                <c:pt idx="824">
                  <c:v>4.8491716764810762E-3</c:v>
                </c:pt>
                <c:pt idx="825">
                  <c:v>5.6638325181298963E-3</c:v>
                </c:pt>
                <c:pt idx="826">
                  <c:v>2.2500156578872193E-3</c:v>
                </c:pt>
                <c:pt idx="827">
                  <c:v>6.9052204673090518E-3</c:v>
                </c:pt>
                <c:pt idx="828">
                  <c:v>2.056048790827976E-3</c:v>
                </c:pt>
                <c:pt idx="829">
                  <c:v>9.1164427517844218E-3</c:v>
                </c:pt>
                <c:pt idx="830">
                  <c:v>2.6767427654175542E-3</c:v>
                </c:pt>
                <c:pt idx="831">
                  <c:v>5.741419264953594E-3</c:v>
                </c:pt>
                <c:pt idx="832">
                  <c:v>4.4224445689507418E-3</c:v>
                </c:pt>
                <c:pt idx="833">
                  <c:v>3.685370474125618E-3</c:v>
                </c:pt>
                <c:pt idx="834">
                  <c:v>4.5776180625981353E-3</c:v>
                </c:pt>
                <c:pt idx="835">
                  <c:v>2.3663957781227653E-3</c:v>
                </c:pt>
                <c:pt idx="836">
                  <c:v>4.6939981828336818E-3</c:v>
                </c:pt>
                <c:pt idx="837">
                  <c:v>3.801750594361164E-3</c:v>
                </c:pt>
                <c:pt idx="838">
                  <c:v>4.0733042082441041E-3</c:v>
                </c:pt>
                <c:pt idx="839">
                  <c:v>5.1983120371877139E-3</c:v>
                </c:pt>
                <c:pt idx="840">
                  <c:v>2.0948421642398248E-3</c:v>
                </c:pt>
                <c:pt idx="841">
                  <c:v>3.0646764995360403E-3</c:v>
                </c:pt>
                <c:pt idx="842">
                  <c:v>4.0733042082441041E-3</c:v>
                </c:pt>
                <c:pt idx="843">
                  <c:v>3.4138168602426775E-3</c:v>
                </c:pt>
                <c:pt idx="844">
                  <c:v>2.754329512241251E-3</c:v>
                </c:pt>
                <c:pt idx="845">
                  <c:v>5.0431385435403195E-3</c:v>
                </c:pt>
                <c:pt idx="846">
                  <c:v>2.1336355376516737E-3</c:v>
                </c:pt>
                <c:pt idx="847">
                  <c:v>4.1508909550678008E-3</c:v>
                </c:pt>
                <c:pt idx="848">
                  <c:v>2.4051891515346137E-3</c:v>
                </c:pt>
                <c:pt idx="849">
                  <c:v>4.926758423304773E-3</c:v>
                </c:pt>
                <c:pt idx="850">
                  <c:v>2.754329512241251E-3</c:v>
                </c:pt>
                <c:pt idx="851">
                  <c:v>1.900875297180582E-3</c:v>
                </c:pt>
                <c:pt idx="852">
                  <c:v>5.741419264953594E-3</c:v>
                </c:pt>
                <c:pt idx="853">
                  <c:v>2.2888090312990677E-3</c:v>
                </c:pt>
                <c:pt idx="854">
                  <c:v>2.2112222844753709E-3</c:v>
                </c:pt>
                <c:pt idx="855">
                  <c:v>5.0431385435403195E-3</c:v>
                </c:pt>
                <c:pt idx="856">
                  <c:v>2.1724289110635221E-3</c:v>
                </c:pt>
                <c:pt idx="857">
                  <c:v>1.9396686705924306E-3</c:v>
                </c:pt>
                <c:pt idx="858">
                  <c:v>5.5086590244825019E-3</c:v>
                </c:pt>
                <c:pt idx="859">
                  <c:v>2.715536138829403E-3</c:v>
                </c:pt>
                <c:pt idx="860">
                  <c:v>3.685370474125618E-3</c:v>
                </c:pt>
                <c:pt idx="861">
                  <c:v>4.7715849296573786E-3</c:v>
                </c:pt>
                <c:pt idx="862">
                  <c:v>1.6293216832976418E-3</c:v>
                </c:pt>
                <c:pt idx="863">
                  <c:v>4.5776180625981353E-3</c:v>
                </c:pt>
                <c:pt idx="864">
                  <c:v>2.4439825249464625E-3</c:v>
                </c:pt>
                <c:pt idx="865">
                  <c:v>1.2413879491791555E-3</c:v>
                </c:pt>
                <c:pt idx="866">
                  <c:v>3.4138168602426775E-3</c:v>
                </c:pt>
                <c:pt idx="867">
                  <c:v>2.6767427654175542E-3</c:v>
                </c:pt>
                <c:pt idx="868">
                  <c:v>1.9396686705924306E-3</c:v>
                </c:pt>
                <c:pt idx="869">
                  <c:v>3.4526102336545259E-3</c:v>
                </c:pt>
                <c:pt idx="870">
                  <c:v>1.8232885503568846E-3</c:v>
                </c:pt>
                <c:pt idx="871">
                  <c:v>2.2112222844753709E-3</c:v>
                </c:pt>
                <c:pt idx="872">
                  <c:v>1.9784620440042788E-3</c:v>
                </c:pt>
                <c:pt idx="873">
                  <c:v>3.6077837273019208E-3</c:v>
                </c:pt>
                <c:pt idx="874">
                  <c:v>1.8232885503568846E-3</c:v>
                </c:pt>
                <c:pt idx="875">
                  <c:v>3.6465771007137692E-3</c:v>
                </c:pt>
                <c:pt idx="876">
                  <c:v>1.4353548162383985E-3</c:v>
                </c:pt>
                <c:pt idx="877">
                  <c:v>2.754329512241251E-3</c:v>
                </c:pt>
                <c:pt idx="878">
                  <c:v>1.6293216832976418E-3</c:v>
                </c:pt>
                <c:pt idx="879">
                  <c:v>2.0948421642398248E-3</c:v>
                </c:pt>
                <c:pt idx="880">
                  <c:v>3.7241638475374664E-3</c:v>
                </c:pt>
                <c:pt idx="881">
                  <c:v>1.8232885503568846E-3</c:v>
                </c:pt>
                <c:pt idx="882">
                  <c:v>4.2672710753033473E-3</c:v>
                </c:pt>
                <c:pt idx="883">
                  <c:v>1.5517349364739443E-3</c:v>
                </c:pt>
                <c:pt idx="884">
                  <c:v>1.6293216832976418E-3</c:v>
                </c:pt>
                <c:pt idx="885">
                  <c:v>3.0258831261241914E-3</c:v>
                </c:pt>
                <c:pt idx="886">
                  <c:v>1.7069084301213388E-3</c:v>
                </c:pt>
                <c:pt idx="887">
                  <c:v>1.4741481896502471E-3</c:v>
                </c:pt>
                <c:pt idx="888">
                  <c:v>2.2888090312990677E-3</c:v>
                </c:pt>
                <c:pt idx="889">
                  <c:v>1.7457018035331874E-3</c:v>
                </c:pt>
                <c:pt idx="890">
                  <c:v>1.3965614428265499E-3</c:v>
                </c:pt>
                <c:pt idx="891">
                  <c:v>3.0646764995360403E-3</c:v>
                </c:pt>
                <c:pt idx="892">
                  <c:v>1.5517349364739443E-3</c:v>
                </c:pt>
                <c:pt idx="893">
                  <c:v>2.5215692717701597E-3</c:v>
                </c:pt>
                <c:pt idx="894">
                  <c:v>1.8620819237687332E-3</c:v>
                </c:pt>
                <c:pt idx="895">
                  <c:v>2.1724289110635221E-3</c:v>
                </c:pt>
                <c:pt idx="896">
                  <c:v>1.3189746960028529E-3</c:v>
                </c:pt>
                <c:pt idx="897">
                  <c:v>1.1638012023554582E-3</c:v>
                </c:pt>
                <c:pt idx="898">
                  <c:v>2.715536138829403E-3</c:v>
                </c:pt>
                <c:pt idx="899">
                  <c:v>1.9396686705924306E-3</c:v>
                </c:pt>
                <c:pt idx="900">
                  <c:v>1.2025945757673069E-3</c:v>
                </c:pt>
                <c:pt idx="901">
                  <c:v>1.9784620440042788E-3</c:v>
                </c:pt>
                <c:pt idx="902">
                  <c:v>1.4353548162383985E-3</c:v>
                </c:pt>
                <c:pt idx="903">
                  <c:v>1.2025945757673069E-3</c:v>
                </c:pt>
                <c:pt idx="904">
                  <c:v>3.0258831261241914E-3</c:v>
                </c:pt>
                <c:pt idx="905">
                  <c:v>1.4741481896502471E-3</c:v>
                </c:pt>
                <c:pt idx="906">
                  <c:v>2.4439825249464625E-3</c:v>
                </c:pt>
                <c:pt idx="907">
                  <c:v>1.6681150567094901E-3</c:v>
                </c:pt>
                <c:pt idx="908">
                  <c:v>1.086214455531761E-3</c:v>
                </c:pt>
                <c:pt idx="909">
                  <c:v>1.086214455531761E-3</c:v>
                </c:pt>
                <c:pt idx="910">
                  <c:v>3.685370474125618E-3</c:v>
                </c:pt>
                <c:pt idx="911">
                  <c:v>1.6293216832976418E-3</c:v>
                </c:pt>
                <c:pt idx="912">
                  <c:v>1.6293216832976418E-3</c:v>
                </c:pt>
                <c:pt idx="913">
                  <c:v>1.7069084301213388E-3</c:v>
                </c:pt>
                <c:pt idx="914">
                  <c:v>1.6681150567094901E-3</c:v>
                </c:pt>
                <c:pt idx="915">
                  <c:v>1.8620819237687332E-3</c:v>
                </c:pt>
                <c:pt idx="916">
                  <c:v>2.1724289110635221E-3</c:v>
                </c:pt>
                <c:pt idx="917">
                  <c:v>1.0474210821199124E-3</c:v>
                </c:pt>
                <c:pt idx="918">
                  <c:v>1.3189746960028529E-3</c:v>
                </c:pt>
                <c:pt idx="919">
                  <c:v>1.2025945757673069E-3</c:v>
                </c:pt>
                <c:pt idx="920">
                  <c:v>3.0258831261241914E-3</c:v>
                </c:pt>
                <c:pt idx="921">
                  <c:v>1.3189746960028529E-3</c:v>
                </c:pt>
                <c:pt idx="922">
                  <c:v>1.6681150567094901E-3</c:v>
                </c:pt>
                <c:pt idx="923">
                  <c:v>1.5905283098857929E-3</c:v>
                </c:pt>
                <c:pt idx="924">
                  <c:v>8.9224758847251799E-4</c:v>
                </c:pt>
                <c:pt idx="925">
                  <c:v>9.3104096188436659E-4</c:v>
                </c:pt>
                <c:pt idx="926">
                  <c:v>9.3104096188436659E-4</c:v>
                </c:pt>
                <c:pt idx="927">
                  <c:v>2.4439825249464625E-3</c:v>
                </c:pt>
                <c:pt idx="928">
                  <c:v>1.7069084301213388E-3</c:v>
                </c:pt>
                <c:pt idx="929">
                  <c:v>1.6681150567094901E-3</c:v>
                </c:pt>
                <c:pt idx="930">
                  <c:v>1.3577680694147015E-3</c:v>
                </c:pt>
                <c:pt idx="931">
                  <c:v>1.5905283098857929E-3</c:v>
                </c:pt>
                <c:pt idx="932">
                  <c:v>2.2112222844753709E-3</c:v>
                </c:pt>
                <c:pt idx="933">
                  <c:v>1.0474210821199124E-3</c:v>
                </c:pt>
                <c:pt idx="934">
                  <c:v>1.086214455531761E-3</c:v>
                </c:pt>
                <c:pt idx="935">
                  <c:v>1.1638012023554582E-3</c:v>
                </c:pt>
                <c:pt idx="936">
                  <c:v>1.1638012023554582E-3</c:v>
                </c:pt>
                <c:pt idx="937">
                  <c:v>6.9828072141327495E-4</c:v>
                </c:pt>
                <c:pt idx="938">
                  <c:v>1.1638012023554582E-3</c:v>
                </c:pt>
                <c:pt idx="939">
                  <c:v>1.5517349364739443E-3</c:v>
                </c:pt>
                <c:pt idx="940">
                  <c:v>1.1638012023554582E-3</c:v>
                </c:pt>
                <c:pt idx="941">
                  <c:v>1.0474210821199124E-3</c:v>
                </c:pt>
                <c:pt idx="942">
                  <c:v>8.9224758847251799E-4</c:v>
                </c:pt>
                <c:pt idx="943">
                  <c:v>1.6293216832976418E-3</c:v>
                </c:pt>
                <c:pt idx="944">
                  <c:v>2.3663957781227653E-3</c:v>
                </c:pt>
                <c:pt idx="945">
                  <c:v>1.2413879491791555E-3</c:v>
                </c:pt>
                <c:pt idx="946">
                  <c:v>6.9828072141327495E-4</c:v>
                </c:pt>
                <c:pt idx="947">
                  <c:v>1.3577680694147015E-3</c:v>
                </c:pt>
                <c:pt idx="948">
                  <c:v>9.6983433529621531E-4</c:v>
                </c:pt>
                <c:pt idx="949">
                  <c:v>7.7586746823697216E-4</c:v>
                </c:pt>
                <c:pt idx="950">
                  <c:v>6.5948734800142645E-4</c:v>
                </c:pt>
                <c:pt idx="951">
                  <c:v>1.0086277087080638E-3</c:v>
                </c:pt>
                <c:pt idx="952">
                  <c:v>6.5948734800142645E-4</c:v>
                </c:pt>
                <c:pt idx="953">
                  <c:v>1.9396686705924306E-3</c:v>
                </c:pt>
                <c:pt idx="954">
                  <c:v>1.3965614428265499E-3</c:v>
                </c:pt>
                <c:pt idx="955">
                  <c:v>6.5948734800142645E-4</c:v>
                </c:pt>
                <c:pt idx="956">
                  <c:v>1.1250078289436096E-3</c:v>
                </c:pt>
                <c:pt idx="957">
                  <c:v>1.3577680694147015E-3</c:v>
                </c:pt>
                <c:pt idx="958">
                  <c:v>9.3104096188436659E-4</c:v>
                </c:pt>
                <c:pt idx="959">
                  <c:v>1.2801813225910041E-3</c:v>
                </c:pt>
                <c:pt idx="960">
                  <c:v>1.0474210821199124E-3</c:v>
                </c:pt>
                <c:pt idx="961">
                  <c:v>1.7069084301213388E-3</c:v>
                </c:pt>
                <c:pt idx="962">
                  <c:v>1.086214455531761E-3</c:v>
                </c:pt>
                <c:pt idx="963">
                  <c:v>1.2025945757673069E-3</c:v>
                </c:pt>
                <c:pt idx="964">
                  <c:v>1.4353548162383985E-3</c:v>
                </c:pt>
                <c:pt idx="965">
                  <c:v>1.2413879491791555E-3</c:v>
                </c:pt>
                <c:pt idx="966">
                  <c:v>6.9828072141327495E-4</c:v>
                </c:pt>
                <c:pt idx="967">
                  <c:v>7.3707409482512355E-4</c:v>
                </c:pt>
                <c:pt idx="968">
                  <c:v>8.1466084164882088E-4</c:v>
                </c:pt>
                <c:pt idx="969">
                  <c:v>6.9828072141327495E-4</c:v>
                </c:pt>
                <c:pt idx="970">
                  <c:v>7.3707409482512355E-4</c:v>
                </c:pt>
                <c:pt idx="971">
                  <c:v>1.1250078289436096E-3</c:v>
                </c:pt>
                <c:pt idx="972">
                  <c:v>1.086214455531761E-3</c:v>
                </c:pt>
                <c:pt idx="973">
                  <c:v>8.5345421506066938E-4</c:v>
                </c:pt>
                <c:pt idx="974">
                  <c:v>7.3707409482512355E-4</c:v>
                </c:pt>
                <c:pt idx="975">
                  <c:v>6.9828072141327495E-4</c:v>
                </c:pt>
                <c:pt idx="976">
                  <c:v>6.5948734800142645E-4</c:v>
                </c:pt>
                <c:pt idx="977">
                  <c:v>1.5905283098857929E-3</c:v>
                </c:pt>
                <c:pt idx="978">
                  <c:v>2.0948421642398248E-3</c:v>
                </c:pt>
                <c:pt idx="979">
                  <c:v>1.5905283098857929E-3</c:v>
                </c:pt>
                <c:pt idx="980">
                  <c:v>6.9828072141327495E-4</c:v>
                </c:pt>
                <c:pt idx="981">
                  <c:v>1.0474210821199124E-3</c:v>
                </c:pt>
                <c:pt idx="982">
                  <c:v>8.5345421506066938E-4</c:v>
                </c:pt>
                <c:pt idx="983">
                  <c:v>6.5948734800142645E-4</c:v>
                </c:pt>
                <c:pt idx="984">
                  <c:v>1.0086277087080638E-3</c:v>
                </c:pt>
                <c:pt idx="985">
                  <c:v>4.2672710753033469E-4</c:v>
                </c:pt>
                <c:pt idx="986">
                  <c:v>1.0086277087080638E-3</c:v>
                </c:pt>
                <c:pt idx="987">
                  <c:v>7.3707409482512355E-4</c:v>
                </c:pt>
                <c:pt idx="988">
                  <c:v>9.6983433529621531E-4</c:v>
                </c:pt>
                <c:pt idx="989">
                  <c:v>3.8793373411848608E-4</c:v>
                </c:pt>
                <c:pt idx="990">
                  <c:v>4.2672710753033469E-4</c:v>
                </c:pt>
                <c:pt idx="991">
                  <c:v>8.5345421506066938E-4</c:v>
                </c:pt>
                <c:pt idx="992">
                  <c:v>4.655204809421833E-4</c:v>
                </c:pt>
                <c:pt idx="993">
                  <c:v>6.9828072141327495E-4</c:v>
                </c:pt>
                <c:pt idx="994">
                  <c:v>1.3189746960028529E-3</c:v>
                </c:pt>
                <c:pt idx="995">
                  <c:v>5.4310722776588051E-4</c:v>
                </c:pt>
                <c:pt idx="996">
                  <c:v>4.655204809421833E-4</c:v>
                </c:pt>
                <c:pt idx="997">
                  <c:v>6.5948734800142645E-4</c:v>
                </c:pt>
                <c:pt idx="998">
                  <c:v>7.3707409482512355E-4</c:v>
                </c:pt>
                <c:pt idx="999">
                  <c:v>1.2025945757673069E-3</c:v>
                </c:pt>
                <c:pt idx="1000">
                  <c:v>1.2413879491791555E-3</c:v>
                </c:pt>
                <c:pt idx="1001">
                  <c:v>7.3707409482512355E-4</c:v>
                </c:pt>
                <c:pt idx="1002">
                  <c:v>3.8793373411848608E-4</c:v>
                </c:pt>
                <c:pt idx="1003">
                  <c:v>6.2069397458957773E-4</c:v>
                </c:pt>
                <c:pt idx="1004">
                  <c:v>5.8190060117772912E-4</c:v>
                </c:pt>
                <c:pt idx="1005">
                  <c:v>5.8190060117772912E-4</c:v>
                </c:pt>
                <c:pt idx="1006">
                  <c:v>1.0474210821199124E-3</c:v>
                </c:pt>
                <c:pt idx="1007">
                  <c:v>1.0086277087080638E-3</c:v>
                </c:pt>
                <c:pt idx="1008">
                  <c:v>6.2069397458957773E-4</c:v>
                </c:pt>
                <c:pt idx="1009">
                  <c:v>9.3104096188436659E-4</c:v>
                </c:pt>
                <c:pt idx="1010">
                  <c:v>4.2672710753033469E-4</c:v>
                </c:pt>
                <c:pt idx="1011">
                  <c:v>8.9224758847251799E-4</c:v>
                </c:pt>
                <c:pt idx="1012">
                  <c:v>6.9828072141327495E-4</c:v>
                </c:pt>
                <c:pt idx="1013">
                  <c:v>1.5129415630620957E-3</c:v>
                </c:pt>
                <c:pt idx="1014">
                  <c:v>5.4310722776588051E-4</c:v>
                </c:pt>
                <c:pt idx="1015">
                  <c:v>5.0431385435403191E-4</c:v>
                </c:pt>
                <c:pt idx="1016">
                  <c:v>6.5948734800142645E-4</c:v>
                </c:pt>
                <c:pt idx="1017">
                  <c:v>6.2069397458957773E-4</c:v>
                </c:pt>
                <c:pt idx="1018">
                  <c:v>7.7586746823697216E-4</c:v>
                </c:pt>
                <c:pt idx="1019">
                  <c:v>1.1638012023554582E-3</c:v>
                </c:pt>
                <c:pt idx="1020">
                  <c:v>4.655204809421833E-4</c:v>
                </c:pt>
                <c:pt idx="1021">
                  <c:v>9.3104096188436659E-4</c:v>
                </c:pt>
                <c:pt idx="1022">
                  <c:v>1.1638012023554582E-3</c:v>
                </c:pt>
                <c:pt idx="1023">
                  <c:v>1.1250078289436096E-3</c:v>
                </c:pt>
                <c:pt idx="1024">
                  <c:v>5.0431385435403191E-4</c:v>
                </c:pt>
                <c:pt idx="1025">
                  <c:v>1.5517349364739443E-3</c:v>
                </c:pt>
                <c:pt idx="1026">
                  <c:v>4.2672710753033469E-4</c:v>
                </c:pt>
                <c:pt idx="1027">
                  <c:v>5.4310722776588051E-4</c:v>
                </c:pt>
                <c:pt idx="1028">
                  <c:v>5.0431385435403191E-4</c:v>
                </c:pt>
                <c:pt idx="1029">
                  <c:v>1.0086277087080638E-3</c:v>
                </c:pt>
                <c:pt idx="1030">
                  <c:v>8.9224758847251799E-4</c:v>
                </c:pt>
                <c:pt idx="1031">
                  <c:v>5.8190060117772912E-4</c:v>
                </c:pt>
                <c:pt idx="1032">
                  <c:v>8.5345421506066938E-4</c:v>
                </c:pt>
                <c:pt idx="1033">
                  <c:v>6.9828072141327495E-4</c:v>
                </c:pt>
                <c:pt idx="1034">
                  <c:v>1.0474210821199124E-3</c:v>
                </c:pt>
                <c:pt idx="1035">
                  <c:v>1.4741481896502471E-3</c:v>
                </c:pt>
                <c:pt idx="1036">
                  <c:v>4.655204809421833E-4</c:v>
                </c:pt>
                <c:pt idx="1037">
                  <c:v>1.4741481896502471E-3</c:v>
                </c:pt>
                <c:pt idx="1038">
                  <c:v>1.2801813225910041E-3</c:v>
                </c:pt>
                <c:pt idx="1039">
                  <c:v>8.5345421506066938E-4</c:v>
                </c:pt>
                <c:pt idx="1040">
                  <c:v>1.1250078289436096E-3</c:v>
                </c:pt>
                <c:pt idx="1041">
                  <c:v>5.8190060117772912E-4</c:v>
                </c:pt>
                <c:pt idx="1042">
                  <c:v>5.8190060117772912E-4</c:v>
                </c:pt>
                <c:pt idx="1043">
                  <c:v>8.1466084164882088E-4</c:v>
                </c:pt>
                <c:pt idx="1044">
                  <c:v>1.2801813225910041E-3</c:v>
                </c:pt>
                <c:pt idx="1045">
                  <c:v>5.8190060117772912E-4</c:v>
                </c:pt>
                <c:pt idx="1046">
                  <c:v>4.2672710753033469E-4</c:v>
                </c:pt>
                <c:pt idx="1047">
                  <c:v>6.5948734800142645E-4</c:v>
                </c:pt>
                <c:pt idx="1048">
                  <c:v>9.3104096188436659E-4</c:v>
                </c:pt>
                <c:pt idx="1049">
                  <c:v>4.2672710753033469E-4</c:v>
                </c:pt>
                <c:pt idx="1050">
                  <c:v>1.1638012023554582E-3</c:v>
                </c:pt>
                <c:pt idx="1051">
                  <c:v>5.8190060117772912E-4</c:v>
                </c:pt>
                <c:pt idx="1052">
                  <c:v>1.4353548162383985E-3</c:v>
                </c:pt>
                <c:pt idx="1053">
                  <c:v>4.655204809421833E-4</c:v>
                </c:pt>
                <c:pt idx="1054">
                  <c:v>1.2413879491791555E-3</c:v>
                </c:pt>
                <c:pt idx="1055">
                  <c:v>5.0431385435403191E-4</c:v>
                </c:pt>
                <c:pt idx="1056">
                  <c:v>1.2025945757673069E-3</c:v>
                </c:pt>
                <c:pt idx="1057">
                  <c:v>4.655204809421833E-4</c:v>
                </c:pt>
                <c:pt idx="1058">
                  <c:v>6.9828072141327495E-4</c:v>
                </c:pt>
                <c:pt idx="1059">
                  <c:v>1.2413879491791555E-3</c:v>
                </c:pt>
                <c:pt idx="1060">
                  <c:v>4.655204809421833E-4</c:v>
                </c:pt>
                <c:pt idx="1061">
                  <c:v>8.9224758847251799E-4</c:v>
                </c:pt>
                <c:pt idx="1062">
                  <c:v>1.2025945757673069E-3</c:v>
                </c:pt>
                <c:pt idx="1063">
                  <c:v>8.5345421506066938E-4</c:v>
                </c:pt>
                <c:pt idx="1064">
                  <c:v>3.4914036070663747E-4</c:v>
                </c:pt>
                <c:pt idx="1065">
                  <c:v>9.6983433529621531E-4</c:v>
                </c:pt>
                <c:pt idx="1066">
                  <c:v>4.655204809421833E-4</c:v>
                </c:pt>
                <c:pt idx="1067">
                  <c:v>5.4310722776588051E-4</c:v>
                </c:pt>
                <c:pt idx="1068">
                  <c:v>1.3189746960028529E-3</c:v>
                </c:pt>
                <c:pt idx="1070">
                  <c:v>0</c:v>
                </c:pt>
                <c:pt idx="1071">
                  <c:v>0.24500304078898474</c:v>
                </c:pt>
                <c:pt idx="1072">
                  <c:v>3.8246016518225595E-2</c:v>
                </c:pt>
                <c:pt idx="1073">
                  <c:v>1.7745076205292722E-2</c:v>
                </c:pt>
                <c:pt idx="1074">
                  <c:v>1.1426753617044557E-2</c:v>
                </c:pt>
                <c:pt idx="1075">
                  <c:v>8.8053219048990407E-3</c:v>
                </c:pt>
                <c:pt idx="1076">
                  <c:v>7.0577007634686963E-3</c:v>
                </c:pt>
                <c:pt idx="1077">
                  <c:v>5.7133768085222787E-3</c:v>
                </c:pt>
                <c:pt idx="1078">
                  <c:v>4.6379176445651435E-3</c:v>
                </c:pt>
                <c:pt idx="1079">
                  <c:v>3.6296746783553296E-3</c:v>
                </c:pt>
                <c:pt idx="1080">
                  <c:v>2.9575127008821204E-3</c:v>
                </c:pt>
                <c:pt idx="1081">
                  <c:v>2.5542155143981949E-3</c:v>
                </c:pt>
                <c:pt idx="1082">
                  <c:v>2.2853507234089116E-3</c:v>
                </c:pt>
                <c:pt idx="1083">
                  <c:v>2.0837021301669486E-3</c:v>
                </c:pt>
                <c:pt idx="1084">
                  <c:v>1.8820535369249857E-3</c:v>
                </c:pt>
                <c:pt idx="1085">
                  <c:v>1.545972548188381E-3</c:v>
                </c:pt>
                <c:pt idx="1087">
                  <c:v>0</c:v>
                </c:pt>
                <c:pt idx="1088">
                  <c:v>6.5103863303649159E-2</c:v>
                </c:pt>
                <c:pt idx="1089">
                  <c:v>4.3933056085087324E-2</c:v>
                </c:pt>
                <c:pt idx="1090">
                  <c:v>2.8477143724392057E-2</c:v>
                </c:pt>
                <c:pt idx="1091">
                  <c:v>2.0950059059260125E-2</c:v>
                </c:pt>
                <c:pt idx="1092">
                  <c:v>1.4285331915277933E-2</c:v>
                </c:pt>
                <c:pt idx="1093">
                  <c:v>8.0170287843300669E-3</c:v>
                </c:pt>
                <c:pt idx="1094">
                  <c:v>4.7266962364105516E-3</c:v>
                </c:pt>
                <c:pt idx="1095">
                  <c:v>2.2257838692754132E-3</c:v>
                </c:pt>
                <c:pt idx="1096">
                  <c:v>2.0277695430184228E-3</c:v>
                </c:pt>
                <c:pt idx="1097">
                  <c:v>9.1702591724473635E-4</c:v>
                </c:pt>
                <c:pt idx="1098">
                  <c:v>6.9730326686338331E-4</c:v>
                </c:pt>
                <c:pt idx="1099">
                  <c:v>5.6426326079168465E-4</c:v>
                </c:pt>
                <c:pt idx="1100">
                  <c:v>1.5436042405020837E-4</c:v>
                </c:pt>
                <c:pt idx="1101">
                  <c:v>7.5538470583330123E-5</c:v>
                </c:pt>
                <c:pt idx="1102">
                  <c:v>5.821235535329468E-5</c:v>
                </c:pt>
                <c:pt idx="1103">
                  <c:v>4.8708870535265098E-5</c:v>
                </c:pt>
                <c:pt idx="1105">
                  <c:v>0</c:v>
                </c:pt>
                <c:pt idx="1106">
                  <c:v>0.15460598622147115</c:v>
                </c:pt>
                <c:pt idx="1107">
                  <c:v>8.720767554648913E-2</c:v>
                </c:pt>
                <c:pt idx="1108">
                  <c:v>4.4048558824714867E-2</c:v>
                </c:pt>
                <c:pt idx="1109">
                  <c:v>2.2845368746637236E-2</c:v>
                </c:pt>
                <c:pt idx="1110">
                  <c:v>1.3223450453446703E-2</c:v>
                </c:pt>
                <c:pt idx="1111">
                  <c:v>5.6034193309947231E-3</c:v>
                </c:pt>
                <c:pt idx="1112">
                  <c:v>4.2325669033299769E-3</c:v>
                </c:pt>
                <c:pt idx="1113">
                  <c:v>2.1103957065358395E-3</c:v>
                </c:pt>
                <c:pt idx="1114">
                  <c:v>1.4490127494184381E-3</c:v>
                </c:pt>
                <c:pt idx="1115">
                  <c:v>9.5431480254370732E-4</c:v>
                </c:pt>
                <c:pt idx="1116">
                  <c:v>6.6246924782948258E-4</c:v>
                </c:pt>
                <c:pt idx="1117">
                  <c:v>5.6584741122612376E-4</c:v>
                </c:pt>
                <c:pt idx="1118">
                  <c:v>1.7833653561171269E-4</c:v>
                </c:pt>
                <c:pt idx="1119">
                  <c:v>6.9847570298108065E-5</c:v>
                </c:pt>
                <c:pt idx="1120">
                  <c:v>5.0515938480507716E-5</c:v>
                </c:pt>
                <c:pt idx="1121">
                  <c:v>4.8708870535265281E-5</c:v>
                </c:pt>
                <c:pt idx="1123">
                  <c:v>0</c:v>
                </c:pt>
                <c:pt idx="1124">
                  <c:v>0.10978499999999999</c:v>
                </c:pt>
                <c:pt idx="1125">
                  <c:v>0.10760400000000001</c:v>
                </c:pt>
                <c:pt idx="1126">
                  <c:v>2.8076E-2</c:v>
                </c:pt>
                <c:pt idx="1127">
                  <c:v>9.8589999999999997E-3</c:v>
                </c:pt>
                <c:pt idx="1128">
                  <c:v>6.4910000000000002E-3</c:v>
                </c:pt>
                <c:pt idx="1129">
                  <c:v>2.382E-3</c:v>
                </c:pt>
                <c:pt idx="1130">
                  <c:v>1.3320000000000001E-3</c:v>
                </c:pt>
                <c:pt idx="1131">
                  <c:v>6.7199999999999996E-4</c:v>
                </c:pt>
                <c:pt idx="1132">
                  <c:v>2.7799999999999998E-4</c:v>
                </c:pt>
                <c:pt idx="1133">
                  <c:v>1.16E-4</c:v>
                </c:pt>
                <c:pt idx="1134">
                  <c:v>4.0000000000000003E-5</c:v>
                </c:pt>
                <c:pt idx="1135">
                  <c:v>2.3E-5</c:v>
                </c:pt>
                <c:pt idx="1136">
                  <c:v>1.2E-5</c:v>
                </c:pt>
                <c:pt idx="1137">
                  <c:v>3.9999999999999998E-6</c:v>
                </c:pt>
                <c:pt idx="1138">
                  <c:v>1.9999999999999999E-6</c:v>
                </c:pt>
                <c:pt idx="1140">
                  <c:v>0</c:v>
                </c:pt>
                <c:pt idx="1141">
                  <c:v>0.12515399999999999</c:v>
                </c:pt>
                <c:pt idx="1142">
                  <c:v>0.12439</c:v>
                </c:pt>
                <c:pt idx="1143">
                  <c:v>5.0556999999999998E-2</c:v>
                </c:pt>
                <c:pt idx="1144">
                  <c:v>1.6886999999999999E-2</c:v>
                </c:pt>
                <c:pt idx="1145">
                  <c:v>6.7910000000000002E-3</c:v>
                </c:pt>
                <c:pt idx="1146">
                  <c:v>2.3110000000000001E-3</c:v>
                </c:pt>
                <c:pt idx="1147">
                  <c:v>1.493E-3</c:v>
                </c:pt>
                <c:pt idx="1148">
                  <c:v>9.68E-4</c:v>
                </c:pt>
                <c:pt idx="1149">
                  <c:v>4.4799999999999999E-4</c:v>
                </c:pt>
                <c:pt idx="1150">
                  <c:v>2.12E-4</c:v>
                </c:pt>
                <c:pt idx="1151">
                  <c:v>6.7999999999999999E-5</c:v>
                </c:pt>
                <c:pt idx="1152">
                  <c:v>2.5999999999999998E-5</c:v>
                </c:pt>
                <c:pt idx="1153">
                  <c:v>1.4E-5</c:v>
                </c:pt>
                <c:pt idx="1154">
                  <c:v>6.0000000000000002E-6</c:v>
                </c:pt>
              </c:numCache>
            </c:numRef>
          </c:yVal>
          <c:smooth val="0"/>
        </c:ser>
        <c:ser>
          <c:idx val="2"/>
          <c:order val="2"/>
          <c:tx>
            <c:strRef>
              <c:f>'RG-Skim delta graphs'!$E$4</c:f>
              <c:strCache>
                <c:ptCount val="1"/>
                <c:pt idx="0">
                  <c:v>AvgAbs/atl</c:v>
                </c:pt>
              </c:strCache>
            </c:strRef>
          </c:tx>
          <c:spPr>
            <a:ln>
              <a:solidFill>
                <a:schemeClr val="accent3">
                  <a:lumMod val="40000"/>
                  <a:lumOff val="60000"/>
                  <a:alpha val="45000"/>
                </a:schemeClr>
              </a:solidFill>
            </a:ln>
          </c:spPr>
          <c:marker>
            <c:symbol val="triangle"/>
            <c:size val="3"/>
            <c:spPr>
              <a:solidFill>
                <a:schemeClr val="accent3">
                  <a:lumMod val="60000"/>
                  <a:lumOff val="40000"/>
                  <a:alpha val="67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graphs'!$E$7:$E$1161</c:f>
              <c:numCache>
                <c:formatCode>General</c:formatCode>
                <c:ptCount val="1155"/>
                <c:pt idx="0">
                  <c:v>0.19210389316184318</c:v>
                </c:pt>
                <c:pt idx="1">
                  <c:v>6.0158496983852221E-2</c:v>
                </c:pt>
                <c:pt idx="2">
                  <c:v>4.5908663061420191E-2</c:v>
                </c:pt>
                <c:pt idx="3">
                  <c:v>3.414582845563903E-2</c:v>
                </c:pt>
                <c:pt idx="4">
                  <c:v>2.2382993849857865E-2</c:v>
                </c:pt>
                <c:pt idx="5">
                  <c:v>2.0299291719690915E-2</c:v>
                </c:pt>
                <c:pt idx="6">
                  <c:v>1.5056428295399885E-2</c:v>
                </c:pt>
                <c:pt idx="7">
                  <c:v>1.1359537419297235E-2</c:v>
                </c:pt>
                <c:pt idx="8">
                  <c:v>1.3779320538200787E-2</c:v>
                </c:pt>
                <c:pt idx="9">
                  <c:v>8.8725381026463612E-3</c:v>
                </c:pt>
                <c:pt idx="10">
                  <c:v>1.2636645176496332E-2</c:v>
                </c:pt>
                <c:pt idx="11">
                  <c:v>7.1249169612160167E-3</c:v>
                </c:pt>
                <c:pt idx="12">
                  <c:v>8.8725381026463612E-3</c:v>
                </c:pt>
                <c:pt idx="13">
                  <c:v>4.9067824355544269E-3</c:v>
                </c:pt>
                <c:pt idx="14">
                  <c:v>6.0494577972588824E-3</c:v>
                </c:pt>
                <c:pt idx="15">
                  <c:v>5.0412148310490686E-3</c:v>
                </c:pt>
                <c:pt idx="16">
                  <c:v>3.9657556670919343E-3</c:v>
                </c:pt>
                <c:pt idx="17">
                  <c:v>6.58718737923745E-3</c:v>
                </c:pt>
                <c:pt idx="18">
                  <c:v>3.5624584806080084E-3</c:v>
                </c:pt>
                <c:pt idx="19">
                  <c:v>3.3608098873660459E-3</c:v>
                </c:pt>
                <c:pt idx="20">
                  <c:v>3.7641070738499713E-3</c:v>
                </c:pt>
                <c:pt idx="21">
                  <c:v>3.2263774918714042E-3</c:v>
                </c:pt>
                <c:pt idx="22">
                  <c:v>3.5624584806080084E-3</c:v>
                </c:pt>
                <c:pt idx="23">
                  <c:v>2.1509183279142694E-3</c:v>
                </c:pt>
                <c:pt idx="24">
                  <c:v>3.7641070738499713E-3</c:v>
                </c:pt>
                <c:pt idx="25">
                  <c:v>2.8230803053874787E-3</c:v>
                </c:pt>
                <c:pt idx="26">
                  <c:v>3.1591612941240829E-3</c:v>
                </c:pt>
                <c:pt idx="27">
                  <c:v>1.9492697346723067E-3</c:v>
                </c:pt>
                <c:pt idx="28">
                  <c:v>3.0919450963767621E-3</c:v>
                </c:pt>
                <c:pt idx="29">
                  <c:v>2.2853507234089116E-3</c:v>
                </c:pt>
                <c:pt idx="30">
                  <c:v>3.0919450963767621E-3</c:v>
                </c:pt>
                <c:pt idx="31">
                  <c:v>2.0164859324196273E-3</c:v>
                </c:pt>
                <c:pt idx="32">
                  <c:v>2.6886479098928366E-3</c:v>
                </c:pt>
                <c:pt idx="33">
                  <c:v>1.8820535369249857E-3</c:v>
                </c:pt>
                <c:pt idx="34">
                  <c:v>2.3525669211562324E-3</c:v>
                </c:pt>
                <c:pt idx="35">
                  <c:v>1.6804049436830229E-3</c:v>
                </c:pt>
                <c:pt idx="36">
                  <c:v>2.2181345256615903E-3</c:v>
                </c:pt>
                <c:pt idx="37">
                  <c:v>1.6804049436830229E-3</c:v>
                </c:pt>
                <c:pt idx="38">
                  <c:v>1.7476211414303438E-3</c:v>
                </c:pt>
                <c:pt idx="39">
                  <c:v>1.545972548188381E-3</c:v>
                </c:pt>
                <c:pt idx="40">
                  <c:v>1.7476211414303438E-3</c:v>
                </c:pt>
                <c:pt idx="41">
                  <c:v>1.3443239549464183E-3</c:v>
                </c:pt>
                <c:pt idx="42">
                  <c:v>1.6131887459357021E-3</c:v>
                </c:pt>
                <c:pt idx="43">
                  <c:v>1.4787563504410602E-3</c:v>
                </c:pt>
                <c:pt idx="44">
                  <c:v>1.6804049436830229E-3</c:v>
                </c:pt>
                <c:pt idx="45">
                  <c:v>1.4115401526937394E-3</c:v>
                </c:pt>
                <c:pt idx="46">
                  <c:v>1.2771077571990975E-3</c:v>
                </c:pt>
                <c:pt idx="47">
                  <c:v>1.4115401526937394E-3</c:v>
                </c:pt>
                <c:pt idx="48">
                  <c:v>1.1426753617044558E-3</c:v>
                </c:pt>
                <c:pt idx="49">
                  <c:v>1.4115401526937394E-3</c:v>
                </c:pt>
                <c:pt idx="50">
                  <c:v>1.2771077571990975E-3</c:v>
                </c:pt>
                <c:pt idx="51">
                  <c:v>1.1426753617044558E-3</c:v>
                </c:pt>
                <c:pt idx="52">
                  <c:v>1.3443239549464183E-3</c:v>
                </c:pt>
                <c:pt idx="53">
                  <c:v>1.1426753617044558E-3</c:v>
                </c:pt>
                <c:pt idx="54">
                  <c:v>1.1426753617044558E-3</c:v>
                </c:pt>
                <c:pt idx="55">
                  <c:v>1.2098915594517764E-3</c:v>
                </c:pt>
                <c:pt idx="56">
                  <c:v>1.2098915594517764E-3</c:v>
                </c:pt>
                <c:pt idx="57">
                  <c:v>1.0082429662098137E-3</c:v>
                </c:pt>
                <c:pt idx="58">
                  <c:v>1.2098915594517764E-3</c:v>
                </c:pt>
                <c:pt idx="59">
                  <c:v>1.1426753617044558E-3</c:v>
                </c:pt>
                <c:pt idx="60">
                  <c:v>1.2098915594517764E-3</c:v>
                </c:pt>
                <c:pt idx="61">
                  <c:v>1.0082429662098137E-3</c:v>
                </c:pt>
                <c:pt idx="62">
                  <c:v>1.2771077571990975E-3</c:v>
                </c:pt>
                <c:pt idx="63">
                  <c:v>1.0754591639571347E-3</c:v>
                </c:pt>
                <c:pt idx="64">
                  <c:v>9.4102676846249283E-4</c:v>
                </c:pt>
                <c:pt idx="65">
                  <c:v>8.7381057071517188E-4</c:v>
                </c:pt>
                <c:pt idx="66">
                  <c:v>1.2098915594517764E-3</c:v>
                </c:pt>
                <c:pt idx="67">
                  <c:v>8.7381057071517188E-4</c:v>
                </c:pt>
                <c:pt idx="68">
                  <c:v>8.7381057071517188E-4</c:v>
                </c:pt>
                <c:pt idx="69">
                  <c:v>9.4102676846249283E-4</c:v>
                </c:pt>
                <c:pt idx="70">
                  <c:v>1.1426753617044558E-3</c:v>
                </c:pt>
                <c:pt idx="71">
                  <c:v>8.7381057071517188E-4</c:v>
                </c:pt>
                <c:pt idx="72">
                  <c:v>1.0082429662098137E-3</c:v>
                </c:pt>
                <c:pt idx="73">
                  <c:v>9.4102676846249283E-4</c:v>
                </c:pt>
                <c:pt idx="74">
                  <c:v>1.0082429662098137E-3</c:v>
                </c:pt>
                <c:pt idx="75">
                  <c:v>8.7381057071517188E-4</c:v>
                </c:pt>
                <c:pt idx="76">
                  <c:v>8.7381057071517188E-4</c:v>
                </c:pt>
                <c:pt idx="77">
                  <c:v>8.0659437296785104E-4</c:v>
                </c:pt>
                <c:pt idx="78">
                  <c:v>9.4102676846249283E-4</c:v>
                </c:pt>
                <c:pt idx="79">
                  <c:v>9.4102676846249283E-4</c:v>
                </c:pt>
                <c:pt idx="80">
                  <c:v>8.7381057071517188E-4</c:v>
                </c:pt>
                <c:pt idx="81">
                  <c:v>8.0659437296785104E-4</c:v>
                </c:pt>
                <c:pt idx="82">
                  <c:v>9.4102676846249283E-4</c:v>
                </c:pt>
                <c:pt idx="83">
                  <c:v>6.7216197747320915E-4</c:v>
                </c:pt>
                <c:pt idx="84">
                  <c:v>9.4102676846249283E-4</c:v>
                </c:pt>
                <c:pt idx="85">
                  <c:v>7.393781752205301E-4</c:v>
                </c:pt>
                <c:pt idx="86">
                  <c:v>8.7381057071517188E-4</c:v>
                </c:pt>
                <c:pt idx="87">
                  <c:v>7.393781752205301E-4</c:v>
                </c:pt>
                <c:pt idx="88">
                  <c:v>1.0082429662098137E-3</c:v>
                </c:pt>
                <c:pt idx="89">
                  <c:v>7.393781752205301E-4</c:v>
                </c:pt>
                <c:pt idx="90">
                  <c:v>6.7216197747320915E-4</c:v>
                </c:pt>
                <c:pt idx="91">
                  <c:v>8.0659437296785104E-4</c:v>
                </c:pt>
                <c:pt idx="92">
                  <c:v>6.7216197747320915E-4</c:v>
                </c:pt>
                <c:pt idx="93">
                  <c:v>8.0659437296785104E-4</c:v>
                </c:pt>
                <c:pt idx="94">
                  <c:v>6.7216197747320915E-4</c:v>
                </c:pt>
                <c:pt idx="95">
                  <c:v>8.7381057071517188E-4</c:v>
                </c:pt>
                <c:pt idx="96">
                  <c:v>6.7216197747320915E-4</c:v>
                </c:pt>
                <c:pt idx="97">
                  <c:v>6.7216197747320915E-4</c:v>
                </c:pt>
                <c:pt idx="98">
                  <c:v>6.7216197747320915E-4</c:v>
                </c:pt>
                <c:pt idx="99">
                  <c:v>7.393781752205301E-4</c:v>
                </c:pt>
                <c:pt idx="100">
                  <c:v>6.7216197747320915E-4</c:v>
                </c:pt>
                <c:pt idx="101">
                  <c:v>6.7216197747320915E-4</c:v>
                </c:pt>
                <c:pt idx="102">
                  <c:v>6.049457797258882E-4</c:v>
                </c:pt>
                <c:pt idx="103">
                  <c:v>6.7216197747320915E-4</c:v>
                </c:pt>
                <c:pt idx="104">
                  <c:v>7.393781752205301E-4</c:v>
                </c:pt>
                <c:pt idx="105">
                  <c:v>7.393781752205301E-4</c:v>
                </c:pt>
                <c:pt idx="106">
                  <c:v>6.049457797258882E-4</c:v>
                </c:pt>
                <c:pt idx="107">
                  <c:v>6.7216197747320915E-4</c:v>
                </c:pt>
                <c:pt idx="108">
                  <c:v>6.049457797258882E-4</c:v>
                </c:pt>
                <c:pt idx="109">
                  <c:v>8.0659437296785104E-4</c:v>
                </c:pt>
                <c:pt idx="110">
                  <c:v>6.049457797258882E-4</c:v>
                </c:pt>
                <c:pt idx="111">
                  <c:v>6.049457797258882E-4</c:v>
                </c:pt>
                <c:pt idx="112">
                  <c:v>6.049457797258882E-4</c:v>
                </c:pt>
                <c:pt idx="113">
                  <c:v>6.7216197747320915E-4</c:v>
                </c:pt>
                <c:pt idx="114">
                  <c:v>6.049457797258882E-4</c:v>
                </c:pt>
                <c:pt idx="115">
                  <c:v>6.049457797258882E-4</c:v>
                </c:pt>
                <c:pt idx="116">
                  <c:v>5.3772958197856736E-4</c:v>
                </c:pt>
                <c:pt idx="117">
                  <c:v>6.049457797258882E-4</c:v>
                </c:pt>
                <c:pt idx="118">
                  <c:v>6.7216197747320915E-4</c:v>
                </c:pt>
                <c:pt idx="119">
                  <c:v>6.049457797258882E-4</c:v>
                </c:pt>
                <c:pt idx="120">
                  <c:v>6.049457797258882E-4</c:v>
                </c:pt>
                <c:pt idx="121">
                  <c:v>6.7216197747320915E-4</c:v>
                </c:pt>
                <c:pt idx="122">
                  <c:v>6.049457797258882E-4</c:v>
                </c:pt>
                <c:pt idx="123">
                  <c:v>6.049457797258882E-4</c:v>
                </c:pt>
                <c:pt idx="124">
                  <c:v>6.049457797258882E-4</c:v>
                </c:pt>
                <c:pt idx="125">
                  <c:v>6.049457797258882E-4</c:v>
                </c:pt>
                <c:pt idx="126">
                  <c:v>6.049457797258882E-4</c:v>
                </c:pt>
                <c:pt idx="127">
                  <c:v>5.3772958197856736E-4</c:v>
                </c:pt>
                <c:pt idx="128">
                  <c:v>5.3772958197856736E-4</c:v>
                </c:pt>
                <c:pt idx="129">
                  <c:v>5.3772958197856736E-4</c:v>
                </c:pt>
                <c:pt idx="130">
                  <c:v>6.7216197747320915E-4</c:v>
                </c:pt>
                <c:pt idx="131">
                  <c:v>5.3772958197856736E-4</c:v>
                </c:pt>
                <c:pt idx="132">
                  <c:v>5.3772958197856736E-4</c:v>
                </c:pt>
                <c:pt idx="133">
                  <c:v>6.049457797258882E-4</c:v>
                </c:pt>
                <c:pt idx="134">
                  <c:v>5.3772958197856736E-4</c:v>
                </c:pt>
                <c:pt idx="135">
                  <c:v>6.049457797258882E-4</c:v>
                </c:pt>
                <c:pt idx="136">
                  <c:v>5.3772958197856736E-4</c:v>
                </c:pt>
                <c:pt idx="137">
                  <c:v>6.049457797258882E-4</c:v>
                </c:pt>
                <c:pt idx="138">
                  <c:v>5.3772958197856736E-4</c:v>
                </c:pt>
                <c:pt idx="140">
                  <c:v>0</c:v>
                </c:pt>
                <c:pt idx="141">
                  <c:v>8.1070298635650351E-2</c:v>
                </c:pt>
                <c:pt idx="142">
                  <c:v>2.0982613226133248E-2</c:v>
                </c:pt>
                <c:pt idx="143">
                  <c:v>1.2353258893521554E-2</c:v>
                </c:pt>
                <c:pt idx="144">
                  <c:v>5.5247424339100355E-3</c:v>
                </c:pt>
                <c:pt idx="145">
                  <c:v>3.650567271964153E-3</c:v>
                </c:pt>
                <c:pt idx="146">
                  <c:v>2.9171943825070687E-3</c:v>
                </c:pt>
                <c:pt idx="147">
                  <c:v>2.1838214930499844E-3</c:v>
                </c:pt>
                <c:pt idx="148">
                  <c:v>1.8578779866246138E-3</c:v>
                </c:pt>
                <c:pt idx="149">
                  <c:v>1.5808260061630486E-3</c:v>
                </c:pt>
                <c:pt idx="150">
                  <c:v>1.4423000159322658E-3</c:v>
                </c:pt>
                <c:pt idx="151">
                  <c:v>1.3037740257014832E-3</c:v>
                </c:pt>
                <c:pt idx="152">
                  <c:v>1.3037740257014832E-3</c:v>
                </c:pt>
                <c:pt idx="153">
                  <c:v>1.0511678082218208E-3</c:v>
                </c:pt>
                <c:pt idx="154">
                  <c:v>1.1408022724887978E-3</c:v>
                </c:pt>
                <c:pt idx="155">
                  <c:v>1.0104248699186495E-3</c:v>
                </c:pt>
                <c:pt idx="156">
                  <c:v>9.0449323033040408E-4</c:v>
                </c:pt>
                <c:pt idx="157">
                  <c:v>1.026722045239918E-3</c:v>
                </c:pt>
                <c:pt idx="158">
                  <c:v>7.5781865243898711E-4</c:v>
                </c:pt>
                <c:pt idx="159">
                  <c:v>7.7411582776025565E-4</c:v>
                </c:pt>
                <c:pt idx="160">
                  <c:v>9.0449323033040408E-4</c:v>
                </c:pt>
                <c:pt idx="161">
                  <c:v>6.6818418817201025E-4</c:v>
                </c:pt>
                <c:pt idx="162">
                  <c:v>6.8448136349327868E-4</c:v>
                </c:pt>
                <c:pt idx="163">
                  <c:v>1.0756135712037236E-3</c:v>
                </c:pt>
                <c:pt idx="164">
                  <c:v>5.0521243495932474E-4</c:v>
                </c:pt>
                <c:pt idx="165">
                  <c:v>1.4911915418960714E-3</c:v>
                </c:pt>
                <c:pt idx="166">
                  <c:v>6.3558983752947306E-4</c:v>
                </c:pt>
                <c:pt idx="167">
                  <c:v>9.6968193161547824E-4</c:v>
                </c:pt>
                <c:pt idx="168">
                  <c:v>4.889152596380562E-4</c:v>
                </c:pt>
                <c:pt idx="169">
                  <c:v>1.1408022724887978E-3</c:v>
                </c:pt>
                <c:pt idx="170">
                  <c:v>4.9706384729869058E-4</c:v>
                </c:pt>
                <c:pt idx="171">
                  <c:v>6.6818418817201025E-4</c:v>
                </c:pt>
                <c:pt idx="172">
                  <c:v>3.9113220771044496E-4</c:v>
                </c:pt>
                <c:pt idx="173">
                  <c:v>1.1082079218462607E-3</c:v>
                </c:pt>
                <c:pt idx="174">
                  <c:v>4.7261808431678766E-4</c:v>
                </c:pt>
                <c:pt idx="175">
                  <c:v>8.6375029202723263E-4</c:v>
                </c:pt>
                <c:pt idx="176">
                  <c:v>3.5038926940727361E-4</c:v>
                </c:pt>
                <c:pt idx="177">
                  <c:v>9.1264181799103825E-4</c:v>
                </c:pt>
                <c:pt idx="178">
                  <c:v>4.2372655835298204E-4</c:v>
                </c:pt>
                <c:pt idx="179">
                  <c:v>8.3930452904532982E-4</c:v>
                </c:pt>
                <c:pt idx="180">
                  <c:v>3.4224068174663934E-4</c:v>
                </c:pt>
                <c:pt idx="181">
                  <c:v>4.889152596380562E-4</c:v>
                </c:pt>
                <c:pt idx="182">
                  <c:v>3.259435064253708E-4</c:v>
                </c:pt>
                <c:pt idx="183">
                  <c:v>7.333728894570843E-4</c:v>
                </c:pt>
                <c:pt idx="184">
                  <c:v>3.4224068174663934E-4</c:v>
                </c:pt>
                <c:pt idx="185">
                  <c:v>6.6818418817201025E-4</c:v>
                </c:pt>
                <c:pt idx="186">
                  <c:v>3.0149774344346805E-4</c:v>
                </c:pt>
                <c:pt idx="187">
                  <c:v>6.1929266220820452E-4</c:v>
                </c:pt>
                <c:pt idx="188">
                  <c:v>3.259435064253708E-4</c:v>
                </c:pt>
                <c:pt idx="189">
                  <c:v>5.5410396092313036E-4</c:v>
                </c:pt>
                <c:pt idx="190">
                  <c:v>2.6890339280093091E-4</c:v>
                </c:pt>
                <c:pt idx="191">
                  <c:v>7.7411582776025565E-4</c:v>
                </c:pt>
                <c:pt idx="192">
                  <c:v>3.4224068174663934E-4</c:v>
                </c:pt>
                <c:pt idx="193">
                  <c:v>4.0742938303171356E-4</c:v>
                </c:pt>
                <c:pt idx="194">
                  <c:v>2.6890339280093091E-4</c:v>
                </c:pt>
                <c:pt idx="195">
                  <c:v>6.6003560051137587E-4</c:v>
                </c:pt>
                <c:pt idx="196">
                  <c:v>3.1779491876473653E-4</c:v>
                </c:pt>
                <c:pt idx="197">
                  <c:v>2.5260621747966237E-4</c:v>
                </c:pt>
                <c:pt idx="198">
                  <c:v>3.259435064253708E-4</c:v>
                </c:pt>
                <c:pt idx="199">
                  <c:v>2.5260621747966237E-4</c:v>
                </c:pt>
                <c:pt idx="200">
                  <c:v>3.9113220771044496E-4</c:v>
                </c:pt>
                <c:pt idx="201">
                  <c:v>2.444576298190281E-4</c:v>
                </c:pt>
                <c:pt idx="202">
                  <c:v>3.5853785706790794E-4</c:v>
                </c:pt>
                <c:pt idx="203">
                  <c:v>2.2816045449775956E-4</c:v>
                </c:pt>
                <c:pt idx="204">
                  <c:v>4.1557797069234783E-4</c:v>
                </c:pt>
                <c:pt idx="205">
                  <c:v>2.6075480514029664E-4</c:v>
                </c:pt>
                <c:pt idx="206">
                  <c:v>4.8076667197742193E-4</c:v>
                </c:pt>
                <c:pt idx="207">
                  <c:v>2.444576298190281E-4</c:v>
                </c:pt>
                <c:pt idx="208">
                  <c:v>4.4002373367425064E-4</c:v>
                </c:pt>
                <c:pt idx="209">
                  <c:v>2.2816045449775956E-4</c:v>
                </c:pt>
                <c:pt idx="210">
                  <c:v>4.2372655835298204E-4</c:v>
                </c:pt>
                <c:pt idx="211">
                  <c:v>2.6075480514029664E-4</c:v>
                </c:pt>
                <c:pt idx="212">
                  <c:v>2.444576298190281E-4</c:v>
                </c:pt>
                <c:pt idx="213">
                  <c:v>2.444576298190281E-4</c:v>
                </c:pt>
                <c:pt idx="214">
                  <c:v>4.4817232133488485E-4</c:v>
                </c:pt>
                <c:pt idx="215">
                  <c:v>2.444576298190281E-4</c:v>
                </c:pt>
                <c:pt idx="216">
                  <c:v>2.6890339280093091E-4</c:v>
                </c:pt>
                <c:pt idx="217">
                  <c:v>2.3630904215839383E-4</c:v>
                </c:pt>
                <c:pt idx="218">
                  <c:v>2.6075480514029664E-4</c:v>
                </c:pt>
                <c:pt idx="219">
                  <c:v>2.6890339280093091E-4</c:v>
                </c:pt>
                <c:pt idx="220">
                  <c:v>2.6890339280093091E-4</c:v>
                </c:pt>
                <c:pt idx="221">
                  <c:v>2.1186327917649102E-4</c:v>
                </c:pt>
                <c:pt idx="222">
                  <c:v>2.1186327917649102E-4</c:v>
                </c:pt>
                <c:pt idx="223">
                  <c:v>3.5038926940727361E-4</c:v>
                </c:pt>
                <c:pt idx="224">
                  <c:v>2.3630904215839383E-4</c:v>
                </c:pt>
                <c:pt idx="225">
                  <c:v>3.5853785706790794E-4</c:v>
                </c:pt>
                <c:pt idx="226">
                  <c:v>2.0371469151585678E-4</c:v>
                </c:pt>
                <c:pt idx="227">
                  <c:v>2.8520056812219945E-4</c:v>
                </c:pt>
                <c:pt idx="228">
                  <c:v>2.2816045449775956E-4</c:v>
                </c:pt>
                <c:pt idx="229">
                  <c:v>2.1186327917649102E-4</c:v>
                </c:pt>
                <c:pt idx="230">
                  <c:v>2.2816045449775956E-4</c:v>
                </c:pt>
                <c:pt idx="231">
                  <c:v>1.8741751619458821E-4</c:v>
                </c:pt>
                <c:pt idx="232">
                  <c:v>3.5853785706790794E-4</c:v>
                </c:pt>
                <c:pt idx="233">
                  <c:v>2.2816045449775956E-4</c:v>
                </c:pt>
                <c:pt idx="234">
                  <c:v>2.1186327917649102E-4</c:v>
                </c:pt>
                <c:pt idx="235">
                  <c:v>2.1186327917649102E-4</c:v>
                </c:pt>
                <c:pt idx="236">
                  <c:v>4.0742938303171356E-4</c:v>
                </c:pt>
                <c:pt idx="237">
                  <c:v>2.2001186683712532E-4</c:v>
                </c:pt>
                <c:pt idx="238">
                  <c:v>2.2001186683712532E-4</c:v>
                </c:pt>
                <c:pt idx="239">
                  <c:v>1.9556610385522248E-4</c:v>
                </c:pt>
                <c:pt idx="240">
                  <c:v>2.6075480514029664E-4</c:v>
                </c:pt>
                <c:pt idx="241">
                  <c:v>1.9556610385522248E-4</c:v>
                </c:pt>
                <c:pt idx="242">
                  <c:v>2.8520056812219945E-4</c:v>
                </c:pt>
                <c:pt idx="243">
                  <c:v>1.7112034087331967E-4</c:v>
                </c:pt>
                <c:pt idx="244">
                  <c:v>2.2001186683712532E-4</c:v>
                </c:pt>
                <c:pt idx="245">
                  <c:v>1.8741751619458821E-4</c:v>
                </c:pt>
                <c:pt idx="246">
                  <c:v>3.4224068174663934E-4</c:v>
                </c:pt>
                <c:pt idx="247">
                  <c:v>2.2001186683712532E-4</c:v>
                </c:pt>
                <c:pt idx="248">
                  <c:v>1.9556610385522248E-4</c:v>
                </c:pt>
                <c:pt idx="249">
                  <c:v>2.2816045449775956E-4</c:v>
                </c:pt>
                <c:pt idx="250">
                  <c:v>2.1186327917649102E-4</c:v>
                </c:pt>
                <c:pt idx="251">
                  <c:v>1.9556610385522248E-4</c:v>
                </c:pt>
                <c:pt idx="252">
                  <c:v>2.0371469151585678E-4</c:v>
                </c:pt>
                <c:pt idx="253">
                  <c:v>2.0371469151585678E-4</c:v>
                </c:pt>
                <c:pt idx="254">
                  <c:v>2.1186327917649102E-4</c:v>
                </c:pt>
                <c:pt idx="255">
                  <c:v>2.0371469151585678E-4</c:v>
                </c:pt>
                <c:pt idx="256">
                  <c:v>2.1186327917649102E-4</c:v>
                </c:pt>
                <c:pt idx="257">
                  <c:v>1.7926892853395397E-4</c:v>
                </c:pt>
                <c:pt idx="258">
                  <c:v>3.0149774344346805E-4</c:v>
                </c:pt>
                <c:pt idx="259">
                  <c:v>1.9556610385522248E-4</c:v>
                </c:pt>
                <c:pt idx="260">
                  <c:v>1.9556610385522248E-4</c:v>
                </c:pt>
                <c:pt idx="261">
                  <c:v>1.7926892853395397E-4</c:v>
                </c:pt>
                <c:pt idx="262">
                  <c:v>1.8741751619458821E-4</c:v>
                </c:pt>
                <c:pt idx="263">
                  <c:v>1.9556610385522248E-4</c:v>
                </c:pt>
                <c:pt idx="264">
                  <c:v>1.7926892853395397E-4</c:v>
                </c:pt>
                <c:pt idx="265">
                  <c:v>2.1186327917649102E-4</c:v>
                </c:pt>
                <c:pt idx="266">
                  <c:v>1.629717532126854E-4</c:v>
                </c:pt>
                <c:pt idx="267">
                  <c:v>2.2816045449775956E-4</c:v>
                </c:pt>
                <c:pt idx="268">
                  <c:v>1.7112034087331967E-4</c:v>
                </c:pt>
                <c:pt idx="269">
                  <c:v>2.6890339280093091E-4</c:v>
                </c:pt>
                <c:pt idx="270">
                  <c:v>1.7926892853395397E-4</c:v>
                </c:pt>
                <c:pt idx="271">
                  <c:v>1.8741751619458821E-4</c:v>
                </c:pt>
                <c:pt idx="272">
                  <c:v>1.629717532126854E-4</c:v>
                </c:pt>
                <c:pt idx="273">
                  <c:v>2.3630904215839383E-4</c:v>
                </c:pt>
                <c:pt idx="274">
                  <c:v>1.629717532126854E-4</c:v>
                </c:pt>
                <c:pt idx="275">
                  <c:v>1.629717532126854E-4</c:v>
                </c:pt>
                <c:pt idx="276">
                  <c:v>2.0371469151585678E-4</c:v>
                </c:pt>
                <c:pt idx="277">
                  <c:v>1.7926892853395397E-4</c:v>
                </c:pt>
                <c:pt idx="278">
                  <c:v>1.8741751619458821E-4</c:v>
                </c:pt>
                <c:pt idx="279">
                  <c:v>1.629717532126854E-4</c:v>
                </c:pt>
                <c:pt idx="280">
                  <c:v>1.7112034087331967E-4</c:v>
                </c:pt>
                <c:pt idx="281">
                  <c:v>1.7926892853395397E-4</c:v>
                </c:pt>
                <c:pt idx="282">
                  <c:v>1.7112034087331967E-4</c:v>
                </c:pt>
                <c:pt idx="283">
                  <c:v>2.3630904215839383E-4</c:v>
                </c:pt>
                <c:pt idx="284">
                  <c:v>1.7112034087331967E-4</c:v>
                </c:pt>
                <c:pt idx="285">
                  <c:v>1.9556610385522248E-4</c:v>
                </c:pt>
                <c:pt idx="286">
                  <c:v>1.629717532126854E-4</c:v>
                </c:pt>
                <c:pt idx="287">
                  <c:v>2.1186327917649102E-4</c:v>
                </c:pt>
                <c:pt idx="288">
                  <c:v>1.629717532126854E-4</c:v>
                </c:pt>
                <c:pt idx="289">
                  <c:v>1.7926892853395397E-4</c:v>
                </c:pt>
                <c:pt idx="290">
                  <c:v>1.8741751619458821E-4</c:v>
                </c:pt>
                <c:pt idx="291">
                  <c:v>1.5482316555205113E-4</c:v>
                </c:pt>
                <c:pt idx="292">
                  <c:v>2.5260621747966237E-4</c:v>
                </c:pt>
                <c:pt idx="293">
                  <c:v>1.7112034087331967E-4</c:v>
                </c:pt>
                <c:pt idx="295">
                  <c:v>0</c:v>
                </c:pt>
                <c:pt idx="296">
                  <c:v>7.3655509491514268E-2</c:v>
                </c:pt>
                <c:pt idx="297">
                  <c:v>2.4681787812816242E-2</c:v>
                </c:pt>
                <c:pt idx="298">
                  <c:v>1.1083951008533219E-2</c:v>
                </c:pt>
                <c:pt idx="299">
                  <c:v>5.6528822305496884E-3</c:v>
                </c:pt>
                <c:pt idx="300">
                  <c:v>4.5975879259167506E-3</c:v>
                </c:pt>
                <c:pt idx="301">
                  <c:v>2.6684830505686406E-3</c:v>
                </c:pt>
                <c:pt idx="302">
                  <c:v>4.0733015834876476E-3</c:v>
                </c:pt>
                <c:pt idx="303">
                  <c:v>2.1845264267879301E-3</c:v>
                </c:pt>
                <c:pt idx="304">
                  <c:v>2.0097643126448955E-3</c:v>
                </c:pt>
                <c:pt idx="305">
                  <c:v>1.3376023351716862E-3</c:v>
                </c:pt>
                <c:pt idx="306">
                  <c:v>1.0351294453087422E-3</c:v>
                </c:pt>
                <c:pt idx="307">
                  <c:v>1.6736833239082908E-3</c:v>
                </c:pt>
                <c:pt idx="308">
                  <c:v>9.4774838823722491E-4</c:v>
                </c:pt>
                <c:pt idx="309">
                  <c:v>1.3308807153969543E-3</c:v>
                </c:pt>
                <c:pt idx="310">
                  <c:v>8.0659437296785104E-4</c:v>
                </c:pt>
                <c:pt idx="311">
                  <c:v>8.2003761251731521E-4</c:v>
                </c:pt>
                <c:pt idx="312">
                  <c:v>7.2593493567106593E-4</c:v>
                </c:pt>
                <c:pt idx="313">
                  <c:v>7.9315113341838677E-4</c:v>
                </c:pt>
                <c:pt idx="314">
                  <c:v>6.519971181490129E-4</c:v>
                </c:pt>
                <c:pt idx="315">
                  <c:v>6.452754983742807E-4</c:v>
                </c:pt>
                <c:pt idx="316">
                  <c:v>7.9315113341838677E-4</c:v>
                </c:pt>
                <c:pt idx="317">
                  <c:v>5.7133768085222789E-4</c:v>
                </c:pt>
                <c:pt idx="318">
                  <c:v>5.1084310287963892E-4</c:v>
                </c:pt>
                <c:pt idx="319">
                  <c:v>5.5117282152803153E-4</c:v>
                </c:pt>
                <c:pt idx="320">
                  <c:v>5.2428634242910309E-4</c:v>
                </c:pt>
                <c:pt idx="321">
                  <c:v>4.7723500400597855E-4</c:v>
                </c:pt>
                <c:pt idx="322">
                  <c:v>6.049457797258882E-4</c:v>
                </c:pt>
                <c:pt idx="323">
                  <c:v>4.6379176445651433E-4</c:v>
                </c:pt>
                <c:pt idx="324">
                  <c:v>4.6379176445651433E-4</c:v>
                </c:pt>
                <c:pt idx="325">
                  <c:v>3.6968908761026505E-4</c:v>
                </c:pt>
                <c:pt idx="326">
                  <c:v>4.0329718648392552E-4</c:v>
                </c:pt>
                <c:pt idx="327">
                  <c:v>4.5034852490705016E-4</c:v>
                </c:pt>
                <c:pt idx="328">
                  <c:v>4.1001880625865761E-4</c:v>
                </c:pt>
                <c:pt idx="329">
                  <c:v>3.5624584806080088E-4</c:v>
                </c:pt>
                <c:pt idx="330">
                  <c:v>4.0329718648392552E-4</c:v>
                </c:pt>
                <c:pt idx="332">
                  <c:v>0</c:v>
                </c:pt>
                <c:pt idx="333">
                  <c:v>0.43615097573959977</c:v>
                </c:pt>
                <c:pt idx="334">
                  <c:v>0.16270113297951258</c:v>
                </c:pt>
                <c:pt idx="335">
                  <c:v>0.1010782370692682</c:v>
                </c:pt>
                <c:pt idx="336">
                  <c:v>9.1956210944109565E-2</c:v>
                </c:pt>
                <c:pt idx="337">
                  <c:v>7.6791897216006669E-2</c:v>
                </c:pt>
                <c:pt idx="338">
                  <c:v>6.8626136933362072E-2</c:v>
                </c:pt>
                <c:pt idx="339">
                  <c:v>6.7327677921713083E-2</c:v>
                </c:pt>
                <c:pt idx="340">
                  <c:v>4.8802371011832824E-2</c:v>
                </c:pt>
                <c:pt idx="341">
                  <c:v>4.9458631884146398E-2</c:v>
                </c:pt>
                <c:pt idx="342">
                  <c:v>3.7022488353804214E-2</c:v>
                </c:pt>
                <c:pt idx="343">
                  <c:v>4.1485062285536507E-2</c:v>
                </c:pt>
                <c:pt idx="344">
                  <c:v>2.7736397010567175E-2</c:v>
                </c:pt>
                <c:pt idx="345">
                  <c:v>3.0717696401934544E-2</c:v>
                </c:pt>
                <c:pt idx="346">
                  <c:v>2.3822269664982656E-2</c:v>
                </c:pt>
                <c:pt idx="347">
                  <c:v>2.5101978365994121E-2</c:v>
                </c:pt>
                <c:pt idx="348">
                  <c:v>2.1347228660828617E-2</c:v>
                </c:pt>
                <c:pt idx="349">
                  <c:v>2.1380041704444293E-2</c:v>
                </c:pt>
                <c:pt idx="350">
                  <c:v>1.7719043552466437E-2</c:v>
                </c:pt>
                <c:pt idx="351">
                  <c:v>1.7700293241828906E-2</c:v>
                </c:pt>
                <c:pt idx="352">
                  <c:v>1.6392459074861147E-2</c:v>
                </c:pt>
                <c:pt idx="353">
                  <c:v>1.5609633605744244E-2</c:v>
                </c:pt>
                <c:pt idx="354">
                  <c:v>1.470493111748339E-2</c:v>
                </c:pt>
                <c:pt idx="355">
                  <c:v>1.3547099435615875E-2</c:v>
                </c:pt>
                <c:pt idx="356">
                  <c:v>1.3068966514358843E-2</c:v>
                </c:pt>
                <c:pt idx="357">
                  <c:v>1.2061137317591572E-2</c:v>
                </c:pt>
                <c:pt idx="358">
                  <c:v>1.2183014336735524E-2</c:v>
                </c:pt>
                <c:pt idx="359">
                  <c:v>1.0200168986816659E-2</c:v>
                </c:pt>
                <c:pt idx="360">
                  <c:v>1.2487706884595396E-2</c:v>
                </c:pt>
                <c:pt idx="361">
                  <c:v>9.7689118421534545E-3</c:v>
                </c:pt>
                <c:pt idx="362">
                  <c:v>9.6329720900313574E-3</c:v>
                </c:pt>
                <c:pt idx="363">
                  <c:v>7.9173186666973046E-3</c:v>
                </c:pt>
                <c:pt idx="364">
                  <c:v>8.8642093538926024E-3</c:v>
                </c:pt>
                <c:pt idx="365">
                  <c:v>7.7766913369158256E-3</c:v>
                </c:pt>
                <c:pt idx="366">
                  <c:v>8.6860814028360614E-3</c:v>
                </c:pt>
                <c:pt idx="367">
                  <c:v>7.0923049986459574E-3</c:v>
                </c:pt>
                <c:pt idx="368">
                  <c:v>8.2313863698759444E-3</c:v>
                </c:pt>
                <c:pt idx="369">
                  <c:v>6.6610478539827541E-3</c:v>
                </c:pt>
                <c:pt idx="370">
                  <c:v>6.9891782901395404E-3</c:v>
                </c:pt>
                <c:pt idx="371">
                  <c:v>5.8829099625252327E-3</c:v>
                </c:pt>
                <c:pt idx="372">
                  <c:v>7.214182017789908E-3</c:v>
                </c:pt>
                <c:pt idx="373">
                  <c:v>6.0610379135817736E-3</c:v>
                </c:pt>
                <c:pt idx="374">
                  <c:v>6.8579261156768261E-3</c:v>
                </c:pt>
                <c:pt idx="375">
                  <c:v>5.2594621338273393E-3</c:v>
                </c:pt>
                <c:pt idx="376">
                  <c:v>8.4001391656137198E-3</c:v>
                </c:pt>
                <c:pt idx="377">
                  <c:v>5.6063428806216566E-3</c:v>
                </c:pt>
                <c:pt idx="378">
                  <c:v>5.7422826327437528E-3</c:v>
                </c:pt>
                <c:pt idx="379">
                  <c:v>4.7953919455484568E-3</c:v>
                </c:pt>
                <c:pt idx="380">
                  <c:v>7.3735596582089171E-3</c:v>
                </c:pt>
                <c:pt idx="381">
                  <c:v>4.5000745530073497E-3</c:v>
                </c:pt>
                <c:pt idx="382">
                  <c:v>5.1844608912772171E-3</c:v>
                </c:pt>
                <c:pt idx="383">
                  <c:v>4.0922552966410584E-3</c:v>
                </c:pt>
                <c:pt idx="384">
                  <c:v>4.575075795557472E-3</c:v>
                </c:pt>
                <c:pt idx="385">
                  <c:v>3.9891285881346397E-3</c:v>
                </c:pt>
                <c:pt idx="386">
                  <c:v>3.9328776562220485E-3</c:v>
                </c:pt>
                <c:pt idx="387">
                  <c:v>3.717249083890446E-3</c:v>
                </c:pt>
                <c:pt idx="388">
                  <c:v>4.1719441168505634E-3</c:v>
                </c:pt>
                <c:pt idx="389">
                  <c:v>3.6094347977246449E-3</c:v>
                </c:pt>
                <c:pt idx="390">
                  <c:v>4.4110105774790792E-3</c:v>
                </c:pt>
                <c:pt idx="391">
                  <c:v>3.5859969094277316E-3</c:v>
                </c:pt>
                <c:pt idx="392">
                  <c:v>4.4906993976885842E-3</c:v>
                </c:pt>
                <c:pt idx="393">
                  <c:v>3.2484913179521803E-3</c:v>
                </c:pt>
                <c:pt idx="394">
                  <c:v>3.8485012583531607E-3</c:v>
                </c:pt>
                <c:pt idx="395">
                  <c:v>3.2578664732709462E-3</c:v>
                </c:pt>
                <c:pt idx="396">
                  <c:v>4.5375751742824108E-3</c:v>
                </c:pt>
                <c:pt idx="397">
                  <c:v>3.3563056041179813E-3</c:v>
                </c:pt>
                <c:pt idx="398">
                  <c:v>3.5063080892182266E-3</c:v>
                </c:pt>
                <c:pt idx="399">
                  <c:v>2.9484863477516905E-3</c:v>
                </c:pt>
                <c:pt idx="400">
                  <c:v>3.3188049828429202E-3</c:v>
                </c:pt>
                <c:pt idx="401">
                  <c:v>3.065675789236257E-3</c:v>
                </c:pt>
                <c:pt idx="402">
                  <c:v>3.5438087104932878E-3</c:v>
                </c:pt>
                <c:pt idx="403">
                  <c:v>2.7141074647825578E-3</c:v>
                </c:pt>
                <c:pt idx="404">
                  <c:v>3.8297509477156293E-3</c:v>
                </c:pt>
                <c:pt idx="405">
                  <c:v>2.7000447318044096E-3</c:v>
                </c:pt>
                <c:pt idx="406">
                  <c:v>2.8500472169046549E-3</c:v>
                </c:pt>
                <c:pt idx="407">
                  <c:v>2.5219167807478686E-3</c:v>
                </c:pt>
                <c:pt idx="408">
                  <c:v>2.5828552903198435E-3</c:v>
                </c:pt>
                <c:pt idx="409">
                  <c:v>2.601605600957374E-3</c:v>
                </c:pt>
                <c:pt idx="410">
                  <c:v>2.5406670913853992E-3</c:v>
                </c:pt>
                <c:pt idx="411">
                  <c:v>2.6578565328699657E-3</c:v>
                </c:pt>
                <c:pt idx="412">
                  <c:v>2.2312869658661443E-3</c:v>
                </c:pt>
                <c:pt idx="413">
                  <c:v>2.7516080860576189E-3</c:v>
                </c:pt>
                <c:pt idx="414">
                  <c:v>2.1609733009754044E-3</c:v>
                </c:pt>
                <c:pt idx="415">
                  <c:v>3.3000546722053901E-3</c:v>
                </c:pt>
                <c:pt idx="416">
                  <c:v>2.3016006307568838E-3</c:v>
                </c:pt>
                <c:pt idx="417">
                  <c:v>2.8547347945640377E-3</c:v>
                </c:pt>
                <c:pt idx="418">
                  <c:v>2.2265993882067616E-3</c:v>
                </c:pt>
                <c:pt idx="419">
                  <c:v>3.2203658519958842E-3</c:v>
                </c:pt>
                <c:pt idx="420">
                  <c:v>2.1656608786347867E-3</c:v>
                </c:pt>
                <c:pt idx="421">
                  <c:v>3.0281751679611959E-3</c:v>
                </c:pt>
                <c:pt idx="422">
                  <c:v>2.1328478350191083E-3</c:v>
                </c:pt>
                <c:pt idx="423">
                  <c:v>2.7609832413763844E-3</c:v>
                </c:pt>
                <c:pt idx="424">
                  <c:v>2.0906596360846645E-3</c:v>
                </c:pt>
                <c:pt idx="425">
                  <c:v>2.1750360339535522E-3</c:v>
                </c:pt>
                <c:pt idx="426">
                  <c:v>1.8281552871592358E-3</c:v>
                </c:pt>
                <c:pt idx="427">
                  <c:v>1.9875329275782462E-3</c:v>
                </c:pt>
                <c:pt idx="428">
                  <c:v>2.2312869658661443E-3</c:v>
                </c:pt>
                <c:pt idx="429">
                  <c:v>1.9265944180062713E-3</c:v>
                </c:pt>
                <c:pt idx="430">
                  <c:v>2.5031664701103385E-3</c:v>
                </c:pt>
                <c:pt idx="431">
                  <c:v>1.903156529709358E-3</c:v>
                </c:pt>
                <c:pt idx="432">
                  <c:v>2.4328528052195986E-3</c:v>
                </c:pt>
                <c:pt idx="433">
                  <c:v>1.8047173988623225E-3</c:v>
                </c:pt>
                <c:pt idx="434">
                  <c:v>1.8094049765217052E-3</c:v>
                </c:pt>
                <c:pt idx="435">
                  <c:v>2.10003479140343E-3</c:v>
                </c:pt>
                <c:pt idx="436">
                  <c:v>1.701590690355904E-3</c:v>
                </c:pt>
                <c:pt idx="437">
                  <c:v>2.2641000094818227E-3</c:v>
                </c:pt>
                <c:pt idx="438">
                  <c:v>1.7203410009934347E-3</c:v>
                </c:pt>
                <c:pt idx="439">
                  <c:v>2.0531590148096033E-3</c:v>
                </c:pt>
                <c:pt idx="440">
                  <c:v>1.5844012488713374E-3</c:v>
                </c:pt>
                <c:pt idx="441">
                  <c:v>2.4422279605383636E-3</c:v>
                </c:pt>
                <c:pt idx="442">
                  <c:v>1.6828403797183734E-3</c:v>
                </c:pt>
                <c:pt idx="443">
                  <c:v>2.0437838594908378E-3</c:v>
                </c:pt>
                <c:pt idx="444">
                  <c:v>1.4672118073867713E-3</c:v>
                </c:pt>
                <c:pt idx="445">
                  <c:v>1.6687776467402254E-3</c:v>
                </c:pt>
                <c:pt idx="446">
                  <c:v>1.715653423334052E-3</c:v>
                </c:pt>
                <c:pt idx="447">
                  <c:v>1.4672118073867713E-3</c:v>
                </c:pt>
                <c:pt idx="448">
                  <c:v>2.2687875871412054E-3</c:v>
                </c:pt>
                <c:pt idx="449">
                  <c:v>1.6875279573777559E-3</c:v>
                </c:pt>
                <c:pt idx="450">
                  <c:v>1.7250285786528173E-3</c:v>
                </c:pt>
                <c:pt idx="451">
                  <c:v>1.4765869627055366E-3</c:v>
                </c:pt>
                <c:pt idx="452">
                  <c:v>1.6640900690808426E-3</c:v>
                </c:pt>
                <c:pt idx="453">
                  <c:v>1.3968981424960314E-3</c:v>
                </c:pt>
                <c:pt idx="454">
                  <c:v>1.8562807531155318E-3</c:v>
                </c:pt>
                <c:pt idx="455">
                  <c:v>1.4156484531335622E-3</c:v>
                </c:pt>
                <c:pt idx="456">
                  <c:v>1.7625291999278786E-3</c:v>
                </c:pt>
                <c:pt idx="457">
                  <c:v>1.3172093222865262E-3</c:v>
                </c:pt>
                <c:pt idx="458">
                  <c:v>1.4390863414304755E-3</c:v>
                </c:pt>
                <c:pt idx="459">
                  <c:v>1.2984590116489956E-3</c:v>
                </c:pt>
                <c:pt idx="460">
                  <c:v>1.4062732978147967E-3</c:v>
                </c:pt>
                <c:pt idx="461">
                  <c:v>1.6359646031245468E-3</c:v>
                </c:pt>
                <c:pt idx="462">
                  <c:v>1.3547099435615875E-3</c:v>
                </c:pt>
                <c:pt idx="463">
                  <c:v>1.650027336102695E-3</c:v>
                </c:pt>
                <c:pt idx="464">
                  <c:v>1.2328329244176385E-3</c:v>
                </c:pt>
                <c:pt idx="465">
                  <c:v>1.5281503169587457E-3</c:v>
                </c:pt>
                <c:pt idx="466">
                  <c:v>1.2328329244176385E-3</c:v>
                </c:pt>
                <c:pt idx="467">
                  <c:v>1.4906496956836846E-3</c:v>
                </c:pt>
                <c:pt idx="468">
                  <c:v>1.3593975212209703E-3</c:v>
                </c:pt>
                <c:pt idx="469">
                  <c:v>1.2937714339896129E-3</c:v>
                </c:pt>
                <c:pt idx="470">
                  <c:v>1.3125217446271437E-3</c:v>
                </c:pt>
                <c:pt idx="471">
                  <c:v>1.5187751616399805E-3</c:v>
                </c:pt>
                <c:pt idx="472">
                  <c:v>1.2000198808019599E-3</c:v>
                </c:pt>
                <c:pt idx="473">
                  <c:v>1.4531490744086233E-3</c:v>
                </c:pt>
                <c:pt idx="474">
                  <c:v>1.1390813712299852E-3</c:v>
                </c:pt>
                <c:pt idx="475">
                  <c:v>1.2328329244176385E-3</c:v>
                </c:pt>
                <c:pt idx="476">
                  <c:v>1.1015807499549241E-3</c:v>
                </c:pt>
                <c:pt idx="477">
                  <c:v>1.2797087010114651E-3</c:v>
                </c:pt>
                <c:pt idx="478">
                  <c:v>1.0406422403829497E-3</c:v>
                </c:pt>
                <c:pt idx="479">
                  <c:v>1.2422080797364037E-3</c:v>
                </c:pt>
                <c:pt idx="480">
                  <c:v>1.143768948889368E-3</c:v>
                </c:pt>
                <c:pt idx="481">
                  <c:v>1.1812695701644293E-3</c:v>
                </c:pt>
                <c:pt idx="482">
                  <c:v>1.2656459680333171E-3</c:v>
                </c:pt>
                <c:pt idx="483">
                  <c:v>1.2656459680333171E-3</c:v>
                </c:pt>
                <c:pt idx="484">
                  <c:v>1.2047074584613426E-3</c:v>
                </c:pt>
                <c:pt idx="485">
                  <c:v>1.2093950361207252E-3</c:v>
                </c:pt>
                <c:pt idx="486">
                  <c:v>1.0406422403829497E-3</c:v>
                </c:pt>
                <c:pt idx="487">
                  <c:v>1.2609583903739343E-3</c:v>
                </c:pt>
                <c:pt idx="488">
                  <c:v>1.1156434829330722E-3</c:v>
                </c:pt>
                <c:pt idx="489">
                  <c:v>1.1343937935706027E-3</c:v>
                </c:pt>
                <c:pt idx="490">
                  <c:v>1.0687677063392455E-3</c:v>
                </c:pt>
                <c:pt idx="491">
                  <c:v>9.7032857549220978E-4</c:v>
                </c:pt>
                <c:pt idx="492">
                  <c:v>1.1156434829330722E-3</c:v>
                </c:pt>
                <c:pt idx="493">
                  <c:v>9.2814037655776591E-4</c:v>
                </c:pt>
                <c:pt idx="494">
                  <c:v>1.1203310605924547E-3</c:v>
                </c:pt>
                <c:pt idx="495">
                  <c:v>1.0078291967672709E-3</c:v>
                </c:pt>
                <c:pt idx="496">
                  <c:v>1.1343937935706027E-3</c:v>
                </c:pt>
                <c:pt idx="497">
                  <c:v>9.6564099783282714E-4</c:v>
                </c:pt>
                <c:pt idx="498">
                  <c:v>1.1250186382518374E-3</c:v>
                </c:pt>
                <c:pt idx="499">
                  <c:v>1.035954662723567E-3</c:v>
                </c:pt>
                <c:pt idx="500">
                  <c:v>1.035954662723567E-3</c:v>
                </c:pt>
                <c:pt idx="501">
                  <c:v>8.9532733294208722E-4</c:v>
                </c:pt>
                <c:pt idx="502">
                  <c:v>9.1876522123900053E-4</c:v>
                </c:pt>
                <c:pt idx="503">
                  <c:v>9.609534201734445E-4</c:v>
                </c:pt>
                <c:pt idx="504">
                  <c:v>1.1109559052736894E-3</c:v>
                </c:pt>
                <c:pt idx="505">
                  <c:v>8.3438882337011269E-4</c:v>
                </c:pt>
                <c:pt idx="506">
                  <c:v>1.1812695701644293E-3</c:v>
                </c:pt>
                <c:pt idx="507">
                  <c:v>1.2281453467582559E-3</c:v>
                </c:pt>
                <c:pt idx="508">
                  <c:v>1.0312670850641842E-3</c:v>
                </c:pt>
                <c:pt idx="509">
                  <c:v>1.0125167744266536E-3</c:v>
                </c:pt>
                <c:pt idx="510">
                  <c:v>1.0218919297454189E-3</c:v>
                </c:pt>
                <c:pt idx="511">
                  <c:v>9.8439130847035781E-4</c:v>
                </c:pt>
                <c:pt idx="512">
                  <c:v>8.7657702230455666E-4</c:v>
                </c:pt>
                <c:pt idx="513">
                  <c:v>1.0172043520860364E-3</c:v>
                </c:pt>
                <c:pt idx="514">
                  <c:v>9.8439130847035781E-4</c:v>
                </c:pt>
                <c:pt idx="515">
                  <c:v>8.0157577975443421E-4</c:v>
                </c:pt>
                <c:pt idx="516">
                  <c:v>8.7657702230455666E-4</c:v>
                </c:pt>
                <c:pt idx="517">
                  <c:v>8.1095093507319938E-4</c:v>
                </c:pt>
                <c:pt idx="518">
                  <c:v>7.4532484784184231E-4</c:v>
                </c:pt>
                <c:pt idx="519">
                  <c:v>1.143768948889368E-3</c:v>
                </c:pt>
                <c:pt idx="520">
                  <c:v>9.0001491060146986E-4</c:v>
                </c:pt>
                <c:pt idx="521">
                  <c:v>7.8751304677628607E-4</c:v>
                </c:pt>
                <c:pt idx="522">
                  <c:v>9.3282795421714855E-4</c:v>
                </c:pt>
                <c:pt idx="523">
                  <c:v>7.2188695954492901E-4</c:v>
                </c:pt>
                <c:pt idx="524">
                  <c:v>8.0626335741381674E-4</c:v>
                </c:pt>
                <c:pt idx="525">
                  <c:v>7.4063727018245967E-4</c:v>
                </c:pt>
                <c:pt idx="526">
                  <c:v>9.3751553187653119E-4</c:v>
                </c:pt>
                <c:pt idx="527">
                  <c:v>8.6251428932640863E-4</c:v>
                </c:pt>
                <c:pt idx="528">
                  <c:v>7.9220062443566871E-4</c:v>
                </c:pt>
                <c:pt idx="529">
                  <c:v>9.0470248826085261E-4</c:v>
                </c:pt>
                <c:pt idx="530">
                  <c:v>7.5001242550122495E-4</c:v>
                </c:pt>
                <c:pt idx="531">
                  <c:v>9.0001491060146986E-4</c:v>
                </c:pt>
                <c:pt idx="532">
                  <c:v>8.2970124571073005E-4</c:v>
                </c:pt>
                <c:pt idx="533">
                  <c:v>7.2657453720431165E-4</c:v>
                </c:pt>
                <c:pt idx="534">
                  <c:v>7.8282546911690354E-4</c:v>
                </c:pt>
                <c:pt idx="535">
                  <c:v>8.3907640102949532E-4</c:v>
                </c:pt>
                <c:pt idx="536">
                  <c:v>7.3126211486369429E-4</c:v>
                </c:pt>
                <c:pt idx="537">
                  <c:v>7.9220062443566871E-4</c:v>
                </c:pt>
                <c:pt idx="538">
                  <c:v>6.7501118295110239E-4</c:v>
                </c:pt>
                <c:pt idx="539">
                  <c:v>7.4063727018245967E-4</c:v>
                </c:pt>
                <c:pt idx="540">
                  <c:v>7.0782422656678109E-4</c:v>
                </c:pt>
                <c:pt idx="541">
                  <c:v>8.1095093507319938E-4</c:v>
                </c:pt>
                <c:pt idx="542">
                  <c:v>8.6251428932640863E-4</c:v>
                </c:pt>
                <c:pt idx="543">
                  <c:v>7.0782422656678109E-4</c:v>
                </c:pt>
                <c:pt idx="544">
                  <c:v>6.6563602763233711E-4</c:v>
                </c:pt>
                <c:pt idx="545">
                  <c:v>8.6720186698579127E-4</c:v>
                </c:pt>
                <c:pt idx="546">
                  <c:v>6.8907391592925042E-4</c:v>
                </c:pt>
                <c:pt idx="547">
                  <c:v>6.7032360529171975E-4</c:v>
                </c:pt>
                <c:pt idx="548">
                  <c:v>7.8751304677628607E-4</c:v>
                </c:pt>
                <c:pt idx="549">
                  <c:v>6.3751056167604117E-4</c:v>
                </c:pt>
                <c:pt idx="550">
                  <c:v>8.1095093507319938E-4</c:v>
                </c:pt>
                <c:pt idx="551">
                  <c:v>6.5626087231357183E-4</c:v>
                </c:pt>
                <c:pt idx="552">
                  <c:v>6.5157329465418909E-4</c:v>
                </c:pt>
                <c:pt idx="553">
                  <c:v>9.7970373081097506E-4</c:v>
                </c:pt>
                <c:pt idx="554">
                  <c:v>6.8907391592925042E-4</c:v>
                </c:pt>
                <c:pt idx="555">
                  <c:v>7.4532484784184231E-4</c:v>
                </c:pt>
                <c:pt idx="556">
                  <c:v>6.1876025103851061E-4</c:v>
                </c:pt>
                <c:pt idx="557">
                  <c:v>6.9376149358863306E-4</c:v>
                </c:pt>
                <c:pt idx="558">
                  <c:v>6.1407267337912797E-4</c:v>
                </c:pt>
                <c:pt idx="559">
                  <c:v>7.6876273613875562E-4</c:v>
                </c:pt>
                <c:pt idx="560">
                  <c:v>6.4688571699480645E-4</c:v>
                </c:pt>
                <c:pt idx="561">
                  <c:v>6.1407267337912797E-4</c:v>
                </c:pt>
                <c:pt idx="562">
                  <c:v>8.2970124571073005E-4</c:v>
                </c:pt>
                <c:pt idx="563">
                  <c:v>6.2813540635727589E-4</c:v>
                </c:pt>
                <c:pt idx="564">
                  <c:v>9.0001491060146986E-4</c:v>
                </c:pt>
                <c:pt idx="565">
                  <c:v>7.2657453720431165E-4</c:v>
                </c:pt>
                <c:pt idx="566">
                  <c:v>5.6719689678530136E-4</c:v>
                </c:pt>
                <c:pt idx="567">
                  <c:v>6.984490712480157E-4</c:v>
                </c:pt>
                <c:pt idx="568">
                  <c:v>5.8594720742283202E-4</c:v>
                </c:pt>
                <c:pt idx="569">
                  <c:v>5.156335425320921E-4</c:v>
                </c:pt>
                <c:pt idx="570">
                  <c:v>5.5782174146653608E-4</c:v>
                </c:pt>
                <c:pt idx="571">
                  <c:v>7.0313664890739834E-4</c:v>
                </c:pt>
                <c:pt idx="572">
                  <c:v>5.4844658614777069E-4</c:v>
                </c:pt>
                <c:pt idx="573">
                  <c:v>7.0782422656678109E-4</c:v>
                </c:pt>
                <c:pt idx="574">
                  <c:v>7.6876273613875562E-4</c:v>
                </c:pt>
                <c:pt idx="575">
                  <c:v>6.4219813933542381E-4</c:v>
                </c:pt>
                <c:pt idx="576">
                  <c:v>6.984490712480157E-4</c:v>
                </c:pt>
                <c:pt idx="577">
                  <c:v>5.9063478508221466E-4</c:v>
                </c:pt>
                <c:pt idx="578">
                  <c:v>8.2032609039196487E-4</c:v>
                </c:pt>
                <c:pt idx="579">
                  <c:v>5.9063478508221466E-4</c:v>
                </c:pt>
                <c:pt idx="580">
                  <c:v>6.0469751806036258E-4</c:v>
                </c:pt>
                <c:pt idx="581">
                  <c:v>5.6719689678530136E-4</c:v>
                </c:pt>
                <c:pt idx="582">
                  <c:v>9.2345279889838316E-4</c:v>
                </c:pt>
                <c:pt idx="583">
                  <c:v>7.4063727018245967E-4</c:v>
                </c:pt>
                <c:pt idx="584">
                  <c:v>6.4219813933542381E-4</c:v>
                </c:pt>
                <c:pt idx="585">
                  <c:v>7.0782422656678109E-4</c:v>
                </c:pt>
                <c:pt idx="586">
                  <c:v>5.5782174146653608E-4</c:v>
                </c:pt>
                <c:pt idx="587">
                  <c:v>5.4844658614777069E-4</c:v>
                </c:pt>
                <c:pt idx="588">
                  <c:v>5.5313416380715333E-4</c:v>
                </c:pt>
                <c:pt idx="589">
                  <c:v>4.8282049891641357E-4</c:v>
                </c:pt>
                <c:pt idx="590">
                  <c:v>5.8594720742283202E-4</c:v>
                </c:pt>
                <c:pt idx="591">
                  <c:v>5.3907143082900541E-4</c:v>
                </c:pt>
                <c:pt idx="592">
                  <c:v>6.5157329465418909E-4</c:v>
                </c:pt>
                <c:pt idx="593">
                  <c:v>5.2032112019147485E-4</c:v>
                </c:pt>
                <c:pt idx="594">
                  <c:v>4.8750807657579615E-4</c:v>
                </c:pt>
                <c:pt idx="595">
                  <c:v>5.0157080955394418E-4</c:v>
                </c:pt>
                <c:pt idx="596">
                  <c:v>4.5469503296011762E-4</c:v>
                </c:pt>
                <c:pt idx="597">
                  <c:v>6.7969876061048514E-4</c:v>
                </c:pt>
                <c:pt idx="598">
                  <c:v>5.7657205210406663E-4</c:v>
                </c:pt>
                <c:pt idx="599">
                  <c:v>5.8594720742283202E-4</c:v>
                </c:pt>
                <c:pt idx="600">
                  <c:v>5.156335425320921E-4</c:v>
                </c:pt>
                <c:pt idx="601">
                  <c:v>5.2032112019147485E-4</c:v>
                </c:pt>
                <c:pt idx="602">
                  <c:v>6.5626087231357183E-4</c:v>
                </c:pt>
                <c:pt idx="603">
                  <c:v>5.2500869785085749E-4</c:v>
                </c:pt>
                <c:pt idx="604">
                  <c:v>4.7813292125703093E-4</c:v>
                </c:pt>
                <c:pt idx="605">
                  <c:v>4.5000745530073493E-4</c:v>
                </c:pt>
                <c:pt idx="606">
                  <c:v>5.156335425320921E-4</c:v>
                </c:pt>
                <c:pt idx="607">
                  <c:v>5.2969627551024002E-4</c:v>
                </c:pt>
                <c:pt idx="608">
                  <c:v>5.3438385316962277E-4</c:v>
                </c:pt>
                <c:pt idx="609">
                  <c:v>4.8750807657579615E-4</c:v>
                </c:pt>
                <c:pt idx="610">
                  <c:v>4.5938261061950026E-4</c:v>
                </c:pt>
                <c:pt idx="611">
                  <c:v>4.8282049891641357E-4</c:v>
                </c:pt>
                <c:pt idx="612">
                  <c:v>3.9375652338814304E-4</c:v>
                </c:pt>
                <c:pt idx="613">
                  <c:v>4.687577659382656E-4</c:v>
                </c:pt>
                <c:pt idx="614">
                  <c:v>4.6407018827888296E-4</c:v>
                </c:pt>
                <c:pt idx="615">
                  <c:v>4.3125714466320432E-4</c:v>
                </c:pt>
                <c:pt idx="616">
                  <c:v>5.0157080955394418E-4</c:v>
                </c:pt>
                <c:pt idx="617">
                  <c:v>5.0625838721332682E-4</c:v>
                </c:pt>
                <c:pt idx="618">
                  <c:v>4.2656956700382168E-4</c:v>
                </c:pt>
                <c:pt idx="619">
                  <c:v>3.8438136806937781E-4</c:v>
                </c:pt>
                <c:pt idx="620">
                  <c:v>5.9063478508221466E-4</c:v>
                </c:pt>
                <c:pt idx="621">
                  <c:v>4.5938261061950026E-4</c:v>
                </c:pt>
                <c:pt idx="622">
                  <c:v>3.9844410104752578E-4</c:v>
                </c:pt>
                <c:pt idx="623">
                  <c:v>4.4063229998196965E-4</c:v>
                </c:pt>
                <c:pt idx="624">
                  <c:v>5.8594720742283202E-4</c:v>
                </c:pt>
                <c:pt idx="625">
                  <c:v>4.3125714466320432E-4</c:v>
                </c:pt>
                <c:pt idx="626">
                  <c:v>3.8906894572876045E-4</c:v>
                </c:pt>
                <c:pt idx="627">
                  <c:v>5.2032112019147485E-4</c:v>
                </c:pt>
                <c:pt idx="628">
                  <c:v>3.8438136806937781E-4</c:v>
                </c:pt>
                <c:pt idx="629">
                  <c:v>5.6719689678530136E-4</c:v>
                </c:pt>
                <c:pt idx="630">
                  <c:v>4.7344534359764824E-4</c:v>
                </c:pt>
                <c:pt idx="631">
                  <c:v>4.2656956700382168E-4</c:v>
                </c:pt>
                <c:pt idx="632">
                  <c:v>4.3125714466320432E-4</c:v>
                </c:pt>
                <c:pt idx="633">
                  <c:v>4.2656956700382168E-4</c:v>
                </c:pt>
                <c:pt idx="634">
                  <c:v>3.4688074679431653E-4</c:v>
                </c:pt>
                <c:pt idx="635">
                  <c:v>4.687577659382656E-4</c:v>
                </c:pt>
                <c:pt idx="636">
                  <c:v>4.8282049891641357E-4</c:v>
                </c:pt>
                <c:pt idx="637">
                  <c:v>4.687577659382656E-4</c:v>
                </c:pt>
                <c:pt idx="638">
                  <c:v>3.9844410104752578E-4</c:v>
                </c:pt>
                <c:pt idx="639">
                  <c:v>4.8282049891641357E-4</c:v>
                </c:pt>
                <c:pt idx="640">
                  <c:v>3.9375652338814304E-4</c:v>
                </c:pt>
                <c:pt idx="641">
                  <c:v>4.0313167870690837E-4</c:v>
                </c:pt>
                <c:pt idx="642">
                  <c:v>5.0625838721332682E-4</c:v>
                </c:pt>
                <c:pt idx="643">
                  <c:v>4.1250683402567376E-4</c:v>
                </c:pt>
                <c:pt idx="644">
                  <c:v>4.2188198934443898E-4</c:v>
                </c:pt>
                <c:pt idx="645">
                  <c:v>3.5156832445369917E-4</c:v>
                </c:pt>
                <c:pt idx="646">
                  <c:v>4.8750807657579615E-4</c:v>
                </c:pt>
                <c:pt idx="647">
                  <c:v>4.4063229998196965E-4</c:v>
                </c:pt>
                <c:pt idx="648">
                  <c:v>3.9375652338814304E-4</c:v>
                </c:pt>
                <c:pt idx="649">
                  <c:v>4.1250683402567376E-4</c:v>
                </c:pt>
                <c:pt idx="650">
                  <c:v>5.2969627551024002E-4</c:v>
                </c:pt>
                <c:pt idx="651">
                  <c:v>5.3907143082900541E-4</c:v>
                </c:pt>
                <c:pt idx="652">
                  <c:v>3.7969379040999512E-4</c:v>
                </c:pt>
                <c:pt idx="653">
                  <c:v>4.2656956700382168E-4</c:v>
                </c:pt>
                <c:pt idx="654">
                  <c:v>3.375055914755512E-4</c:v>
                </c:pt>
                <c:pt idx="655">
                  <c:v>4.3594472232258696E-4</c:v>
                </c:pt>
                <c:pt idx="656">
                  <c:v>3.9844410104752578E-4</c:v>
                </c:pt>
                <c:pt idx="657">
                  <c:v>3.2344285849740322E-4</c:v>
                </c:pt>
                <c:pt idx="658">
                  <c:v>6.7501118295110239E-4</c:v>
                </c:pt>
                <c:pt idx="659">
                  <c:v>4.5938261061950026E-4</c:v>
                </c:pt>
                <c:pt idx="660">
                  <c:v>3.8906894572876045E-4</c:v>
                </c:pt>
                <c:pt idx="661">
                  <c:v>3.8906894572876045E-4</c:v>
                </c:pt>
                <c:pt idx="662">
                  <c:v>3.1875528083802058E-4</c:v>
                </c:pt>
                <c:pt idx="663">
                  <c:v>5.5782174146653608E-4</c:v>
                </c:pt>
                <c:pt idx="664">
                  <c:v>3.8906894572876045E-4</c:v>
                </c:pt>
                <c:pt idx="665">
                  <c:v>3.7031863509122984E-4</c:v>
                </c:pt>
                <c:pt idx="666">
                  <c:v>2.85942237222342E-4</c:v>
                </c:pt>
                <c:pt idx="667">
                  <c:v>5.6250931912591872E-4</c:v>
                </c:pt>
                <c:pt idx="668">
                  <c:v>3.7031863509122984E-4</c:v>
                </c:pt>
                <c:pt idx="669">
                  <c:v>3.609434797724645E-4</c:v>
                </c:pt>
                <c:pt idx="670">
                  <c:v>4.2188198934443898E-4</c:v>
                </c:pt>
                <c:pt idx="671">
                  <c:v>3.2813043615678592E-4</c:v>
                </c:pt>
                <c:pt idx="672">
                  <c:v>3.1406770317863794E-4</c:v>
                </c:pt>
                <c:pt idx="673">
                  <c:v>4.4063229998196965E-4</c:v>
                </c:pt>
                <c:pt idx="674">
                  <c:v>3.5156832445369917E-4</c:v>
                </c:pt>
                <c:pt idx="675">
                  <c:v>3.0000497020048997E-4</c:v>
                </c:pt>
                <c:pt idx="676">
                  <c:v>3.1875528083802058E-4</c:v>
                </c:pt>
                <c:pt idx="677">
                  <c:v>2.9531739254110733E-4</c:v>
                </c:pt>
                <c:pt idx="678">
                  <c:v>4.8282049891641357E-4</c:v>
                </c:pt>
                <c:pt idx="679">
                  <c:v>3.7031863509122984E-4</c:v>
                </c:pt>
                <c:pt idx="680">
                  <c:v>4.9688323189456154E-4</c:v>
                </c:pt>
                <c:pt idx="681">
                  <c:v>3.7031863509122984E-4</c:v>
                </c:pt>
                <c:pt idx="682">
                  <c:v>3.0469254785987261E-4</c:v>
                </c:pt>
                <c:pt idx="683">
                  <c:v>4.3125714466320432E-4</c:v>
                </c:pt>
                <c:pt idx="684">
                  <c:v>3.2813043615678592E-4</c:v>
                </c:pt>
                <c:pt idx="685">
                  <c:v>3.0469254785987261E-4</c:v>
                </c:pt>
                <c:pt idx="686">
                  <c:v>4.7344534359764824E-4</c:v>
                </c:pt>
                <c:pt idx="687">
                  <c:v>7.0782422656678109E-4</c:v>
                </c:pt>
                <c:pt idx="688">
                  <c:v>5.5313416380715333E-4</c:v>
                </c:pt>
                <c:pt idx="689">
                  <c:v>4.3125714466320432E-4</c:v>
                </c:pt>
                <c:pt idx="690">
                  <c:v>4.687577659382656E-4</c:v>
                </c:pt>
                <c:pt idx="691">
                  <c:v>4.0781925636629101E-4</c:v>
                </c:pt>
                <c:pt idx="692">
                  <c:v>3.375055914755512E-4</c:v>
                </c:pt>
                <c:pt idx="693">
                  <c:v>3.1406770317863794E-4</c:v>
                </c:pt>
                <c:pt idx="694">
                  <c:v>2.9531739254110733E-4</c:v>
                </c:pt>
                <c:pt idx="695">
                  <c:v>5.0625838721332682E-4</c:v>
                </c:pt>
                <c:pt idx="696">
                  <c:v>3.609434797724645E-4</c:v>
                </c:pt>
                <c:pt idx="697">
                  <c:v>3.5156832445369917E-4</c:v>
                </c:pt>
                <c:pt idx="698">
                  <c:v>3.0000497020048997E-4</c:v>
                </c:pt>
                <c:pt idx="699">
                  <c:v>2.9531739254110733E-4</c:v>
                </c:pt>
                <c:pt idx="700">
                  <c:v>3.1875528083802058E-4</c:v>
                </c:pt>
                <c:pt idx="701">
                  <c:v>3.3281801381616856E-4</c:v>
                </c:pt>
                <c:pt idx="702">
                  <c:v>3.0469254785987261E-4</c:v>
                </c:pt>
                <c:pt idx="703">
                  <c:v>3.2813043615678592E-4</c:v>
                </c:pt>
                <c:pt idx="704">
                  <c:v>3.3281801381616856E-4</c:v>
                </c:pt>
                <c:pt idx="705">
                  <c:v>3.1406770317863794E-4</c:v>
                </c:pt>
                <c:pt idx="706">
                  <c:v>2.6250434892542874E-4</c:v>
                </c:pt>
                <c:pt idx="707">
                  <c:v>3.4688074679431653E-4</c:v>
                </c:pt>
                <c:pt idx="708">
                  <c:v>2.85942237222342E-4</c:v>
                </c:pt>
                <c:pt idx="709">
                  <c:v>2.9531739254110733E-4</c:v>
                </c:pt>
                <c:pt idx="710">
                  <c:v>2.9062981488172464E-4</c:v>
                </c:pt>
                <c:pt idx="711">
                  <c:v>2.8125465956295936E-4</c:v>
                </c:pt>
                <c:pt idx="712">
                  <c:v>3.2344285849740322E-4</c:v>
                </c:pt>
                <c:pt idx="713">
                  <c:v>2.9531739254110733E-4</c:v>
                </c:pt>
                <c:pt idx="714">
                  <c:v>3.0469254785987261E-4</c:v>
                </c:pt>
                <c:pt idx="715">
                  <c:v>2.8125465956295936E-4</c:v>
                </c:pt>
                <c:pt idx="716">
                  <c:v>2.85942237222342E-4</c:v>
                </c:pt>
                <c:pt idx="717">
                  <c:v>3.9844410104752578E-4</c:v>
                </c:pt>
                <c:pt idx="718">
                  <c:v>2.9531739254110733E-4</c:v>
                </c:pt>
                <c:pt idx="719">
                  <c:v>3.9375652338814304E-4</c:v>
                </c:pt>
                <c:pt idx="720">
                  <c:v>3.093801255192553E-4</c:v>
                </c:pt>
                <c:pt idx="721">
                  <c:v>4.3594472232258696E-4</c:v>
                </c:pt>
                <c:pt idx="722">
                  <c:v>3.2344285849740322E-4</c:v>
                </c:pt>
                <c:pt idx="723">
                  <c:v>2.9062981488172464E-4</c:v>
                </c:pt>
                <c:pt idx="724">
                  <c:v>4.3594472232258696E-4</c:v>
                </c:pt>
                <c:pt idx="725">
                  <c:v>3.3281801381616856E-4</c:v>
                </c:pt>
                <c:pt idx="726">
                  <c:v>2.8125465956295936E-4</c:v>
                </c:pt>
                <c:pt idx="727">
                  <c:v>2.2969130530975013E-4</c:v>
                </c:pt>
                <c:pt idx="728">
                  <c:v>2.85942237222342E-4</c:v>
                </c:pt>
                <c:pt idx="729">
                  <c:v>2.6250434892542874E-4</c:v>
                </c:pt>
                <c:pt idx="730">
                  <c:v>2.8125465956295936E-4</c:v>
                </c:pt>
                <c:pt idx="731">
                  <c:v>2.6250434892542874E-4</c:v>
                </c:pt>
                <c:pt idx="733">
                  <c:v>0</c:v>
                </c:pt>
                <c:pt idx="734">
                  <c:v>0.53352526453315396</c:v>
                </c:pt>
                <c:pt idx="735">
                  <c:v>6.0141366800388896E-2</c:v>
                </c:pt>
                <c:pt idx="736">
                  <c:v>0.11785038908785489</c:v>
                </c:pt>
                <c:pt idx="737">
                  <c:v>6.7415124315110514E-2</c:v>
                </c:pt>
                <c:pt idx="738">
                  <c:v>4.8817581101470289E-2</c:v>
                </c:pt>
                <c:pt idx="739">
                  <c:v>4.4270997737601632E-2</c:v>
                </c:pt>
                <c:pt idx="740">
                  <c:v>3.5965336490124844E-2</c:v>
                </c:pt>
                <c:pt idx="741">
                  <c:v>3.4079978542309E-2</c:v>
                </c:pt>
                <c:pt idx="742">
                  <c:v>3.2295483365363968E-2</c:v>
                </c:pt>
                <c:pt idx="743">
                  <c:v>2.9285117588604515E-2</c:v>
                </c:pt>
                <c:pt idx="744">
                  <c:v>2.5700609885349703E-2</c:v>
                </c:pt>
                <c:pt idx="745">
                  <c:v>2.3663957781227651E-2</c:v>
                </c:pt>
                <c:pt idx="746">
                  <c:v>2.1949290676423941E-2</c:v>
                </c:pt>
                <c:pt idx="747">
                  <c:v>1.8752716707287616E-2</c:v>
                </c:pt>
                <c:pt idx="748">
                  <c:v>1.5924679785563854E-2</c:v>
                </c:pt>
                <c:pt idx="749">
                  <c:v>1.5156570992009252E-2</c:v>
                </c:pt>
                <c:pt idx="750">
                  <c:v>1.4190615994054221E-2</c:v>
                </c:pt>
                <c:pt idx="751">
                  <c:v>1.3426386537840805E-2</c:v>
                </c:pt>
                <c:pt idx="752">
                  <c:v>1.3011297442334023E-2</c:v>
                </c:pt>
                <c:pt idx="753">
                  <c:v>1.2103532504496766E-2</c:v>
                </c:pt>
                <c:pt idx="754">
                  <c:v>1.1959997022872927E-2</c:v>
                </c:pt>
                <c:pt idx="755">
                  <c:v>9.112563414443239E-3</c:v>
                </c:pt>
                <c:pt idx="756">
                  <c:v>8.8914411859957014E-3</c:v>
                </c:pt>
                <c:pt idx="757">
                  <c:v>8.4763520904889214E-3</c:v>
                </c:pt>
                <c:pt idx="758">
                  <c:v>7.0953079970271105E-3</c:v>
                </c:pt>
                <c:pt idx="759">
                  <c:v>8.2513505247001993E-3</c:v>
                </c:pt>
                <c:pt idx="760">
                  <c:v>6.4590966730727938E-3</c:v>
                </c:pt>
                <c:pt idx="761">
                  <c:v>7.6228978754282516E-3</c:v>
                </c:pt>
                <c:pt idx="762">
                  <c:v>6.117714987048526E-3</c:v>
                </c:pt>
                <c:pt idx="763">
                  <c:v>6.2379744446252562E-3</c:v>
                </c:pt>
                <c:pt idx="764">
                  <c:v>5.2099500492112684E-3</c:v>
                </c:pt>
                <c:pt idx="765">
                  <c:v>5.5435730605531662E-3</c:v>
                </c:pt>
                <c:pt idx="766">
                  <c:v>4.8026196283868575E-3</c:v>
                </c:pt>
                <c:pt idx="767">
                  <c:v>5.431072277658806E-3</c:v>
                </c:pt>
                <c:pt idx="768">
                  <c:v>6.3194405287901384E-3</c:v>
                </c:pt>
                <c:pt idx="769">
                  <c:v>4.1004595696323984E-3</c:v>
                </c:pt>
                <c:pt idx="770">
                  <c:v>4.7366708935867152E-3</c:v>
                </c:pt>
                <c:pt idx="771">
                  <c:v>5.6909878795181907E-3</c:v>
                </c:pt>
                <c:pt idx="772">
                  <c:v>3.4914036070663747E-3</c:v>
                </c:pt>
                <c:pt idx="773">
                  <c:v>4.6280494480335395E-3</c:v>
                </c:pt>
                <c:pt idx="774">
                  <c:v>4.3177024607387498E-3</c:v>
                </c:pt>
                <c:pt idx="775">
                  <c:v>4.0112348107851463E-3</c:v>
                </c:pt>
                <c:pt idx="776">
                  <c:v>3.4991622817487447E-3</c:v>
                </c:pt>
                <c:pt idx="777">
                  <c:v>3.7047671608315424E-3</c:v>
                </c:pt>
                <c:pt idx="778">
                  <c:v>3.2043326438186952E-3</c:v>
                </c:pt>
                <c:pt idx="779">
                  <c:v>4.0112348107851463E-3</c:v>
                </c:pt>
                <c:pt idx="780">
                  <c:v>3.5185589684546691E-3</c:v>
                </c:pt>
                <c:pt idx="781">
                  <c:v>2.8978649938650913E-3</c:v>
                </c:pt>
                <c:pt idx="782">
                  <c:v>3.9918381240792219E-3</c:v>
                </c:pt>
                <c:pt idx="783">
                  <c:v>2.7426915002176965E-3</c:v>
                </c:pt>
                <c:pt idx="784">
                  <c:v>3.4293342096074174E-3</c:v>
                </c:pt>
                <c:pt idx="785">
                  <c:v>2.6612254160528143E-3</c:v>
                </c:pt>
                <c:pt idx="786">
                  <c:v>3.0763145115595947E-3</c:v>
                </c:pt>
                <c:pt idx="787">
                  <c:v>2.9327790299357548E-3</c:v>
                </c:pt>
                <c:pt idx="788">
                  <c:v>2.2461363205460343E-3</c:v>
                </c:pt>
                <c:pt idx="789">
                  <c:v>3.7125258355139115E-3</c:v>
                </c:pt>
                <c:pt idx="790">
                  <c:v>2.3508784287580259E-3</c:v>
                </c:pt>
                <c:pt idx="791">
                  <c:v>3.1539012583832919E-3</c:v>
                </c:pt>
                <c:pt idx="792">
                  <c:v>2.1297562003104887E-3</c:v>
                </c:pt>
                <c:pt idx="793">
                  <c:v>2.4362238502640926E-3</c:v>
                </c:pt>
                <c:pt idx="794">
                  <c:v>2.2616536699107737E-3</c:v>
                </c:pt>
                <c:pt idx="795">
                  <c:v>2.3741544528051348E-3</c:v>
                </c:pt>
                <c:pt idx="796">
                  <c:v>2.3625164407815803E-3</c:v>
                </c:pt>
                <c:pt idx="797">
                  <c:v>2.1219975256281188E-3</c:v>
                </c:pt>
                <c:pt idx="798">
                  <c:v>2.5176899344289748E-3</c:v>
                </c:pt>
                <c:pt idx="799">
                  <c:v>1.7650984902391116E-3</c:v>
                </c:pt>
                <c:pt idx="800">
                  <c:v>2.0133760800749431E-3</c:v>
                </c:pt>
                <c:pt idx="801">
                  <c:v>2.5797593318879325E-3</c:v>
                </c:pt>
                <c:pt idx="802">
                  <c:v>2.0094967427337581E-3</c:v>
                </c:pt>
                <c:pt idx="803">
                  <c:v>2.059928128169161E-3</c:v>
                </c:pt>
                <c:pt idx="804">
                  <c:v>1.3228540333440374E-3</c:v>
                </c:pt>
                <c:pt idx="805">
                  <c:v>2.2228602964989254E-3</c:v>
                </c:pt>
                <c:pt idx="806">
                  <c:v>1.7883745142862209E-3</c:v>
                </c:pt>
                <c:pt idx="807">
                  <c:v>1.6797530687330446E-3</c:v>
                </c:pt>
                <c:pt idx="808">
                  <c:v>2.0482901161456065E-3</c:v>
                </c:pt>
                <c:pt idx="809">
                  <c:v>1.3189746960028529E-3</c:v>
                </c:pt>
                <c:pt idx="810">
                  <c:v>1.6138043339329021E-3</c:v>
                </c:pt>
                <c:pt idx="811">
                  <c:v>1.9125133092041363E-3</c:v>
                </c:pt>
                <c:pt idx="812">
                  <c:v>1.3189746960028529E-3</c:v>
                </c:pt>
                <c:pt idx="813">
                  <c:v>1.6603563820271204E-3</c:v>
                </c:pt>
                <c:pt idx="814">
                  <c:v>1.1793185517201977E-3</c:v>
                </c:pt>
                <c:pt idx="815">
                  <c:v>1.4780275269914321E-3</c:v>
                </c:pt>
                <c:pt idx="816">
                  <c:v>1.2142325877908615E-3</c:v>
                </c:pt>
                <c:pt idx="817">
                  <c:v>1.6913910807565993E-3</c:v>
                </c:pt>
                <c:pt idx="818">
                  <c:v>1.2956986719557435E-3</c:v>
                </c:pt>
                <c:pt idx="819">
                  <c:v>1.644839032662381E-3</c:v>
                </c:pt>
                <c:pt idx="820">
                  <c:v>1.2297499371556008E-3</c:v>
                </c:pt>
                <c:pt idx="821">
                  <c:v>1.5129415630620957E-3</c:v>
                </c:pt>
                <c:pt idx="822">
                  <c:v>1.4625101776266924E-3</c:v>
                </c:pt>
                <c:pt idx="823">
                  <c:v>1.1831978890613827E-3</c:v>
                </c:pt>
                <c:pt idx="824">
                  <c:v>1.3189746960028529E-3</c:v>
                </c:pt>
                <c:pt idx="825">
                  <c:v>1.4081994548501044E-3</c:v>
                </c:pt>
                <c:pt idx="826">
                  <c:v>9.6595499795503034E-4</c:v>
                </c:pt>
                <c:pt idx="827">
                  <c:v>1.3189746960028529E-3</c:v>
                </c:pt>
                <c:pt idx="828">
                  <c:v>9.4267897390792118E-4</c:v>
                </c:pt>
                <c:pt idx="829">
                  <c:v>1.4663895149678774E-3</c:v>
                </c:pt>
                <c:pt idx="830">
                  <c:v>1.0706971061670216E-3</c:v>
                </c:pt>
                <c:pt idx="831">
                  <c:v>1.2530259612027101E-3</c:v>
                </c:pt>
                <c:pt idx="832">
                  <c:v>1.2297499371556008E-3</c:v>
                </c:pt>
                <c:pt idx="833">
                  <c:v>1.0745764435082063E-3</c:v>
                </c:pt>
                <c:pt idx="834">
                  <c:v>1.2025945757673069E-3</c:v>
                </c:pt>
                <c:pt idx="835">
                  <c:v>9.4655831124910615E-4</c:v>
                </c:pt>
                <c:pt idx="836">
                  <c:v>1.1599218650142735E-3</c:v>
                </c:pt>
                <c:pt idx="837">
                  <c:v>1.1560425276730885E-3</c:v>
                </c:pt>
                <c:pt idx="838">
                  <c:v>1.0202657207316185E-3</c:v>
                </c:pt>
                <c:pt idx="839">
                  <c:v>1.2103532504496766E-3</c:v>
                </c:pt>
                <c:pt idx="840">
                  <c:v>8.9224758847251799E-4</c:v>
                </c:pt>
                <c:pt idx="841">
                  <c:v>9.0388560049607268E-4</c:v>
                </c:pt>
                <c:pt idx="842">
                  <c:v>1.1056111422376854E-3</c:v>
                </c:pt>
                <c:pt idx="843">
                  <c:v>9.9311035934332437E-4</c:v>
                </c:pt>
                <c:pt idx="844">
                  <c:v>8.5733355240185435E-4</c:v>
                </c:pt>
                <c:pt idx="845">
                  <c:v>1.0978524675553155E-3</c:v>
                </c:pt>
                <c:pt idx="846">
                  <c:v>8.4569554037829966E-4</c:v>
                </c:pt>
                <c:pt idx="847">
                  <c:v>1.0047483713668791E-3</c:v>
                </c:pt>
                <c:pt idx="848">
                  <c:v>8.6509222708422396E-4</c:v>
                </c:pt>
                <c:pt idx="849">
                  <c:v>1.028024395413988E-3</c:v>
                </c:pt>
                <c:pt idx="850">
                  <c:v>9.1552361251962715E-4</c:v>
                </c:pt>
                <c:pt idx="851">
                  <c:v>7.4483276950749328E-4</c:v>
                </c:pt>
                <c:pt idx="852">
                  <c:v>1.1094904795788702E-3</c:v>
                </c:pt>
                <c:pt idx="853">
                  <c:v>9.0388560049607268E-4</c:v>
                </c:pt>
                <c:pt idx="854">
                  <c:v>8.1854017899000563E-4</c:v>
                </c:pt>
                <c:pt idx="855">
                  <c:v>9.5043764859029101E-4</c:v>
                </c:pt>
                <c:pt idx="856">
                  <c:v>8.6897156442540882E-4</c:v>
                </c:pt>
                <c:pt idx="857">
                  <c:v>7.4871210684867824E-4</c:v>
                </c:pt>
                <c:pt idx="858">
                  <c:v>1.0163863833904335E-3</c:v>
                </c:pt>
                <c:pt idx="859">
                  <c:v>9.4267897390792118E-4</c:v>
                </c:pt>
                <c:pt idx="860">
                  <c:v>8.3793686569593004E-4</c:v>
                </c:pt>
                <c:pt idx="861">
                  <c:v>1.0435417447787277E-3</c:v>
                </c:pt>
                <c:pt idx="862">
                  <c:v>6.9052204673090522E-4</c:v>
                </c:pt>
                <c:pt idx="863">
                  <c:v>7.9138481760171171E-4</c:v>
                </c:pt>
                <c:pt idx="864">
                  <c:v>8.6509222708422396E-4</c:v>
                </c:pt>
                <c:pt idx="865">
                  <c:v>5.9741795054246856E-4</c:v>
                </c:pt>
                <c:pt idx="866">
                  <c:v>7.4871210684867824E-4</c:v>
                </c:pt>
                <c:pt idx="867">
                  <c:v>8.1078150430763591E-4</c:v>
                </c:pt>
                <c:pt idx="868">
                  <c:v>6.7112536002498092E-4</c:v>
                </c:pt>
                <c:pt idx="869">
                  <c:v>8.0690216696645105E-4</c:v>
                </c:pt>
                <c:pt idx="870">
                  <c:v>7.0603939609564467E-4</c:v>
                </c:pt>
                <c:pt idx="871">
                  <c:v>6.8276337204853561E-4</c:v>
                </c:pt>
                <c:pt idx="872">
                  <c:v>6.4009066129550203E-4</c:v>
                </c:pt>
                <c:pt idx="873">
                  <c:v>8.0302282962526619E-4</c:v>
                </c:pt>
                <c:pt idx="874">
                  <c:v>6.633666853426112E-4</c:v>
                </c:pt>
                <c:pt idx="875">
                  <c:v>7.7586746823697216E-4</c:v>
                </c:pt>
                <c:pt idx="876">
                  <c:v>6.2457331193076259E-4</c:v>
                </c:pt>
                <c:pt idx="877">
                  <c:v>7.0216005875445991E-4</c:v>
                </c:pt>
                <c:pt idx="878">
                  <c:v>6.5172867331905662E-4</c:v>
                </c:pt>
                <c:pt idx="879">
                  <c:v>6.5560801066024148E-4</c:v>
                </c:pt>
                <c:pt idx="880">
                  <c:v>7.6810879355460255E-4</c:v>
                </c:pt>
                <c:pt idx="881">
                  <c:v>6.2069397458957773E-4</c:v>
                </c:pt>
                <c:pt idx="882">
                  <c:v>7.0603939609564467E-4</c:v>
                </c:pt>
                <c:pt idx="883">
                  <c:v>6.3233198661313231E-4</c:v>
                </c:pt>
                <c:pt idx="884">
                  <c:v>5.935386132012837E-4</c:v>
                </c:pt>
                <c:pt idx="885">
                  <c:v>6.7112536002498092E-4</c:v>
                </c:pt>
                <c:pt idx="886">
                  <c:v>6.4784933597787176E-4</c:v>
                </c:pt>
                <c:pt idx="887">
                  <c:v>5.6638325181298968E-4</c:v>
                </c:pt>
                <c:pt idx="888">
                  <c:v>6.0129728788365343E-4</c:v>
                </c:pt>
                <c:pt idx="889">
                  <c:v>6.0129728788365343E-4</c:v>
                </c:pt>
                <c:pt idx="890">
                  <c:v>5.2371054105995621E-4</c:v>
                </c:pt>
                <c:pt idx="891">
                  <c:v>6.1681463724839287E-4</c:v>
                </c:pt>
                <c:pt idx="892">
                  <c:v>5.3534855308351079E-4</c:v>
                </c:pt>
                <c:pt idx="893">
                  <c:v>5.2758987840114107E-4</c:v>
                </c:pt>
                <c:pt idx="894">
                  <c:v>5.7802126383654426E-4</c:v>
                </c:pt>
                <c:pt idx="895">
                  <c:v>6.0129728788365343E-4</c:v>
                </c:pt>
                <c:pt idx="896">
                  <c:v>5.0431385435403191E-4</c:v>
                </c:pt>
                <c:pt idx="897">
                  <c:v>4.5776180625981358E-4</c:v>
                </c:pt>
                <c:pt idx="898">
                  <c:v>6.8664270938972036E-4</c:v>
                </c:pt>
                <c:pt idx="899">
                  <c:v>6.2069397458957773E-4</c:v>
                </c:pt>
                <c:pt idx="900">
                  <c:v>5.0043451701284704E-4</c:v>
                </c:pt>
                <c:pt idx="901">
                  <c:v>5.6250391447180482E-4</c:v>
                </c:pt>
                <c:pt idx="902">
                  <c:v>5.3534855308351079E-4</c:v>
                </c:pt>
                <c:pt idx="903">
                  <c:v>4.5776180625981358E-4</c:v>
                </c:pt>
                <c:pt idx="904">
                  <c:v>6.0129728788365343E-4</c:v>
                </c:pt>
                <c:pt idx="905">
                  <c:v>5.3146921574232593E-4</c:v>
                </c:pt>
                <c:pt idx="906">
                  <c:v>5.6250391447180482E-4</c:v>
                </c:pt>
                <c:pt idx="907">
                  <c:v>5.3922789042469565E-4</c:v>
                </c:pt>
                <c:pt idx="908">
                  <c:v>4.5388246891862871E-4</c:v>
                </c:pt>
                <c:pt idx="909">
                  <c:v>4.2672710753033469E-4</c:v>
                </c:pt>
                <c:pt idx="910">
                  <c:v>6.0517662522483829E-4</c:v>
                </c:pt>
                <c:pt idx="911">
                  <c:v>5.7026258915417454E-4</c:v>
                </c:pt>
                <c:pt idx="912">
                  <c:v>4.8103783030692274E-4</c:v>
                </c:pt>
                <c:pt idx="913">
                  <c:v>4.9655517967166218E-4</c:v>
                </c:pt>
                <c:pt idx="914">
                  <c:v>4.6164114360099849E-4</c:v>
                </c:pt>
                <c:pt idx="915">
                  <c:v>4.3448578221270441E-4</c:v>
                </c:pt>
                <c:pt idx="916">
                  <c:v>5.8577993851891398E-4</c:v>
                </c:pt>
                <c:pt idx="917">
                  <c:v>4.5000313157744385E-4</c:v>
                </c:pt>
                <c:pt idx="918">
                  <c:v>4.306064448715196E-4</c:v>
                </c:pt>
                <c:pt idx="919">
                  <c:v>4.1896843284796502E-4</c:v>
                </c:pt>
                <c:pt idx="920">
                  <c:v>5.5862457713061996E-4</c:v>
                </c:pt>
                <c:pt idx="921">
                  <c:v>4.4612379423625899E-4</c:v>
                </c:pt>
                <c:pt idx="922">
                  <c:v>3.9957174614204066E-4</c:v>
                </c:pt>
                <c:pt idx="923">
                  <c:v>4.8103783030692274E-4</c:v>
                </c:pt>
                <c:pt idx="924">
                  <c:v>3.9181307145967094E-4</c:v>
                </c:pt>
                <c:pt idx="925">
                  <c:v>3.8017505943611636E-4</c:v>
                </c:pt>
                <c:pt idx="926">
                  <c:v>3.4914036070663747E-4</c:v>
                </c:pt>
                <c:pt idx="927">
                  <c:v>5.2371054105995621E-4</c:v>
                </c:pt>
                <c:pt idx="928">
                  <c:v>4.4612379423625899E-4</c:v>
                </c:pt>
                <c:pt idx="929">
                  <c:v>3.9181307145967094E-4</c:v>
                </c:pt>
                <c:pt idx="930">
                  <c:v>4.3448578221270441E-4</c:v>
                </c:pt>
                <c:pt idx="931">
                  <c:v>3.8793373411848608E-4</c:v>
                </c:pt>
                <c:pt idx="932">
                  <c:v>4.2672710753033469E-4</c:v>
                </c:pt>
                <c:pt idx="933">
                  <c:v>4.0733042082441044E-4</c:v>
                </c:pt>
                <c:pt idx="934">
                  <c:v>3.762957220949315E-4</c:v>
                </c:pt>
                <c:pt idx="935">
                  <c:v>4.0345108348322552E-4</c:v>
                </c:pt>
                <c:pt idx="936">
                  <c:v>3.8793373411848608E-4</c:v>
                </c:pt>
                <c:pt idx="937">
                  <c:v>3.0258831261241914E-4</c:v>
                </c:pt>
                <c:pt idx="938">
                  <c:v>3.4914036070663747E-4</c:v>
                </c:pt>
                <c:pt idx="939">
                  <c:v>4.8103783030692274E-4</c:v>
                </c:pt>
                <c:pt idx="940">
                  <c:v>3.9181307145967094E-4</c:v>
                </c:pt>
                <c:pt idx="941">
                  <c:v>3.3750234868308289E-4</c:v>
                </c:pt>
                <c:pt idx="942">
                  <c:v>3.2198499931834345E-4</c:v>
                </c:pt>
                <c:pt idx="943">
                  <c:v>3.5689903538900719E-4</c:v>
                </c:pt>
                <c:pt idx="944">
                  <c:v>3.9957174614204066E-4</c:v>
                </c:pt>
                <c:pt idx="945">
                  <c:v>4.4612379423625899E-4</c:v>
                </c:pt>
                <c:pt idx="946">
                  <c:v>3.0646764995360406E-4</c:v>
                </c:pt>
                <c:pt idx="947">
                  <c:v>3.5301969804782233E-4</c:v>
                </c:pt>
                <c:pt idx="948">
                  <c:v>3.5301969804782233E-4</c:v>
                </c:pt>
                <c:pt idx="949">
                  <c:v>2.9482963793004942E-4</c:v>
                </c:pt>
                <c:pt idx="950">
                  <c:v>2.5991560185938567E-4</c:v>
                </c:pt>
                <c:pt idx="951">
                  <c:v>3.2198499931834345E-4</c:v>
                </c:pt>
                <c:pt idx="952">
                  <c:v>2.6379493920057053E-4</c:v>
                </c:pt>
                <c:pt idx="953">
                  <c:v>4.1120975816559525E-4</c:v>
                </c:pt>
                <c:pt idx="954">
                  <c:v>4.0345108348322552E-4</c:v>
                </c:pt>
                <c:pt idx="955">
                  <c:v>2.8319162590649484E-4</c:v>
                </c:pt>
                <c:pt idx="956">
                  <c:v>3.3362301134189803E-4</c:v>
                </c:pt>
                <c:pt idx="957">
                  <c:v>3.4914036070663747E-4</c:v>
                </c:pt>
                <c:pt idx="958">
                  <c:v>2.9482963793004942E-4</c:v>
                </c:pt>
                <c:pt idx="959">
                  <c:v>3.8405439677730127E-4</c:v>
                </c:pt>
                <c:pt idx="960">
                  <c:v>3.4138168602426781E-4</c:v>
                </c:pt>
                <c:pt idx="961">
                  <c:v>3.7241638475374664E-4</c:v>
                </c:pt>
                <c:pt idx="962">
                  <c:v>3.5689903538900719E-4</c:v>
                </c:pt>
                <c:pt idx="963">
                  <c:v>3.1034698729478886E-4</c:v>
                </c:pt>
                <c:pt idx="964">
                  <c:v>3.6077837273019206E-4</c:v>
                </c:pt>
                <c:pt idx="965">
                  <c:v>3.4138168602426781E-4</c:v>
                </c:pt>
                <c:pt idx="966">
                  <c:v>2.9482963793004942E-4</c:v>
                </c:pt>
                <c:pt idx="967">
                  <c:v>2.9482963793004942E-4</c:v>
                </c:pt>
                <c:pt idx="968">
                  <c:v>3.0646764995360406E-4</c:v>
                </c:pt>
                <c:pt idx="969">
                  <c:v>2.9095030058886456E-4</c:v>
                </c:pt>
                <c:pt idx="970">
                  <c:v>2.5991560185938567E-4</c:v>
                </c:pt>
                <c:pt idx="971">
                  <c:v>3.0258831261241914E-4</c:v>
                </c:pt>
                <c:pt idx="972">
                  <c:v>2.9482963793004942E-4</c:v>
                </c:pt>
                <c:pt idx="973">
                  <c:v>2.7543295122412512E-4</c:v>
                </c:pt>
                <c:pt idx="974">
                  <c:v>2.4827758983583109E-4</c:v>
                </c:pt>
                <c:pt idx="975">
                  <c:v>2.5603626451820081E-4</c:v>
                </c:pt>
                <c:pt idx="976">
                  <c:v>2.4051891515346137E-4</c:v>
                </c:pt>
                <c:pt idx="977">
                  <c:v>2.870709632476797E-4</c:v>
                </c:pt>
                <c:pt idx="978">
                  <c:v>3.2974367400071322E-4</c:v>
                </c:pt>
                <c:pt idx="979">
                  <c:v>3.7241638475374664E-4</c:v>
                </c:pt>
                <c:pt idx="980">
                  <c:v>2.5215692717701595E-4</c:v>
                </c:pt>
                <c:pt idx="981">
                  <c:v>3.0258831261241914E-4</c:v>
                </c:pt>
                <c:pt idx="982">
                  <c:v>2.7155361388294026E-4</c:v>
                </c:pt>
                <c:pt idx="983">
                  <c:v>2.870709632476797E-4</c:v>
                </c:pt>
                <c:pt idx="984">
                  <c:v>2.7543295122412512E-4</c:v>
                </c:pt>
                <c:pt idx="985">
                  <c:v>1.9784620440042793E-4</c:v>
                </c:pt>
                <c:pt idx="986">
                  <c:v>3.0258831261241914E-4</c:v>
                </c:pt>
                <c:pt idx="987">
                  <c:v>3.0646764995360406E-4</c:v>
                </c:pt>
                <c:pt idx="988">
                  <c:v>2.9482963793004942E-4</c:v>
                </c:pt>
                <c:pt idx="989">
                  <c:v>1.9784620440042793E-4</c:v>
                </c:pt>
                <c:pt idx="990">
                  <c:v>2.0948421642398251E-4</c:v>
                </c:pt>
                <c:pt idx="991">
                  <c:v>2.3276024047109165E-4</c:v>
                </c:pt>
                <c:pt idx="992">
                  <c:v>1.9008752971805818E-4</c:v>
                </c:pt>
                <c:pt idx="993">
                  <c:v>2.5991560185938567E-4</c:v>
                </c:pt>
                <c:pt idx="994">
                  <c:v>3.0646764995360406E-4</c:v>
                </c:pt>
                <c:pt idx="995">
                  <c:v>2.1336355376516734E-4</c:v>
                </c:pt>
                <c:pt idx="996">
                  <c:v>2.0560487908279762E-4</c:v>
                </c:pt>
                <c:pt idx="997">
                  <c:v>2.5603626451820081E-4</c:v>
                </c:pt>
                <c:pt idx="998">
                  <c:v>2.2500156578872193E-4</c:v>
                </c:pt>
                <c:pt idx="999">
                  <c:v>2.7931228856530998E-4</c:v>
                </c:pt>
                <c:pt idx="1000">
                  <c:v>3.1422632463597373E-4</c:v>
                </c:pt>
                <c:pt idx="1001">
                  <c:v>2.3663957781227654E-4</c:v>
                </c:pt>
                <c:pt idx="1002">
                  <c:v>1.784495176945036E-4</c:v>
                </c:pt>
                <c:pt idx="1003">
                  <c:v>2.3276024047109165E-4</c:v>
                </c:pt>
                <c:pt idx="1004">
                  <c:v>2.0560487908279762E-4</c:v>
                </c:pt>
                <c:pt idx="1005">
                  <c:v>2.3276024047109165E-4</c:v>
                </c:pt>
                <c:pt idx="1006">
                  <c:v>2.9482963793004942E-4</c:v>
                </c:pt>
                <c:pt idx="1007">
                  <c:v>2.5603626451820081E-4</c:v>
                </c:pt>
                <c:pt idx="1008">
                  <c:v>2.0560487908279762E-4</c:v>
                </c:pt>
                <c:pt idx="1009">
                  <c:v>2.7543295122412512E-4</c:v>
                </c:pt>
                <c:pt idx="1010">
                  <c:v>1.784495176945036E-4</c:v>
                </c:pt>
                <c:pt idx="1011">
                  <c:v>1.9784620440042793E-4</c:v>
                </c:pt>
                <c:pt idx="1012">
                  <c:v>2.2112222844753709E-4</c:v>
                </c:pt>
                <c:pt idx="1013">
                  <c:v>2.6379493920057053E-4</c:v>
                </c:pt>
                <c:pt idx="1014">
                  <c:v>1.8620819237687332E-4</c:v>
                </c:pt>
                <c:pt idx="1015">
                  <c:v>1.7457018035331874E-4</c:v>
                </c:pt>
                <c:pt idx="1016">
                  <c:v>2.2112222844753709E-4</c:v>
                </c:pt>
                <c:pt idx="1017">
                  <c:v>2.2500156578872193E-4</c:v>
                </c:pt>
                <c:pt idx="1018">
                  <c:v>2.4827758983583109E-4</c:v>
                </c:pt>
                <c:pt idx="1019">
                  <c:v>2.5991560185938567E-4</c:v>
                </c:pt>
                <c:pt idx="1020">
                  <c:v>1.7457018035331874E-4</c:v>
                </c:pt>
                <c:pt idx="1021">
                  <c:v>2.9095030058886456E-4</c:v>
                </c:pt>
                <c:pt idx="1022">
                  <c:v>3.2198499931834345E-4</c:v>
                </c:pt>
                <c:pt idx="1023">
                  <c:v>2.6379493920057053E-4</c:v>
                </c:pt>
                <c:pt idx="1024">
                  <c:v>1.9008752971805818E-4</c:v>
                </c:pt>
                <c:pt idx="1025">
                  <c:v>2.5991560185938567E-4</c:v>
                </c:pt>
                <c:pt idx="1026">
                  <c:v>1.5905283098857932E-4</c:v>
                </c:pt>
                <c:pt idx="1027">
                  <c:v>1.9396686705924304E-4</c:v>
                </c:pt>
                <c:pt idx="1028">
                  <c:v>2.1724289110635221E-4</c:v>
                </c:pt>
                <c:pt idx="1029">
                  <c:v>2.5991560185938567E-4</c:v>
                </c:pt>
                <c:pt idx="1030">
                  <c:v>2.2888090312990679E-4</c:v>
                </c:pt>
                <c:pt idx="1031">
                  <c:v>1.9396686705924304E-4</c:v>
                </c:pt>
                <c:pt idx="1032">
                  <c:v>1.9396686705924304E-4</c:v>
                </c:pt>
                <c:pt idx="1033">
                  <c:v>1.8232885503568846E-4</c:v>
                </c:pt>
                <c:pt idx="1034">
                  <c:v>2.9095030058886456E-4</c:v>
                </c:pt>
                <c:pt idx="1035">
                  <c:v>2.9482963793004942E-4</c:v>
                </c:pt>
                <c:pt idx="1036">
                  <c:v>1.784495176945036E-4</c:v>
                </c:pt>
                <c:pt idx="1037">
                  <c:v>2.5603626451820081E-4</c:v>
                </c:pt>
                <c:pt idx="1038">
                  <c:v>2.2112222844753709E-4</c:v>
                </c:pt>
                <c:pt idx="1039">
                  <c:v>2.1336355376516734E-4</c:v>
                </c:pt>
                <c:pt idx="1040">
                  <c:v>3.0646764995360406E-4</c:v>
                </c:pt>
                <c:pt idx="1041">
                  <c:v>2.1336355376516734E-4</c:v>
                </c:pt>
                <c:pt idx="1042">
                  <c:v>1.9396686705924304E-4</c:v>
                </c:pt>
                <c:pt idx="1043">
                  <c:v>1.9784620440042793E-4</c:v>
                </c:pt>
                <c:pt idx="1044">
                  <c:v>2.2112222844753709E-4</c:v>
                </c:pt>
                <c:pt idx="1045">
                  <c:v>1.5905283098857932E-4</c:v>
                </c:pt>
                <c:pt idx="1046">
                  <c:v>1.8620819237687332E-4</c:v>
                </c:pt>
                <c:pt idx="1047">
                  <c:v>2.0560487908279762E-4</c:v>
                </c:pt>
                <c:pt idx="1048">
                  <c:v>2.1724289110635221E-4</c:v>
                </c:pt>
                <c:pt idx="1049">
                  <c:v>1.6293216832976415E-4</c:v>
                </c:pt>
                <c:pt idx="1050">
                  <c:v>1.9784620440042793E-4</c:v>
                </c:pt>
                <c:pt idx="1051">
                  <c:v>1.784495176945036E-4</c:v>
                </c:pt>
                <c:pt idx="1052">
                  <c:v>2.7155361388294026E-4</c:v>
                </c:pt>
                <c:pt idx="1053">
                  <c:v>1.7457018035331874E-4</c:v>
                </c:pt>
                <c:pt idx="1054">
                  <c:v>2.2112222844753709E-4</c:v>
                </c:pt>
                <c:pt idx="1055">
                  <c:v>1.706908430121339E-4</c:v>
                </c:pt>
                <c:pt idx="1056">
                  <c:v>2.1724289110635221E-4</c:v>
                </c:pt>
                <c:pt idx="1057">
                  <c:v>1.5905283098857932E-4</c:v>
                </c:pt>
                <c:pt idx="1058">
                  <c:v>2.4051891515346137E-4</c:v>
                </c:pt>
                <c:pt idx="1059">
                  <c:v>2.2888090312990679E-4</c:v>
                </c:pt>
                <c:pt idx="1060">
                  <c:v>1.6681150567094901E-4</c:v>
                </c:pt>
                <c:pt idx="1061">
                  <c:v>2.2112222844753709E-4</c:v>
                </c:pt>
                <c:pt idx="1062">
                  <c:v>2.3663957781227654E-4</c:v>
                </c:pt>
                <c:pt idx="1063">
                  <c:v>1.784495176945036E-4</c:v>
                </c:pt>
                <c:pt idx="1064">
                  <c:v>1.5905283098857932E-4</c:v>
                </c:pt>
                <c:pt idx="1065">
                  <c:v>2.2500156578872193E-4</c:v>
                </c:pt>
                <c:pt idx="1066">
                  <c:v>1.6681150567094901E-4</c:v>
                </c:pt>
                <c:pt idx="1067">
                  <c:v>1.784495176945036E-4</c:v>
                </c:pt>
                <c:pt idx="1068">
                  <c:v>2.2888090312990679E-4</c:v>
                </c:pt>
                <c:pt idx="1070">
                  <c:v>0</c:v>
                </c:pt>
                <c:pt idx="1071">
                  <c:v>0.13194539617799098</c:v>
                </c:pt>
                <c:pt idx="1072">
                  <c:v>1.6884708874127012E-2</c:v>
                </c:pt>
                <c:pt idx="1073">
                  <c:v>8.6507246500802035E-3</c:v>
                </c:pt>
                <c:pt idx="1074">
                  <c:v>5.6528822305496884E-3</c:v>
                </c:pt>
                <c:pt idx="1075">
                  <c:v>4.2010123592075574E-3</c:v>
                </c:pt>
                <c:pt idx="1076">
                  <c:v>3.2062126325472077E-3</c:v>
                </c:pt>
                <c:pt idx="1077">
                  <c:v>2.4735560771014099E-3</c:v>
                </c:pt>
                <c:pt idx="1078">
                  <c:v>1.9291048753481102E-3</c:v>
                </c:pt>
                <c:pt idx="1079">
                  <c:v>1.4854779702157923E-3</c:v>
                </c:pt>
                <c:pt idx="1080">
                  <c:v>1.1628402210286518E-3</c:v>
                </c:pt>
                <c:pt idx="1081">
                  <c:v>9.3430514868776064E-4</c:v>
                </c:pt>
                <c:pt idx="1082">
                  <c:v>7.5954303454472635E-4</c:v>
                </c:pt>
                <c:pt idx="1083">
                  <c:v>6.3855387859954873E-4</c:v>
                </c:pt>
                <c:pt idx="1084">
                  <c:v>5.3100796220383528E-4</c:v>
                </c:pt>
                <c:pt idx="1085">
                  <c:v>4.3690528535758594E-4</c:v>
                </c:pt>
                <c:pt idx="1087">
                  <c:v>0</c:v>
                </c:pt>
                <c:pt idx="1088">
                  <c:v>3.4279733290800182E-2</c:v>
                </c:pt>
                <c:pt idx="1089">
                  <c:v>1.8702830525583171E-2</c:v>
                </c:pt>
                <c:pt idx="1090">
                  <c:v>1.3146275292005972E-2</c:v>
                </c:pt>
                <c:pt idx="1091">
                  <c:v>8.7692743021932536E-3</c:v>
                </c:pt>
                <c:pt idx="1092">
                  <c:v>6.4652922928376926E-3</c:v>
                </c:pt>
                <c:pt idx="1093">
                  <c:v>2.9560425079397526E-3</c:v>
                </c:pt>
                <c:pt idx="1094">
                  <c:v>1.9925629531801787E-3</c:v>
                </c:pt>
                <c:pt idx="1095">
                  <c:v>7.3192266688010667E-4</c:v>
                </c:pt>
                <c:pt idx="1096">
                  <c:v>5.4237653954642188E-4</c:v>
                </c:pt>
                <c:pt idx="1097">
                  <c:v>2.7788771024899009E-4</c:v>
                </c:pt>
                <c:pt idx="1098">
                  <c:v>1.6120155965068157E-4</c:v>
                </c:pt>
                <c:pt idx="1099">
                  <c:v>1.0853625905444709E-4</c:v>
                </c:pt>
                <c:pt idx="1100">
                  <c:v>4.2286752528197635E-5</c:v>
                </c:pt>
                <c:pt idx="1101">
                  <c:v>1.6981858113880228E-5</c:v>
                </c:pt>
                <c:pt idx="1102">
                  <c:v>2.966693254956524E-6</c:v>
                </c:pt>
                <c:pt idx="1103">
                  <c:v>1.0463926693457047E-6</c:v>
                </c:pt>
                <c:pt idx="1105">
                  <c:v>0</c:v>
                </c:pt>
                <c:pt idx="1106">
                  <c:v>5.517364584938439E-2</c:v>
                </c:pt>
                <c:pt idx="1107">
                  <c:v>2.6214575347519073E-2</c:v>
                </c:pt>
                <c:pt idx="1108">
                  <c:v>1.47590156310152E-2</c:v>
                </c:pt>
                <c:pt idx="1109">
                  <c:v>8.7531714200915073E-3</c:v>
                </c:pt>
                <c:pt idx="1110">
                  <c:v>5.7667121965781993E-3</c:v>
                </c:pt>
                <c:pt idx="1111">
                  <c:v>2.4769821829361545E-3</c:v>
                </c:pt>
                <c:pt idx="1112">
                  <c:v>1.7848181781654798E-3</c:v>
                </c:pt>
                <c:pt idx="1113">
                  <c:v>6.90338764757506E-4</c:v>
                </c:pt>
                <c:pt idx="1114">
                  <c:v>4.6747616817269699E-4</c:v>
                </c:pt>
                <c:pt idx="1115">
                  <c:v>2.5991799464428357E-4</c:v>
                </c:pt>
                <c:pt idx="1116">
                  <c:v>1.4853478007951614E-4</c:v>
                </c:pt>
                <c:pt idx="1117">
                  <c:v>1.0305378426918989E-4</c:v>
                </c:pt>
                <c:pt idx="1118">
                  <c:v>4.1129375238898526E-5</c:v>
                </c:pt>
                <c:pt idx="1119">
                  <c:v>1.6597612750505914E-5</c:v>
                </c:pt>
                <c:pt idx="1120">
                  <c:v>2.3866364376448107E-6</c:v>
                </c:pt>
                <c:pt idx="1121">
                  <c:v>1.0463926693459457E-6</c:v>
                </c:pt>
                <c:pt idx="1123">
                  <c:v>0</c:v>
                </c:pt>
                <c:pt idx="1140">
                  <c:v>0</c:v>
                </c:pt>
              </c:numCache>
            </c:numRef>
          </c:yVal>
          <c:smooth val="0"/>
        </c:ser>
        <c:ser>
          <c:idx val="3"/>
          <c:order val="3"/>
          <c:tx>
            <c:v>(identity)</c:v>
          </c:tx>
          <c:spPr>
            <a:ln w="15875">
              <a:solidFill>
                <a:schemeClr val="bg1">
                  <a:lumMod val="65000"/>
                </a:schemeClr>
              </a:solidFill>
            </a:ln>
          </c:spPr>
          <c:marker>
            <c:symbol val="none"/>
          </c:marker>
          <c:xVal>
            <c:numRef>
              <c:f>'RG-Skim delta graphs'!$B$1:$B$2</c:f>
              <c:numCache>
                <c:formatCode>General</c:formatCode>
                <c:ptCount val="2"/>
                <c:pt idx="0">
                  <c:v>1</c:v>
                </c:pt>
                <c:pt idx="1">
                  <c:v>9.9999999999999995E-7</c:v>
                </c:pt>
              </c:numCache>
            </c:numRef>
          </c:xVal>
          <c:yVal>
            <c:numRef>
              <c:f>'RG-Skim delta graphs'!$C$1:$C$2</c:f>
              <c:numCache>
                <c:formatCode>General</c:formatCode>
                <c:ptCount val="2"/>
                <c:pt idx="0">
                  <c:v>1</c:v>
                </c:pt>
                <c:pt idx="1">
                  <c:v>9.9999999999999995E-7</c:v>
                </c:pt>
              </c:numCache>
            </c:numRef>
          </c:yVal>
          <c:smooth val="0"/>
        </c:ser>
        <c:ser>
          <c:idx val="4"/>
          <c:order val="4"/>
          <c:spPr>
            <a:ln>
              <a:solidFill>
                <a:srgbClr val="7F9777"/>
              </a:solidFill>
            </a:ln>
          </c:spPr>
          <c:marker>
            <c:symbol val="diamond"/>
            <c:size val="7"/>
            <c:spPr>
              <a:solidFill>
                <a:srgbClr val="7F9777"/>
              </a:solidFill>
            </c:spPr>
          </c:marker>
          <c:xVal>
            <c:numRef>
              <c:f>'RG-Skim delta graphs'!$B$340:$B$738</c:f>
              <c:numCache>
                <c:formatCode>General</c:formatCode>
                <c:ptCount val="399"/>
                <c:pt idx="0">
                  <c:v>0.59552000000000005</c:v>
                </c:pt>
                <c:pt idx="1">
                  <c:v>0.42534</c:v>
                </c:pt>
                <c:pt idx="2">
                  <c:v>0.30401</c:v>
                </c:pt>
                <c:pt idx="3">
                  <c:v>0.20669000000000001</c:v>
                </c:pt>
                <c:pt idx="4">
                  <c:v>0.14960000000000001</c:v>
                </c:pt>
                <c:pt idx="5">
                  <c:v>0.11071</c:v>
                </c:pt>
                <c:pt idx="6">
                  <c:v>9.4880000000000006E-2</c:v>
                </c:pt>
                <c:pt idx="7">
                  <c:v>7.2220000000000006E-2</c:v>
                </c:pt>
                <c:pt idx="8">
                  <c:v>6.8739999999999996E-2</c:v>
                </c:pt>
                <c:pt idx="9">
                  <c:v>5.2580000000000002E-2</c:v>
                </c:pt>
                <c:pt idx="10">
                  <c:v>6.1129999999999997E-2</c:v>
                </c:pt>
                <c:pt idx="11">
                  <c:v>4.2259999999999999E-2</c:v>
                </c:pt>
                <c:pt idx="12">
                  <c:v>4.6469999999999997E-2</c:v>
                </c:pt>
                <c:pt idx="13">
                  <c:v>3.576E-2</c:v>
                </c:pt>
                <c:pt idx="14">
                  <c:v>4.3560000000000001E-2</c:v>
                </c:pt>
                <c:pt idx="15">
                  <c:v>3.0159999999999999E-2</c:v>
                </c:pt>
                <c:pt idx="16">
                  <c:v>3.3840000000000002E-2</c:v>
                </c:pt>
                <c:pt idx="17">
                  <c:v>2.6079999999999999E-2</c:v>
                </c:pt>
                <c:pt idx="18">
                  <c:v>3.0450000000000001E-2</c:v>
                </c:pt>
                <c:pt idx="19">
                  <c:v>2.3810000000000001E-2</c:v>
                </c:pt>
                <c:pt idx="20">
                  <c:v>2.7980000000000001E-2</c:v>
                </c:pt>
                <c:pt idx="21">
                  <c:v>2.0129999999999999E-2</c:v>
                </c:pt>
                <c:pt idx="22">
                  <c:v>2.317E-2</c:v>
                </c:pt>
                <c:pt idx="23">
                  <c:v>1.89E-2</c:v>
                </c:pt>
                <c:pt idx="24">
                  <c:v>2.2349999999999998E-2</c:v>
                </c:pt>
                <c:pt idx="25">
                  <c:v>1.746E-2</c:v>
                </c:pt>
                <c:pt idx="26">
                  <c:v>2.171E-2</c:v>
                </c:pt>
                <c:pt idx="27">
                  <c:v>1.4930000000000001E-2</c:v>
                </c:pt>
                <c:pt idx="28">
                  <c:v>1.814E-2</c:v>
                </c:pt>
                <c:pt idx="29">
                  <c:v>1.3650000000000001E-2</c:v>
                </c:pt>
                <c:pt idx="30">
                  <c:v>1.6029999999999999E-2</c:v>
                </c:pt>
                <c:pt idx="31">
                  <c:v>1.278E-2</c:v>
                </c:pt>
                <c:pt idx="32">
                  <c:v>1.3899999999999999E-2</c:v>
                </c:pt>
                <c:pt idx="33">
                  <c:v>1.1440000000000001E-2</c:v>
                </c:pt>
                <c:pt idx="34">
                  <c:v>1.3259999999999999E-2</c:v>
                </c:pt>
                <c:pt idx="35">
                  <c:v>1.074E-2</c:v>
                </c:pt>
                <c:pt idx="36">
                  <c:v>1.2109999999999999E-2</c:v>
                </c:pt>
                <c:pt idx="37">
                  <c:v>1.031E-2</c:v>
                </c:pt>
                <c:pt idx="38">
                  <c:v>1.183E-2</c:v>
                </c:pt>
                <c:pt idx="39">
                  <c:v>8.9200000000000008E-3</c:v>
                </c:pt>
                <c:pt idx="40">
                  <c:v>1.159E-2</c:v>
                </c:pt>
                <c:pt idx="41">
                  <c:v>8.1499999999999993E-3</c:v>
                </c:pt>
                <c:pt idx="42">
                  <c:v>1.24E-2</c:v>
                </c:pt>
                <c:pt idx="43">
                  <c:v>7.8799999999999999E-3</c:v>
                </c:pt>
                <c:pt idx="44">
                  <c:v>8.8599999999999998E-3</c:v>
                </c:pt>
                <c:pt idx="45">
                  <c:v>7.1799999999999998E-3</c:v>
                </c:pt>
                <c:pt idx="46">
                  <c:v>1.0120000000000001E-2</c:v>
                </c:pt>
                <c:pt idx="47">
                  <c:v>6.8399999999999997E-3</c:v>
                </c:pt>
                <c:pt idx="48">
                  <c:v>7.3099999999999997E-3</c:v>
                </c:pt>
                <c:pt idx="49">
                  <c:v>6.1900000000000002E-3</c:v>
                </c:pt>
                <c:pt idx="50">
                  <c:v>6.9199999999999999E-3</c:v>
                </c:pt>
                <c:pt idx="51">
                  <c:v>5.8500000000000002E-3</c:v>
                </c:pt>
                <c:pt idx="52">
                  <c:v>6.3899999999999998E-3</c:v>
                </c:pt>
                <c:pt idx="53">
                  <c:v>6.13E-3</c:v>
                </c:pt>
                <c:pt idx="54">
                  <c:v>6.45E-3</c:v>
                </c:pt>
                <c:pt idx="55">
                  <c:v>5.4999999999999997E-3</c:v>
                </c:pt>
                <c:pt idx="56">
                  <c:v>6.3699999999999998E-3</c:v>
                </c:pt>
                <c:pt idx="57">
                  <c:v>5.1599999999999997E-3</c:v>
                </c:pt>
                <c:pt idx="58">
                  <c:v>6.2100000000000002E-3</c:v>
                </c:pt>
                <c:pt idx="59">
                  <c:v>4.62E-3</c:v>
                </c:pt>
                <c:pt idx="60">
                  <c:v>5.1599999999999997E-3</c:v>
                </c:pt>
                <c:pt idx="61">
                  <c:v>4.5599999999999998E-3</c:v>
                </c:pt>
                <c:pt idx="62">
                  <c:v>5.94E-3</c:v>
                </c:pt>
                <c:pt idx="63">
                  <c:v>4.3699999999999998E-3</c:v>
                </c:pt>
                <c:pt idx="64">
                  <c:v>4.7499999999999999E-3</c:v>
                </c:pt>
                <c:pt idx="65">
                  <c:v>4.0200000000000001E-3</c:v>
                </c:pt>
                <c:pt idx="66">
                  <c:v>4.7499999999999999E-3</c:v>
                </c:pt>
                <c:pt idx="67">
                  <c:v>4.1900000000000001E-3</c:v>
                </c:pt>
                <c:pt idx="68">
                  <c:v>4.64E-3</c:v>
                </c:pt>
                <c:pt idx="69">
                  <c:v>3.7399999999999998E-3</c:v>
                </c:pt>
                <c:pt idx="70">
                  <c:v>4.8399999999999997E-3</c:v>
                </c:pt>
                <c:pt idx="71">
                  <c:v>3.5699999999999998E-3</c:v>
                </c:pt>
                <c:pt idx="72">
                  <c:v>3.82E-3</c:v>
                </c:pt>
                <c:pt idx="73">
                  <c:v>3.29E-3</c:v>
                </c:pt>
                <c:pt idx="74">
                  <c:v>3.7399999999999998E-3</c:v>
                </c:pt>
                <c:pt idx="75">
                  <c:v>3.5500000000000002E-3</c:v>
                </c:pt>
                <c:pt idx="76">
                  <c:v>3.48E-3</c:v>
                </c:pt>
                <c:pt idx="77">
                  <c:v>3.62E-3</c:v>
                </c:pt>
                <c:pt idx="78">
                  <c:v>3.0699999999999998E-3</c:v>
                </c:pt>
                <c:pt idx="79">
                  <c:v>3.7499999999999999E-3</c:v>
                </c:pt>
                <c:pt idx="80">
                  <c:v>3.0699999999999998E-3</c:v>
                </c:pt>
                <c:pt idx="81">
                  <c:v>3.9300000000000003E-3</c:v>
                </c:pt>
                <c:pt idx="82">
                  <c:v>2.8400000000000001E-3</c:v>
                </c:pt>
                <c:pt idx="83">
                  <c:v>3.3800000000000002E-3</c:v>
                </c:pt>
                <c:pt idx="84">
                  <c:v>2.6700000000000001E-3</c:v>
                </c:pt>
                <c:pt idx="85">
                  <c:v>3.7599999999999999E-3</c:v>
                </c:pt>
                <c:pt idx="86">
                  <c:v>2.6800000000000001E-3</c:v>
                </c:pt>
                <c:pt idx="87">
                  <c:v>3.3999999999999998E-3</c:v>
                </c:pt>
                <c:pt idx="88">
                  <c:v>2.4299999999999999E-3</c:v>
                </c:pt>
                <c:pt idx="89">
                  <c:v>2.99E-3</c:v>
                </c:pt>
                <c:pt idx="90">
                  <c:v>2.5000000000000001E-3</c:v>
                </c:pt>
                <c:pt idx="91">
                  <c:v>2.6900000000000001E-3</c:v>
                </c:pt>
                <c:pt idx="92">
                  <c:v>2.33E-3</c:v>
                </c:pt>
                <c:pt idx="93">
                  <c:v>2.5999999999999999E-3</c:v>
                </c:pt>
                <c:pt idx="94">
                  <c:v>2.47E-3</c:v>
                </c:pt>
                <c:pt idx="95">
                  <c:v>2.3500000000000001E-3</c:v>
                </c:pt>
                <c:pt idx="96">
                  <c:v>2.9499999999999999E-3</c:v>
                </c:pt>
                <c:pt idx="97">
                  <c:v>2.2200000000000002E-3</c:v>
                </c:pt>
                <c:pt idx="98">
                  <c:v>2.7299999999999998E-3</c:v>
                </c:pt>
                <c:pt idx="99">
                  <c:v>2.0799999999999998E-3</c:v>
                </c:pt>
                <c:pt idx="100">
                  <c:v>2.16E-3</c:v>
                </c:pt>
                <c:pt idx="101">
                  <c:v>2.3900000000000002E-3</c:v>
                </c:pt>
                <c:pt idx="102">
                  <c:v>2.0400000000000001E-3</c:v>
                </c:pt>
                <c:pt idx="103">
                  <c:v>2.5100000000000001E-3</c:v>
                </c:pt>
                <c:pt idx="104">
                  <c:v>1.91E-3</c:v>
                </c:pt>
                <c:pt idx="105">
                  <c:v>2.4099999999999998E-3</c:v>
                </c:pt>
                <c:pt idx="106">
                  <c:v>1.8E-3</c:v>
                </c:pt>
                <c:pt idx="107">
                  <c:v>2.5300000000000001E-3</c:v>
                </c:pt>
                <c:pt idx="108">
                  <c:v>1.8400000000000001E-3</c:v>
                </c:pt>
                <c:pt idx="109">
                  <c:v>2.2399999999999998E-3</c:v>
                </c:pt>
                <c:pt idx="110">
                  <c:v>1.7099999999999999E-3</c:v>
                </c:pt>
                <c:pt idx="111">
                  <c:v>1.9E-3</c:v>
                </c:pt>
                <c:pt idx="112">
                  <c:v>1.83E-3</c:v>
                </c:pt>
                <c:pt idx="113">
                  <c:v>1.6900000000000001E-3</c:v>
                </c:pt>
                <c:pt idx="114">
                  <c:v>2.3700000000000001E-3</c:v>
                </c:pt>
                <c:pt idx="115">
                  <c:v>1.73E-3</c:v>
                </c:pt>
                <c:pt idx="116">
                  <c:v>1.8799999999999999E-3</c:v>
                </c:pt>
                <c:pt idx="117">
                  <c:v>1.5900000000000001E-3</c:v>
                </c:pt>
                <c:pt idx="118">
                  <c:v>1.7600000000000001E-3</c:v>
                </c:pt>
                <c:pt idx="119">
                  <c:v>1.5200000000000001E-3</c:v>
                </c:pt>
                <c:pt idx="120">
                  <c:v>1.9499999999999999E-3</c:v>
                </c:pt>
                <c:pt idx="121">
                  <c:v>1.49E-3</c:v>
                </c:pt>
                <c:pt idx="122">
                  <c:v>1.9499999999999999E-3</c:v>
                </c:pt>
                <c:pt idx="123">
                  <c:v>1.4300000000000001E-3</c:v>
                </c:pt>
                <c:pt idx="124">
                  <c:v>1.56E-3</c:v>
                </c:pt>
                <c:pt idx="125">
                  <c:v>1.48E-3</c:v>
                </c:pt>
                <c:pt idx="126">
                  <c:v>1.5100000000000001E-3</c:v>
                </c:pt>
                <c:pt idx="127">
                  <c:v>1.5399999999999999E-3</c:v>
                </c:pt>
                <c:pt idx="128">
                  <c:v>1.39E-3</c:v>
                </c:pt>
                <c:pt idx="129">
                  <c:v>1.72E-3</c:v>
                </c:pt>
                <c:pt idx="130">
                  <c:v>1.2999999999999999E-3</c:v>
                </c:pt>
                <c:pt idx="131">
                  <c:v>1.6100000000000001E-3</c:v>
                </c:pt>
                <c:pt idx="132">
                  <c:v>1.3600000000000001E-3</c:v>
                </c:pt>
                <c:pt idx="133">
                  <c:v>1.57E-3</c:v>
                </c:pt>
                <c:pt idx="134">
                  <c:v>1.3699999999999999E-3</c:v>
                </c:pt>
                <c:pt idx="135">
                  <c:v>1.4300000000000001E-3</c:v>
                </c:pt>
                <c:pt idx="136">
                  <c:v>1.3799999999999999E-3</c:v>
                </c:pt>
                <c:pt idx="137">
                  <c:v>1.47E-3</c:v>
                </c:pt>
                <c:pt idx="138">
                  <c:v>1.2099999999999999E-3</c:v>
                </c:pt>
                <c:pt idx="139">
                  <c:v>1.5399999999999999E-3</c:v>
                </c:pt>
                <c:pt idx="140">
                  <c:v>1.1900000000000001E-3</c:v>
                </c:pt>
                <c:pt idx="141">
                  <c:v>1.24E-3</c:v>
                </c:pt>
                <c:pt idx="142">
                  <c:v>1.15E-3</c:v>
                </c:pt>
                <c:pt idx="143">
                  <c:v>1.4E-3</c:v>
                </c:pt>
                <c:pt idx="144">
                  <c:v>1.15E-3</c:v>
                </c:pt>
                <c:pt idx="145">
                  <c:v>1.33E-3</c:v>
                </c:pt>
                <c:pt idx="146">
                  <c:v>1.17E-3</c:v>
                </c:pt>
                <c:pt idx="147">
                  <c:v>1.24E-3</c:v>
                </c:pt>
                <c:pt idx="148">
                  <c:v>1.1999999999999999E-3</c:v>
                </c:pt>
                <c:pt idx="149">
                  <c:v>1.1299999999999999E-3</c:v>
                </c:pt>
                <c:pt idx="150">
                  <c:v>1.1800000000000001E-3</c:v>
                </c:pt>
                <c:pt idx="151">
                  <c:v>1.1800000000000001E-3</c:v>
                </c:pt>
                <c:pt idx="152">
                  <c:v>1.09E-3</c:v>
                </c:pt>
                <c:pt idx="153">
                  <c:v>1.15E-3</c:v>
                </c:pt>
                <c:pt idx="154">
                  <c:v>1.09E-3</c:v>
                </c:pt>
                <c:pt idx="155">
                  <c:v>1.15E-3</c:v>
                </c:pt>
                <c:pt idx="156">
                  <c:v>1.01E-3</c:v>
                </c:pt>
                <c:pt idx="157">
                  <c:v>1.06E-3</c:v>
                </c:pt>
                <c:pt idx="158">
                  <c:v>1.1100000000000001E-3</c:v>
                </c:pt>
                <c:pt idx="159">
                  <c:v>9.5E-4</c:v>
                </c:pt>
                <c:pt idx="160">
                  <c:v>1.17E-3</c:v>
                </c:pt>
                <c:pt idx="161">
                  <c:v>1E-3</c:v>
                </c:pt>
                <c:pt idx="162">
                  <c:v>1.1100000000000001E-3</c:v>
                </c:pt>
                <c:pt idx="163">
                  <c:v>9.2000000000000003E-4</c:v>
                </c:pt>
                <c:pt idx="164">
                  <c:v>1.1000000000000001E-3</c:v>
                </c:pt>
                <c:pt idx="165">
                  <c:v>9.3999999999999997E-4</c:v>
                </c:pt>
                <c:pt idx="166">
                  <c:v>1.0300000000000001E-3</c:v>
                </c:pt>
                <c:pt idx="167">
                  <c:v>8.9999999999999998E-4</c:v>
                </c:pt>
                <c:pt idx="168">
                  <c:v>1E-3</c:v>
                </c:pt>
                <c:pt idx="169">
                  <c:v>9.3000000000000005E-4</c:v>
                </c:pt>
                <c:pt idx="170">
                  <c:v>1.1100000000000001E-3</c:v>
                </c:pt>
                <c:pt idx="171">
                  <c:v>8.8000000000000003E-4</c:v>
                </c:pt>
                <c:pt idx="172">
                  <c:v>1.08E-3</c:v>
                </c:pt>
                <c:pt idx="173">
                  <c:v>1.06E-3</c:v>
                </c:pt>
                <c:pt idx="174">
                  <c:v>1.01E-3</c:v>
                </c:pt>
                <c:pt idx="175">
                  <c:v>9.6000000000000002E-4</c:v>
                </c:pt>
                <c:pt idx="176">
                  <c:v>9.2000000000000003E-4</c:v>
                </c:pt>
                <c:pt idx="177">
                  <c:v>9.2000000000000003E-4</c:v>
                </c:pt>
                <c:pt idx="178">
                  <c:v>8.1999999999999998E-4</c:v>
                </c:pt>
                <c:pt idx="179">
                  <c:v>8.9999999999999998E-4</c:v>
                </c:pt>
                <c:pt idx="180">
                  <c:v>8.4999999999999995E-4</c:v>
                </c:pt>
                <c:pt idx="181">
                  <c:v>7.9000000000000001E-4</c:v>
                </c:pt>
                <c:pt idx="182">
                  <c:v>8.8999999999999995E-4</c:v>
                </c:pt>
                <c:pt idx="183">
                  <c:v>7.6000000000000004E-4</c:v>
                </c:pt>
                <c:pt idx="184">
                  <c:v>7.5000000000000002E-4</c:v>
                </c:pt>
                <c:pt idx="185">
                  <c:v>1.0399999999999999E-3</c:v>
                </c:pt>
                <c:pt idx="186">
                  <c:v>7.7999999999999999E-4</c:v>
                </c:pt>
                <c:pt idx="187">
                  <c:v>7.9000000000000001E-4</c:v>
                </c:pt>
                <c:pt idx="188">
                  <c:v>8.8999999999999995E-4</c:v>
                </c:pt>
                <c:pt idx="189">
                  <c:v>7.1000000000000002E-4</c:v>
                </c:pt>
                <c:pt idx="190">
                  <c:v>8.1999999999999998E-4</c:v>
                </c:pt>
                <c:pt idx="191">
                  <c:v>7.2999999999999996E-4</c:v>
                </c:pt>
                <c:pt idx="192">
                  <c:v>8.0999999999999996E-4</c:v>
                </c:pt>
                <c:pt idx="193">
                  <c:v>7.5000000000000002E-4</c:v>
                </c:pt>
                <c:pt idx="194">
                  <c:v>7.6999999999999996E-4</c:v>
                </c:pt>
                <c:pt idx="195">
                  <c:v>8.4999999999999995E-4</c:v>
                </c:pt>
                <c:pt idx="196">
                  <c:v>7.1000000000000002E-4</c:v>
                </c:pt>
                <c:pt idx="197">
                  <c:v>8.0999999999999996E-4</c:v>
                </c:pt>
                <c:pt idx="198">
                  <c:v>7.5000000000000002E-4</c:v>
                </c:pt>
                <c:pt idx="199">
                  <c:v>7.2000000000000005E-4</c:v>
                </c:pt>
                <c:pt idx="200">
                  <c:v>7.6000000000000004E-4</c:v>
                </c:pt>
                <c:pt idx="201">
                  <c:v>7.6999999999999996E-4</c:v>
                </c:pt>
                <c:pt idx="202">
                  <c:v>7.1000000000000002E-4</c:v>
                </c:pt>
                <c:pt idx="203">
                  <c:v>7.5000000000000002E-4</c:v>
                </c:pt>
                <c:pt idx="204">
                  <c:v>6.8999999999999997E-4</c:v>
                </c:pt>
                <c:pt idx="205">
                  <c:v>7.2000000000000005E-4</c:v>
                </c:pt>
                <c:pt idx="206">
                  <c:v>6.4999999999999997E-4</c:v>
                </c:pt>
                <c:pt idx="207">
                  <c:v>7.3999999999999999E-4</c:v>
                </c:pt>
                <c:pt idx="208">
                  <c:v>7.6000000000000004E-4</c:v>
                </c:pt>
                <c:pt idx="209">
                  <c:v>6.4999999999999997E-4</c:v>
                </c:pt>
                <c:pt idx="210">
                  <c:v>6.0999999999999997E-4</c:v>
                </c:pt>
                <c:pt idx="211">
                  <c:v>7.9000000000000001E-4</c:v>
                </c:pt>
                <c:pt idx="212">
                  <c:v>6.0999999999999997E-4</c:v>
                </c:pt>
                <c:pt idx="213">
                  <c:v>6.6E-4</c:v>
                </c:pt>
                <c:pt idx="214">
                  <c:v>6.6E-4</c:v>
                </c:pt>
                <c:pt idx="215">
                  <c:v>6.2E-4</c:v>
                </c:pt>
                <c:pt idx="216">
                  <c:v>7.2999999999999996E-4</c:v>
                </c:pt>
                <c:pt idx="217">
                  <c:v>5.9000000000000003E-4</c:v>
                </c:pt>
                <c:pt idx="218">
                  <c:v>6.6E-4</c:v>
                </c:pt>
                <c:pt idx="219">
                  <c:v>8.3000000000000001E-4</c:v>
                </c:pt>
                <c:pt idx="220">
                  <c:v>6.2E-4</c:v>
                </c:pt>
                <c:pt idx="221">
                  <c:v>6.8999999999999997E-4</c:v>
                </c:pt>
                <c:pt idx="222">
                  <c:v>5.5999999999999995E-4</c:v>
                </c:pt>
                <c:pt idx="223">
                  <c:v>6.4999999999999997E-4</c:v>
                </c:pt>
                <c:pt idx="224">
                  <c:v>5.5999999999999995E-4</c:v>
                </c:pt>
                <c:pt idx="225">
                  <c:v>7.3999999999999999E-4</c:v>
                </c:pt>
                <c:pt idx="226">
                  <c:v>5.8E-4</c:v>
                </c:pt>
                <c:pt idx="227">
                  <c:v>5.9999999999999995E-4</c:v>
                </c:pt>
                <c:pt idx="228">
                  <c:v>6.7000000000000002E-4</c:v>
                </c:pt>
                <c:pt idx="229">
                  <c:v>5.5000000000000003E-4</c:v>
                </c:pt>
                <c:pt idx="230">
                  <c:v>7.2999999999999996E-4</c:v>
                </c:pt>
                <c:pt idx="231">
                  <c:v>5.8E-4</c:v>
                </c:pt>
                <c:pt idx="232">
                  <c:v>5.4000000000000001E-4</c:v>
                </c:pt>
                <c:pt idx="233">
                  <c:v>6.3000000000000003E-4</c:v>
                </c:pt>
                <c:pt idx="234">
                  <c:v>5.4000000000000001E-4</c:v>
                </c:pt>
                <c:pt idx="235">
                  <c:v>5.1999999999999995E-4</c:v>
                </c:pt>
                <c:pt idx="236">
                  <c:v>5.1000000000000004E-4</c:v>
                </c:pt>
                <c:pt idx="237">
                  <c:v>6.3000000000000003E-4</c:v>
                </c:pt>
                <c:pt idx="238">
                  <c:v>5.1999999999999995E-4</c:v>
                </c:pt>
                <c:pt idx="239">
                  <c:v>6.7000000000000002E-4</c:v>
                </c:pt>
                <c:pt idx="240">
                  <c:v>6.2E-4</c:v>
                </c:pt>
                <c:pt idx="241">
                  <c:v>5.8E-4</c:v>
                </c:pt>
                <c:pt idx="242">
                  <c:v>5.8E-4</c:v>
                </c:pt>
                <c:pt idx="243">
                  <c:v>4.8999999999999998E-4</c:v>
                </c:pt>
                <c:pt idx="244">
                  <c:v>7.2000000000000005E-4</c:v>
                </c:pt>
                <c:pt idx="245">
                  <c:v>5.1999999999999995E-4</c:v>
                </c:pt>
                <c:pt idx="246">
                  <c:v>5.4000000000000001E-4</c:v>
                </c:pt>
                <c:pt idx="247">
                  <c:v>5.0000000000000001E-4</c:v>
                </c:pt>
                <c:pt idx="248">
                  <c:v>7.9000000000000001E-4</c:v>
                </c:pt>
                <c:pt idx="249">
                  <c:v>5.9999999999999995E-4</c:v>
                </c:pt>
                <c:pt idx="250">
                  <c:v>5.5000000000000003E-4</c:v>
                </c:pt>
                <c:pt idx="251">
                  <c:v>5.5999999999999995E-4</c:v>
                </c:pt>
                <c:pt idx="252">
                  <c:v>4.8999999999999998E-4</c:v>
                </c:pt>
                <c:pt idx="253">
                  <c:v>5.0000000000000001E-4</c:v>
                </c:pt>
                <c:pt idx="254">
                  <c:v>5.4000000000000001E-4</c:v>
                </c:pt>
                <c:pt idx="255">
                  <c:v>4.4999999999999999E-4</c:v>
                </c:pt>
                <c:pt idx="256">
                  <c:v>5.4000000000000001E-4</c:v>
                </c:pt>
                <c:pt idx="257">
                  <c:v>4.4999999999999999E-4</c:v>
                </c:pt>
                <c:pt idx="258">
                  <c:v>6.3000000000000003E-4</c:v>
                </c:pt>
                <c:pt idx="259">
                  <c:v>4.8000000000000001E-4</c:v>
                </c:pt>
                <c:pt idx="260">
                  <c:v>4.8999999999999998E-4</c:v>
                </c:pt>
                <c:pt idx="261">
                  <c:v>4.2999999999999999E-4</c:v>
                </c:pt>
                <c:pt idx="262">
                  <c:v>4.6000000000000001E-4</c:v>
                </c:pt>
                <c:pt idx="263">
                  <c:v>5.9000000000000003E-4</c:v>
                </c:pt>
                <c:pt idx="264">
                  <c:v>4.8999999999999998E-4</c:v>
                </c:pt>
                <c:pt idx="265">
                  <c:v>5.1999999999999995E-4</c:v>
                </c:pt>
                <c:pt idx="266">
                  <c:v>4.4000000000000002E-4</c:v>
                </c:pt>
                <c:pt idx="267">
                  <c:v>5.0000000000000001E-4</c:v>
                </c:pt>
                <c:pt idx="268">
                  <c:v>5.1999999999999995E-4</c:v>
                </c:pt>
                <c:pt idx="269">
                  <c:v>4.6999999999999999E-4</c:v>
                </c:pt>
                <c:pt idx="270">
                  <c:v>4.4000000000000002E-4</c:v>
                </c:pt>
                <c:pt idx="271">
                  <c:v>4.2000000000000002E-4</c:v>
                </c:pt>
                <c:pt idx="272">
                  <c:v>4.6000000000000001E-4</c:v>
                </c:pt>
                <c:pt idx="273">
                  <c:v>4.4000000000000002E-4</c:v>
                </c:pt>
                <c:pt idx="274">
                  <c:v>4.8000000000000001E-4</c:v>
                </c:pt>
                <c:pt idx="275">
                  <c:v>4.6000000000000001E-4</c:v>
                </c:pt>
                <c:pt idx="276">
                  <c:v>4.2000000000000002E-4</c:v>
                </c:pt>
                <c:pt idx="277">
                  <c:v>4.4000000000000002E-4</c:v>
                </c:pt>
                <c:pt idx="278">
                  <c:v>3.8000000000000002E-4</c:v>
                </c:pt>
                <c:pt idx="279">
                  <c:v>4.2999999999999999E-4</c:v>
                </c:pt>
                <c:pt idx="280">
                  <c:v>4.2000000000000002E-4</c:v>
                </c:pt>
                <c:pt idx="281">
                  <c:v>4.2000000000000002E-4</c:v>
                </c:pt>
                <c:pt idx="282">
                  <c:v>4.2000000000000002E-4</c:v>
                </c:pt>
                <c:pt idx="283">
                  <c:v>4.6000000000000001E-4</c:v>
                </c:pt>
                <c:pt idx="284">
                  <c:v>3.8999999999999999E-4</c:v>
                </c:pt>
                <c:pt idx="285">
                  <c:v>3.8000000000000002E-4</c:v>
                </c:pt>
                <c:pt idx="286">
                  <c:v>5.5999999999999995E-4</c:v>
                </c:pt>
                <c:pt idx="287">
                  <c:v>4.0000000000000002E-4</c:v>
                </c:pt>
                <c:pt idx="288">
                  <c:v>3.8000000000000002E-4</c:v>
                </c:pt>
                <c:pt idx="289">
                  <c:v>4.2999999999999999E-4</c:v>
                </c:pt>
                <c:pt idx="290">
                  <c:v>5.0000000000000001E-4</c:v>
                </c:pt>
                <c:pt idx="291">
                  <c:v>3.8999999999999999E-4</c:v>
                </c:pt>
                <c:pt idx="292">
                  <c:v>4.0000000000000002E-4</c:v>
                </c:pt>
                <c:pt idx="293">
                  <c:v>4.4999999999999999E-4</c:v>
                </c:pt>
                <c:pt idx="294">
                  <c:v>3.6000000000000002E-4</c:v>
                </c:pt>
                <c:pt idx="295">
                  <c:v>5.1999999999999995E-4</c:v>
                </c:pt>
                <c:pt idx="296">
                  <c:v>4.0999999999999999E-4</c:v>
                </c:pt>
                <c:pt idx="297">
                  <c:v>3.8000000000000002E-4</c:v>
                </c:pt>
                <c:pt idx="298">
                  <c:v>3.8999999999999999E-4</c:v>
                </c:pt>
                <c:pt idx="299">
                  <c:v>3.8000000000000002E-4</c:v>
                </c:pt>
                <c:pt idx="300">
                  <c:v>3.4000000000000002E-4</c:v>
                </c:pt>
                <c:pt idx="301">
                  <c:v>4.2999999999999999E-4</c:v>
                </c:pt>
                <c:pt idx="302">
                  <c:v>4.2000000000000002E-4</c:v>
                </c:pt>
                <c:pt idx="303">
                  <c:v>4.0999999999999999E-4</c:v>
                </c:pt>
                <c:pt idx="304">
                  <c:v>3.4000000000000002E-4</c:v>
                </c:pt>
                <c:pt idx="305">
                  <c:v>4.4000000000000002E-4</c:v>
                </c:pt>
                <c:pt idx="306">
                  <c:v>3.5E-4</c:v>
                </c:pt>
                <c:pt idx="307">
                  <c:v>4.0999999999999999E-4</c:v>
                </c:pt>
                <c:pt idx="308">
                  <c:v>4.2999999999999999E-4</c:v>
                </c:pt>
                <c:pt idx="309">
                  <c:v>3.6000000000000002E-4</c:v>
                </c:pt>
                <c:pt idx="310">
                  <c:v>4.0000000000000002E-4</c:v>
                </c:pt>
                <c:pt idx="311">
                  <c:v>3.1E-4</c:v>
                </c:pt>
                <c:pt idx="312">
                  <c:v>4.6000000000000001E-4</c:v>
                </c:pt>
                <c:pt idx="313">
                  <c:v>3.8999999999999999E-4</c:v>
                </c:pt>
                <c:pt idx="314">
                  <c:v>3.6999999999999999E-4</c:v>
                </c:pt>
                <c:pt idx="315">
                  <c:v>3.6000000000000002E-4</c:v>
                </c:pt>
                <c:pt idx="316">
                  <c:v>4.8999999999999998E-4</c:v>
                </c:pt>
                <c:pt idx="317">
                  <c:v>4.0000000000000002E-4</c:v>
                </c:pt>
                <c:pt idx="318">
                  <c:v>3.5E-4</c:v>
                </c:pt>
                <c:pt idx="319">
                  <c:v>3.6999999999999999E-4</c:v>
                </c:pt>
                <c:pt idx="320">
                  <c:v>3.1E-4</c:v>
                </c:pt>
                <c:pt idx="321">
                  <c:v>3.8999999999999999E-4</c:v>
                </c:pt>
                <c:pt idx="322">
                  <c:v>3.4000000000000002E-4</c:v>
                </c:pt>
                <c:pt idx="323">
                  <c:v>3.4000000000000002E-4</c:v>
                </c:pt>
                <c:pt idx="324">
                  <c:v>5.2999999999999998E-4</c:v>
                </c:pt>
                <c:pt idx="325">
                  <c:v>3.6999999999999999E-4</c:v>
                </c:pt>
                <c:pt idx="326">
                  <c:v>3.2000000000000003E-4</c:v>
                </c:pt>
                <c:pt idx="327">
                  <c:v>3.4000000000000002E-4</c:v>
                </c:pt>
                <c:pt idx="328">
                  <c:v>2.7999999999999998E-4</c:v>
                </c:pt>
                <c:pt idx="329">
                  <c:v>4.8999999999999998E-4</c:v>
                </c:pt>
                <c:pt idx="330">
                  <c:v>3.5E-4</c:v>
                </c:pt>
                <c:pt idx="331">
                  <c:v>3.2000000000000003E-4</c:v>
                </c:pt>
                <c:pt idx="332">
                  <c:v>2.7999999999999998E-4</c:v>
                </c:pt>
                <c:pt idx="333">
                  <c:v>5.5999999999999995E-4</c:v>
                </c:pt>
                <c:pt idx="334">
                  <c:v>3.6000000000000002E-4</c:v>
                </c:pt>
                <c:pt idx="335">
                  <c:v>3.1E-4</c:v>
                </c:pt>
                <c:pt idx="336">
                  <c:v>3.6999999999999999E-4</c:v>
                </c:pt>
                <c:pt idx="337">
                  <c:v>3.1E-4</c:v>
                </c:pt>
                <c:pt idx="338">
                  <c:v>2.9E-4</c:v>
                </c:pt>
                <c:pt idx="339">
                  <c:v>4.0000000000000002E-4</c:v>
                </c:pt>
                <c:pt idx="340">
                  <c:v>2.9999999999999997E-4</c:v>
                </c:pt>
                <c:pt idx="341">
                  <c:v>2.9999999999999997E-4</c:v>
                </c:pt>
                <c:pt idx="342">
                  <c:v>2.9E-4</c:v>
                </c:pt>
                <c:pt idx="343">
                  <c:v>2.9999999999999997E-4</c:v>
                </c:pt>
                <c:pt idx="344">
                  <c:v>4.2000000000000002E-4</c:v>
                </c:pt>
                <c:pt idx="345">
                  <c:v>2.9999999999999997E-4</c:v>
                </c:pt>
                <c:pt idx="346">
                  <c:v>4.4999999999999999E-4</c:v>
                </c:pt>
                <c:pt idx="347">
                  <c:v>3.2000000000000003E-4</c:v>
                </c:pt>
                <c:pt idx="348">
                  <c:v>2.7E-4</c:v>
                </c:pt>
                <c:pt idx="349">
                  <c:v>4.0999999999999999E-4</c:v>
                </c:pt>
                <c:pt idx="350">
                  <c:v>2.9999999999999997E-4</c:v>
                </c:pt>
                <c:pt idx="351">
                  <c:v>2.9999999999999997E-4</c:v>
                </c:pt>
                <c:pt idx="352">
                  <c:v>4.0999999999999999E-4</c:v>
                </c:pt>
                <c:pt idx="353">
                  <c:v>5.5000000000000003E-4</c:v>
                </c:pt>
                <c:pt idx="354">
                  <c:v>4.0999999999999999E-4</c:v>
                </c:pt>
                <c:pt idx="355">
                  <c:v>3.5E-4</c:v>
                </c:pt>
                <c:pt idx="356">
                  <c:v>3.8000000000000002E-4</c:v>
                </c:pt>
                <c:pt idx="357">
                  <c:v>3.3E-4</c:v>
                </c:pt>
                <c:pt idx="358">
                  <c:v>2.9E-4</c:v>
                </c:pt>
                <c:pt idx="359">
                  <c:v>2.5999999999999998E-4</c:v>
                </c:pt>
                <c:pt idx="360">
                  <c:v>2.7999999999999998E-4</c:v>
                </c:pt>
                <c:pt idx="361">
                  <c:v>3.8999999999999999E-4</c:v>
                </c:pt>
                <c:pt idx="362">
                  <c:v>2.7999999999999998E-4</c:v>
                </c:pt>
                <c:pt idx="363">
                  <c:v>2.7E-4</c:v>
                </c:pt>
                <c:pt idx="364">
                  <c:v>2.5000000000000001E-4</c:v>
                </c:pt>
                <c:pt idx="365">
                  <c:v>2.4000000000000001E-4</c:v>
                </c:pt>
                <c:pt idx="366">
                  <c:v>2.9999999999999997E-4</c:v>
                </c:pt>
                <c:pt idx="367">
                  <c:v>2.7E-4</c:v>
                </c:pt>
                <c:pt idx="368">
                  <c:v>2.7999999999999998E-4</c:v>
                </c:pt>
                <c:pt idx="369">
                  <c:v>2.9E-4</c:v>
                </c:pt>
                <c:pt idx="370">
                  <c:v>2.9E-4</c:v>
                </c:pt>
                <c:pt idx="371">
                  <c:v>2.9E-4</c:v>
                </c:pt>
                <c:pt idx="372">
                  <c:v>2.4000000000000001E-4</c:v>
                </c:pt>
                <c:pt idx="373">
                  <c:v>3.4000000000000002E-4</c:v>
                </c:pt>
                <c:pt idx="374">
                  <c:v>2.5999999999999998E-4</c:v>
                </c:pt>
                <c:pt idx="375">
                  <c:v>2.7999999999999998E-4</c:v>
                </c:pt>
                <c:pt idx="376">
                  <c:v>2.4000000000000001E-4</c:v>
                </c:pt>
                <c:pt idx="377">
                  <c:v>2.7999999999999998E-4</c:v>
                </c:pt>
                <c:pt idx="378">
                  <c:v>2.5999999999999998E-4</c:v>
                </c:pt>
                <c:pt idx="379">
                  <c:v>2.9999999999999997E-4</c:v>
                </c:pt>
                <c:pt idx="380">
                  <c:v>2.5999999999999998E-4</c:v>
                </c:pt>
                <c:pt idx="381">
                  <c:v>2.5999999999999998E-4</c:v>
                </c:pt>
                <c:pt idx="382">
                  <c:v>2.5000000000000001E-4</c:v>
                </c:pt>
                <c:pt idx="383">
                  <c:v>3.6000000000000002E-4</c:v>
                </c:pt>
                <c:pt idx="384">
                  <c:v>2.5999999999999998E-4</c:v>
                </c:pt>
                <c:pt idx="385">
                  <c:v>3.6000000000000002E-4</c:v>
                </c:pt>
                <c:pt idx="386">
                  <c:v>2.5000000000000001E-4</c:v>
                </c:pt>
                <c:pt idx="387">
                  <c:v>3.6999999999999999E-4</c:v>
                </c:pt>
                <c:pt idx="388">
                  <c:v>2.7E-4</c:v>
                </c:pt>
                <c:pt idx="389">
                  <c:v>2.7E-4</c:v>
                </c:pt>
                <c:pt idx="390">
                  <c:v>3.8000000000000002E-4</c:v>
                </c:pt>
                <c:pt idx="391">
                  <c:v>2.7E-4</c:v>
                </c:pt>
                <c:pt idx="392">
                  <c:v>2.4000000000000001E-4</c:v>
                </c:pt>
                <c:pt idx="393">
                  <c:v>2.3000000000000001E-4</c:v>
                </c:pt>
                <c:pt idx="394">
                  <c:v>2.5999999999999998E-4</c:v>
                </c:pt>
                <c:pt idx="395">
                  <c:v>2.3000000000000001E-4</c:v>
                </c:pt>
                <c:pt idx="396">
                  <c:v>2.7E-4</c:v>
                </c:pt>
                <c:pt idx="397">
                  <c:v>2.2000000000000001E-4</c:v>
                </c:pt>
                <c:pt idx="398">
                  <c:v>2.5000000000000001E-4</c:v>
                </c:pt>
              </c:numCache>
            </c:numRef>
          </c:xVal>
          <c:yVal>
            <c:numRef>
              <c:f>'RG-Skim delta graphs'!$C$340:$C$738</c:f>
              <c:numCache>
                <c:formatCode>General</c:formatCode>
                <c:ptCount val="399"/>
                <c:pt idx="0">
                  <c:v>8.5440009239801729</c:v>
                </c:pt>
                <c:pt idx="1">
                  <c:v>2.4179931840393554</c:v>
                </c:pt>
                <c:pt idx="2">
                  <c:v>1.4392738445368507</c:v>
                </c:pt>
                <c:pt idx="3">
                  <c:v>1.2045668311315609</c:v>
                </c:pt>
                <c:pt idx="4">
                  <c:v>1.0570487621907889</c:v>
                </c:pt>
                <c:pt idx="5">
                  <c:v>0.96456285497116911</c:v>
                </c:pt>
                <c:pt idx="6">
                  <c:v>0.80007575490343175</c:v>
                </c:pt>
                <c:pt idx="7">
                  <c:v>0.68466759292943069</c:v>
                </c:pt>
                <c:pt idx="8">
                  <c:v>0.56452497751945319</c:v>
                </c:pt>
                <c:pt idx="9">
                  <c:v>0.55904051165797553</c:v>
                </c:pt>
                <c:pt idx="10">
                  <c:v>0.54249336252035474</c:v>
                </c:pt>
                <c:pt idx="11">
                  <c:v>0.36938111955935327</c:v>
                </c:pt>
                <c:pt idx="12">
                  <c:v>0.50339896484110347</c:v>
                </c:pt>
                <c:pt idx="13">
                  <c:v>0.56747815144486435</c:v>
                </c:pt>
                <c:pt idx="14">
                  <c:v>0.42117885269553157</c:v>
                </c:pt>
                <c:pt idx="15">
                  <c:v>0.40219416317503187</c:v>
                </c:pt>
                <c:pt idx="16">
                  <c:v>0.37720937425052231</c:v>
                </c:pt>
                <c:pt idx="17">
                  <c:v>0.4542731509707732</c:v>
                </c:pt>
                <c:pt idx="18">
                  <c:v>0.28777039250950126</c:v>
                </c:pt>
                <c:pt idx="19">
                  <c:v>0.36900611334660266</c:v>
                </c:pt>
                <c:pt idx="20">
                  <c:v>0.30989575906178735</c:v>
                </c:pt>
                <c:pt idx="21">
                  <c:v>0.31364582118929352</c:v>
                </c:pt>
                <c:pt idx="22">
                  <c:v>0.214597305246538</c:v>
                </c:pt>
                <c:pt idx="23">
                  <c:v>0.24178525567095741</c:v>
                </c:pt>
                <c:pt idx="24">
                  <c:v>0.31186454167872807</c:v>
                </c:pt>
                <c:pt idx="25">
                  <c:v>0.28809852294565802</c:v>
                </c:pt>
                <c:pt idx="26">
                  <c:v>0.20297211265126899</c:v>
                </c:pt>
                <c:pt idx="27">
                  <c:v>0.24848849172387458</c:v>
                </c:pt>
                <c:pt idx="28">
                  <c:v>0.29545801987088877</c:v>
                </c:pt>
                <c:pt idx="29">
                  <c:v>0.19598762193878885</c:v>
                </c:pt>
                <c:pt idx="30">
                  <c:v>0.15567445406809802</c:v>
                </c:pt>
                <c:pt idx="31">
                  <c:v>0.17217472742912496</c:v>
                </c:pt>
                <c:pt idx="32">
                  <c:v>0.29325485837097898</c:v>
                </c:pt>
                <c:pt idx="33">
                  <c:v>0.19486260330053701</c:v>
                </c:pt>
                <c:pt idx="34">
                  <c:v>0.15600258450425478</c:v>
                </c:pt>
                <c:pt idx="35">
                  <c:v>0.1538931745575326</c:v>
                </c:pt>
                <c:pt idx="36">
                  <c:v>0.24351965940492898</c:v>
                </c:pt>
                <c:pt idx="37">
                  <c:v>0.1404867024516982</c:v>
                </c:pt>
                <c:pt idx="38">
                  <c:v>0.17386225538650271</c:v>
                </c:pt>
                <c:pt idx="39">
                  <c:v>0.14822120558967958</c:v>
                </c:pt>
                <c:pt idx="40">
                  <c:v>0.15122125529168448</c:v>
                </c:pt>
                <c:pt idx="41">
                  <c:v>0.1689402988441509</c:v>
                </c:pt>
                <c:pt idx="42">
                  <c:v>0.25205105074500539</c:v>
                </c:pt>
                <c:pt idx="43">
                  <c:v>0.17859670882247919</c:v>
                </c:pt>
                <c:pt idx="44">
                  <c:v>0.13481473348384518</c:v>
                </c:pt>
                <c:pt idx="45">
                  <c:v>9.9095391719349335E-2</c:v>
                </c:pt>
                <c:pt idx="46">
                  <c:v>0.11222060916562078</c:v>
                </c:pt>
                <c:pt idx="47">
                  <c:v>0.18572182686474084</c:v>
                </c:pt>
                <c:pt idx="48">
                  <c:v>0.17433101315244096</c:v>
                </c:pt>
                <c:pt idx="49">
                  <c:v>0.15876825532329056</c:v>
                </c:pt>
                <c:pt idx="50">
                  <c:v>0.12947089495214895</c:v>
                </c:pt>
                <c:pt idx="51">
                  <c:v>9.4689068719529645E-2</c:v>
                </c:pt>
                <c:pt idx="52">
                  <c:v>8.7892081113424794E-2</c:v>
                </c:pt>
                <c:pt idx="53">
                  <c:v>0.10336108738938757</c:v>
                </c:pt>
                <c:pt idx="54">
                  <c:v>0.12975214961171191</c:v>
                </c:pt>
                <c:pt idx="55">
                  <c:v>0.10725177684667515</c:v>
                </c:pt>
                <c:pt idx="56">
                  <c:v>0.10776741038920726</c:v>
                </c:pt>
                <c:pt idx="57">
                  <c:v>0.130267783154244</c:v>
                </c:pt>
                <c:pt idx="58">
                  <c:v>0.12492394462254777</c:v>
                </c:pt>
                <c:pt idx="59">
                  <c:v>0.10054854079375797</c:v>
                </c:pt>
                <c:pt idx="60">
                  <c:v>9.2298404113244498E-2</c:v>
                </c:pt>
                <c:pt idx="61">
                  <c:v>7.176681396514846E-2</c:v>
                </c:pt>
                <c:pt idx="62">
                  <c:v>8.5313913400764343E-2</c:v>
                </c:pt>
                <c:pt idx="63">
                  <c:v>0.10659551597436159</c:v>
                </c:pt>
                <c:pt idx="64">
                  <c:v>9.6892230219439504E-2</c:v>
                </c:pt>
                <c:pt idx="65">
                  <c:v>8.0954466177538473E-2</c:v>
                </c:pt>
                <c:pt idx="66">
                  <c:v>0.11554878930378246</c:v>
                </c:pt>
                <c:pt idx="67">
                  <c:v>7.125118042261637E-2</c:v>
                </c:pt>
                <c:pt idx="68">
                  <c:v>5.4094646189275841E-2</c:v>
                </c:pt>
                <c:pt idx="69">
                  <c:v>0.11001744766571094</c:v>
                </c:pt>
                <c:pt idx="70">
                  <c:v>7.5845006528811376E-2</c:v>
                </c:pt>
                <c:pt idx="71">
                  <c:v>8.7376447570892704E-2</c:v>
                </c:pt>
                <c:pt idx="72">
                  <c:v>7.2563702167243518E-2</c:v>
                </c:pt>
                <c:pt idx="73">
                  <c:v>6.2860416412321415E-2</c:v>
                </c:pt>
                <c:pt idx="74">
                  <c:v>5.507903749774621E-2</c:v>
                </c:pt>
                <c:pt idx="75">
                  <c:v>4.8657056104391971E-2</c:v>
                </c:pt>
                <c:pt idx="76">
                  <c:v>0.12506457195232926</c:v>
                </c:pt>
                <c:pt idx="77">
                  <c:v>0.11142372096352572</c:v>
                </c:pt>
                <c:pt idx="78">
                  <c:v>8.5313913400764343E-2</c:v>
                </c:pt>
                <c:pt idx="79">
                  <c:v>4.504762130666732E-2</c:v>
                </c:pt>
                <c:pt idx="80">
                  <c:v>5.6250931912591867E-2</c:v>
                </c:pt>
                <c:pt idx="81">
                  <c:v>3.2906795168866243E-2</c:v>
                </c:pt>
                <c:pt idx="82">
                  <c:v>7.6501267401124937E-2</c:v>
                </c:pt>
                <c:pt idx="83">
                  <c:v>6.6141720773889273E-2</c:v>
                </c:pt>
                <c:pt idx="84">
                  <c:v>5.5969677253028906E-2</c:v>
                </c:pt>
                <c:pt idx="85">
                  <c:v>0.10472048491060854</c:v>
                </c:pt>
                <c:pt idx="86">
                  <c:v>9.0517124602679092E-2</c:v>
                </c:pt>
                <c:pt idx="87">
                  <c:v>7.0266789114146008E-2</c:v>
                </c:pt>
                <c:pt idx="88">
                  <c:v>9.6517224006688884E-2</c:v>
                </c:pt>
                <c:pt idx="89">
                  <c:v>7.6876273613875556E-2</c:v>
                </c:pt>
                <c:pt idx="90">
                  <c:v>5.4985285944558551E-2</c:v>
                </c:pt>
                <c:pt idx="91">
                  <c:v>8.5454540730545814E-2</c:v>
                </c:pt>
                <c:pt idx="92">
                  <c:v>4.3875726891821662E-2</c:v>
                </c:pt>
                <c:pt idx="93">
                  <c:v>5.4610279731807938E-2</c:v>
                </c:pt>
                <c:pt idx="94">
                  <c:v>5.4657155508401764E-2</c:v>
                </c:pt>
                <c:pt idx="95">
                  <c:v>4.6735149264045081E-2</c:v>
                </c:pt>
                <c:pt idx="96">
                  <c:v>3.8625639913313081E-2</c:v>
                </c:pt>
                <c:pt idx="97">
                  <c:v>6.4876074805855957E-2</c:v>
                </c:pt>
                <c:pt idx="98">
                  <c:v>8.5923298496484085E-2</c:v>
                </c:pt>
                <c:pt idx="99">
                  <c:v>5.751657788062519E-2</c:v>
                </c:pt>
                <c:pt idx="100">
                  <c:v>5.3860267306306712E-2</c:v>
                </c:pt>
                <c:pt idx="101">
                  <c:v>3.6656857296372372E-2</c:v>
                </c:pt>
                <c:pt idx="102">
                  <c:v>4.9547695859674667E-2</c:v>
                </c:pt>
                <c:pt idx="103">
                  <c:v>3.4781826232619308E-2</c:v>
                </c:pt>
                <c:pt idx="104">
                  <c:v>6.7547994071704073E-2</c:v>
                </c:pt>
                <c:pt idx="105">
                  <c:v>8.4892031411419891E-2</c:v>
                </c:pt>
                <c:pt idx="106">
                  <c:v>4.7813292125703087E-2</c:v>
                </c:pt>
                <c:pt idx="107">
                  <c:v>3.1969279636989714E-2</c:v>
                </c:pt>
                <c:pt idx="108">
                  <c:v>5.9954118263504164E-2</c:v>
                </c:pt>
                <c:pt idx="109">
                  <c:v>4.378197533863401E-2</c:v>
                </c:pt>
                <c:pt idx="110">
                  <c:v>5.1047720710677119E-2</c:v>
                </c:pt>
                <c:pt idx="111">
                  <c:v>5.9157230061409119E-2</c:v>
                </c:pt>
                <c:pt idx="112">
                  <c:v>4.4344484657759919E-2</c:v>
                </c:pt>
                <c:pt idx="113">
                  <c:v>3.6422478413403236E-2</c:v>
                </c:pt>
                <c:pt idx="114">
                  <c:v>2.5453546690447821E-2</c:v>
                </c:pt>
                <c:pt idx="115">
                  <c:v>4.9172689646924055E-2</c:v>
                </c:pt>
                <c:pt idx="116">
                  <c:v>7.420435434802744E-2</c:v>
                </c:pt>
                <c:pt idx="117">
                  <c:v>4.575075795557472E-2</c:v>
                </c:pt>
                <c:pt idx="118">
                  <c:v>3.5344335551745223E-2</c:v>
                </c:pt>
                <c:pt idx="119">
                  <c:v>4.3031962913132785E-2</c:v>
                </c:pt>
                <c:pt idx="120">
                  <c:v>3.6328726860215585E-2</c:v>
                </c:pt>
                <c:pt idx="121">
                  <c:v>5.6344683465779519E-2</c:v>
                </c:pt>
                <c:pt idx="122">
                  <c:v>6.8438633826986769E-2</c:v>
                </c:pt>
                <c:pt idx="123">
                  <c:v>4.115693184937972E-2</c:v>
                </c:pt>
                <c:pt idx="124">
                  <c:v>2.357851562669476E-2</c:v>
                </c:pt>
                <c:pt idx="125">
                  <c:v>2.9625490807298385E-2</c:v>
                </c:pt>
                <c:pt idx="126">
                  <c:v>3.220365851995885E-2</c:v>
                </c:pt>
                <c:pt idx="127">
                  <c:v>3.6094347977246449E-2</c:v>
                </c:pt>
                <c:pt idx="128">
                  <c:v>7.176681396514846E-2</c:v>
                </c:pt>
                <c:pt idx="129">
                  <c:v>4.307883868972661E-2</c:v>
                </c:pt>
                <c:pt idx="130">
                  <c:v>4.21881989344439E-2</c:v>
                </c:pt>
                <c:pt idx="131">
                  <c:v>2.7375453530794708E-2</c:v>
                </c:pt>
                <c:pt idx="132">
                  <c:v>3.6984987732529152E-2</c:v>
                </c:pt>
                <c:pt idx="133">
                  <c:v>5.662593812534248E-2</c:v>
                </c:pt>
                <c:pt idx="134">
                  <c:v>3.0750509445550224E-2</c:v>
                </c:pt>
                <c:pt idx="135">
                  <c:v>3.6047472200652624E-2</c:v>
                </c:pt>
                <c:pt idx="136">
                  <c:v>3.6047472200652624E-2</c:v>
                </c:pt>
                <c:pt idx="137">
                  <c:v>2.6719192658481137E-2</c:v>
                </c:pt>
                <c:pt idx="138">
                  <c:v>3.2297410073146494E-2</c:v>
                </c:pt>
                <c:pt idx="139">
                  <c:v>2.409414916922685E-2</c:v>
                </c:pt>
                <c:pt idx="140">
                  <c:v>3.6703733072966198E-2</c:v>
                </c:pt>
                <c:pt idx="141">
                  <c:v>2.5922304456386089E-2</c:v>
                </c:pt>
                <c:pt idx="142">
                  <c:v>3.0703633668956395E-2</c:v>
                </c:pt>
                <c:pt idx="143">
                  <c:v>2.7891087073326801E-2</c:v>
                </c:pt>
                <c:pt idx="144">
                  <c:v>3.1172391434894663E-2</c:v>
                </c:pt>
                <c:pt idx="145">
                  <c:v>2.0344087041720724E-2</c:v>
                </c:pt>
                <c:pt idx="146">
                  <c:v>3.5297459775151398E-2</c:v>
                </c:pt>
                <c:pt idx="147">
                  <c:v>6.9423025135457131E-2</c:v>
                </c:pt>
                <c:pt idx="148">
                  <c:v>4.870393188098579E-2</c:v>
                </c:pt>
                <c:pt idx="149">
                  <c:v>3.1875528083802063E-2</c:v>
                </c:pt>
                <c:pt idx="150">
                  <c:v>3.1219267211488488E-2</c:v>
                </c:pt>
                <c:pt idx="151">
                  <c:v>4.0875677189816759E-2</c:v>
                </c:pt>
                <c:pt idx="152">
                  <c:v>2.7328577754200882E-2</c:v>
                </c:pt>
                <c:pt idx="153">
                  <c:v>2.3062882084162666E-2</c:v>
                </c:pt>
                <c:pt idx="154">
                  <c:v>4.9735198966049977E-2</c:v>
                </c:pt>
                <c:pt idx="155">
                  <c:v>3.0188000126424305E-2</c:v>
                </c:pt>
                <c:pt idx="156">
                  <c:v>2.5266043584072514E-2</c:v>
                </c:pt>
                <c:pt idx="157">
                  <c:v>2.0765969031065167E-2</c:v>
                </c:pt>
                <c:pt idx="158">
                  <c:v>2.2922254754381186E-2</c:v>
                </c:pt>
                <c:pt idx="159">
                  <c:v>2.7047323094637921E-2</c:v>
                </c:pt>
                <c:pt idx="160">
                  <c:v>2.3297260967131798E-2</c:v>
                </c:pt>
                <c:pt idx="161">
                  <c:v>2.357851562669476E-2</c:v>
                </c:pt>
                <c:pt idx="162">
                  <c:v>3.6141223753840275E-2</c:v>
                </c:pt>
                <c:pt idx="163">
                  <c:v>2.4656658488352769E-2</c:v>
                </c:pt>
                <c:pt idx="164">
                  <c:v>2.1703484562941699E-2</c:v>
                </c:pt>
                <c:pt idx="165">
                  <c:v>3.3328677158210682E-2</c:v>
                </c:pt>
                <c:pt idx="166">
                  <c:v>3.6750608849560024E-2</c:v>
                </c:pt>
                <c:pt idx="167">
                  <c:v>2.3906646062851544E-2</c:v>
                </c:pt>
                <c:pt idx="168">
                  <c:v>2.0765969031065167E-2</c:v>
                </c:pt>
                <c:pt idx="169">
                  <c:v>1.9265944180062715E-2</c:v>
                </c:pt>
                <c:pt idx="170">
                  <c:v>2.2078490775692308E-2</c:v>
                </c:pt>
                <c:pt idx="171">
                  <c:v>2.3437888296913279E-2</c:v>
                </c:pt>
                <c:pt idx="172">
                  <c:v>1.6734652243996079E-2</c:v>
                </c:pt>
                <c:pt idx="173">
                  <c:v>4.5797633732168545E-2</c:v>
                </c:pt>
                <c:pt idx="174">
                  <c:v>6.9516776688644796E-2</c:v>
                </c:pt>
                <c:pt idx="175">
                  <c:v>5.2360242455304268E-2</c:v>
                </c:pt>
                <c:pt idx="176">
                  <c:v>3.6000596424058798E-2</c:v>
                </c:pt>
                <c:pt idx="177">
                  <c:v>2.217224232887996E-2</c:v>
                </c:pt>
                <c:pt idx="178">
                  <c:v>2.7703583966951495E-2</c:v>
                </c:pt>
                <c:pt idx="179">
                  <c:v>1.9734701946000979E-2</c:v>
                </c:pt>
                <c:pt idx="180">
                  <c:v>2.8031714403108279E-2</c:v>
                </c:pt>
                <c:pt idx="181">
                  <c:v>2.7047323094637921E-2</c:v>
                </c:pt>
                <c:pt idx="182">
                  <c:v>2.3859770286257718E-2</c:v>
                </c:pt>
                <c:pt idx="183">
                  <c:v>1.9078441073687408E-2</c:v>
                </c:pt>
                <c:pt idx="184">
                  <c:v>2.1844111892723176E-2</c:v>
                </c:pt>
                <c:pt idx="185">
                  <c:v>1.3406472105834394E-2</c:v>
                </c:pt>
                <c:pt idx="186">
                  <c:v>3.023487590301813E-2</c:v>
                </c:pt>
                <c:pt idx="187">
                  <c:v>2.2594124318224398E-2</c:v>
                </c:pt>
                <c:pt idx="188">
                  <c:v>1.809404976521705E-2</c:v>
                </c:pt>
                <c:pt idx="189">
                  <c:v>2.2594124318224398E-2</c:v>
                </c:pt>
                <c:pt idx="190">
                  <c:v>1.5562757829150418E-2</c:v>
                </c:pt>
                <c:pt idx="191">
                  <c:v>1.757841622268496E-2</c:v>
                </c:pt>
                <c:pt idx="192">
                  <c:v>1.6734652243996079E-2</c:v>
                </c:pt>
                <c:pt idx="193">
                  <c:v>4.4391360434353745E-2</c:v>
                </c:pt>
                <c:pt idx="194">
                  <c:v>2.7469205083982363E-2</c:v>
                </c:pt>
                <c:pt idx="195">
                  <c:v>1.7484664669497305E-2</c:v>
                </c:pt>
                <c:pt idx="196">
                  <c:v>2.4234776499008331E-2</c:v>
                </c:pt>
                <c:pt idx="197">
                  <c:v>1.3640850988803528E-2</c:v>
                </c:pt>
                <c:pt idx="198">
                  <c:v>2.5875428679792263E-2</c:v>
                </c:pt>
                <c:pt idx="199">
                  <c:v>1.9781577722594805E-2</c:v>
                </c:pt>
                <c:pt idx="200">
                  <c:v>1.9078441073687408E-2</c:v>
                </c:pt>
                <c:pt idx="201">
                  <c:v>1.5750260935525725E-2</c:v>
                </c:pt>
                <c:pt idx="202">
                  <c:v>1.9687826169407154E-2</c:v>
                </c:pt>
                <c:pt idx="203">
                  <c:v>1.2890838563302304E-2</c:v>
                </c:pt>
                <c:pt idx="204">
                  <c:v>2.2828503201193534E-2</c:v>
                </c:pt>
                <c:pt idx="205">
                  <c:v>1.8000298212029399E-2</c:v>
                </c:pt>
                <c:pt idx="206">
                  <c:v>1.5140875839805978E-2</c:v>
                </c:pt>
                <c:pt idx="207">
                  <c:v>1.5844012488713376E-2</c:v>
                </c:pt>
                <c:pt idx="208">
                  <c:v>2.3344136743725624E-2</c:v>
                </c:pt>
                <c:pt idx="209">
                  <c:v>2.6344186445730527E-2</c:v>
                </c:pt>
                <c:pt idx="210">
                  <c:v>2.0437838594908379E-2</c:v>
                </c:pt>
                <c:pt idx="211">
                  <c:v>1.4250236084523273E-2</c:v>
                </c:pt>
                <c:pt idx="212">
                  <c:v>2.2359745435255266E-2</c:v>
                </c:pt>
                <c:pt idx="213">
                  <c:v>1.7531540446091131E-2</c:v>
                </c:pt>
                <c:pt idx="214">
                  <c:v>1.5000248510024499E-2</c:v>
                </c:pt>
                <c:pt idx="215">
                  <c:v>2.1562857233160218E-2</c:v>
                </c:pt>
                <c:pt idx="216">
                  <c:v>1.6594024914214602E-2</c:v>
                </c:pt>
                <c:pt idx="217">
                  <c:v>2.179723611612935E-2</c:v>
                </c:pt>
                <c:pt idx="218">
                  <c:v>1.5328378946181285E-2</c:v>
                </c:pt>
                <c:pt idx="219">
                  <c:v>2.0015956605563941E-2</c:v>
                </c:pt>
                <c:pt idx="220">
                  <c:v>2.2078490775692308E-2</c:v>
                </c:pt>
                <c:pt idx="221">
                  <c:v>1.3781478318585007E-2</c:v>
                </c:pt>
                <c:pt idx="222">
                  <c:v>1.6500273361026947E-2</c:v>
                </c:pt>
                <c:pt idx="223">
                  <c:v>1.1297062159112199E-2</c:v>
                </c:pt>
                <c:pt idx="224">
                  <c:v>1.7297161563121999E-2</c:v>
                </c:pt>
                <c:pt idx="225">
                  <c:v>1.7250285786528173E-2</c:v>
                </c:pt>
                <c:pt idx="226">
                  <c:v>1.5469006275962765E-2</c:v>
                </c:pt>
                <c:pt idx="227">
                  <c:v>1.2609583903739344E-2</c:v>
                </c:pt>
                <c:pt idx="228">
                  <c:v>1.0922055946361588E-2</c:v>
                </c:pt>
                <c:pt idx="229">
                  <c:v>2.2359745435255266E-2</c:v>
                </c:pt>
                <c:pt idx="230">
                  <c:v>1.6406521807839296E-2</c:v>
                </c:pt>
                <c:pt idx="231">
                  <c:v>2.0625341701283686E-2</c:v>
                </c:pt>
                <c:pt idx="232">
                  <c:v>2.3250385190537973E-2</c:v>
                </c:pt>
                <c:pt idx="233">
                  <c:v>1.4953372733430672E-2</c:v>
                </c:pt>
                <c:pt idx="234">
                  <c:v>1.5422130499368938E-2</c:v>
                </c:pt>
                <c:pt idx="235">
                  <c:v>1.1672068371862812E-2</c:v>
                </c:pt>
                <c:pt idx="236">
                  <c:v>8.6720186698579123E-3</c:v>
                </c:pt>
                <c:pt idx="237">
                  <c:v>1.4765869627055365E-2</c:v>
                </c:pt>
                <c:pt idx="238">
                  <c:v>1.5703385158931899E-2</c:v>
                </c:pt>
                <c:pt idx="239">
                  <c:v>1.2047074584613425E-2</c:v>
                </c:pt>
                <c:pt idx="240">
                  <c:v>3.009424857323665E-2</c:v>
                </c:pt>
                <c:pt idx="241">
                  <c:v>4.556325484919941E-2</c:v>
                </c:pt>
                <c:pt idx="242">
                  <c:v>3.2953670945460069E-2</c:v>
                </c:pt>
                <c:pt idx="243">
                  <c:v>2.0953472137440473E-2</c:v>
                </c:pt>
                <c:pt idx="244">
                  <c:v>1.4906496956836846E-2</c:v>
                </c:pt>
                <c:pt idx="245">
                  <c:v>2.179723611612935E-2</c:v>
                </c:pt>
                <c:pt idx="246">
                  <c:v>1.8000298212029399E-2</c:v>
                </c:pt>
                <c:pt idx="247">
                  <c:v>1.2328329244176385E-2</c:v>
                </c:pt>
                <c:pt idx="248">
                  <c:v>1.7109658456746692E-2</c:v>
                </c:pt>
                <c:pt idx="249">
                  <c:v>3.6984987732529152E-2</c:v>
                </c:pt>
                <c:pt idx="250">
                  <c:v>2.6672316881887308E-2</c:v>
                </c:pt>
                <c:pt idx="251">
                  <c:v>2.0344087041720724E-2</c:v>
                </c:pt>
                <c:pt idx="252">
                  <c:v>1.8890937967312105E-2</c:v>
                </c:pt>
                <c:pt idx="253">
                  <c:v>1.1765819925050465E-2</c:v>
                </c:pt>
                <c:pt idx="254">
                  <c:v>1.809404976521705E-2</c:v>
                </c:pt>
                <c:pt idx="255">
                  <c:v>1.8515931754561493E-2</c:v>
                </c:pt>
                <c:pt idx="256">
                  <c:v>1.5047124286618325E-2</c:v>
                </c:pt>
                <c:pt idx="257">
                  <c:v>1.4765869627055365E-2</c:v>
                </c:pt>
                <c:pt idx="258">
                  <c:v>1.6594024914214602E-2</c:v>
                </c:pt>
                <c:pt idx="259">
                  <c:v>1.5797136712119551E-2</c:v>
                </c:pt>
                <c:pt idx="260">
                  <c:v>1.2140826137801078E-2</c:v>
                </c:pt>
                <c:pt idx="261">
                  <c:v>1.4718993850461539E-2</c:v>
                </c:pt>
                <c:pt idx="262">
                  <c:v>1.9500323063031847E-2</c:v>
                </c:pt>
                <c:pt idx="263">
                  <c:v>1.5797136712119551E-2</c:v>
                </c:pt>
                <c:pt idx="264">
                  <c:v>1.3125217446271438E-2</c:v>
                </c:pt>
                <c:pt idx="265">
                  <c:v>1.814092554181088E-2</c:v>
                </c:pt>
                <c:pt idx="266">
                  <c:v>1.4109608754741793E-2</c:v>
                </c:pt>
                <c:pt idx="267">
                  <c:v>1.4718993850461539E-2</c:v>
                </c:pt>
                <c:pt idx="268">
                  <c:v>1.1906447254831946E-2</c:v>
                </c:pt>
                <c:pt idx="269">
                  <c:v>1.7531540446091131E-2</c:v>
                </c:pt>
                <c:pt idx="270">
                  <c:v>1.2843962786708478E-2</c:v>
                </c:pt>
                <c:pt idx="271">
                  <c:v>7.7813789145752092E-3</c:v>
                </c:pt>
                <c:pt idx="272">
                  <c:v>1.2750211233520825E-2</c:v>
                </c:pt>
                <c:pt idx="273">
                  <c:v>1.1859571478238119E-2</c:v>
                </c:pt>
                <c:pt idx="274">
                  <c:v>1.4250236084523273E-2</c:v>
                </c:pt>
                <c:pt idx="275">
                  <c:v>1.1859571478238119E-2</c:v>
                </c:pt>
                <c:pt idx="276">
                  <c:v>1.4859621180243018E-2</c:v>
                </c:pt>
                <c:pt idx="277">
                  <c:v>2.357851562669476E-2</c:v>
                </c:pt>
                <c:pt idx="278">
                  <c:v>1.7109658456746692E-2</c:v>
                </c:pt>
                <c:pt idx="279">
                  <c:v>1.2562708127145519E-2</c:v>
                </c:pt>
                <c:pt idx="280">
                  <c:v>1.115643482933072E-2</c:v>
                </c:pt>
                <c:pt idx="281">
                  <c:v>1.0687677063392456E-2</c:v>
                </c:pt>
                <c:pt idx="282">
                  <c:v>8.5782671166702591E-3</c:v>
                </c:pt>
                <c:pt idx="283">
                  <c:v>2.4703534264946599E-2</c:v>
                </c:pt>
                <c:pt idx="284">
                  <c:v>1.7953422435435573E-2</c:v>
                </c:pt>
                <c:pt idx="285">
                  <c:v>1.2937714339896132E-2</c:v>
                </c:pt>
                <c:pt idx="286">
                  <c:v>8.8595217762332187E-3</c:v>
                </c:pt>
                <c:pt idx="287">
                  <c:v>1.5890888265307206E-2</c:v>
                </c:pt>
                <c:pt idx="288">
                  <c:v>1.0922055946361588E-2</c:v>
                </c:pt>
                <c:pt idx="289">
                  <c:v>1.0547049733610975E-2</c:v>
                </c:pt>
                <c:pt idx="290">
                  <c:v>1.0172043520860362E-2</c:v>
                </c:pt>
                <c:pt idx="291">
                  <c:v>1.8422180201373838E-2</c:v>
                </c:pt>
                <c:pt idx="292">
                  <c:v>1.4250236084523273E-2</c:v>
                </c:pt>
                <c:pt idx="293">
                  <c:v>9.8907888612974025E-3</c:v>
                </c:pt>
                <c:pt idx="294">
                  <c:v>1.2562708127145519E-2</c:v>
                </c:pt>
                <c:pt idx="295">
                  <c:v>9.3751553187653124E-3</c:v>
                </c:pt>
                <c:pt idx="296">
                  <c:v>1.7015906903559041E-2</c:v>
                </c:pt>
                <c:pt idx="297">
                  <c:v>2.0203459711939247E-2</c:v>
                </c:pt>
                <c:pt idx="298">
                  <c:v>1.3734602541991181E-2</c:v>
                </c:pt>
                <c:pt idx="299">
                  <c:v>9.6564099783282703E-3</c:v>
                </c:pt>
                <c:pt idx="300">
                  <c:v>9.2814037655776591E-3</c:v>
                </c:pt>
                <c:pt idx="301">
                  <c:v>9.1407764357961784E-3</c:v>
                </c:pt>
                <c:pt idx="302">
                  <c:v>1.5562757829150418E-2</c:v>
                </c:pt>
                <c:pt idx="303">
                  <c:v>9.8439130847035768E-3</c:v>
                </c:pt>
                <c:pt idx="304">
                  <c:v>1.3500223659022047E-2</c:v>
                </c:pt>
                <c:pt idx="305">
                  <c:v>1.1343937935706027E-2</c:v>
                </c:pt>
                <c:pt idx="306">
                  <c:v>1.3593975212209701E-2</c:v>
                </c:pt>
                <c:pt idx="307">
                  <c:v>1.171894414845664E-2</c:v>
                </c:pt>
                <c:pt idx="308">
                  <c:v>1.3172093222865264E-2</c:v>
                </c:pt>
                <c:pt idx="309">
                  <c:v>1.1578316818675159E-2</c:v>
                </c:pt>
                <c:pt idx="310">
                  <c:v>1.9078441073687408E-2</c:v>
                </c:pt>
                <c:pt idx="311">
                  <c:v>1.2328329244176385E-2</c:v>
                </c:pt>
                <c:pt idx="312">
                  <c:v>1.2328329244176385E-2</c:v>
                </c:pt>
                <c:pt idx="313">
                  <c:v>1.4812745403649193E-2</c:v>
                </c:pt>
                <c:pt idx="314">
                  <c:v>1.4390863414304752E-2</c:v>
                </c:pt>
                <c:pt idx="315">
                  <c:v>1.5000248510024499E-2</c:v>
                </c:pt>
                <c:pt idx="316">
                  <c:v>1.0125167744266536E-2</c:v>
                </c:pt>
                <c:pt idx="317">
                  <c:v>1.2984590116489957E-2</c:v>
                </c:pt>
                <c:pt idx="318">
                  <c:v>1.2187701914394906E-2</c:v>
                </c:pt>
                <c:pt idx="319">
                  <c:v>9.7501615315159235E-3</c:v>
                </c:pt>
                <c:pt idx="320">
                  <c:v>1.2422080797364038E-2</c:v>
                </c:pt>
                <c:pt idx="321">
                  <c:v>6.7501118295110237E-3</c:v>
                </c:pt>
                <c:pt idx="322">
                  <c:v>1.3640850988803528E-2</c:v>
                </c:pt>
                <c:pt idx="323">
                  <c:v>1.1109559052736894E-2</c:v>
                </c:pt>
                <c:pt idx="324">
                  <c:v>9.2814037655776591E-3</c:v>
                </c:pt>
                <c:pt idx="325">
                  <c:v>2.1469105679972563E-2</c:v>
                </c:pt>
                <c:pt idx="326">
                  <c:v>1.6125267148276334E-2</c:v>
                </c:pt>
                <c:pt idx="327">
                  <c:v>1.4203360307929446E-2</c:v>
                </c:pt>
                <c:pt idx="328">
                  <c:v>1.2000198808019599E-2</c:v>
                </c:pt>
                <c:pt idx="329">
                  <c:v>1.0875180169767762E-2</c:v>
                </c:pt>
                <c:pt idx="330">
                  <c:v>1.809404976521705E-2</c:v>
                </c:pt>
                <c:pt idx="331">
                  <c:v>1.3172093222865264E-2</c:v>
                </c:pt>
                <c:pt idx="332">
                  <c:v>9.0001491060146994E-3</c:v>
                </c:pt>
                <c:pt idx="333">
                  <c:v>7.2188695954492899E-3</c:v>
                </c:pt>
                <c:pt idx="334">
                  <c:v>1.3593975212209701E-2</c:v>
                </c:pt>
                <c:pt idx="335">
                  <c:v>1.4625242297273886E-2</c:v>
                </c:pt>
                <c:pt idx="336">
                  <c:v>1.0922055946361588E-2</c:v>
                </c:pt>
                <c:pt idx="337">
                  <c:v>1.1578316818675159E-2</c:v>
                </c:pt>
                <c:pt idx="338">
                  <c:v>7.3126211486369431E-3</c:v>
                </c:pt>
                <c:pt idx="339">
                  <c:v>1.2515832350551691E-2</c:v>
                </c:pt>
                <c:pt idx="340">
                  <c:v>1.3312720552646741E-2</c:v>
                </c:pt>
                <c:pt idx="341">
                  <c:v>1.0922055946361588E-2</c:v>
                </c:pt>
                <c:pt idx="342">
                  <c:v>1.3359596329240568E-2</c:v>
                </c:pt>
                <c:pt idx="343">
                  <c:v>8.3907640102949526E-3</c:v>
                </c:pt>
                <c:pt idx="344">
                  <c:v>7.07824226566781E-3</c:v>
                </c:pt>
                <c:pt idx="345">
                  <c:v>1.5187751616399806E-2</c:v>
                </c:pt>
                <c:pt idx="346">
                  <c:v>1.4578366520680059E-2</c:v>
                </c:pt>
                <c:pt idx="347">
                  <c:v>1.4578366520680059E-2</c:v>
                </c:pt>
                <c:pt idx="348">
                  <c:v>8.5313913400764333E-3</c:v>
                </c:pt>
                <c:pt idx="349">
                  <c:v>8.7188944464517398E-3</c:v>
                </c:pt>
                <c:pt idx="350">
                  <c:v>9.4220310953591381E-3</c:v>
                </c:pt>
                <c:pt idx="351">
                  <c:v>1.2187701914394906E-2</c:v>
                </c:pt>
                <c:pt idx="352">
                  <c:v>1.1015807499549241E-2</c:v>
                </c:pt>
                <c:pt idx="353">
                  <c:v>1.115643482933072E-2</c:v>
                </c:pt>
                <c:pt idx="354">
                  <c:v>2.5969180232979915E-2</c:v>
                </c:pt>
                <c:pt idx="355">
                  <c:v>1.9312819956656541E-2</c:v>
                </c:pt>
                <c:pt idx="356">
                  <c:v>1.5234627392993631E-2</c:v>
                </c:pt>
                <c:pt idx="357">
                  <c:v>1.1343937935706027E-2</c:v>
                </c:pt>
                <c:pt idx="358">
                  <c:v>1.1765819925050465E-2</c:v>
                </c:pt>
                <c:pt idx="359">
                  <c:v>9.93766463789123E-3</c:v>
                </c:pt>
                <c:pt idx="360">
                  <c:v>7.7345031379813826E-3</c:v>
                </c:pt>
                <c:pt idx="361">
                  <c:v>6.5157329465418924E-3</c:v>
                </c:pt>
                <c:pt idx="362">
                  <c:v>1.5375254722775112E-2</c:v>
                </c:pt>
                <c:pt idx="363">
                  <c:v>1.0875180169767762E-2</c:v>
                </c:pt>
                <c:pt idx="364">
                  <c:v>1.0687677063392456E-2</c:v>
                </c:pt>
                <c:pt idx="365">
                  <c:v>9.0470248826085252E-3</c:v>
                </c:pt>
                <c:pt idx="366">
                  <c:v>1.0453298180423322E-2</c:v>
                </c:pt>
                <c:pt idx="367">
                  <c:v>6.4219813933542392E-3</c:v>
                </c:pt>
                <c:pt idx="368">
                  <c:v>1.2468956573957865E-2</c:v>
                </c:pt>
                <c:pt idx="369">
                  <c:v>1.1953323031425772E-2</c:v>
                </c:pt>
                <c:pt idx="370">
                  <c:v>1.0593925510204803E-2</c:v>
                </c:pt>
                <c:pt idx="371">
                  <c:v>8.5782671166702591E-3</c:v>
                </c:pt>
                <c:pt idx="372">
                  <c:v>1.1109559052736894E-2</c:v>
                </c:pt>
                <c:pt idx="373">
                  <c:v>9.1876522123900059E-3</c:v>
                </c:pt>
                <c:pt idx="374">
                  <c:v>1.1109559052736894E-2</c:v>
                </c:pt>
                <c:pt idx="375">
                  <c:v>6.3282298401665859E-3</c:v>
                </c:pt>
                <c:pt idx="376">
                  <c:v>7.9688820209505157E-3</c:v>
                </c:pt>
                <c:pt idx="377">
                  <c:v>1.1859571478238119E-2</c:v>
                </c:pt>
                <c:pt idx="378">
                  <c:v>1.1906447254831946E-2</c:v>
                </c:pt>
                <c:pt idx="379">
                  <c:v>9.2345279889838316E-3</c:v>
                </c:pt>
                <c:pt idx="380">
                  <c:v>9.1876522123900059E-3</c:v>
                </c:pt>
                <c:pt idx="381">
                  <c:v>7.5938758081999028E-3</c:v>
                </c:pt>
                <c:pt idx="382">
                  <c:v>1.4531490744086233E-2</c:v>
                </c:pt>
                <c:pt idx="383">
                  <c:v>1.0031416191078883E-2</c:v>
                </c:pt>
                <c:pt idx="384">
                  <c:v>1.3968981424960314E-2</c:v>
                </c:pt>
                <c:pt idx="385">
                  <c:v>7.8751304677628624E-3</c:v>
                </c:pt>
                <c:pt idx="386">
                  <c:v>1.2468956573957865E-2</c:v>
                </c:pt>
                <c:pt idx="387">
                  <c:v>1.415648453133562E-2</c:v>
                </c:pt>
                <c:pt idx="388">
                  <c:v>1.1625192595268986E-2</c:v>
                </c:pt>
                <c:pt idx="389">
                  <c:v>8.0626335741381672E-3</c:v>
                </c:pt>
                <c:pt idx="390">
                  <c:v>8.1095093507319947E-3</c:v>
                </c:pt>
                <c:pt idx="391">
                  <c:v>1.0500173957017149E-2</c:v>
                </c:pt>
                <c:pt idx="392">
                  <c:v>7.1251180422616366E-3</c:v>
                </c:pt>
                <c:pt idx="393">
                  <c:v>6.2813540635727593E-3</c:v>
                </c:pt>
                <c:pt idx="394">
                  <c:v>5.4375900848838811E-3</c:v>
                </c:pt>
                <c:pt idx="395">
                  <c:v>8.8595217762332187E-3</c:v>
                </c:pt>
                <c:pt idx="396">
                  <c:v>1.2093950361207252E-2</c:v>
                </c:pt>
                <c:pt idx="397">
                  <c:v>1.1390813712299852E-2</c:v>
                </c:pt>
                <c:pt idx="398">
                  <c:v>9.7970373081097493E-3</c:v>
                </c:pt>
              </c:numCache>
            </c:numRef>
          </c:yVal>
          <c:smooth val="0"/>
        </c:ser>
        <c:ser>
          <c:idx val="5"/>
          <c:order val="5"/>
          <c:spPr>
            <a:ln>
              <a:solidFill>
                <a:schemeClr val="tx2"/>
              </a:solidFill>
            </a:ln>
          </c:spPr>
          <c:marker>
            <c:symbol val="square"/>
            <c:size val="5"/>
            <c:spPr>
              <a:solidFill>
                <a:schemeClr val="tx2"/>
              </a:solidFill>
              <a:ln>
                <a:solidFill>
                  <a:schemeClr val="accent2"/>
                </a:solidFill>
              </a:ln>
            </c:spPr>
          </c:marker>
          <c:xVal>
            <c:numRef>
              <c:f>'RG-Skim delta graphs'!$B$340:$B$738</c:f>
              <c:numCache>
                <c:formatCode>General</c:formatCode>
                <c:ptCount val="399"/>
                <c:pt idx="0">
                  <c:v>0.59552000000000005</c:v>
                </c:pt>
                <c:pt idx="1">
                  <c:v>0.42534</c:v>
                </c:pt>
                <c:pt idx="2">
                  <c:v>0.30401</c:v>
                </c:pt>
                <c:pt idx="3">
                  <c:v>0.20669000000000001</c:v>
                </c:pt>
                <c:pt idx="4">
                  <c:v>0.14960000000000001</c:v>
                </c:pt>
                <c:pt idx="5">
                  <c:v>0.11071</c:v>
                </c:pt>
                <c:pt idx="6">
                  <c:v>9.4880000000000006E-2</c:v>
                </c:pt>
                <c:pt idx="7">
                  <c:v>7.2220000000000006E-2</c:v>
                </c:pt>
                <c:pt idx="8">
                  <c:v>6.8739999999999996E-2</c:v>
                </c:pt>
                <c:pt idx="9">
                  <c:v>5.2580000000000002E-2</c:v>
                </c:pt>
                <c:pt idx="10">
                  <c:v>6.1129999999999997E-2</c:v>
                </c:pt>
                <c:pt idx="11">
                  <c:v>4.2259999999999999E-2</c:v>
                </c:pt>
                <c:pt idx="12">
                  <c:v>4.6469999999999997E-2</c:v>
                </c:pt>
                <c:pt idx="13">
                  <c:v>3.576E-2</c:v>
                </c:pt>
                <c:pt idx="14">
                  <c:v>4.3560000000000001E-2</c:v>
                </c:pt>
                <c:pt idx="15">
                  <c:v>3.0159999999999999E-2</c:v>
                </c:pt>
                <c:pt idx="16">
                  <c:v>3.3840000000000002E-2</c:v>
                </c:pt>
                <c:pt idx="17">
                  <c:v>2.6079999999999999E-2</c:v>
                </c:pt>
                <c:pt idx="18">
                  <c:v>3.0450000000000001E-2</c:v>
                </c:pt>
                <c:pt idx="19">
                  <c:v>2.3810000000000001E-2</c:v>
                </c:pt>
                <c:pt idx="20">
                  <c:v>2.7980000000000001E-2</c:v>
                </c:pt>
                <c:pt idx="21">
                  <c:v>2.0129999999999999E-2</c:v>
                </c:pt>
                <c:pt idx="22">
                  <c:v>2.317E-2</c:v>
                </c:pt>
                <c:pt idx="23">
                  <c:v>1.89E-2</c:v>
                </c:pt>
                <c:pt idx="24">
                  <c:v>2.2349999999999998E-2</c:v>
                </c:pt>
                <c:pt idx="25">
                  <c:v>1.746E-2</c:v>
                </c:pt>
                <c:pt idx="26">
                  <c:v>2.171E-2</c:v>
                </c:pt>
                <c:pt idx="27">
                  <c:v>1.4930000000000001E-2</c:v>
                </c:pt>
                <c:pt idx="28">
                  <c:v>1.814E-2</c:v>
                </c:pt>
                <c:pt idx="29">
                  <c:v>1.3650000000000001E-2</c:v>
                </c:pt>
                <c:pt idx="30">
                  <c:v>1.6029999999999999E-2</c:v>
                </c:pt>
                <c:pt idx="31">
                  <c:v>1.278E-2</c:v>
                </c:pt>
                <c:pt idx="32">
                  <c:v>1.3899999999999999E-2</c:v>
                </c:pt>
                <c:pt idx="33">
                  <c:v>1.1440000000000001E-2</c:v>
                </c:pt>
                <c:pt idx="34">
                  <c:v>1.3259999999999999E-2</c:v>
                </c:pt>
                <c:pt idx="35">
                  <c:v>1.074E-2</c:v>
                </c:pt>
                <c:pt idx="36">
                  <c:v>1.2109999999999999E-2</c:v>
                </c:pt>
                <c:pt idx="37">
                  <c:v>1.031E-2</c:v>
                </c:pt>
                <c:pt idx="38">
                  <c:v>1.183E-2</c:v>
                </c:pt>
                <c:pt idx="39">
                  <c:v>8.9200000000000008E-3</c:v>
                </c:pt>
                <c:pt idx="40">
                  <c:v>1.159E-2</c:v>
                </c:pt>
                <c:pt idx="41">
                  <c:v>8.1499999999999993E-3</c:v>
                </c:pt>
                <c:pt idx="42">
                  <c:v>1.24E-2</c:v>
                </c:pt>
                <c:pt idx="43">
                  <c:v>7.8799999999999999E-3</c:v>
                </c:pt>
                <c:pt idx="44">
                  <c:v>8.8599999999999998E-3</c:v>
                </c:pt>
                <c:pt idx="45">
                  <c:v>7.1799999999999998E-3</c:v>
                </c:pt>
                <c:pt idx="46">
                  <c:v>1.0120000000000001E-2</c:v>
                </c:pt>
                <c:pt idx="47">
                  <c:v>6.8399999999999997E-3</c:v>
                </c:pt>
                <c:pt idx="48">
                  <c:v>7.3099999999999997E-3</c:v>
                </c:pt>
                <c:pt idx="49">
                  <c:v>6.1900000000000002E-3</c:v>
                </c:pt>
                <c:pt idx="50">
                  <c:v>6.9199999999999999E-3</c:v>
                </c:pt>
                <c:pt idx="51">
                  <c:v>5.8500000000000002E-3</c:v>
                </c:pt>
                <c:pt idx="52">
                  <c:v>6.3899999999999998E-3</c:v>
                </c:pt>
                <c:pt idx="53">
                  <c:v>6.13E-3</c:v>
                </c:pt>
                <c:pt idx="54">
                  <c:v>6.45E-3</c:v>
                </c:pt>
                <c:pt idx="55">
                  <c:v>5.4999999999999997E-3</c:v>
                </c:pt>
                <c:pt idx="56">
                  <c:v>6.3699999999999998E-3</c:v>
                </c:pt>
                <c:pt idx="57">
                  <c:v>5.1599999999999997E-3</c:v>
                </c:pt>
                <c:pt idx="58">
                  <c:v>6.2100000000000002E-3</c:v>
                </c:pt>
                <c:pt idx="59">
                  <c:v>4.62E-3</c:v>
                </c:pt>
                <c:pt idx="60">
                  <c:v>5.1599999999999997E-3</c:v>
                </c:pt>
                <c:pt idx="61">
                  <c:v>4.5599999999999998E-3</c:v>
                </c:pt>
                <c:pt idx="62">
                  <c:v>5.94E-3</c:v>
                </c:pt>
                <c:pt idx="63">
                  <c:v>4.3699999999999998E-3</c:v>
                </c:pt>
                <c:pt idx="64">
                  <c:v>4.7499999999999999E-3</c:v>
                </c:pt>
                <c:pt idx="65">
                  <c:v>4.0200000000000001E-3</c:v>
                </c:pt>
                <c:pt idx="66">
                  <c:v>4.7499999999999999E-3</c:v>
                </c:pt>
                <c:pt idx="67">
                  <c:v>4.1900000000000001E-3</c:v>
                </c:pt>
                <c:pt idx="68">
                  <c:v>4.64E-3</c:v>
                </c:pt>
                <c:pt idx="69">
                  <c:v>3.7399999999999998E-3</c:v>
                </c:pt>
                <c:pt idx="70">
                  <c:v>4.8399999999999997E-3</c:v>
                </c:pt>
                <c:pt idx="71">
                  <c:v>3.5699999999999998E-3</c:v>
                </c:pt>
                <c:pt idx="72">
                  <c:v>3.82E-3</c:v>
                </c:pt>
                <c:pt idx="73">
                  <c:v>3.29E-3</c:v>
                </c:pt>
                <c:pt idx="74">
                  <c:v>3.7399999999999998E-3</c:v>
                </c:pt>
                <c:pt idx="75">
                  <c:v>3.5500000000000002E-3</c:v>
                </c:pt>
                <c:pt idx="76">
                  <c:v>3.48E-3</c:v>
                </c:pt>
                <c:pt idx="77">
                  <c:v>3.62E-3</c:v>
                </c:pt>
                <c:pt idx="78">
                  <c:v>3.0699999999999998E-3</c:v>
                </c:pt>
                <c:pt idx="79">
                  <c:v>3.7499999999999999E-3</c:v>
                </c:pt>
                <c:pt idx="80">
                  <c:v>3.0699999999999998E-3</c:v>
                </c:pt>
                <c:pt idx="81">
                  <c:v>3.9300000000000003E-3</c:v>
                </c:pt>
                <c:pt idx="82">
                  <c:v>2.8400000000000001E-3</c:v>
                </c:pt>
                <c:pt idx="83">
                  <c:v>3.3800000000000002E-3</c:v>
                </c:pt>
                <c:pt idx="84">
                  <c:v>2.6700000000000001E-3</c:v>
                </c:pt>
                <c:pt idx="85">
                  <c:v>3.7599999999999999E-3</c:v>
                </c:pt>
                <c:pt idx="86">
                  <c:v>2.6800000000000001E-3</c:v>
                </c:pt>
                <c:pt idx="87">
                  <c:v>3.3999999999999998E-3</c:v>
                </c:pt>
                <c:pt idx="88">
                  <c:v>2.4299999999999999E-3</c:v>
                </c:pt>
                <c:pt idx="89">
                  <c:v>2.99E-3</c:v>
                </c:pt>
                <c:pt idx="90">
                  <c:v>2.5000000000000001E-3</c:v>
                </c:pt>
                <c:pt idx="91">
                  <c:v>2.6900000000000001E-3</c:v>
                </c:pt>
                <c:pt idx="92">
                  <c:v>2.33E-3</c:v>
                </c:pt>
                <c:pt idx="93">
                  <c:v>2.5999999999999999E-3</c:v>
                </c:pt>
                <c:pt idx="94">
                  <c:v>2.47E-3</c:v>
                </c:pt>
                <c:pt idx="95">
                  <c:v>2.3500000000000001E-3</c:v>
                </c:pt>
                <c:pt idx="96">
                  <c:v>2.9499999999999999E-3</c:v>
                </c:pt>
                <c:pt idx="97">
                  <c:v>2.2200000000000002E-3</c:v>
                </c:pt>
                <c:pt idx="98">
                  <c:v>2.7299999999999998E-3</c:v>
                </c:pt>
                <c:pt idx="99">
                  <c:v>2.0799999999999998E-3</c:v>
                </c:pt>
                <c:pt idx="100">
                  <c:v>2.16E-3</c:v>
                </c:pt>
                <c:pt idx="101">
                  <c:v>2.3900000000000002E-3</c:v>
                </c:pt>
                <c:pt idx="102">
                  <c:v>2.0400000000000001E-3</c:v>
                </c:pt>
                <c:pt idx="103">
                  <c:v>2.5100000000000001E-3</c:v>
                </c:pt>
                <c:pt idx="104">
                  <c:v>1.91E-3</c:v>
                </c:pt>
                <c:pt idx="105">
                  <c:v>2.4099999999999998E-3</c:v>
                </c:pt>
                <c:pt idx="106">
                  <c:v>1.8E-3</c:v>
                </c:pt>
                <c:pt idx="107">
                  <c:v>2.5300000000000001E-3</c:v>
                </c:pt>
                <c:pt idx="108">
                  <c:v>1.8400000000000001E-3</c:v>
                </c:pt>
                <c:pt idx="109">
                  <c:v>2.2399999999999998E-3</c:v>
                </c:pt>
                <c:pt idx="110">
                  <c:v>1.7099999999999999E-3</c:v>
                </c:pt>
                <c:pt idx="111">
                  <c:v>1.9E-3</c:v>
                </c:pt>
                <c:pt idx="112">
                  <c:v>1.83E-3</c:v>
                </c:pt>
                <c:pt idx="113">
                  <c:v>1.6900000000000001E-3</c:v>
                </c:pt>
                <c:pt idx="114">
                  <c:v>2.3700000000000001E-3</c:v>
                </c:pt>
                <c:pt idx="115">
                  <c:v>1.73E-3</c:v>
                </c:pt>
                <c:pt idx="116">
                  <c:v>1.8799999999999999E-3</c:v>
                </c:pt>
                <c:pt idx="117">
                  <c:v>1.5900000000000001E-3</c:v>
                </c:pt>
                <c:pt idx="118">
                  <c:v>1.7600000000000001E-3</c:v>
                </c:pt>
                <c:pt idx="119">
                  <c:v>1.5200000000000001E-3</c:v>
                </c:pt>
                <c:pt idx="120">
                  <c:v>1.9499999999999999E-3</c:v>
                </c:pt>
                <c:pt idx="121">
                  <c:v>1.49E-3</c:v>
                </c:pt>
                <c:pt idx="122">
                  <c:v>1.9499999999999999E-3</c:v>
                </c:pt>
                <c:pt idx="123">
                  <c:v>1.4300000000000001E-3</c:v>
                </c:pt>
                <c:pt idx="124">
                  <c:v>1.56E-3</c:v>
                </c:pt>
                <c:pt idx="125">
                  <c:v>1.48E-3</c:v>
                </c:pt>
                <c:pt idx="126">
                  <c:v>1.5100000000000001E-3</c:v>
                </c:pt>
                <c:pt idx="127">
                  <c:v>1.5399999999999999E-3</c:v>
                </c:pt>
                <c:pt idx="128">
                  <c:v>1.39E-3</c:v>
                </c:pt>
                <c:pt idx="129">
                  <c:v>1.72E-3</c:v>
                </c:pt>
                <c:pt idx="130">
                  <c:v>1.2999999999999999E-3</c:v>
                </c:pt>
                <c:pt idx="131">
                  <c:v>1.6100000000000001E-3</c:v>
                </c:pt>
                <c:pt idx="132">
                  <c:v>1.3600000000000001E-3</c:v>
                </c:pt>
                <c:pt idx="133">
                  <c:v>1.57E-3</c:v>
                </c:pt>
                <c:pt idx="134">
                  <c:v>1.3699999999999999E-3</c:v>
                </c:pt>
                <c:pt idx="135">
                  <c:v>1.4300000000000001E-3</c:v>
                </c:pt>
                <c:pt idx="136">
                  <c:v>1.3799999999999999E-3</c:v>
                </c:pt>
                <c:pt idx="137">
                  <c:v>1.47E-3</c:v>
                </c:pt>
                <c:pt idx="138">
                  <c:v>1.2099999999999999E-3</c:v>
                </c:pt>
                <c:pt idx="139">
                  <c:v>1.5399999999999999E-3</c:v>
                </c:pt>
                <c:pt idx="140">
                  <c:v>1.1900000000000001E-3</c:v>
                </c:pt>
                <c:pt idx="141">
                  <c:v>1.24E-3</c:v>
                </c:pt>
                <c:pt idx="142">
                  <c:v>1.15E-3</c:v>
                </c:pt>
                <c:pt idx="143">
                  <c:v>1.4E-3</c:v>
                </c:pt>
                <c:pt idx="144">
                  <c:v>1.15E-3</c:v>
                </c:pt>
                <c:pt idx="145">
                  <c:v>1.33E-3</c:v>
                </c:pt>
                <c:pt idx="146">
                  <c:v>1.17E-3</c:v>
                </c:pt>
                <c:pt idx="147">
                  <c:v>1.24E-3</c:v>
                </c:pt>
                <c:pt idx="148">
                  <c:v>1.1999999999999999E-3</c:v>
                </c:pt>
                <c:pt idx="149">
                  <c:v>1.1299999999999999E-3</c:v>
                </c:pt>
                <c:pt idx="150">
                  <c:v>1.1800000000000001E-3</c:v>
                </c:pt>
                <c:pt idx="151">
                  <c:v>1.1800000000000001E-3</c:v>
                </c:pt>
                <c:pt idx="152">
                  <c:v>1.09E-3</c:v>
                </c:pt>
                <c:pt idx="153">
                  <c:v>1.15E-3</c:v>
                </c:pt>
                <c:pt idx="154">
                  <c:v>1.09E-3</c:v>
                </c:pt>
                <c:pt idx="155">
                  <c:v>1.15E-3</c:v>
                </c:pt>
                <c:pt idx="156">
                  <c:v>1.01E-3</c:v>
                </c:pt>
                <c:pt idx="157">
                  <c:v>1.06E-3</c:v>
                </c:pt>
                <c:pt idx="158">
                  <c:v>1.1100000000000001E-3</c:v>
                </c:pt>
                <c:pt idx="159">
                  <c:v>9.5E-4</c:v>
                </c:pt>
                <c:pt idx="160">
                  <c:v>1.17E-3</c:v>
                </c:pt>
                <c:pt idx="161">
                  <c:v>1E-3</c:v>
                </c:pt>
                <c:pt idx="162">
                  <c:v>1.1100000000000001E-3</c:v>
                </c:pt>
                <c:pt idx="163">
                  <c:v>9.2000000000000003E-4</c:v>
                </c:pt>
                <c:pt idx="164">
                  <c:v>1.1000000000000001E-3</c:v>
                </c:pt>
                <c:pt idx="165">
                  <c:v>9.3999999999999997E-4</c:v>
                </c:pt>
                <c:pt idx="166">
                  <c:v>1.0300000000000001E-3</c:v>
                </c:pt>
                <c:pt idx="167">
                  <c:v>8.9999999999999998E-4</c:v>
                </c:pt>
                <c:pt idx="168">
                  <c:v>1E-3</c:v>
                </c:pt>
                <c:pt idx="169">
                  <c:v>9.3000000000000005E-4</c:v>
                </c:pt>
                <c:pt idx="170">
                  <c:v>1.1100000000000001E-3</c:v>
                </c:pt>
                <c:pt idx="171">
                  <c:v>8.8000000000000003E-4</c:v>
                </c:pt>
                <c:pt idx="172">
                  <c:v>1.08E-3</c:v>
                </c:pt>
                <c:pt idx="173">
                  <c:v>1.06E-3</c:v>
                </c:pt>
                <c:pt idx="174">
                  <c:v>1.01E-3</c:v>
                </c:pt>
                <c:pt idx="175">
                  <c:v>9.6000000000000002E-4</c:v>
                </c:pt>
                <c:pt idx="176">
                  <c:v>9.2000000000000003E-4</c:v>
                </c:pt>
                <c:pt idx="177">
                  <c:v>9.2000000000000003E-4</c:v>
                </c:pt>
                <c:pt idx="178">
                  <c:v>8.1999999999999998E-4</c:v>
                </c:pt>
                <c:pt idx="179">
                  <c:v>8.9999999999999998E-4</c:v>
                </c:pt>
                <c:pt idx="180">
                  <c:v>8.4999999999999995E-4</c:v>
                </c:pt>
                <c:pt idx="181">
                  <c:v>7.9000000000000001E-4</c:v>
                </c:pt>
                <c:pt idx="182">
                  <c:v>8.8999999999999995E-4</c:v>
                </c:pt>
                <c:pt idx="183">
                  <c:v>7.6000000000000004E-4</c:v>
                </c:pt>
                <c:pt idx="184">
                  <c:v>7.5000000000000002E-4</c:v>
                </c:pt>
                <c:pt idx="185">
                  <c:v>1.0399999999999999E-3</c:v>
                </c:pt>
                <c:pt idx="186">
                  <c:v>7.7999999999999999E-4</c:v>
                </c:pt>
                <c:pt idx="187">
                  <c:v>7.9000000000000001E-4</c:v>
                </c:pt>
                <c:pt idx="188">
                  <c:v>8.8999999999999995E-4</c:v>
                </c:pt>
                <c:pt idx="189">
                  <c:v>7.1000000000000002E-4</c:v>
                </c:pt>
                <c:pt idx="190">
                  <c:v>8.1999999999999998E-4</c:v>
                </c:pt>
                <c:pt idx="191">
                  <c:v>7.2999999999999996E-4</c:v>
                </c:pt>
                <c:pt idx="192">
                  <c:v>8.0999999999999996E-4</c:v>
                </c:pt>
                <c:pt idx="193">
                  <c:v>7.5000000000000002E-4</c:v>
                </c:pt>
                <c:pt idx="194">
                  <c:v>7.6999999999999996E-4</c:v>
                </c:pt>
                <c:pt idx="195">
                  <c:v>8.4999999999999995E-4</c:v>
                </c:pt>
                <c:pt idx="196">
                  <c:v>7.1000000000000002E-4</c:v>
                </c:pt>
                <c:pt idx="197">
                  <c:v>8.0999999999999996E-4</c:v>
                </c:pt>
                <c:pt idx="198">
                  <c:v>7.5000000000000002E-4</c:v>
                </c:pt>
                <c:pt idx="199">
                  <c:v>7.2000000000000005E-4</c:v>
                </c:pt>
                <c:pt idx="200">
                  <c:v>7.6000000000000004E-4</c:v>
                </c:pt>
                <c:pt idx="201">
                  <c:v>7.6999999999999996E-4</c:v>
                </c:pt>
                <c:pt idx="202">
                  <c:v>7.1000000000000002E-4</c:v>
                </c:pt>
                <c:pt idx="203">
                  <c:v>7.5000000000000002E-4</c:v>
                </c:pt>
                <c:pt idx="204">
                  <c:v>6.8999999999999997E-4</c:v>
                </c:pt>
                <c:pt idx="205">
                  <c:v>7.2000000000000005E-4</c:v>
                </c:pt>
                <c:pt idx="206">
                  <c:v>6.4999999999999997E-4</c:v>
                </c:pt>
                <c:pt idx="207">
                  <c:v>7.3999999999999999E-4</c:v>
                </c:pt>
                <c:pt idx="208">
                  <c:v>7.6000000000000004E-4</c:v>
                </c:pt>
                <c:pt idx="209">
                  <c:v>6.4999999999999997E-4</c:v>
                </c:pt>
                <c:pt idx="210">
                  <c:v>6.0999999999999997E-4</c:v>
                </c:pt>
                <c:pt idx="211">
                  <c:v>7.9000000000000001E-4</c:v>
                </c:pt>
                <c:pt idx="212">
                  <c:v>6.0999999999999997E-4</c:v>
                </c:pt>
                <c:pt idx="213">
                  <c:v>6.6E-4</c:v>
                </c:pt>
                <c:pt idx="214">
                  <c:v>6.6E-4</c:v>
                </c:pt>
                <c:pt idx="215">
                  <c:v>6.2E-4</c:v>
                </c:pt>
                <c:pt idx="216">
                  <c:v>7.2999999999999996E-4</c:v>
                </c:pt>
                <c:pt idx="217">
                  <c:v>5.9000000000000003E-4</c:v>
                </c:pt>
                <c:pt idx="218">
                  <c:v>6.6E-4</c:v>
                </c:pt>
                <c:pt idx="219">
                  <c:v>8.3000000000000001E-4</c:v>
                </c:pt>
                <c:pt idx="220">
                  <c:v>6.2E-4</c:v>
                </c:pt>
                <c:pt idx="221">
                  <c:v>6.8999999999999997E-4</c:v>
                </c:pt>
                <c:pt idx="222">
                  <c:v>5.5999999999999995E-4</c:v>
                </c:pt>
                <c:pt idx="223">
                  <c:v>6.4999999999999997E-4</c:v>
                </c:pt>
                <c:pt idx="224">
                  <c:v>5.5999999999999995E-4</c:v>
                </c:pt>
                <c:pt idx="225">
                  <c:v>7.3999999999999999E-4</c:v>
                </c:pt>
                <c:pt idx="226">
                  <c:v>5.8E-4</c:v>
                </c:pt>
                <c:pt idx="227">
                  <c:v>5.9999999999999995E-4</c:v>
                </c:pt>
                <c:pt idx="228">
                  <c:v>6.7000000000000002E-4</c:v>
                </c:pt>
                <c:pt idx="229">
                  <c:v>5.5000000000000003E-4</c:v>
                </c:pt>
                <c:pt idx="230">
                  <c:v>7.2999999999999996E-4</c:v>
                </c:pt>
                <c:pt idx="231">
                  <c:v>5.8E-4</c:v>
                </c:pt>
                <c:pt idx="232">
                  <c:v>5.4000000000000001E-4</c:v>
                </c:pt>
                <c:pt idx="233">
                  <c:v>6.3000000000000003E-4</c:v>
                </c:pt>
                <c:pt idx="234">
                  <c:v>5.4000000000000001E-4</c:v>
                </c:pt>
                <c:pt idx="235">
                  <c:v>5.1999999999999995E-4</c:v>
                </c:pt>
                <c:pt idx="236">
                  <c:v>5.1000000000000004E-4</c:v>
                </c:pt>
                <c:pt idx="237">
                  <c:v>6.3000000000000003E-4</c:v>
                </c:pt>
                <c:pt idx="238">
                  <c:v>5.1999999999999995E-4</c:v>
                </c:pt>
                <c:pt idx="239">
                  <c:v>6.7000000000000002E-4</c:v>
                </c:pt>
                <c:pt idx="240">
                  <c:v>6.2E-4</c:v>
                </c:pt>
                <c:pt idx="241">
                  <c:v>5.8E-4</c:v>
                </c:pt>
                <c:pt idx="242">
                  <c:v>5.8E-4</c:v>
                </c:pt>
                <c:pt idx="243">
                  <c:v>4.8999999999999998E-4</c:v>
                </c:pt>
                <c:pt idx="244">
                  <c:v>7.2000000000000005E-4</c:v>
                </c:pt>
                <c:pt idx="245">
                  <c:v>5.1999999999999995E-4</c:v>
                </c:pt>
                <c:pt idx="246">
                  <c:v>5.4000000000000001E-4</c:v>
                </c:pt>
                <c:pt idx="247">
                  <c:v>5.0000000000000001E-4</c:v>
                </c:pt>
                <c:pt idx="248">
                  <c:v>7.9000000000000001E-4</c:v>
                </c:pt>
                <c:pt idx="249">
                  <c:v>5.9999999999999995E-4</c:v>
                </c:pt>
                <c:pt idx="250">
                  <c:v>5.5000000000000003E-4</c:v>
                </c:pt>
                <c:pt idx="251">
                  <c:v>5.5999999999999995E-4</c:v>
                </c:pt>
                <c:pt idx="252">
                  <c:v>4.8999999999999998E-4</c:v>
                </c:pt>
                <c:pt idx="253">
                  <c:v>5.0000000000000001E-4</c:v>
                </c:pt>
                <c:pt idx="254">
                  <c:v>5.4000000000000001E-4</c:v>
                </c:pt>
                <c:pt idx="255">
                  <c:v>4.4999999999999999E-4</c:v>
                </c:pt>
                <c:pt idx="256">
                  <c:v>5.4000000000000001E-4</c:v>
                </c:pt>
                <c:pt idx="257">
                  <c:v>4.4999999999999999E-4</c:v>
                </c:pt>
                <c:pt idx="258">
                  <c:v>6.3000000000000003E-4</c:v>
                </c:pt>
                <c:pt idx="259">
                  <c:v>4.8000000000000001E-4</c:v>
                </c:pt>
                <c:pt idx="260">
                  <c:v>4.8999999999999998E-4</c:v>
                </c:pt>
                <c:pt idx="261">
                  <c:v>4.2999999999999999E-4</c:v>
                </c:pt>
                <c:pt idx="262">
                  <c:v>4.6000000000000001E-4</c:v>
                </c:pt>
                <c:pt idx="263">
                  <c:v>5.9000000000000003E-4</c:v>
                </c:pt>
                <c:pt idx="264">
                  <c:v>4.8999999999999998E-4</c:v>
                </c:pt>
                <c:pt idx="265">
                  <c:v>5.1999999999999995E-4</c:v>
                </c:pt>
                <c:pt idx="266">
                  <c:v>4.4000000000000002E-4</c:v>
                </c:pt>
                <c:pt idx="267">
                  <c:v>5.0000000000000001E-4</c:v>
                </c:pt>
                <c:pt idx="268">
                  <c:v>5.1999999999999995E-4</c:v>
                </c:pt>
                <c:pt idx="269">
                  <c:v>4.6999999999999999E-4</c:v>
                </c:pt>
                <c:pt idx="270">
                  <c:v>4.4000000000000002E-4</c:v>
                </c:pt>
                <c:pt idx="271">
                  <c:v>4.2000000000000002E-4</c:v>
                </c:pt>
                <c:pt idx="272">
                  <c:v>4.6000000000000001E-4</c:v>
                </c:pt>
                <c:pt idx="273">
                  <c:v>4.4000000000000002E-4</c:v>
                </c:pt>
                <c:pt idx="274">
                  <c:v>4.8000000000000001E-4</c:v>
                </c:pt>
                <c:pt idx="275">
                  <c:v>4.6000000000000001E-4</c:v>
                </c:pt>
                <c:pt idx="276">
                  <c:v>4.2000000000000002E-4</c:v>
                </c:pt>
                <c:pt idx="277">
                  <c:v>4.4000000000000002E-4</c:v>
                </c:pt>
                <c:pt idx="278">
                  <c:v>3.8000000000000002E-4</c:v>
                </c:pt>
                <c:pt idx="279">
                  <c:v>4.2999999999999999E-4</c:v>
                </c:pt>
                <c:pt idx="280">
                  <c:v>4.2000000000000002E-4</c:v>
                </c:pt>
                <c:pt idx="281">
                  <c:v>4.2000000000000002E-4</c:v>
                </c:pt>
                <c:pt idx="282">
                  <c:v>4.2000000000000002E-4</c:v>
                </c:pt>
                <c:pt idx="283">
                  <c:v>4.6000000000000001E-4</c:v>
                </c:pt>
                <c:pt idx="284">
                  <c:v>3.8999999999999999E-4</c:v>
                </c:pt>
                <c:pt idx="285">
                  <c:v>3.8000000000000002E-4</c:v>
                </c:pt>
                <c:pt idx="286">
                  <c:v>5.5999999999999995E-4</c:v>
                </c:pt>
                <c:pt idx="287">
                  <c:v>4.0000000000000002E-4</c:v>
                </c:pt>
                <c:pt idx="288">
                  <c:v>3.8000000000000002E-4</c:v>
                </c:pt>
                <c:pt idx="289">
                  <c:v>4.2999999999999999E-4</c:v>
                </c:pt>
                <c:pt idx="290">
                  <c:v>5.0000000000000001E-4</c:v>
                </c:pt>
                <c:pt idx="291">
                  <c:v>3.8999999999999999E-4</c:v>
                </c:pt>
                <c:pt idx="292">
                  <c:v>4.0000000000000002E-4</c:v>
                </c:pt>
                <c:pt idx="293">
                  <c:v>4.4999999999999999E-4</c:v>
                </c:pt>
                <c:pt idx="294">
                  <c:v>3.6000000000000002E-4</c:v>
                </c:pt>
                <c:pt idx="295">
                  <c:v>5.1999999999999995E-4</c:v>
                </c:pt>
                <c:pt idx="296">
                  <c:v>4.0999999999999999E-4</c:v>
                </c:pt>
                <c:pt idx="297">
                  <c:v>3.8000000000000002E-4</c:v>
                </c:pt>
                <c:pt idx="298">
                  <c:v>3.8999999999999999E-4</c:v>
                </c:pt>
                <c:pt idx="299">
                  <c:v>3.8000000000000002E-4</c:v>
                </c:pt>
                <c:pt idx="300">
                  <c:v>3.4000000000000002E-4</c:v>
                </c:pt>
                <c:pt idx="301">
                  <c:v>4.2999999999999999E-4</c:v>
                </c:pt>
                <c:pt idx="302">
                  <c:v>4.2000000000000002E-4</c:v>
                </c:pt>
                <c:pt idx="303">
                  <c:v>4.0999999999999999E-4</c:v>
                </c:pt>
                <c:pt idx="304">
                  <c:v>3.4000000000000002E-4</c:v>
                </c:pt>
                <c:pt idx="305">
                  <c:v>4.4000000000000002E-4</c:v>
                </c:pt>
                <c:pt idx="306">
                  <c:v>3.5E-4</c:v>
                </c:pt>
                <c:pt idx="307">
                  <c:v>4.0999999999999999E-4</c:v>
                </c:pt>
                <c:pt idx="308">
                  <c:v>4.2999999999999999E-4</c:v>
                </c:pt>
                <c:pt idx="309">
                  <c:v>3.6000000000000002E-4</c:v>
                </c:pt>
                <c:pt idx="310">
                  <c:v>4.0000000000000002E-4</c:v>
                </c:pt>
                <c:pt idx="311">
                  <c:v>3.1E-4</c:v>
                </c:pt>
                <c:pt idx="312">
                  <c:v>4.6000000000000001E-4</c:v>
                </c:pt>
                <c:pt idx="313">
                  <c:v>3.8999999999999999E-4</c:v>
                </c:pt>
                <c:pt idx="314">
                  <c:v>3.6999999999999999E-4</c:v>
                </c:pt>
                <c:pt idx="315">
                  <c:v>3.6000000000000002E-4</c:v>
                </c:pt>
                <c:pt idx="316">
                  <c:v>4.8999999999999998E-4</c:v>
                </c:pt>
                <c:pt idx="317">
                  <c:v>4.0000000000000002E-4</c:v>
                </c:pt>
                <c:pt idx="318">
                  <c:v>3.5E-4</c:v>
                </c:pt>
                <c:pt idx="319">
                  <c:v>3.6999999999999999E-4</c:v>
                </c:pt>
                <c:pt idx="320">
                  <c:v>3.1E-4</c:v>
                </c:pt>
                <c:pt idx="321">
                  <c:v>3.8999999999999999E-4</c:v>
                </c:pt>
                <c:pt idx="322">
                  <c:v>3.4000000000000002E-4</c:v>
                </c:pt>
                <c:pt idx="323">
                  <c:v>3.4000000000000002E-4</c:v>
                </c:pt>
                <c:pt idx="324">
                  <c:v>5.2999999999999998E-4</c:v>
                </c:pt>
                <c:pt idx="325">
                  <c:v>3.6999999999999999E-4</c:v>
                </c:pt>
                <c:pt idx="326">
                  <c:v>3.2000000000000003E-4</c:v>
                </c:pt>
                <c:pt idx="327">
                  <c:v>3.4000000000000002E-4</c:v>
                </c:pt>
                <c:pt idx="328">
                  <c:v>2.7999999999999998E-4</c:v>
                </c:pt>
                <c:pt idx="329">
                  <c:v>4.8999999999999998E-4</c:v>
                </c:pt>
                <c:pt idx="330">
                  <c:v>3.5E-4</c:v>
                </c:pt>
                <c:pt idx="331">
                  <c:v>3.2000000000000003E-4</c:v>
                </c:pt>
                <c:pt idx="332">
                  <c:v>2.7999999999999998E-4</c:v>
                </c:pt>
                <c:pt idx="333">
                  <c:v>5.5999999999999995E-4</c:v>
                </c:pt>
                <c:pt idx="334">
                  <c:v>3.6000000000000002E-4</c:v>
                </c:pt>
                <c:pt idx="335">
                  <c:v>3.1E-4</c:v>
                </c:pt>
                <c:pt idx="336">
                  <c:v>3.6999999999999999E-4</c:v>
                </c:pt>
                <c:pt idx="337">
                  <c:v>3.1E-4</c:v>
                </c:pt>
                <c:pt idx="338">
                  <c:v>2.9E-4</c:v>
                </c:pt>
                <c:pt idx="339">
                  <c:v>4.0000000000000002E-4</c:v>
                </c:pt>
                <c:pt idx="340">
                  <c:v>2.9999999999999997E-4</c:v>
                </c:pt>
                <c:pt idx="341">
                  <c:v>2.9999999999999997E-4</c:v>
                </c:pt>
                <c:pt idx="342">
                  <c:v>2.9E-4</c:v>
                </c:pt>
                <c:pt idx="343">
                  <c:v>2.9999999999999997E-4</c:v>
                </c:pt>
                <c:pt idx="344">
                  <c:v>4.2000000000000002E-4</c:v>
                </c:pt>
                <c:pt idx="345">
                  <c:v>2.9999999999999997E-4</c:v>
                </c:pt>
                <c:pt idx="346">
                  <c:v>4.4999999999999999E-4</c:v>
                </c:pt>
                <c:pt idx="347">
                  <c:v>3.2000000000000003E-4</c:v>
                </c:pt>
                <c:pt idx="348">
                  <c:v>2.7E-4</c:v>
                </c:pt>
                <c:pt idx="349">
                  <c:v>4.0999999999999999E-4</c:v>
                </c:pt>
                <c:pt idx="350">
                  <c:v>2.9999999999999997E-4</c:v>
                </c:pt>
                <c:pt idx="351">
                  <c:v>2.9999999999999997E-4</c:v>
                </c:pt>
                <c:pt idx="352">
                  <c:v>4.0999999999999999E-4</c:v>
                </c:pt>
                <c:pt idx="353">
                  <c:v>5.5000000000000003E-4</c:v>
                </c:pt>
                <c:pt idx="354">
                  <c:v>4.0999999999999999E-4</c:v>
                </c:pt>
                <c:pt idx="355">
                  <c:v>3.5E-4</c:v>
                </c:pt>
                <c:pt idx="356">
                  <c:v>3.8000000000000002E-4</c:v>
                </c:pt>
                <c:pt idx="357">
                  <c:v>3.3E-4</c:v>
                </c:pt>
                <c:pt idx="358">
                  <c:v>2.9E-4</c:v>
                </c:pt>
                <c:pt idx="359">
                  <c:v>2.5999999999999998E-4</c:v>
                </c:pt>
                <c:pt idx="360">
                  <c:v>2.7999999999999998E-4</c:v>
                </c:pt>
                <c:pt idx="361">
                  <c:v>3.8999999999999999E-4</c:v>
                </c:pt>
                <c:pt idx="362">
                  <c:v>2.7999999999999998E-4</c:v>
                </c:pt>
                <c:pt idx="363">
                  <c:v>2.7E-4</c:v>
                </c:pt>
                <c:pt idx="364">
                  <c:v>2.5000000000000001E-4</c:v>
                </c:pt>
                <c:pt idx="365">
                  <c:v>2.4000000000000001E-4</c:v>
                </c:pt>
                <c:pt idx="366">
                  <c:v>2.9999999999999997E-4</c:v>
                </c:pt>
                <c:pt idx="367">
                  <c:v>2.7E-4</c:v>
                </c:pt>
                <c:pt idx="368">
                  <c:v>2.7999999999999998E-4</c:v>
                </c:pt>
                <c:pt idx="369">
                  <c:v>2.9E-4</c:v>
                </c:pt>
                <c:pt idx="370">
                  <c:v>2.9E-4</c:v>
                </c:pt>
                <c:pt idx="371">
                  <c:v>2.9E-4</c:v>
                </c:pt>
                <c:pt idx="372">
                  <c:v>2.4000000000000001E-4</c:v>
                </c:pt>
                <c:pt idx="373">
                  <c:v>3.4000000000000002E-4</c:v>
                </c:pt>
                <c:pt idx="374">
                  <c:v>2.5999999999999998E-4</c:v>
                </c:pt>
                <c:pt idx="375">
                  <c:v>2.7999999999999998E-4</c:v>
                </c:pt>
                <c:pt idx="376">
                  <c:v>2.4000000000000001E-4</c:v>
                </c:pt>
                <c:pt idx="377">
                  <c:v>2.7999999999999998E-4</c:v>
                </c:pt>
                <c:pt idx="378">
                  <c:v>2.5999999999999998E-4</c:v>
                </c:pt>
                <c:pt idx="379">
                  <c:v>2.9999999999999997E-4</c:v>
                </c:pt>
                <c:pt idx="380">
                  <c:v>2.5999999999999998E-4</c:v>
                </c:pt>
                <c:pt idx="381">
                  <c:v>2.5999999999999998E-4</c:v>
                </c:pt>
                <c:pt idx="382">
                  <c:v>2.5000000000000001E-4</c:v>
                </c:pt>
                <c:pt idx="383">
                  <c:v>3.6000000000000002E-4</c:v>
                </c:pt>
                <c:pt idx="384">
                  <c:v>2.5999999999999998E-4</c:v>
                </c:pt>
                <c:pt idx="385">
                  <c:v>3.6000000000000002E-4</c:v>
                </c:pt>
                <c:pt idx="386">
                  <c:v>2.5000000000000001E-4</c:v>
                </c:pt>
                <c:pt idx="387">
                  <c:v>3.6999999999999999E-4</c:v>
                </c:pt>
                <c:pt idx="388">
                  <c:v>2.7E-4</c:v>
                </c:pt>
                <c:pt idx="389">
                  <c:v>2.7E-4</c:v>
                </c:pt>
                <c:pt idx="390">
                  <c:v>3.8000000000000002E-4</c:v>
                </c:pt>
                <c:pt idx="391">
                  <c:v>2.7E-4</c:v>
                </c:pt>
                <c:pt idx="392">
                  <c:v>2.4000000000000001E-4</c:v>
                </c:pt>
                <c:pt idx="393">
                  <c:v>2.3000000000000001E-4</c:v>
                </c:pt>
                <c:pt idx="394">
                  <c:v>2.5999999999999998E-4</c:v>
                </c:pt>
                <c:pt idx="395">
                  <c:v>2.3000000000000001E-4</c:v>
                </c:pt>
                <c:pt idx="396">
                  <c:v>2.7E-4</c:v>
                </c:pt>
                <c:pt idx="397">
                  <c:v>2.2000000000000001E-4</c:v>
                </c:pt>
                <c:pt idx="398">
                  <c:v>2.5000000000000001E-4</c:v>
                </c:pt>
              </c:numCache>
            </c:numRef>
          </c:xVal>
          <c:yVal>
            <c:numRef>
              <c:f>'RG-Skim delta graphs'!$D$340:$D$738</c:f>
              <c:numCache>
                <c:formatCode>General</c:formatCode>
                <c:ptCount val="399"/>
                <c:pt idx="0">
                  <c:v>0.71865253095995496</c:v>
                </c:pt>
                <c:pt idx="1">
                  <c:v>0.28158278999911612</c:v>
                </c:pt>
                <c:pt idx="2">
                  <c:v>0.17733106285444586</c:v>
                </c:pt>
                <c:pt idx="3">
                  <c:v>0.1542681807702832</c:v>
                </c:pt>
                <c:pt idx="4">
                  <c:v>0.1272677334522391</c:v>
                </c:pt>
                <c:pt idx="5">
                  <c:v>0.11161122406990102</c:v>
                </c:pt>
                <c:pt idx="6">
                  <c:v>0.10706427374029985</c:v>
                </c:pt>
                <c:pt idx="7">
                  <c:v>7.9688820209505143E-2</c:v>
                </c:pt>
                <c:pt idx="8">
                  <c:v>7.8704428901034795E-2</c:v>
                </c:pt>
                <c:pt idx="9">
                  <c:v>6.1829149327257228E-2</c:v>
                </c:pt>
                <c:pt idx="10">
                  <c:v>6.698548475257815E-2</c:v>
                </c:pt>
                <c:pt idx="11">
                  <c:v>4.5891385285356197E-2</c:v>
                </c:pt>
                <c:pt idx="12">
                  <c:v>4.9500820083080849E-2</c:v>
                </c:pt>
                <c:pt idx="13">
                  <c:v>3.9141273455845171E-2</c:v>
                </c:pt>
                <c:pt idx="14">
                  <c:v>4.0688174083441449E-2</c:v>
                </c:pt>
                <c:pt idx="15">
                  <c:v>3.6609981519778539E-2</c:v>
                </c:pt>
                <c:pt idx="16">
                  <c:v>3.5063080892182262E-2</c:v>
                </c:pt>
                <c:pt idx="17">
                  <c:v>2.9062981488172466E-2</c:v>
                </c:pt>
                <c:pt idx="18">
                  <c:v>2.8781726828609504E-2</c:v>
                </c:pt>
                <c:pt idx="19">
                  <c:v>2.8172341732889759E-2</c:v>
                </c:pt>
                <c:pt idx="20">
                  <c:v>2.5406670913853995E-2</c:v>
                </c:pt>
                <c:pt idx="21">
                  <c:v>2.5078540477697208E-2</c:v>
                </c:pt>
                <c:pt idx="22">
                  <c:v>2.2265993882067615E-2</c:v>
                </c:pt>
                <c:pt idx="23">
                  <c:v>2.2453496988442921E-2</c:v>
                </c:pt>
                <c:pt idx="24">
                  <c:v>1.987532927578246E-2</c:v>
                </c:pt>
                <c:pt idx="25">
                  <c:v>2.1984739222504653E-2</c:v>
                </c:pt>
                <c:pt idx="26">
                  <c:v>1.7297161563121999E-2</c:v>
                </c:pt>
                <c:pt idx="27">
                  <c:v>2.231286965866144E-2</c:v>
                </c:pt>
                <c:pt idx="28">
                  <c:v>1.6594024914214602E-2</c:v>
                </c:pt>
                <c:pt idx="29">
                  <c:v>1.6547149137620773E-2</c:v>
                </c:pt>
                <c:pt idx="30">
                  <c:v>1.2984590116489957E-2</c:v>
                </c:pt>
                <c:pt idx="31">
                  <c:v>1.5844012488713376E-2</c:v>
                </c:pt>
                <c:pt idx="32">
                  <c:v>1.3031465893083785E-2</c:v>
                </c:pt>
                <c:pt idx="33">
                  <c:v>1.5937764041901031E-2</c:v>
                </c:pt>
                <c:pt idx="34">
                  <c:v>1.2375205020770212E-2</c:v>
                </c:pt>
                <c:pt idx="35">
                  <c:v>1.4718993850461539E-2</c:v>
                </c:pt>
                <c:pt idx="36">
                  <c:v>1.1250186382518373E-2</c:v>
                </c:pt>
                <c:pt idx="37">
                  <c:v>1.3031465893083785E-2</c:v>
                </c:pt>
                <c:pt idx="38">
                  <c:v>1.0359546627235669E-2</c:v>
                </c:pt>
                <c:pt idx="39">
                  <c:v>1.3406472105834394E-2</c:v>
                </c:pt>
                <c:pt idx="40">
                  <c:v>1.0734552839986282E-2</c:v>
                </c:pt>
                <c:pt idx="41">
                  <c:v>1.2984590116489957E-2</c:v>
                </c:pt>
                <c:pt idx="42">
                  <c:v>9.2345279889838316E-3</c:v>
                </c:pt>
                <c:pt idx="43">
                  <c:v>1.6547149137620773E-2</c:v>
                </c:pt>
                <c:pt idx="44">
                  <c:v>1.0406422403829496E-2</c:v>
                </c:pt>
                <c:pt idx="45">
                  <c:v>1.0172043520860362E-2</c:v>
                </c:pt>
                <c:pt idx="46">
                  <c:v>8.3438882337011269E-3</c:v>
                </c:pt>
                <c:pt idx="47">
                  <c:v>1.4578366520680059E-2</c:v>
                </c:pt>
                <c:pt idx="48">
                  <c:v>7.9688820209505157E-3</c:v>
                </c:pt>
                <c:pt idx="49">
                  <c:v>9.4689068719529656E-3</c:v>
                </c:pt>
                <c:pt idx="50">
                  <c:v>7.3126211486369431E-3</c:v>
                </c:pt>
                <c:pt idx="51">
                  <c:v>8.5782671166702591E-3</c:v>
                </c:pt>
                <c:pt idx="52">
                  <c:v>6.8907391592925036E-3</c:v>
                </c:pt>
                <c:pt idx="53">
                  <c:v>7.0313664890739834E-3</c:v>
                </c:pt>
                <c:pt idx="54">
                  <c:v>6.7969876061048503E-3</c:v>
                </c:pt>
                <c:pt idx="55">
                  <c:v>7.7345031379813826E-3</c:v>
                </c:pt>
                <c:pt idx="56">
                  <c:v>6.3751056167604125E-3</c:v>
                </c:pt>
                <c:pt idx="57">
                  <c:v>8.812645999639393E-3</c:v>
                </c:pt>
                <c:pt idx="58">
                  <c:v>6.7969876061048503E-3</c:v>
                </c:pt>
                <c:pt idx="59">
                  <c:v>8.3438882337011269E-3</c:v>
                </c:pt>
                <c:pt idx="60">
                  <c:v>5.5782174146653601E-3</c:v>
                </c:pt>
                <c:pt idx="61">
                  <c:v>7.1251180422616366E-3</c:v>
                </c:pt>
                <c:pt idx="62">
                  <c:v>5.7657205210406666E-3</c:v>
                </c:pt>
                <c:pt idx="63">
                  <c:v>8.9063975528270462E-3</c:v>
                </c:pt>
                <c:pt idx="64">
                  <c:v>6.1407267337912795E-3</c:v>
                </c:pt>
                <c:pt idx="65">
                  <c:v>6.3751056167604125E-3</c:v>
                </c:pt>
                <c:pt idx="66">
                  <c:v>5.1094596487270948E-3</c:v>
                </c:pt>
                <c:pt idx="67">
                  <c:v>6.3751056167604125E-3</c:v>
                </c:pt>
                <c:pt idx="68">
                  <c:v>5.4844658614777077E-3</c:v>
                </c:pt>
                <c:pt idx="69">
                  <c:v>6.9376149358863302E-3</c:v>
                </c:pt>
                <c:pt idx="70">
                  <c:v>5.1094596487270948E-3</c:v>
                </c:pt>
                <c:pt idx="71">
                  <c:v>7.3126211486369431E-3</c:v>
                </c:pt>
                <c:pt idx="72">
                  <c:v>4.7344534359764828E-3</c:v>
                </c:pt>
                <c:pt idx="73">
                  <c:v>5.0625838721332682E-3</c:v>
                </c:pt>
                <c:pt idx="74">
                  <c:v>4.3594472232258699E-3</c:v>
                </c:pt>
                <c:pt idx="75">
                  <c:v>4.7344534359764828E-3</c:v>
                </c:pt>
                <c:pt idx="76">
                  <c:v>4.8282049891641352E-3</c:v>
                </c:pt>
                <c:pt idx="77">
                  <c:v>4.8282049891641352E-3</c:v>
                </c:pt>
                <c:pt idx="78">
                  <c:v>4.8750807657579618E-3</c:v>
                </c:pt>
                <c:pt idx="79">
                  <c:v>3.7031863509122982E-3</c:v>
                </c:pt>
                <c:pt idx="80">
                  <c:v>5.0157080955394416E-3</c:v>
                </c:pt>
                <c:pt idx="81">
                  <c:v>3.7031863509122982E-3</c:v>
                </c:pt>
                <c:pt idx="82">
                  <c:v>6.3751056167604125E-3</c:v>
                </c:pt>
                <c:pt idx="83">
                  <c:v>4.21881989344439E-3</c:v>
                </c:pt>
                <c:pt idx="84">
                  <c:v>5.2969627551024013E-3</c:v>
                </c:pt>
                <c:pt idx="85">
                  <c:v>4.0313167870690836E-3</c:v>
                </c:pt>
                <c:pt idx="86">
                  <c:v>6.6563602763233705E-3</c:v>
                </c:pt>
                <c:pt idx="87">
                  <c:v>4.0781925636629102E-3</c:v>
                </c:pt>
                <c:pt idx="88">
                  <c:v>6.1407267337912795E-3</c:v>
                </c:pt>
                <c:pt idx="89">
                  <c:v>4.3125714466320433E-3</c:v>
                </c:pt>
                <c:pt idx="90">
                  <c:v>5.4375900848838811E-3</c:v>
                </c:pt>
                <c:pt idx="91">
                  <c:v>3.9844410104752578E-3</c:v>
                </c:pt>
                <c:pt idx="92">
                  <c:v>3.9375652338814312E-3</c:v>
                </c:pt>
                <c:pt idx="93">
                  <c:v>3.2344285849740329E-3</c:v>
                </c:pt>
                <c:pt idx="94">
                  <c:v>3.6563105743184715E-3</c:v>
                </c:pt>
                <c:pt idx="95">
                  <c:v>4.1250683402567368E-3</c:v>
                </c:pt>
                <c:pt idx="96">
                  <c:v>3.4688074679431651E-3</c:v>
                </c:pt>
                <c:pt idx="97">
                  <c:v>4.8282049891641352E-3</c:v>
                </c:pt>
                <c:pt idx="98">
                  <c:v>3.5156832445369917E-3</c:v>
                </c:pt>
                <c:pt idx="99">
                  <c:v>4.8750807657579618E-3</c:v>
                </c:pt>
                <c:pt idx="100">
                  <c:v>3.3750559147555119E-3</c:v>
                </c:pt>
                <c:pt idx="101">
                  <c:v>3.1875528083802063E-3</c:v>
                </c:pt>
                <c:pt idx="102">
                  <c:v>3.9844410104752578E-3</c:v>
                </c:pt>
                <c:pt idx="103">
                  <c:v>3.0000497020048998E-3</c:v>
                </c:pt>
                <c:pt idx="104">
                  <c:v>4.7344534359764828E-3</c:v>
                </c:pt>
                <c:pt idx="105">
                  <c:v>3.2344285849740329E-3</c:v>
                </c:pt>
                <c:pt idx="106">
                  <c:v>3.843813680693778E-3</c:v>
                </c:pt>
                <c:pt idx="107">
                  <c:v>2.7656708190357667E-3</c:v>
                </c:pt>
                <c:pt idx="108">
                  <c:v>4.968832318945615E-3</c:v>
                </c:pt>
                <c:pt idx="109">
                  <c:v>3.093801255192553E-3</c:v>
                </c:pt>
                <c:pt idx="110">
                  <c:v>3.8906894572876046E-3</c:v>
                </c:pt>
                <c:pt idx="111">
                  <c:v>2.7187950424419406E-3</c:v>
                </c:pt>
                <c:pt idx="112">
                  <c:v>3.2344285849740329E-3</c:v>
                </c:pt>
                <c:pt idx="113">
                  <c:v>3.0469254785987264E-3</c:v>
                </c:pt>
                <c:pt idx="114">
                  <c:v>2.6250434892542873E-3</c:v>
                </c:pt>
                <c:pt idx="115">
                  <c:v>4.593826106195003E-3</c:v>
                </c:pt>
                <c:pt idx="116">
                  <c:v>3.3281801381616852E-3</c:v>
                </c:pt>
                <c:pt idx="117">
                  <c:v>3.2813043615678595E-3</c:v>
                </c:pt>
                <c:pt idx="118">
                  <c:v>2.671919265848114E-3</c:v>
                </c:pt>
                <c:pt idx="119">
                  <c:v>3.4219316913493385E-3</c:v>
                </c:pt>
                <c:pt idx="120">
                  <c:v>2.6250434892542873E-3</c:v>
                </c:pt>
                <c:pt idx="121">
                  <c:v>3.6563105743184715E-3</c:v>
                </c:pt>
                <c:pt idx="122">
                  <c:v>2.7187950424419406E-3</c:v>
                </c:pt>
                <c:pt idx="123">
                  <c:v>3.4688074679431651E-3</c:v>
                </c:pt>
                <c:pt idx="124">
                  <c:v>2.2969130530975015E-3</c:v>
                </c:pt>
                <c:pt idx="125">
                  <c:v>2.5781677126604607E-3</c:v>
                </c:pt>
                <c:pt idx="126">
                  <c:v>2.2969130530975015E-3</c:v>
                </c:pt>
                <c:pt idx="127">
                  <c:v>2.671919265848114E-3</c:v>
                </c:pt>
                <c:pt idx="128">
                  <c:v>3.2813043615678595E-3</c:v>
                </c:pt>
                <c:pt idx="129">
                  <c:v>2.5781677126604607E-3</c:v>
                </c:pt>
                <c:pt idx="130">
                  <c:v>3.1875528083802063E-3</c:v>
                </c:pt>
                <c:pt idx="131">
                  <c:v>2.2500372765036749E-3</c:v>
                </c:pt>
                <c:pt idx="132">
                  <c:v>3.1406770317863797E-3</c:v>
                </c:pt>
                <c:pt idx="133">
                  <c:v>2.2969130530975015E-3</c:v>
                </c:pt>
                <c:pt idx="134">
                  <c:v>2.8125465956295934E-3</c:v>
                </c:pt>
                <c:pt idx="135">
                  <c:v>2.4844161594728075E-3</c:v>
                </c:pt>
                <c:pt idx="136">
                  <c:v>2.4844161594728075E-3</c:v>
                </c:pt>
                <c:pt idx="137">
                  <c:v>2.4375403828789809E-3</c:v>
                </c:pt>
                <c:pt idx="138">
                  <c:v>2.9531739254110732E-3</c:v>
                </c:pt>
                <c:pt idx="139">
                  <c:v>2.1562857233160216E-3</c:v>
                </c:pt>
                <c:pt idx="140">
                  <c:v>2.85942237222342E-3</c:v>
                </c:pt>
                <c:pt idx="141">
                  <c:v>2.0156583935345418E-3</c:v>
                </c:pt>
                <c:pt idx="142">
                  <c:v>2.3906646062851543E-3</c:v>
                </c:pt>
                <c:pt idx="143">
                  <c:v>2.0156583935345418E-3</c:v>
                </c:pt>
                <c:pt idx="144">
                  <c:v>2.3906646062851543E-3</c:v>
                </c:pt>
                <c:pt idx="145">
                  <c:v>1.7812795105654092E-3</c:v>
                </c:pt>
                <c:pt idx="146">
                  <c:v>2.4844161594728075E-3</c:v>
                </c:pt>
                <c:pt idx="147">
                  <c:v>2.2969130530975015E-3</c:v>
                </c:pt>
                <c:pt idx="148">
                  <c:v>2.3437888296913281E-3</c:v>
                </c:pt>
                <c:pt idx="149">
                  <c:v>2.2500372765036749E-3</c:v>
                </c:pt>
                <c:pt idx="150">
                  <c:v>2.4375403828789809E-3</c:v>
                </c:pt>
                <c:pt idx="151">
                  <c:v>2.2500372765036749E-3</c:v>
                </c:pt>
                <c:pt idx="152">
                  <c:v>2.2500372765036749E-3</c:v>
                </c:pt>
                <c:pt idx="153">
                  <c:v>1.8281552871592358E-3</c:v>
                </c:pt>
                <c:pt idx="154">
                  <c:v>2.5312919360666341E-3</c:v>
                </c:pt>
                <c:pt idx="155">
                  <c:v>2.0156583935345418E-3</c:v>
                </c:pt>
                <c:pt idx="156">
                  <c:v>2.109409946722195E-3</c:v>
                </c:pt>
                <c:pt idx="157">
                  <c:v>1.921906840346889E-3</c:v>
                </c:pt>
                <c:pt idx="158">
                  <c:v>1.8281552871592358E-3</c:v>
                </c:pt>
                <c:pt idx="159">
                  <c:v>2.0156583935345418E-3</c:v>
                </c:pt>
                <c:pt idx="160">
                  <c:v>1.6875279573777559E-3</c:v>
                </c:pt>
                <c:pt idx="161">
                  <c:v>2.109409946722195E-3</c:v>
                </c:pt>
                <c:pt idx="162">
                  <c:v>1.8750310637530624E-3</c:v>
                </c:pt>
                <c:pt idx="163">
                  <c:v>2.2031614999098482E-3</c:v>
                </c:pt>
                <c:pt idx="164">
                  <c:v>1.7344037339715825E-3</c:v>
                </c:pt>
                <c:pt idx="165">
                  <c:v>2.2969130530975015E-3</c:v>
                </c:pt>
                <c:pt idx="166">
                  <c:v>2.0156583935345418E-3</c:v>
                </c:pt>
                <c:pt idx="167">
                  <c:v>1.9687826169407156E-3</c:v>
                </c:pt>
                <c:pt idx="168">
                  <c:v>1.6406521807839297E-3</c:v>
                </c:pt>
                <c:pt idx="169">
                  <c:v>1.7344037339715825E-3</c:v>
                </c:pt>
                <c:pt idx="170">
                  <c:v>1.7812795105654092E-3</c:v>
                </c:pt>
                <c:pt idx="171">
                  <c:v>2.2031614999098482E-3</c:v>
                </c:pt>
                <c:pt idx="172">
                  <c:v>1.5000248510024499E-3</c:v>
                </c:pt>
                <c:pt idx="173">
                  <c:v>2.3906646062851543E-3</c:v>
                </c:pt>
                <c:pt idx="174">
                  <c:v>2.5781677126604607E-3</c:v>
                </c:pt>
                <c:pt idx="175">
                  <c:v>2.109409946722195E-3</c:v>
                </c:pt>
                <c:pt idx="176">
                  <c:v>1.921906840346889E-3</c:v>
                </c:pt>
                <c:pt idx="177">
                  <c:v>1.921906840346889E-3</c:v>
                </c:pt>
                <c:pt idx="178">
                  <c:v>1.8281552871592358E-3</c:v>
                </c:pt>
                <c:pt idx="179">
                  <c:v>1.5469006275962765E-3</c:v>
                </c:pt>
                <c:pt idx="180">
                  <c:v>1.9687826169407156E-3</c:v>
                </c:pt>
                <c:pt idx="181">
                  <c:v>1.7812795105654092E-3</c:v>
                </c:pt>
                <c:pt idx="182">
                  <c:v>1.4531490744086233E-3</c:v>
                </c:pt>
                <c:pt idx="183">
                  <c:v>1.6406521807839297E-3</c:v>
                </c:pt>
                <c:pt idx="184">
                  <c:v>1.4531490744086233E-3</c:v>
                </c:pt>
                <c:pt idx="185">
                  <c:v>1.3593975212209703E-3</c:v>
                </c:pt>
                <c:pt idx="186">
                  <c:v>2.1562857233160216E-3</c:v>
                </c:pt>
                <c:pt idx="187">
                  <c:v>1.6406521807839297E-3</c:v>
                </c:pt>
                <c:pt idx="188">
                  <c:v>1.4531490744086233E-3</c:v>
                </c:pt>
                <c:pt idx="189">
                  <c:v>1.7344037339715825E-3</c:v>
                </c:pt>
                <c:pt idx="190">
                  <c:v>1.2656459680333171E-3</c:v>
                </c:pt>
                <c:pt idx="191">
                  <c:v>1.4531490744086233E-3</c:v>
                </c:pt>
                <c:pt idx="192">
                  <c:v>1.3593975212209703E-3</c:v>
                </c:pt>
                <c:pt idx="193">
                  <c:v>2.0156583935345418E-3</c:v>
                </c:pt>
                <c:pt idx="194">
                  <c:v>1.6406521807839297E-3</c:v>
                </c:pt>
                <c:pt idx="195">
                  <c:v>1.4531490744086233E-3</c:v>
                </c:pt>
                <c:pt idx="196">
                  <c:v>1.6875279573777559E-3</c:v>
                </c:pt>
                <c:pt idx="197">
                  <c:v>1.3125217446271437E-3</c:v>
                </c:pt>
                <c:pt idx="198">
                  <c:v>1.6875279573777559E-3</c:v>
                </c:pt>
                <c:pt idx="199">
                  <c:v>1.5469006275962765E-3</c:v>
                </c:pt>
                <c:pt idx="200">
                  <c:v>1.3593975212209703E-3</c:v>
                </c:pt>
                <c:pt idx="201">
                  <c:v>1.4062732978147967E-3</c:v>
                </c:pt>
                <c:pt idx="202">
                  <c:v>1.5469006275962765E-3</c:v>
                </c:pt>
                <c:pt idx="203">
                  <c:v>1.2656459680333171E-3</c:v>
                </c:pt>
                <c:pt idx="204">
                  <c:v>1.5000248510024499E-3</c:v>
                </c:pt>
                <c:pt idx="205">
                  <c:v>1.2187701914394904E-3</c:v>
                </c:pt>
                <c:pt idx="206">
                  <c:v>1.4062732978147967E-3</c:v>
                </c:pt>
                <c:pt idx="207">
                  <c:v>1.2656459680333171E-3</c:v>
                </c:pt>
                <c:pt idx="208">
                  <c:v>1.5469006275962765E-3</c:v>
                </c:pt>
                <c:pt idx="209">
                  <c:v>1.6875279573777559E-3</c:v>
                </c:pt>
                <c:pt idx="210">
                  <c:v>1.3125217446271437E-3</c:v>
                </c:pt>
                <c:pt idx="211">
                  <c:v>1.171894414845664E-3</c:v>
                </c:pt>
                <c:pt idx="212">
                  <c:v>1.6875279573777559E-3</c:v>
                </c:pt>
                <c:pt idx="213">
                  <c:v>1.2656459680333171E-3</c:v>
                </c:pt>
                <c:pt idx="214">
                  <c:v>1.171894414845664E-3</c:v>
                </c:pt>
                <c:pt idx="215">
                  <c:v>1.5000248510024499E-3</c:v>
                </c:pt>
                <c:pt idx="216">
                  <c:v>1.1250186382518374E-3</c:v>
                </c:pt>
                <c:pt idx="217">
                  <c:v>1.5000248510024499E-3</c:v>
                </c:pt>
                <c:pt idx="218">
                  <c:v>1.171894414845664E-3</c:v>
                </c:pt>
                <c:pt idx="219">
                  <c:v>1.2187701914394904E-3</c:v>
                </c:pt>
                <c:pt idx="220">
                  <c:v>1.8750310637530624E-3</c:v>
                </c:pt>
                <c:pt idx="221">
                  <c:v>1.2187701914394904E-3</c:v>
                </c:pt>
                <c:pt idx="222">
                  <c:v>1.4062732978147967E-3</c:v>
                </c:pt>
                <c:pt idx="223">
                  <c:v>1.0781428616580108E-3</c:v>
                </c:pt>
                <c:pt idx="224">
                  <c:v>1.3125217446271437E-3</c:v>
                </c:pt>
                <c:pt idx="225">
                  <c:v>1.1250186382518374E-3</c:v>
                </c:pt>
                <c:pt idx="226">
                  <c:v>1.5000248510024499E-3</c:v>
                </c:pt>
                <c:pt idx="227">
                  <c:v>1.171894414845664E-3</c:v>
                </c:pt>
                <c:pt idx="228">
                  <c:v>1.0781428616580108E-3</c:v>
                </c:pt>
                <c:pt idx="229">
                  <c:v>1.6406521807839297E-3</c:v>
                </c:pt>
                <c:pt idx="230">
                  <c:v>1.171894414845664E-3</c:v>
                </c:pt>
                <c:pt idx="231">
                  <c:v>1.7812795105654092E-3</c:v>
                </c:pt>
                <c:pt idx="232">
                  <c:v>1.3593975212209703E-3</c:v>
                </c:pt>
                <c:pt idx="233">
                  <c:v>1.0312670850641842E-3</c:v>
                </c:pt>
                <c:pt idx="234">
                  <c:v>1.3125217446271437E-3</c:v>
                </c:pt>
                <c:pt idx="235">
                  <c:v>1.0312670850641842E-3</c:v>
                </c:pt>
                <c:pt idx="236">
                  <c:v>8.9063975528270458E-4</c:v>
                </c:pt>
                <c:pt idx="237">
                  <c:v>1.0312670850641842E-3</c:v>
                </c:pt>
                <c:pt idx="238">
                  <c:v>1.3125217446271437E-3</c:v>
                </c:pt>
                <c:pt idx="239">
                  <c:v>9.8439130847035781E-4</c:v>
                </c:pt>
                <c:pt idx="240">
                  <c:v>1.5000248510024499E-3</c:v>
                </c:pt>
                <c:pt idx="241">
                  <c:v>1.5937764041901031E-3</c:v>
                </c:pt>
                <c:pt idx="242">
                  <c:v>1.3125217446271437E-3</c:v>
                </c:pt>
                <c:pt idx="243">
                  <c:v>1.3125217446271437E-3</c:v>
                </c:pt>
                <c:pt idx="244">
                  <c:v>1.1250186382518374E-3</c:v>
                </c:pt>
                <c:pt idx="245">
                  <c:v>1.5937764041901031E-3</c:v>
                </c:pt>
                <c:pt idx="246">
                  <c:v>1.0781428616580108E-3</c:v>
                </c:pt>
                <c:pt idx="247">
                  <c:v>1.0781428616580108E-3</c:v>
                </c:pt>
                <c:pt idx="248">
                  <c:v>1.0312670850641842E-3</c:v>
                </c:pt>
                <c:pt idx="249">
                  <c:v>1.8750310637530624E-3</c:v>
                </c:pt>
                <c:pt idx="250">
                  <c:v>1.4062732978147967E-3</c:v>
                </c:pt>
                <c:pt idx="251">
                  <c:v>1.2656459680333171E-3</c:v>
                </c:pt>
                <c:pt idx="252">
                  <c:v>1.3593975212209703E-3</c:v>
                </c:pt>
                <c:pt idx="253">
                  <c:v>9.8439130847035781E-4</c:v>
                </c:pt>
                <c:pt idx="254">
                  <c:v>9.8439130847035781E-4</c:v>
                </c:pt>
                <c:pt idx="255">
                  <c:v>1.0781428616580108E-3</c:v>
                </c:pt>
                <c:pt idx="256">
                  <c:v>8.9063975528270458E-4</c:v>
                </c:pt>
                <c:pt idx="257">
                  <c:v>1.171894414845664E-3</c:v>
                </c:pt>
                <c:pt idx="258">
                  <c:v>1.0312670850641842E-3</c:v>
                </c:pt>
                <c:pt idx="259">
                  <c:v>1.3125217446271437E-3</c:v>
                </c:pt>
                <c:pt idx="260">
                  <c:v>9.3751553187653119E-4</c:v>
                </c:pt>
                <c:pt idx="261">
                  <c:v>8.9063975528270458E-4</c:v>
                </c:pt>
                <c:pt idx="262">
                  <c:v>9.8439130847035781E-4</c:v>
                </c:pt>
                <c:pt idx="263">
                  <c:v>8.9063975528270458E-4</c:v>
                </c:pt>
                <c:pt idx="264">
                  <c:v>1.2656459680333171E-3</c:v>
                </c:pt>
                <c:pt idx="265">
                  <c:v>1.0781428616580108E-3</c:v>
                </c:pt>
                <c:pt idx="266">
                  <c:v>1.1250186382518374E-3</c:v>
                </c:pt>
                <c:pt idx="267">
                  <c:v>9.8439130847035781E-4</c:v>
                </c:pt>
                <c:pt idx="268">
                  <c:v>9.8439130847035781E-4</c:v>
                </c:pt>
                <c:pt idx="269">
                  <c:v>1.2656459680333171E-3</c:v>
                </c:pt>
                <c:pt idx="270">
                  <c:v>9.8439130847035781E-4</c:v>
                </c:pt>
                <c:pt idx="271">
                  <c:v>8.4376397868887796E-4</c:v>
                </c:pt>
                <c:pt idx="272">
                  <c:v>8.4376397868887796E-4</c:v>
                </c:pt>
                <c:pt idx="273">
                  <c:v>9.8439130847035781E-4</c:v>
                </c:pt>
                <c:pt idx="274">
                  <c:v>1.0312670850641842E-3</c:v>
                </c:pt>
                <c:pt idx="275">
                  <c:v>9.8439130847035781E-4</c:v>
                </c:pt>
                <c:pt idx="276">
                  <c:v>8.9063975528270458E-4</c:v>
                </c:pt>
                <c:pt idx="277">
                  <c:v>9.3751553187653119E-4</c:v>
                </c:pt>
                <c:pt idx="278">
                  <c:v>9.3751553187653119E-4</c:v>
                </c:pt>
                <c:pt idx="279">
                  <c:v>7.5001242550122495E-4</c:v>
                </c:pt>
                <c:pt idx="280">
                  <c:v>8.4376397868887796E-4</c:v>
                </c:pt>
                <c:pt idx="281">
                  <c:v>8.9063975528270458E-4</c:v>
                </c:pt>
                <c:pt idx="282">
                  <c:v>7.9688820209505157E-4</c:v>
                </c:pt>
                <c:pt idx="283">
                  <c:v>1.1250186382518374E-3</c:v>
                </c:pt>
                <c:pt idx="284">
                  <c:v>1.0312670850641842E-3</c:v>
                </c:pt>
                <c:pt idx="285">
                  <c:v>7.9688820209505157E-4</c:v>
                </c:pt>
                <c:pt idx="286">
                  <c:v>7.0313664890739834E-4</c:v>
                </c:pt>
                <c:pt idx="287">
                  <c:v>1.2187701914394904E-3</c:v>
                </c:pt>
                <c:pt idx="288">
                  <c:v>8.9063975528270458E-4</c:v>
                </c:pt>
                <c:pt idx="289">
                  <c:v>7.5001242550122495E-4</c:v>
                </c:pt>
                <c:pt idx="290">
                  <c:v>7.9688820209505157E-4</c:v>
                </c:pt>
                <c:pt idx="291">
                  <c:v>1.171894414845664E-3</c:v>
                </c:pt>
                <c:pt idx="292">
                  <c:v>8.4376397868887796E-4</c:v>
                </c:pt>
                <c:pt idx="293">
                  <c:v>7.0313664890739834E-4</c:v>
                </c:pt>
                <c:pt idx="294">
                  <c:v>9.8439130847035781E-4</c:v>
                </c:pt>
                <c:pt idx="295">
                  <c:v>7.0313664890739834E-4</c:v>
                </c:pt>
                <c:pt idx="296">
                  <c:v>1.2187701914394904E-3</c:v>
                </c:pt>
                <c:pt idx="297">
                  <c:v>9.3751553187653119E-4</c:v>
                </c:pt>
                <c:pt idx="298">
                  <c:v>8.4376397868887796E-4</c:v>
                </c:pt>
                <c:pt idx="299">
                  <c:v>7.9688820209505157E-4</c:v>
                </c:pt>
                <c:pt idx="300">
                  <c:v>7.9688820209505157E-4</c:v>
                </c:pt>
                <c:pt idx="301">
                  <c:v>6.0938509571974522E-4</c:v>
                </c:pt>
                <c:pt idx="302">
                  <c:v>9.8439130847035781E-4</c:v>
                </c:pt>
                <c:pt idx="303">
                  <c:v>8.9063975528270458E-4</c:v>
                </c:pt>
                <c:pt idx="304">
                  <c:v>8.9063975528270458E-4</c:v>
                </c:pt>
                <c:pt idx="305">
                  <c:v>7.5001242550122495E-4</c:v>
                </c:pt>
                <c:pt idx="306">
                  <c:v>9.8439130847035781E-4</c:v>
                </c:pt>
                <c:pt idx="307">
                  <c:v>7.5001242550122495E-4</c:v>
                </c:pt>
                <c:pt idx="308">
                  <c:v>7.9688820209505157E-4</c:v>
                </c:pt>
                <c:pt idx="309">
                  <c:v>9.3751553187653119E-4</c:v>
                </c:pt>
                <c:pt idx="310">
                  <c:v>8.4376397868887796E-4</c:v>
                </c:pt>
                <c:pt idx="311">
                  <c:v>8.4376397868887796E-4</c:v>
                </c:pt>
                <c:pt idx="312">
                  <c:v>6.5626087231357183E-4</c:v>
                </c:pt>
                <c:pt idx="313">
                  <c:v>1.0781428616580108E-3</c:v>
                </c:pt>
                <c:pt idx="314">
                  <c:v>9.3751553187653119E-4</c:v>
                </c:pt>
                <c:pt idx="315">
                  <c:v>7.9688820209505157E-4</c:v>
                </c:pt>
                <c:pt idx="316">
                  <c:v>7.9688820209505157E-4</c:v>
                </c:pt>
                <c:pt idx="317">
                  <c:v>1.0312670850641842E-3</c:v>
                </c:pt>
                <c:pt idx="318">
                  <c:v>9.8439130847035781E-4</c:v>
                </c:pt>
                <c:pt idx="319">
                  <c:v>7.0313664890739834E-4</c:v>
                </c:pt>
                <c:pt idx="320">
                  <c:v>7.9688820209505157E-4</c:v>
                </c:pt>
                <c:pt idx="321">
                  <c:v>6.0938509571974522E-4</c:v>
                </c:pt>
                <c:pt idx="322">
                  <c:v>8.4376397868887796E-4</c:v>
                </c:pt>
                <c:pt idx="323">
                  <c:v>7.5001242550122495E-4</c:v>
                </c:pt>
                <c:pt idx="324">
                  <c:v>6.0938509571974522E-4</c:v>
                </c:pt>
                <c:pt idx="325">
                  <c:v>1.4062732978147967E-3</c:v>
                </c:pt>
                <c:pt idx="326">
                  <c:v>9.8439130847035781E-4</c:v>
                </c:pt>
                <c:pt idx="327">
                  <c:v>8.4376397868887796E-4</c:v>
                </c:pt>
                <c:pt idx="328">
                  <c:v>7.9688820209505157E-4</c:v>
                </c:pt>
                <c:pt idx="329">
                  <c:v>6.5626087231357183E-4</c:v>
                </c:pt>
                <c:pt idx="330">
                  <c:v>1.2187701914394904E-3</c:v>
                </c:pt>
                <c:pt idx="331">
                  <c:v>8.4376397868887796E-4</c:v>
                </c:pt>
                <c:pt idx="332">
                  <c:v>7.0313664890739834E-4</c:v>
                </c:pt>
                <c:pt idx="333">
                  <c:v>5.156335425320921E-4</c:v>
                </c:pt>
                <c:pt idx="334">
                  <c:v>1.1250186382518374E-3</c:v>
                </c:pt>
                <c:pt idx="335">
                  <c:v>7.0313664890739834E-4</c:v>
                </c:pt>
                <c:pt idx="336">
                  <c:v>7.0313664890739834E-4</c:v>
                </c:pt>
                <c:pt idx="337">
                  <c:v>7.9688820209505157E-4</c:v>
                </c:pt>
                <c:pt idx="338">
                  <c:v>6.0938509571974522E-4</c:v>
                </c:pt>
                <c:pt idx="339">
                  <c:v>6.0938509571974522E-4</c:v>
                </c:pt>
                <c:pt idx="340">
                  <c:v>9.3751553187653119E-4</c:v>
                </c:pt>
                <c:pt idx="341">
                  <c:v>7.0313664890739834E-4</c:v>
                </c:pt>
                <c:pt idx="342">
                  <c:v>6.5626087231357183E-4</c:v>
                </c:pt>
                <c:pt idx="343">
                  <c:v>6.0938509571974522E-4</c:v>
                </c:pt>
                <c:pt idx="344">
                  <c:v>5.6250931912591872E-4</c:v>
                </c:pt>
                <c:pt idx="345">
                  <c:v>9.8439130847035781E-4</c:v>
                </c:pt>
                <c:pt idx="346">
                  <c:v>7.5001242550122495E-4</c:v>
                </c:pt>
                <c:pt idx="347">
                  <c:v>1.0312670850641842E-3</c:v>
                </c:pt>
                <c:pt idx="348">
                  <c:v>7.0313664890739834E-4</c:v>
                </c:pt>
                <c:pt idx="349">
                  <c:v>6.0938509571974522E-4</c:v>
                </c:pt>
                <c:pt idx="350">
                  <c:v>8.9063975528270458E-4</c:v>
                </c:pt>
                <c:pt idx="351">
                  <c:v>6.5626087231357183E-4</c:v>
                </c:pt>
                <c:pt idx="352">
                  <c:v>6.0938509571974522E-4</c:v>
                </c:pt>
                <c:pt idx="353">
                  <c:v>9.3751553187653119E-4</c:v>
                </c:pt>
                <c:pt idx="354">
                  <c:v>1.5000248510024499E-3</c:v>
                </c:pt>
                <c:pt idx="355">
                  <c:v>1.1250186382518374E-3</c:v>
                </c:pt>
                <c:pt idx="356">
                  <c:v>8.4376397868887796E-4</c:v>
                </c:pt>
                <c:pt idx="357">
                  <c:v>8.9063975528270458E-4</c:v>
                </c:pt>
                <c:pt idx="358">
                  <c:v>7.5001242550122495E-4</c:v>
                </c:pt>
                <c:pt idx="359">
                  <c:v>6.5626087231357183E-4</c:v>
                </c:pt>
                <c:pt idx="360">
                  <c:v>6.0938509571974522E-4</c:v>
                </c:pt>
                <c:pt idx="361">
                  <c:v>5.6250931912591872E-4</c:v>
                </c:pt>
                <c:pt idx="362">
                  <c:v>9.8439130847035781E-4</c:v>
                </c:pt>
                <c:pt idx="363">
                  <c:v>7.0313664890739834E-4</c:v>
                </c:pt>
                <c:pt idx="364">
                  <c:v>6.5626087231357183E-4</c:v>
                </c:pt>
                <c:pt idx="365">
                  <c:v>5.6250931912591872E-4</c:v>
                </c:pt>
                <c:pt idx="366">
                  <c:v>5.6250931912591872E-4</c:v>
                </c:pt>
                <c:pt idx="367">
                  <c:v>6.0938509571974522E-4</c:v>
                </c:pt>
                <c:pt idx="368">
                  <c:v>6.5626087231357183E-4</c:v>
                </c:pt>
                <c:pt idx="369">
                  <c:v>6.0938509571974522E-4</c:v>
                </c:pt>
                <c:pt idx="370">
                  <c:v>6.5626087231357183E-4</c:v>
                </c:pt>
                <c:pt idx="371">
                  <c:v>6.5626087231357183E-4</c:v>
                </c:pt>
                <c:pt idx="372">
                  <c:v>6.0938509571974522E-4</c:v>
                </c:pt>
                <c:pt idx="373">
                  <c:v>5.156335425320921E-4</c:v>
                </c:pt>
                <c:pt idx="374">
                  <c:v>7.0313664890739834E-4</c:v>
                </c:pt>
                <c:pt idx="375">
                  <c:v>5.156335425320921E-4</c:v>
                </c:pt>
                <c:pt idx="376">
                  <c:v>5.6250931912591872E-4</c:v>
                </c:pt>
                <c:pt idx="377">
                  <c:v>6.0938509571974522E-4</c:v>
                </c:pt>
                <c:pt idx="378">
                  <c:v>5.6250931912591872E-4</c:v>
                </c:pt>
                <c:pt idx="379">
                  <c:v>6.5626087231357183E-4</c:v>
                </c:pt>
                <c:pt idx="380">
                  <c:v>6.0938509571974522E-4</c:v>
                </c:pt>
                <c:pt idx="381">
                  <c:v>5.6250931912591872E-4</c:v>
                </c:pt>
                <c:pt idx="382">
                  <c:v>6.0938509571974522E-4</c:v>
                </c:pt>
                <c:pt idx="383">
                  <c:v>5.6250931912591872E-4</c:v>
                </c:pt>
                <c:pt idx="384">
                  <c:v>8.4376397868887796E-4</c:v>
                </c:pt>
                <c:pt idx="385">
                  <c:v>6.0938509571974522E-4</c:v>
                </c:pt>
                <c:pt idx="386">
                  <c:v>7.5001242550122495E-4</c:v>
                </c:pt>
                <c:pt idx="387">
                  <c:v>6.5626087231357183E-4</c:v>
                </c:pt>
                <c:pt idx="388">
                  <c:v>8.9063975528270458E-4</c:v>
                </c:pt>
                <c:pt idx="389">
                  <c:v>6.0938509571974522E-4</c:v>
                </c:pt>
                <c:pt idx="390">
                  <c:v>5.6250931912591872E-4</c:v>
                </c:pt>
                <c:pt idx="391">
                  <c:v>8.4376397868887796E-4</c:v>
                </c:pt>
                <c:pt idx="392">
                  <c:v>6.0938509571974522E-4</c:v>
                </c:pt>
                <c:pt idx="393">
                  <c:v>5.156335425320921E-4</c:v>
                </c:pt>
                <c:pt idx="394">
                  <c:v>4.2188198934443898E-4</c:v>
                </c:pt>
                <c:pt idx="395">
                  <c:v>5.6250931912591872E-4</c:v>
                </c:pt>
                <c:pt idx="396">
                  <c:v>5.6250931912591872E-4</c:v>
                </c:pt>
                <c:pt idx="397">
                  <c:v>5.6250931912591872E-4</c:v>
                </c:pt>
                <c:pt idx="398">
                  <c:v>5.6250931912591872E-4</c:v>
                </c:pt>
              </c:numCache>
            </c:numRef>
          </c:yVal>
          <c:smooth val="0"/>
        </c:ser>
        <c:ser>
          <c:idx val="6"/>
          <c:order val="6"/>
          <c:spPr>
            <a:ln>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xVal>
            <c:numRef>
              <c:f>'RG-Skim delta graphs'!$B$340:$B$738</c:f>
              <c:numCache>
                <c:formatCode>General</c:formatCode>
                <c:ptCount val="399"/>
                <c:pt idx="0">
                  <c:v>0.59552000000000005</c:v>
                </c:pt>
                <c:pt idx="1">
                  <c:v>0.42534</c:v>
                </c:pt>
                <c:pt idx="2">
                  <c:v>0.30401</c:v>
                </c:pt>
                <c:pt idx="3">
                  <c:v>0.20669000000000001</c:v>
                </c:pt>
                <c:pt idx="4">
                  <c:v>0.14960000000000001</c:v>
                </c:pt>
                <c:pt idx="5">
                  <c:v>0.11071</c:v>
                </c:pt>
                <c:pt idx="6">
                  <c:v>9.4880000000000006E-2</c:v>
                </c:pt>
                <c:pt idx="7">
                  <c:v>7.2220000000000006E-2</c:v>
                </c:pt>
                <c:pt idx="8">
                  <c:v>6.8739999999999996E-2</c:v>
                </c:pt>
                <c:pt idx="9">
                  <c:v>5.2580000000000002E-2</c:v>
                </c:pt>
                <c:pt idx="10">
                  <c:v>6.1129999999999997E-2</c:v>
                </c:pt>
                <c:pt idx="11">
                  <c:v>4.2259999999999999E-2</c:v>
                </c:pt>
                <c:pt idx="12">
                  <c:v>4.6469999999999997E-2</c:v>
                </c:pt>
                <c:pt idx="13">
                  <c:v>3.576E-2</c:v>
                </c:pt>
                <c:pt idx="14">
                  <c:v>4.3560000000000001E-2</c:v>
                </c:pt>
                <c:pt idx="15">
                  <c:v>3.0159999999999999E-2</c:v>
                </c:pt>
                <c:pt idx="16">
                  <c:v>3.3840000000000002E-2</c:v>
                </c:pt>
                <c:pt idx="17">
                  <c:v>2.6079999999999999E-2</c:v>
                </c:pt>
                <c:pt idx="18">
                  <c:v>3.0450000000000001E-2</c:v>
                </c:pt>
                <c:pt idx="19">
                  <c:v>2.3810000000000001E-2</c:v>
                </c:pt>
                <c:pt idx="20">
                  <c:v>2.7980000000000001E-2</c:v>
                </c:pt>
                <c:pt idx="21">
                  <c:v>2.0129999999999999E-2</c:v>
                </c:pt>
                <c:pt idx="22">
                  <c:v>2.317E-2</c:v>
                </c:pt>
                <c:pt idx="23">
                  <c:v>1.89E-2</c:v>
                </c:pt>
                <c:pt idx="24">
                  <c:v>2.2349999999999998E-2</c:v>
                </c:pt>
                <c:pt idx="25">
                  <c:v>1.746E-2</c:v>
                </c:pt>
                <c:pt idx="26">
                  <c:v>2.171E-2</c:v>
                </c:pt>
                <c:pt idx="27">
                  <c:v>1.4930000000000001E-2</c:v>
                </c:pt>
                <c:pt idx="28">
                  <c:v>1.814E-2</c:v>
                </c:pt>
                <c:pt idx="29">
                  <c:v>1.3650000000000001E-2</c:v>
                </c:pt>
                <c:pt idx="30">
                  <c:v>1.6029999999999999E-2</c:v>
                </c:pt>
                <c:pt idx="31">
                  <c:v>1.278E-2</c:v>
                </c:pt>
                <c:pt idx="32">
                  <c:v>1.3899999999999999E-2</c:v>
                </c:pt>
                <c:pt idx="33">
                  <c:v>1.1440000000000001E-2</c:v>
                </c:pt>
                <c:pt idx="34">
                  <c:v>1.3259999999999999E-2</c:v>
                </c:pt>
                <c:pt idx="35">
                  <c:v>1.074E-2</c:v>
                </c:pt>
                <c:pt idx="36">
                  <c:v>1.2109999999999999E-2</c:v>
                </c:pt>
                <c:pt idx="37">
                  <c:v>1.031E-2</c:v>
                </c:pt>
                <c:pt idx="38">
                  <c:v>1.183E-2</c:v>
                </c:pt>
                <c:pt idx="39">
                  <c:v>8.9200000000000008E-3</c:v>
                </c:pt>
                <c:pt idx="40">
                  <c:v>1.159E-2</c:v>
                </c:pt>
                <c:pt idx="41">
                  <c:v>8.1499999999999993E-3</c:v>
                </c:pt>
                <c:pt idx="42">
                  <c:v>1.24E-2</c:v>
                </c:pt>
                <c:pt idx="43">
                  <c:v>7.8799999999999999E-3</c:v>
                </c:pt>
                <c:pt idx="44">
                  <c:v>8.8599999999999998E-3</c:v>
                </c:pt>
                <c:pt idx="45">
                  <c:v>7.1799999999999998E-3</c:v>
                </c:pt>
                <c:pt idx="46">
                  <c:v>1.0120000000000001E-2</c:v>
                </c:pt>
                <c:pt idx="47">
                  <c:v>6.8399999999999997E-3</c:v>
                </c:pt>
                <c:pt idx="48">
                  <c:v>7.3099999999999997E-3</c:v>
                </c:pt>
                <c:pt idx="49">
                  <c:v>6.1900000000000002E-3</c:v>
                </c:pt>
                <c:pt idx="50">
                  <c:v>6.9199999999999999E-3</c:v>
                </c:pt>
                <c:pt idx="51">
                  <c:v>5.8500000000000002E-3</c:v>
                </c:pt>
                <c:pt idx="52">
                  <c:v>6.3899999999999998E-3</c:v>
                </c:pt>
                <c:pt idx="53">
                  <c:v>6.13E-3</c:v>
                </c:pt>
                <c:pt idx="54">
                  <c:v>6.45E-3</c:v>
                </c:pt>
                <c:pt idx="55">
                  <c:v>5.4999999999999997E-3</c:v>
                </c:pt>
                <c:pt idx="56">
                  <c:v>6.3699999999999998E-3</c:v>
                </c:pt>
                <c:pt idx="57">
                  <c:v>5.1599999999999997E-3</c:v>
                </c:pt>
                <c:pt idx="58">
                  <c:v>6.2100000000000002E-3</c:v>
                </c:pt>
                <c:pt idx="59">
                  <c:v>4.62E-3</c:v>
                </c:pt>
                <c:pt idx="60">
                  <c:v>5.1599999999999997E-3</c:v>
                </c:pt>
                <c:pt idx="61">
                  <c:v>4.5599999999999998E-3</c:v>
                </c:pt>
                <c:pt idx="62">
                  <c:v>5.94E-3</c:v>
                </c:pt>
                <c:pt idx="63">
                  <c:v>4.3699999999999998E-3</c:v>
                </c:pt>
                <c:pt idx="64">
                  <c:v>4.7499999999999999E-3</c:v>
                </c:pt>
                <c:pt idx="65">
                  <c:v>4.0200000000000001E-3</c:v>
                </c:pt>
                <c:pt idx="66">
                  <c:v>4.7499999999999999E-3</c:v>
                </c:pt>
                <c:pt idx="67">
                  <c:v>4.1900000000000001E-3</c:v>
                </c:pt>
                <c:pt idx="68">
                  <c:v>4.64E-3</c:v>
                </c:pt>
                <c:pt idx="69">
                  <c:v>3.7399999999999998E-3</c:v>
                </c:pt>
                <c:pt idx="70">
                  <c:v>4.8399999999999997E-3</c:v>
                </c:pt>
                <c:pt idx="71">
                  <c:v>3.5699999999999998E-3</c:v>
                </c:pt>
                <c:pt idx="72">
                  <c:v>3.82E-3</c:v>
                </c:pt>
                <c:pt idx="73">
                  <c:v>3.29E-3</c:v>
                </c:pt>
                <c:pt idx="74">
                  <c:v>3.7399999999999998E-3</c:v>
                </c:pt>
                <c:pt idx="75">
                  <c:v>3.5500000000000002E-3</c:v>
                </c:pt>
                <c:pt idx="76">
                  <c:v>3.48E-3</c:v>
                </c:pt>
                <c:pt idx="77">
                  <c:v>3.62E-3</c:v>
                </c:pt>
                <c:pt idx="78">
                  <c:v>3.0699999999999998E-3</c:v>
                </c:pt>
                <c:pt idx="79">
                  <c:v>3.7499999999999999E-3</c:v>
                </c:pt>
                <c:pt idx="80">
                  <c:v>3.0699999999999998E-3</c:v>
                </c:pt>
                <c:pt idx="81">
                  <c:v>3.9300000000000003E-3</c:v>
                </c:pt>
                <c:pt idx="82">
                  <c:v>2.8400000000000001E-3</c:v>
                </c:pt>
                <c:pt idx="83">
                  <c:v>3.3800000000000002E-3</c:v>
                </c:pt>
                <c:pt idx="84">
                  <c:v>2.6700000000000001E-3</c:v>
                </c:pt>
                <c:pt idx="85">
                  <c:v>3.7599999999999999E-3</c:v>
                </c:pt>
                <c:pt idx="86">
                  <c:v>2.6800000000000001E-3</c:v>
                </c:pt>
                <c:pt idx="87">
                  <c:v>3.3999999999999998E-3</c:v>
                </c:pt>
                <c:pt idx="88">
                  <c:v>2.4299999999999999E-3</c:v>
                </c:pt>
                <c:pt idx="89">
                  <c:v>2.99E-3</c:v>
                </c:pt>
                <c:pt idx="90">
                  <c:v>2.5000000000000001E-3</c:v>
                </c:pt>
                <c:pt idx="91">
                  <c:v>2.6900000000000001E-3</c:v>
                </c:pt>
                <c:pt idx="92">
                  <c:v>2.33E-3</c:v>
                </c:pt>
                <c:pt idx="93">
                  <c:v>2.5999999999999999E-3</c:v>
                </c:pt>
                <c:pt idx="94">
                  <c:v>2.47E-3</c:v>
                </c:pt>
                <c:pt idx="95">
                  <c:v>2.3500000000000001E-3</c:v>
                </c:pt>
                <c:pt idx="96">
                  <c:v>2.9499999999999999E-3</c:v>
                </c:pt>
                <c:pt idx="97">
                  <c:v>2.2200000000000002E-3</c:v>
                </c:pt>
                <c:pt idx="98">
                  <c:v>2.7299999999999998E-3</c:v>
                </c:pt>
                <c:pt idx="99">
                  <c:v>2.0799999999999998E-3</c:v>
                </c:pt>
                <c:pt idx="100">
                  <c:v>2.16E-3</c:v>
                </c:pt>
                <c:pt idx="101">
                  <c:v>2.3900000000000002E-3</c:v>
                </c:pt>
                <c:pt idx="102">
                  <c:v>2.0400000000000001E-3</c:v>
                </c:pt>
                <c:pt idx="103">
                  <c:v>2.5100000000000001E-3</c:v>
                </c:pt>
                <c:pt idx="104">
                  <c:v>1.91E-3</c:v>
                </c:pt>
                <c:pt idx="105">
                  <c:v>2.4099999999999998E-3</c:v>
                </c:pt>
                <c:pt idx="106">
                  <c:v>1.8E-3</c:v>
                </c:pt>
                <c:pt idx="107">
                  <c:v>2.5300000000000001E-3</c:v>
                </c:pt>
                <c:pt idx="108">
                  <c:v>1.8400000000000001E-3</c:v>
                </c:pt>
                <c:pt idx="109">
                  <c:v>2.2399999999999998E-3</c:v>
                </c:pt>
                <c:pt idx="110">
                  <c:v>1.7099999999999999E-3</c:v>
                </c:pt>
                <c:pt idx="111">
                  <c:v>1.9E-3</c:v>
                </c:pt>
                <c:pt idx="112">
                  <c:v>1.83E-3</c:v>
                </c:pt>
                <c:pt idx="113">
                  <c:v>1.6900000000000001E-3</c:v>
                </c:pt>
                <c:pt idx="114">
                  <c:v>2.3700000000000001E-3</c:v>
                </c:pt>
                <c:pt idx="115">
                  <c:v>1.73E-3</c:v>
                </c:pt>
                <c:pt idx="116">
                  <c:v>1.8799999999999999E-3</c:v>
                </c:pt>
                <c:pt idx="117">
                  <c:v>1.5900000000000001E-3</c:v>
                </c:pt>
                <c:pt idx="118">
                  <c:v>1.7600000000000001E-3</c:v>
                </c:pt>
                <c:pt idx="119">
                  <c:v>1.5200000000000001E-3</c:v>
                </c:pt>
                <c:pt idx="120">
                  <c:v>1.9499999999999999E-3</c:v>
                </c:pt>
                <c:pt idx="121">
                  <c:v>1.49E-3</c:v>
                </c:pt>
                <c:pt idx="122">
                  <c:v>1.9499999999999999E-3</c:v>
                </c:pt>
                <c:pt idx="123">
                  <c:v>1.4300000000000001E-3</c:v>
                </c:pt>
                <c:pt idx="124">
                  <c:v>1.56E-3</c:v>
                </c:pt>
                <c:pt idx="125">
                  <c:v>1.48E-3</c:v>
                </c:pt>
                <c:pt idx="126">
                  <c:v>1.5100000000000001E-3</c:v>
                </c:pt>
                <c:pt idx="127">
                  <c:v>1.5399999999999999E-3</c:v>
                </c:pt>
                <c:pt idx="128">
                  <c:v>1.39E-3</c:v>
                </c:pt>
                <c:pt idx="129">
                  <c:v>1.72E-3</c:v>
                </c:pt>
                <c:pt idx="130">
                  <c:v>1.2999999999999999E-3</c:v>
                </c:pt>
                <c:pt idx="131">
                  <c:v>1.6100000000000001E-3</c:v>
                </c:pt>
                <c:pt idx="132">
                  <c:v>1.3600000000000001E-3</c:v>
                </c:pt>
                <c:pt idx="133">
                  <c:v>1.57E-3</c:v>
                </c:pt>
                <c:pt idx="134">
                  <c:v>1.3699999999999999E-3</c:v>
                </c:pt>
                <c:pt idx="135">
                  <c:v>1.4300000000000001E-3</c:v>
                </c:pt>
                <c:pt idx="136">
                  <c:v>1.3799999999999999E-3</c:v>
                </c:pt>
                <c:pt idx="137">
                  <c:v>1.47E-3</c:v>
                </c:pt>
                <c:pt idx="138">
                  <c:v>1.2099999999999999E-3</c:v>
                </c:pt>
                <c:pt idx="139">
                  <c:v>1.5399999999999999E-3</c:v>
                </c:pt>
                <c:pt idx="140">
                  <c:v>1.1900000000000001E-3</c:v>
                </c:pt>
                <c:pt idx="141">
                  <c:v>1.24E-3</c:v>
                </c:pt>
                <c:pt idx="142">
                  <c:v>1.15E-3</c:v>
                </c:pt>
                <c:pt idx="143">
                  <c:v>1.4E-3</c:v>
                </c:pt>
                <c:pt idx="144">
                  <c:v>1.15E-3</c:v>
                </c:pt>
                <c:pt idx="145">
                  <c:v>1.33E-3</c:v>
                </c:pt>
                <c:pt idx="146">
                  <c:v>1.17E-3</c:v>
                </c:pt>
                <c:pt idx="147">
                  <c:v>1.24E-3</c:v>
                </c:pt>
                <c:pt idx="148">
                  <c:v>1.1999999999999999E-3</c:v>
                </c:pt>
                <c:pt idx="149">
                  <c:v>1.1299999999999999E-3</c:v>
                </c:pt>
                <c:pt idx="150">
                  <c:v>1.1800000000000001E-3</c:v>
                </c:pt>
                <c:pt idx="151">
                  <c:v>1.1800000000000001E-3</c:v>
                </c:pt>
                <c:pt idx="152">
                  <c:v>1.09E-3</c:v>
                </c:pt>
                <c:pt idx="153">
                  <c:v>1.15E-3</c:v>
                </c:pt>
                <c:pt idx="154">
                  <c:v>1.09E-3</c:v>
                </c:pt>
                <c:pt idx="155">
                  <c:v>1.15E-3</c:v>
                </c:pt>
                <c:pt idx="156">
                  <c:v>1.01E-3</c:v>
                </c:pt>
                <c:pt idx="157">
                  <c:v>1.06E-3</c:v>
                </c:pt>
                <c:pt idx="158">
                  <c:v>1.1100000000000001E-3</c:v>
                </c:pt>
                <c:pt idx="159">
                  <c:v>9.5E-4</c:v>
                </c:pt>
                <c:pt idx="160">
                  <c:v>1.17E-3</c:v>
                </c:pt>
                <c:pt idx="161">
                  <c:v>1E-3</c:v>
                </c:pt>
                <c:pt idx="162">
                  <c:v>1.1100000000000001E-3</c:v>
                </c:pt>
                <c:pt idx="163">
                  <c:v>9.2000000000000003E-4</c:v>
                </c:pt>
                <c:pt idx="164">
                  <c:v>1.1000000000000001E-3</c:v>
                </c:pt>
                <c:pt idx="165">
                  <c:v>9.3999999999999997E-4</c:v>
                </c:pt>
                <c:pt idx="166">
                  <c:v>1.0300000000000001E-3</c:v>
                </c:pt>
                <c:pt idx="167">
                  <c:v>8.9999999999999998E-4</c:v>
                </c:pt>
                <c:pt idx="168">
                  <c:v>1E-3</c:v>
                </c:pt>
                <c:pt idx="169">
                  <c:v>9.3000000000000005E-4</c:v>
                </c:pt>
                <c:pt idx="170">
                  <c:v>1.1100000000000001E-3</c:v>
                </c:pt>
                <c:pt idx="171">
                  <c:v>8.8000000000000003E-4</c:v>
                </c:pt>
                <c:pt idx="172">
                  <c:v>1.08E-3</c:v>
                </c:pt>
                <c:pt idx="173">
                  <c:v>1.06E-3</c:v>
                </c:pt>
                <c:pt idx="174">
                  <c:v>1.01E-3</c:v>
                </c:pt>
                <c:pt idx="175">
                  <c:v>9.6000000000000002E-4</c:v>
                </c:pt>
                <c:pt idx="176">
                  <c:v>9.2000000000000003E-4</c:v>
                </c:pt>
                <c:pt idx="177">
                  <c:v>9.2000000000000003E-4</c:v>
                </c:pt>
                <c:pt idx="178">
                  <c:v>8.1999999999999998E-4</c:v>
                </c:pt>
                <c:pt idx="179">
                  <c:v>8.9999999999999998E-4</c:v>
                </c:pt>
                <c:pt idx="180">
                  <c:v>8.4999999999999995E-4</c:v>
                </c:pt>
                <c:pt idx="181">
                  <c:v>7.9000000000000001E-4</c:v>
                </c:pt>
                <c:pt idx="182">
                  <c:v>8.8999999999999995E-4</c:v>
                </c:pt>
                <c:pt idx="183">
                  <c:v>7.6000000000000004E-4</c:v>
                </c:pt>
                <c:pt idx="184">
                  <c:v>7.5000000000000002E-4</c:v>
                </c:pt>
                <c:pt idx="185">
                  <c:v>1.0399999999999999E-3</c:v>
                </c:pt>
                <c:pt idx="186">
                  <c:v>7.7999999999999999E-4</c:v>
                </c:pt>
                <c:pt idx="187">
                  <c:v>7.9000000000000001E-4</c:v>
                </c:pt>
                <c:pt idx="188">
                  <c:v>8.8999999999999995E-4</c:v>
                </c:pt>
                <c:pt idx="189">
                  <c:v>7.1000000000000002E-4</c:v>
                </c:pt>
                <c:pt idx="190">
                  <c:v>8.1999999999999998E-4</c:v>
                </c:pt>
                <c:pt idx="191">
                  <c:v>7.2999999999999996E-4</c:v>
                </c:pt>
                <c:pt idx="192">
                  <c:v>8.0999999999999996E-4</c:v>
                </c:pt>
                <c:pt idx="193">
                  <c:v>7.5000000000000002E-4</c:v>
                </c:pt>
                <c:pt idx="194">
                  <c:v>7.6999999999999996E-4</c:v>
                </c:pt>
                <c:pt idx="195">
                  <c:v>8.4999999999999995E-4</c:v>
                </c:pt>
                <c:pt idx="196">
                  <c:v>7.1000000000000002E-4</c:v>
                </c:pt>
                <c:pt idx="197">
                  <c:v>8.0999999999999996E-4</c:v>
                </c:pt>
                <c:pt idx="198">
                  <c:v>7.5000000000000002E-4</c:v>
                </c:pt>
                <c:pt idx="199">
                  <c:v>7.2000000000000005E-4</c:v>
                </c:pt>
                <c:pt idx="200">
                  <c:v>7.6000000000000004E-4</c:v>
                </c:pt>
                <c:pt idx="201">
                  <c:v>7.6999999999999996E-4</c:v>
                </c:pt>
                <c:pt idx="202">
                  <c:v>7.1000000000000002E-4</c:v>
                </c:pt>
                <c:pt idx="203">
                  <c:v>7.5000000000000002E-4</c:v>
                </c:pt>
                <c:pt idx="204">
                  <c:v>6.8999999999999997E-4</c:v>
                </c:pt>
                <c:pt idx="205">
                  <c:v>7.2000000000000005E-4</c:v>
                </c:pt>
                <c:pt idx="206">
                  <c:v>6.4999999999999997E-4</c:v>
                </c:pt>
                <c:pt idx="207">
                  <c:v>7.3999999999999999E-4</c:v>
                </c:pt>
                <c:pt idx="208">
                  <c:v>7.6000000000000004E-4</c:v>
                </c:pt>
                <c:pt idx="209">
                  <c:v>6.4999999999999997E-4</c:v>
                </c:pt>
                <c:pt idx="210">
                  <c:v>6.0999999999999997E-4</c:v>
                </c:pt>
                <c:pt idx="211">
                  <c:v>7.9000000000000001E-4</c:v>
                </c:pt>
                <c:pt idx="212">
                  <c:v>6.0999999999999997E-4</c:v>
                </c:pt>
                <c:pt idx="213">
                  <c:v>6.6E-4</c:v>
                </c:pt>
                <c:pt idx="214">
                  <c:v>6.6E-4</c:v>
                </c:pt>
                <c:pt idx="215">
                  <c:v>6.2E-4</c:v>
                </c:pt>
                <c:pt idx="216">
                  <c:v>7.2999999999999996E-4</c:v>
                </c:pt>
                <c:pt idx="217">
                  <c:v>5.9000000000000003E-4</c:v>
                </c:pt>
                <c:pt idx="218">
                  <c:v>6.6E-4</c:v>
                </c:pt>
                <c:pt idx="219">
                  <c:v>8.3000000000000001E-4</c:v>
                </c:pt>
                <c:pt idx="220">
                  <c:v>6.2E-4</c:v>
                </c:pt>
                <c:pt idx="221">
                  <c:v>6.8999999999999997E-4</c:v>
                </c:pt>
                <c:pt idx="222">
                  <c:v>5.5999999999999995E-4</c:v>
                </c:pt>
                <c:pt idx="223">
                  <c:v>6.4999999999999997E-4</c:v>
                </c:pt>
                <c:pt idx="224">
                  <c:v>5.5999999999999995E-4</c:v>
                </c:pt>
                <c:pt idx="225">
                  <c:v>7.3999999999999999E-4</c:v>
                </c:pt>
                <c:pt idx="226">
                  <c:v>5.8E-4</c:v>
                </c:pt>
                <c:pt idx="227">
                  <c:v>5.9999999999999995E-4</c:v>
                </c:pt>
                <c:pt idx="228">
                  <c:v>6.7000000000000002E-4</c:v>
                </c:pt>
                <c:pt idx="229">
                  <c:v>5.5000000000000003E-4</c:v>
                </c:pt>
                <c:pt idx="230">
                  <c:v>7.2999999999999996E-4</c:v>
                </c:pt>
                <c:pt idx="231">
                  <c:v>5.8E-4</c:v>
                </c:pt>
                <c:pt idx="232">
                  <c:v>5.4000000000000001E-4</c:v>
                </c:pt>
                <c:pt idx="233">
                  <c:v>6.3000000000000003E-4</c:v>
                </c:pt>
                <c:pt idx="234">
                  <c:v>5.4000000000000001E-4</c:v>
                </c:pt>
                <c:pt idx="235">
                  <c:v>5.1999999999999995E-4</c:v>
                </c:pt>
                <c:pt idx="236">
                  <c:v>5.1000000000000004E-4</c:v>
                </c:pt>
                <c:pt idx="237">
                  <c:v>6.3000000000000003E-4</c:v>
                </c:pt>
                <c:pt idx="238">
                  <c:v>5.1999999999999995E-4</c:v>
                </c:pt>
                <c:pt idx="239">
                  <c:v>6.7000000000000002E-4</c:v>
                </c:pt>
                <c:pt idx="240">
                  <c:v>6.2E-4</c:v>
                </c:pt>
                <c:pt idx="241">
                  <c:v>5.8E-4</c:v>
                </c:pt>
                <c:pt idx="242">
                  <c:v>5.8E-4</c:v>
                </c:pt>
                <c:pt idx="243">
                  <c:v>4.8999999999999998E-4</c:v>
                </c:pt>
                <c:pt idx="244">
                  <c:v>7.2000000000000005E-4</c:v>
                </c:pt>
                <c:pt idx="245">
                  <c:v>5.1999999999999995E-4</c:v>
                </c:pt>
                <c:pt idx="246">
                  <c:v>5.4000000000000001E-4</c:v>
                </c:pt>
                <c:pt idx="247">
                  <c:v>5.0000000000000001E-4</c:v>
                </c:pt>
                <c:pt idx="248">
                  <c:v>7.9000000000000001E-4</c:v>
                </c:pt>
                <c:pt idx="249">
                  <c:v>5.9999999999999995E-4</c:v>
                </c:pt>
                <c:pt idx="250">
                  <c:v>5.5000000000000003E-4</c:v>
                </c:pt>
                <c:pt idx="251">
                  <c:v>5.5999999999999995E-4</c:v>
                </c:pt>
                <c:pt idx="252">
                  <c:v>4.8999999999999998E-4</c:v>
                </c:pt>
                <c:pt idx="253">
                  <c:v>5.0000000000000001E-4</c:v>
                </c:pt>
                <c:pt idx="254">
                  <c:v>5.4000000000000001E-4</c:v>
                </c:pt>
                <c:pt idx="255">
                  <c:v>4.4999999999999999E-4</c:v>
                </c:pt>
                <c:pt idx="256">
                  <c:v>5.4000000000000001E-4</c:v>
                </c:pt>
                <c:pt idx="257">
                  <c:v>4.4999999999999999E-4</c:v>
                </c:pt>
                <c:pt idx="258">
                  <c:v>6.3000000000000003E-4</c:v>
                </c:pt>
                <c:pt idx="259">
                  <c:v>4.8000000000000001E-4</c:v>
                </c:pt>
                <c:pt idx="260">
                  <c:v>4.8999999999999998E-4</c:v>
                </c:pt>
                <c:pt idx="261">
                  <c:v>4.2999999999999999E-4</c:v>
                </c:pt>
                <c:pt idx="262">
                  <c:v>4.6000000000000001E-4</c:v>
                </c:pt>
                <c:pt idx="263">
                  <c:v>5.9000000000000003E-4</c:v>
                </c:pt>
                <c:pt idx="264">
                  <c:v>4.8999999999999998E-4</c:v>
                </c:pt>
                <c:pt idx="265">
                  <c:v>5.1999999999999995E-4</c:v>
                </c:pt>
                <c:pt idx="266">
                  <c:v>4.4000000000000002E-4</c:v>
                </c:pt>
                <c:pt idx="267">
                  <c:v>5.0000000000000001E-4</c:v>
                </c:pt>
                <c:pt idx="268">
                  <c:v>5.1999999999999995E-4</c:v>
                </c:pt>
                <c:pt idx="269">
                  <c:v>4.6999999999999999E-4</c:v>
                </c:pt>
                <c:pt idx="270">
                  <c:v>4.4000000000000002E-4</c:v>
                </c:pt>
                <c:pt idx="271">
                  <c:v>4.2000000000000002E-4</c:v>
                </c:pt>
                <c:pt idx="272">
                  <c:v>4.6000000000000001E-4</c:v>
                </c:pt>
                <c:pt idx="273">
                  <c:v>4.4000000000000002E-4</c:v>
                </c:pt>
                <c:pt idx="274">
                  <c:v>4.8000000000000001E-4</c:v>
                </c:pt>
                <c:pt idx="275">
                  <c:v>4.6000000000000001E-4</c:v>
                </c:pt>
                <c:pt idx="276">
                  <c:v>4.2000000000000002E-4</c:v>
                </c:pt>
                <c:pt idx="277">
                  <c:v>4.4000000000000002E-4</c:v>
                </c:pt>
                <c:pt idx="278">
                  <c:v>3.8000000000000002E-4</c:v>
                </c:pt>
                <c:pt idx="279">
                  <c:v>4.2999999999999999E-4</c:v>
                </c:pt>
                <c:pt idx="280">
                  <c:v>4.2000000000000002E-4</c:v>
                </c:pt>
                <c:pt idx="281">
                  <c:v>4.2000000000000002E-4</c:v>
                </c:pt>
                <c:pt idx="282">
                  <c:v>4.2000000000000002E-4</c:v>
                </c:pt>
                <c:pt idx="283">
                  <c:v>4.6000000000000001E-4</c:v>
                </c:pt>
                <c:pt idx="284">
                  <c:v>3.8999999999999999E-4</c:v>
                </c:pt>
                <c:pt idx="285">
                  <c:v>3.8000000000000002E-4</c:v>
                </c:pt>
                <c:pt idx="286">
                  <c:v>5.5999999999999995E-4</c:v>
                </c:pt>
                <c:pt idx="287">
                  <c:v>4.0000000000000002E-4</c:v>
                </c:pt>
                <c:pt idx="288">
                  <c:v>3.8000000000000002E-4</c:v>
                </c:pt>
                <c:pt idx="289">
                  <c:v>4.2999999999999999E-4</c:v>
                </c:pt>
                <c:pt idx="290">
                  <c:v>5.0000000000000001E-4</c:v>
                </c:pt>
                <c:pt idx="291">
                  <c:v>3.8999999999999999E-4</c:v>
                </c:pt>
                <c:pt idx="292">
                  <c:v>4.0000000000000002E-4</c:v>
                </c:pt>
                <c:pt idx="293">
                  <c:v>4.4999999999999999E-4</c:v>
                </c:pt>
                <c:pt idx="294">
                  <c:v>3.6000000000000002E-4</c:v>
                </c:pt>
                <c:pt idx="295">
                  <c:v>5.1999999999999995E-4</c:v>
                </c:pt>
                <c:pt idx="296">
                  <c:v>4.0999999999999999E-4</c:v>
                </c:pt>
                <c:pt idx="297">
                  <c:v>3.8000000000000002E-4</c:v>
                </c:pt>
                <c:pt idx="298">
                  <c:v>3.8999999999999999E-4</c:v>
                </c:pt>
                <c:pt idx="299">
                  <c:v>3.8000000000000002E-4</c:v>
                </c:pt>
                <c:pt idx="300">
                  <c:v>3.4000000000000002E-4</c:v>
                </c:pt>
                <c:pt idx="301">
                  <c:v>4.2999999999999999E-4</c:v>
                </c:pt>
                <c:pt idx="302">
                  <c:v>4.2000000000000002E-4</c:v>
                </c:pt>
                <c:pt idx="303">
                  <c:v>4.0999999999999999E-4</c:v>
                </c:pt>
                <c:pt idx="304">
                  <c:v>3.4000000000000002E-4</c:v>
                </c:pt>
                <c:pt idx="305">
                  <c:v>4.4000000000000002E-4</c:v>
                </c:pt>
                <c:pt idx="306">
                  <c:v>3.5E-4</c:v>
                </c:pt>
                <c:pt idx="307">
                  <c:v>4.0999999999999999E-4</c:v>
                </c:pt>
                <c:pt idx="308">
                  <c:v>4.2999999999999999E-4</c:v>
                </c:pt>
                <c:pt idx="309">
                  <c:v>3.6000000000000002E-4</c:v>
                </c:pt>
                <c:pt idx="310">
                  <c:v>4.0000000000000002E-4</c:v>
                </c:pt>
                <c:pt idx="311">
                  <c:v>3.1E-4</c:v>
                </c:pt>
                <c:pt idx="312">
                  <c:v>4.6000000000000001E-4</c:v>
                </c:pt>
                <c:pt idx="313">
                  <c:v>3.8999999999999999E-4</c:v>
                </c:pt>
                <c:pt idx="314">
                  <c:v>3.6999999999999999E-4</c:v>
                </c:pt>
                <c:pt idx="315">
                  <c:v>3.6000000000000002E-4</c:v>
                </c:pt>
                <c:pt idx="316">
                  <c:v>4.8999999999999998E-4</c:v>
                </c:pt>
                <c:pt idx="317">
                  <c:v>4.0000000000000002E-4</c:v>
                </c:pt>
                <c:pt idx="318">
                  <c:v>3.5E-4</c:v>
                </c:pt>
                <c:pt idx="319">
                  <c:v>3.6999999999999999E-4</c:v>
                </c:pt>
                <c:pt idx="320">
                  <c:v>3.1E-4</c:v>
                </c:pt>
                <c:pt idx="321">
                  <c:v>3.8999999999999999E-4</c:v>
                </c:pt>
                <c:pt idx="322">
                  <c:v>3.4000000000000002E-4</c:v>
                </c:pt>
                <c:pt idx="323">
                  <c:v>3.4000000000000002E-4</c:v>
                </c:pt>
                <c:pt idx="324">
                  <c:v>5.2999999999999998E-4</c:v>
                </c:pt>
                <c:pt idx="325">
                  <c:v>3.6999999999999999E-4</c:v>
                </c:pt>
                <c:pt idx="326">
                  <c:v>3.2000000000000003E-4</c:v>
                </c:pt>
                <c:pt idx="327">
                  <c:v>3.4000000000000002E-4</c:v>
                </c:pt>
                <c:pt idx="328">
                  <c:v>2.7999999999999998E-4</c:v>
                </c:pt>
                <c:pt idx="329">
                  <c:v>4.8999999999999998E-4</c:v>
                </c:pt>
                <c:pt idx="330">
                  <c:v>3.5E-4</c:v>
                </c:pt>
                <c:pt idx="331">
                  <c:v>3.2000000000000003E-4</c:v>
                </c:pt>
                <c:pt idx="332">
                  <c:v>2.7999999999999998E-4</c:v>
                </c:pt>
                <c:pt idx="333">
                  <c:v>5.5999999999999995E-4</c:v>
                </c:pt>
                <c:pt idx="334">
                  <c:v>3.6000000000000002E-4</c:v>
                </c:pt>
                <c:pt idx="335">
                  <c:v>3.1E-4</c:v>
                </c:pt>
                <c:pt idx="336">
                  <c:v>3.6999999999999999E-4</c:v>
                </c:pt>
                <c:pt idx="337">
                  <c:v>3.1E-4</c:v>
                </c:pt>
                <c:pt idx="338">
                  <c:v>2.9E-4</c:v>
                </c:pt>
                <c:pt idx="339">
                  <c:v>4.0000000000000002E-4</c:v>
                </c:pt>
                <c:pt idx="340">
                  <c:v>2.9999999999999997E-4</c:v>
                </c:pt>
                <c:pt idx="341">
                  <c:v>2.9999999999999997E-4</c:v>
                </c:pt>
                <c:pt idx="342">
                  <c:v>2.9E-4</c:v>
                </c:pt>
                <c:pt idx="343">
                  <c:v>2.9999999999999997E-4</c:v>
                </c:pt>
                <c:pt idx="344">
                  <c:v>4.2000000000000002E-4</c:v>
                </c:pt>
                <c:pt idx="345">
                  <c:v>2.9999999999999997E-4</c:v>
                </c:pt>
                <c:pt idx="346">
                  <c:v>4.4999999999999999E-4</c:v>
                </c:pt>
                <c:pt idx="347">
                  <c:v>3.2000000000000003E-4</c:v>
                </c:pt>
                <c:pt idx="348">
                  <c:v>2.7E-4</c:v>
                </c:pt>
                <c:pt idx="349">
                  <c:v>4.0999999999999999E-4</c:v>
                </c:pt>
                <c:pt idx="350">
                  <c:v>2.9999999999999997E-4</c:v>
                </c:pt>
                <c:pt idx="351">
                  <c:v>2.9999999999999997E-4</c:v>
                </c:pt>
                <c:pt idx="352">
                  <c:v>4.0999999999999999E-4</c:v>
                </c:pt>
                <c:pt idx="353">
                  <c:v>5.5000000000000003E-4</c:v>
                </c:pt>
                <c:pt idx="354">
                  <c:v>4.0999999999999999E-4</c:v>
                </c:pt>
                <c:pt idx="355">
                  <c:v>3.5E-4</c:v>
                </c:pt>
                <c:pt idx="356">
                  <c:v>3.8000000000000002E-4</c:v>
                </c:pt>
                <c:pt idx="357">
                  <c:v>3.3E-4</c:v>
                </c:pt>
                <c:pt idx="358">
                  <c:v>2.9E-4</c:v>
                </c:pt>
                <c:pt idx="359">
                  <c:v>2.5999999999999998E-4</c:v>
                </c:pt>
                <c:pt idx="360">
                  <c:v>2.7999999999999998E-4</c:v>
                </c:pt>
                <c:pt idx="361">
                  <c:v>3.8999999999999999E-4</c:v>
                </c:pt>
                <c:pt idx="362">
                  <c:v>2.7999999999999998E-4</c:v>
                </c:pt>
                <c:pt idx="363">
                  <c:v>2.7E-4</c:v>
                </c:pt>
                <c:pt idx="364">
                  <c:v>2.5000000000000001E-4</c:v>
                </c:pt>
                <c:pt idx="365">
                  <c:v>2.4000000000000001E-4</c:v>
                </c:pt>
                <c:pt idx="366">
                  <c:v>2.9999999999999997E-4</c:v>
                </c:pt>
                <c:pt idx="367">
                  <c:v>2.7E-4</c:v>
                </c:pt>
                <c:pt idx="368">
                  <c:v>2.7999999999999998E-4</c:v>
                </c:pt>
                <c:pt idx="369">
                  <c:v>2.9E-4</c:v>
                </c:pt>
                <c:pt idx="370">
                  <c:v>2.9E-4</c:v>
                </c:pt>
                <c:pt idx="371">
                  <c:v>2.9E-4</c:v>
                </c:pt>
                <c:pt idx="372">
                  <c:v>2.4000000000000001E-4</c:v>
                </c:pt>
                <c:pt idx="373">
                  <c:v>3.4000000000000002E-4</c:v>
                </c:pt>
                <c:pt idx="374">
                  <c:v>2.5999999999999998E-4</c:v>
                </c:pt>
                <c:pt idx="375">
                  <c:v>2.7999999999999998E-4</c:v>
                </c:pt>
                <c:pt idx="376">
                  <c:v>2.4000000000000001E-4</c:v>
                </c:pt>
                <c:pt idx="377">
                  <c:v>2.7999999999999998E-4</c:v>
                </c:pt>
                <c:pt idx="378">
                  <c:v>2.5999999999999998E-4</c:v>
                </c:pt>
                <c:pt idx="379">
                  <c:v>2.9999999999999997E-4</c:v>
                </c:pt>
                <c:pt idx="380">
                  <c:v>2.5999999999999998E-4</c:v>
                </c:pt>
                <c:pt idx="381">
                  <c:v>2.5999999999999998E-4</c:v>
                </c:pt>
                <c:pt idx="382">
                  <c:v>2.5000000000000001E-4</c:v>
                </c:pt>
                <c:pt idx="383">
                  <c:v>3.6000000000000002E-4</c:v>
                </c:pt>
                <c:pt idx="384">
                  <c:v>2.5999999999999998E-4</c:v>
                </c:pt>
                <c:pt idx="385">
                  <c:v>3.6000000000000002E-4</c:v>
                </c:pt>
                <c:pt idx="386">
                  <c:v>2.5000000000000001E-4</c:v>
                </c:pt>
                <c:pt idx="387">
                  <c:v>3.6999999999999999E-4</c:v>
                </c:pt>
                <c:pt idx="388">
                  <c:v>2.7E-4</c:v>
                </c:pt>
                <c:pt idx="389">
                  <c:v>2.7E-4</c:v>
                </c:pt>
                <c:pt idx="390">
                  <c:v>3.8000000000000002E-4</c:v>
                </c:pt>
                <c:pt idx="391">
                  <c:v>2.7E-4</c:v>
                </c:pt>
                <c:pt idx="392">
                  <c:v>2.4000000000000001E-4</c:v>
                </c:pt>
                <c:pt idx="393">
                  <c:v>2.3000000000000001E-4</c:v>
                </c:pt>
                <c:pt idx="394">
                  <c:v>2.5999999999999998E-4</c:v>
                </c:pt>
                <c:pt idx="395">
                  <c:v>2.3000000000000001E-4</c:v>
                </c:pt>
                <c:pt idx="396">
                  <c:v>2.7E-4</c:v>
                </c:pt>
                <c:pt idx="397">
                  <c:v>2.2000000000000001E-4</c:v>
                </c:pt>
                <c:pt idx="398">
                  <c:v>2.5000000000000001E-4</c:v>
                </c:pt>
              </c:numCache>
            </c:numRef>
          </c:xVal>
          <c:yVal>
            <c:numRef>
              <c:f>'RG-Skim delta graphs'!$E$340:$E$738</c:f>
              <c:numCache>
                <c:formatCode>General</c:formatCode>
                <c:ptCount val="399"/>
                <c:pt idx="0">
                  <c:v>0.43615097573959977</c:v>
                </c:pt>
                <c:pt idx="1">
                  <c:v>0.16270113297951258</c:v>
                </c:pt>
                <c:pt idx="2">
                  <c:v>0.1010782370692682</c:v>
                </c:pt>
                <c:pt idx="3">
                  <c:v>9.1956210944109565E-2</c:v>
                </c:pt>
                <c:pt idx="4">
                  <c:v>7.6791897216006669E-2</c:v>
                </c:pt>
                <c:pt idx="5">
                  <c:v>6.8626136933362072E-2</c:v>
                </c:pt>
                <c:pt idx="6">
                  <c:v>6.7327677921713083E-2</c:v>
                </c:pt>
                <c:pt idx="7">
                  <c:v>4.8802371011832824E-2</c:v>
                </c:pt>
                <c:pt idx="8">
                  <c:v>4.9458631884146398E-2</c:v>
                </c:pt>
                <c:pt idx="9">
                  <c:v>3.7022488353804214E-2</c:v>
                </c:pt>
                <c:pt idx="10">
                  <c:v>4.1485062285536507E-2</c:v>
                </c:pt>
                <c:pt idx="11">
                  <c:v>2.7736397010567175E-2</c:v>
                </c:pt>
                <c:pt idx="12">
                  <c:v>3.0717696401934544E-2</c:v>
                </c:pt>
                <c:pt idx="13">
                  <c:v>2.3822269664982656E-2</c:v>
                </c:pt>
                <c:pt idx="14">
                  <c:v>2.5101978365994121E-2</c:v>
                </c:pt>
                <c:pt idx="15">
                  <c:v>2.1347228660828617E-2</c:v>
                </c:pt>
                <c:pt idx="16">
                  <c:v>2.1380041704444293E-2</c:v>
                </c:pt>
                <c:pt idx="17">
                  <c:v>1.7719043552466437E-2</c:v>
                </c:pt>
                <c:pt idx="18">
                  <c:v>1.7700293241828906E-2</c:v>
                </c:pt>
                <c:pt idx="19">
                  <c:v>1.6392459074861147E-2</c:v>
                </c:pt>
                <c:pt idx="20">
                  <c:v>1.5609633605744244E-2</c:v>
                </c:pt>
                <c:pt idx="21">
                  <c:v>1.470493111748339E-2</c:v>
                </c:pt>
                <c:pt idx="22">
                  <c:v>1.3547099435615875E-2</c:v>
                </c:pt>
                <c:pt idx="23">
                  <c:v>1.3068966514358843E-2</c:v>
                </c:pt>
                <c:pt idx="24">
                  <c:v>1.2061137317591572E-2</c:v>
                </c:pt>
                <c:pt idx="25">
                  <c:v>1.2183014336735524E-2</c:v>
                </c:pt>
                <c:pt idx="26">
                  <c:v>1.0200168986816659E-2</c:v>
                </c:pt>
                <c:pt idx="27">
                  <c:v>1.2487706884595396E-2</c:v>
                </c:pt>
                <c:pt idx="28">
                  <c:v>9.7689118421534545E-3</c:v>
                </c:pt>
                <c:pt idx="29">
                  <c:v>9.6329720900313574E-3</c:v>
                </c:pt>
                <c:pt idx="30">
                  <c:v>7.9173186666973046E-3</c:v>
                </c:pt>
                <c:pt idx="31">
                  <c:v>8.8642093538926024E-3</c:v>
                </c:pt>
                <c:pt idx="32">
                  <c:v>7.7766913369158256E-3</c:v>
                </c:pt>
                <c:pt idx="33">
                  <c:v>8.6860814028360614E-3</c:v>
                </c:pt>
                <c:pt idx="34">
                  <c:v>7.0923049986459574E-3</c:v>
                </c:pt>
                <c:pt idx="35">
                  <c:v>8.2313863698759444E-3</c:v>
                </c:pt>
                <c:pt idx="36">
                  <c:v>6.6610478539827541E-3</c:v>
                </c:pt>
                <c:pt idx="37">
                  <c:v>6.9891782901395404E-3</c:v>
                </c:pt>
                <c:pt idx="38">
                  <c:v>5.8829099625252327E-3</c:v>
                </c:pt>
                <c:pt idx="39">
                  <c:v>7.214182017789908E-3</c:v>
                </c:pt>
                <c:pt idx="40">
                  <c:v>6.0610379135817736E-3</c:v>
                </c:pt>
                <c:pt idx="41">
                  <c:v>6.8579261156768261E-3</c:v>
                </c:pt>
                <c:pt idx="42">
                  <c:v>5.2594621338273393E-3</c:v>
                </c:pt>
                <c:pt idx="43">
                  <c:v>8.4001391656137198E-3</c:v>
                </c:pt>
                <c:pt idx="44">
                  <c:v>5.6063428806216566E-3</c:v>
                </c:pt>
                <c:pt idx="45">
                  <c:v>5.7422826327437528E-3</c:v>
                </c:pt>
                <c:pt idx="46">
                  <c:v>4.7953919455484568E-3</c:v>
                </c:pt>
                <c:pt idx="47">
                  <c:v>7.3735596582089171E-3</c:v>
                </c:pt>
                <c:pt idx="48">
                  <c:v>4.5000745530073497E-3</c:v>
                </c:pt>
                <c:pt idx="49">
                  <c:v>5.1844608912772171E-3</c:v>
                </c:pt>
                <c:pt idx="50">
                  <c:v>4.0922552966410584E-3</c:v>
                </c:pt>
                <c:pt idx="51">
                  <c:v>4.575075795557472E-3</c:v>
                </c:pt>
                <c:pt idx="52">
                  <c:v>3.9891285881346397E-3</c:v>
                </c:pt>
                <c:pt idx="53">
                  <c:v>3.9328776562220485E-3</c:v>
                </c:pt>
                <c:pt idx="54">
                  <c:v>3.717249083890446E-3</c:v>
                </c:pt>
                <c:pt idx="55">
                  <c:v>4.1719441168505634E-3</c:v>
                </c:pt>
                <c:pt idx="56">
                  <c:v>3.6094347977246449E-3</c:v>
                </c:pt>
                <c:pt idx="57">
                  <c:v>4.4110105774790792E-3</c:v>
                </c:pt>
                <c:pt idx="58">
                  <c:v>3.5859969094277316E-3</c:v>
                </c:pt>
                <c:pt idx="59">
                  <c:v>4.4906993976885842E-3</c:v>
                </c:pt>
                <c:pt idx="60">
                  <c:v>3.2484913179521803E-3</c:v>
                </c:pt>
                <c:pt idx="61">
                  <c:v>3.8485012583531607E-3</c:v>
                </c:pt>
                <c:pt idx="62">
                  <c:v>3.2578664732709462E-3</c:v>
                </c:pt>
                <c:pt idx="63">
                  <c:v>4.5375751742824108E-3</c:v>
                </c:pt>
                <c:pt idx="64">
                  <c:v>3.3563056041179813E-3</c:v>
                </c:pt>
                <c:pt idx="65">
                  <c:v>3.5063080892182266E-3</c:v>
                </c:pt>
                <c:pt idx="66">
                  <c:v>2.9484863477516905E-3</c:v>
                </c:pt>
                <c:pt idx="67">
                  <c:v>3.3188049828429202E-3</c:v>
                </c:pt>
                <c:pt idx="68">
                  <c:v>3.065675789236257E-3</c:v>
                </c:pt>
                <c:pt idx="69">
                  <c:v>3.5438087104932878E-3</c:v>
                </c:pt>
                <c:pt idx="70">
                  <c:v>2.7141074647825578E-3</c:v>
                </c:pt>
                <c:pt idx="71">
                  <c:v>3.8297509477156293E-3</c:v>
                </c:pt>
                <c:pt idx="72">
                  <c:v>2.7000447318044096E-3</c:v>
                </c:pt>
                <c:pt idx="73">
                  <c:v>2.8500472169046549E-3</c:v>
                </c:pt>
                <c:pt idx="74">
                  <c:v>2.5219167807478686E-3</c:v>
                </c:pt>
                <c:pt idx="75">
                  <c:v>2.5828552903198435E-3</c:v>
                </c:pt>
                <c:pt idx="76">
                  <c:v>2.601605600957374E-3</c:v>
                </c:pt>
                <c:pt idx="77">
                  <c:v>2.5406670913853992E-3</c:v>
                </c:pt>
                <c:pt idx="78">
                  <c:v>2.6578565328699657E-3</c:v>
                </c:pt>
                <c:pt idx="79">
                  <c:v>2.2312869658661443E-3</c:v>
                </c:pt>
                <c:pt idx="80">
                  <c:v>2.7516080860576189E-3</c:v>
                </c:pt>
                <c:pt idx="81">
                  <c:v>2.1609733009754044E-3</c:v>
                </c:pt>
                <c:pt idx="82">
                  <c:v>3.3000546722053901E-3</c:v>
                </c:pt>
                <c:pt idx="83">
                  <c:v>2.3016006307568838E-3</c:v>
                </c:pt>
                <c:pt idx="84">
                  <c:v>2.8547347945640377E-3</c:v>
                </c:pt>
                <c:pt idx="85">
                  <c:v>2.2265993882067616E-3</c:v>
                </c:pt>
                <c:pt idx="86">
                  <c:v>3.2203658519958842E-3</c:v>
                </c:pt>
                <c:pt idx="87">
                  <c:v>2.1656608786347867E-3</c:v>
                </c:pt>
                <c:pt idx="88">
                  <c:v>3.0281751679611959E-3</c:v>
                </c:pt>
                <c:pt idx="89">
                  <c:v>2.1328478350191083E-3</c:v>
                </c:pt>
                <c:pt idx="90">
                  <c:v>2.7609832413763844E-3</c:v>
                </c:pt>
                <c:pt idx="91">
                  <c:v>2.0906596360846645E-3</c:v>
                </c:pt>
                <c:pt idx="92">
                  <c:v>2.1750360339535522E-3</c:v>
                </c:pt>
                <c:pt idx="93">
                  <c:v>1.8281552871592358E-3</c:v>
                </c:pt>
                <c:pt idx="94">
                  <c:v>1.9875329275782462E-3</c:v>
                </c:pt>
                <c:pt idx="95">
                  <c:v>2.2312869658661443E-3</c:v>
                </c:pt>
                <c:pt idx="96">
                  <c:v>1.9265944180062713E-3</c:v>
                </c:pt>
                <c:pt idx="97">
                  <c:v>2.5031664701103385E-3</c:v>
                </c:pt>
                <c:pt idx="98">
                  <c:v>1.903156529709358E-3</c:v>
                </c:pt>
                <c:pt idx="99">
                  <c:v>2.4328528052195986E-3</c:v>
                </c:pt>
                <c:pt idx="100">
                  <c:v>1.8047173988623225E-3</c:v>
                </c:pt>
                <c:pt idx="101">
                  <c:v>1.8094049765217052E-3</c:v>
                </c:pt>
                <c:pt idx="102">
                  <c:v>2.10003479140343E-3</c:v>
                </c:pt>
                <c:pt idx="103">
                  <c:v>1.701590690355904E-3</c:v>
                </c:pt>
                <c:pt idx="104">
                  <c:v>2.2641000094818227E-3</c:v>
                </c:pt>
                <c:pt idx="105">
                  <c:v>1.7203410009934347E-3</c:v>
                </c:pt>
                <c:pt idx="106">
                  <c:v>2.0531590148096033E-3</c:v>
                </c:pt>
                <c:pt idx="107">
                  <c:v>1.5844012488713374E-3</c:v>
                </c:pt>
                <c:pt idx="108">
                  <c:v>2.4422279605383636E-3</c:v>
                </c:pt>
                <c:pt idx="109">
                  <c:v>1.6828403797183734E-3</c:v>
                </c:pt>
                <c:pt idx="110">
                  <c:v>2.0437838594908378E-3</c:v>
                </c:pt>
                <c:pt idx="111">
                  <c:v>1.4672118073867713E-3</c:v>
                </c:pt>
                <c:pt idx="112">
                  <c:v>1.6687776467402254E-3</c:v>
                </c:pt>
                <c:pt idx="113">
                  <c:v>1.715653423334052E-3</c:v>
                </c:pt>
                <c:pt idx="114">
                  <c:v>1.4672118073867713E-3</c:v>
                </c:pt>
                <c:pt idx="115">
                  <c:v>2.2687875871412054E-3</c:v>
                </c:pt>
                <c:pt idx="116">
                  <c:v>1.6875279573777559E-3</c:v>
                </c:pt>
                <c:pt idx="117">
                  <c:v>1.7250285786528173E-3</c:v>
                </c:pt>
                <c:pt idx="118">
                  <c:v>1.4765869627055366E-3</c:v>
                </c:pt>
                <c:pt idx="119">
                  <c:v>1.6640900690808426E-3</c:v>
                </c:pt>
                <c:pt idx="120">
                  <c:v>1.3968981424960314E-3</c:v>
                </c:pt>
                <c:pt idx="121">
                  <c:v>1.8562807531155318E-3</c:v>
                </c:pt>
                <c:pt idx="122">
                  <c:v>1.4156484531335622E-3</c:v>
                </c:pt>
                <c:pt idx="123">
                  <c:v>1.7625291999278786E-3</c:v>
                </c:pt>
                <c:pt idx="124">
                  <c:v>1.3172093222865262E-3</c:v>
                </c:pt>
                <c:pt idx="125">
                  <c:v>1.4390863414304755E-3</c:v>
                </c:pt>
                <c:pt idx="126">
                  <c:v>1.2984590116489956E-3</c:v>
                </c:pt>
                <c:pt idx="127">
                  <c:v>1.4062732978147967E-3</c:v>
                </c:pt>
                <c:pt idx="128">
                  <c:v>1.6359646031245468E-3</c:v>
                </c:pt>
                <c:pt idx="129">
                  <c:v>1.3547099435615875E-3</c:v>
                </c:pt>
                <c:pt idx="130">
                  <c:v>1.650027336102695E-3</c:v>
                </c:pt>
                <c:pt idx="131">
                  <c:v>1.2328329244176385E-3</c:v>
                </c:pt>
                <c:pt idx="132">
                  <c:v>1.5281503169587457E-3</c:v>
                </c:pt>
                <c:pt idx="133">
                  <c:v>1.2328329244176385E-3</c:v>
                </c:pt>
                <c:pt idx="134">
                  <c:v>1.4906496956836846E-3</c:v>
                </c:pt>
                <c:pt idx="135">
                  <c:v>1.3593975212209703E-3</c:v>
                </c:pt>
                <c:pt idx="136">
                  <c:v>1.2937714339896129E-3</c:v>
                </c:pt>
                <c:pt idx="137">
                  <c:v>1.3125217446271437E-3</c:v>
                </c:pt>
                <c:pt idx="138">
                  <c:v>1.5187751616399805E-3</c:v>
                </c:pt>
                <c:pt idx="139">
                  <c:v>1.2000198808019599E-3</c:v>
                </c:pt>
                <c:pt idx="140">
                  <c:v>1.4531490744086233E-3</c:v>
                </c:pt>
                <c:pt idx="141">
                  <c:v>1.1390813712299852E-3</c:v>
                </c:pt>
                <c:pt idx="142">
                  <c:v>1.2328329244176385E-3</c:v>
                </c:pt>
                <c:pt idx="143">
                  <c:v>1.1015807499549241E-3</c:v>
                </c:pt>
                <c:pt idx="144">
                  <c:v>1.2797087010114651E-3</c:v>
                </c:pt>
                <c:pt idx="145">
                  <c:v>1.0406422403829497E-3</c:v>
                </c:pt>
                <c:pt idx="146">
                  <c:v>1.2422080797364037E-3</c:v>
                </c:pt>
                <c:pt idx="147">
                  <c:v>1.143768948889368E-3</c:v>
                </c:pt>
                <c:pt idx="148">
                  <c:v>1.1812695701644293E-3</c:v>
                </c:pt>
                <c:pt idx="149">
                  <c:v>1.2656459680333171E-3</c:v>
                </c:pt>
                <c:pt idx="150">
                  <c:v>1.2656459680333171E-3</c:v>
                </c:pt>
                <c:pt idx="151">
                  <c:v>1.2047074584613426E-3</c:v>
                </c:pt>
                <c:pt idx="152">
                  <c:v>1.2093950361207252E-3</c:v>
                </c:pt>
                <c:pt idx="153">
                  <c:v>1.0406422403829497E-3</c:v>
                </c:pt>
                <c:pt idx="154">
                  <c:v>1.2609583903739343E-3</c:v>
                </c:pt>
                <c:pt idx="155">
                  <c:v>1.1156434829330722E-3</c:v>
                </c:pt>
                <c:pt idx="156">
                  <c:v>1.1343937935706027E-3</c:v>
                </c:pt>
                <c:pt idx="157">
                  <c:v>1.0687677063392455E-3</c:v>
                </c:pt>
                <c:pt idx="158">
                  <c:v>9.7032857549220978E-4</c:v>
                </c:pt>
                <c:pt idx="159">
                  <c:v>1.1156434829330722E-3</c:v>
                </c:pt>
                <c:pt idx="160">
                  <c:v>9.2814037655776591E-4</c:v>
                </c:pt>
                <c:pt idx="161">
                  <c:v>1.1203310605924547E-3</c:v>
                </c:pt>
                <c:pt idx="162">
                  <c:v>1.0078291967672709E-3</c:v>
                </c:pt>
                <c:pt idx="163">
                  <c:v>1.1343937935706027E-3</c:v>
                </c:pt>
                <c:pt idx="164">
                  <c:v>9.6564099783282714E-4</c:v>
                </c:pt>
                <c:pt idx="165">
                  <c:v>1.1250186382518374E-3</c:v>
                </c:pt>
                <c:pt idx="166">
                  <c:v>1.035954662723567E-3</c:v>
                </c:pt>
                <c:pt idx="167">
                  <c:v>1.035954662723567E-3</c:v>
                </c:pt>
                <c:pt idx="168">
                  <c:v>8.9532733294208722E-4</c:v>
                </c:pt>
                <c:pt idx="169">
                  <c:v>9.1876522123900053E-4</c:v>
                </c:pt>
                <c:pt idx="170">
                  <c:v>9.609534201734445E-4</c:v>
                </c:pt>
                <c:pt idx="171">
                  <c:v>1.1109559052736894E-3</c:v>
                </c:pt>
                <c:pt idx="172">
                  <c:v>8.3438882337011269E-4</c:v>
                </c:pt>
                <c:pt idx="173">
                  <c:v>1.1812695701644293E-3</c:v>
                </c:pt>
                <c:pt idx="174">
                  <c:v>1.2281453467582559E-3</c:v>
                </c:pt>
                <c:pt idx="175">
                  <c:v>1.0312670850641842E-3</c:v>
                </c:pt>
                <c:pt idx="176">
                  <c:v>1.0125167744266536E-3</c:v>
                </c:pt>
                <c:pt idx="177">
                  <c:v>1.0218919297454189E-3</c:v>
                </c:pt>
                <c:pt idx="178">
                  <c:v>9.8439130847035781E-4</c:v>
                </c:pt>
                <c:pt idx="179">
                  <c:v>8.7657702230455666E-4</c:v>
                </c:pt>
                <c:pt idx="180">
                  <c:v>1.0172043520860364E-3</c:v>
                </c:pt>
                <c:pt idx="181">
                  <c:v>9.8439130847035781E-4</c:v>
                </c:pt>
                <c:pt idx="182">
                  <c:v>8.0157577975443421E-4</c:v>
                </c:pt>
                <c:pt idx="183">
                  <c:v>8.7657702230455666E-4</c:v>
                </c:pt>
                <c:pt idx="184">
                  <c:v>8.1095093507319938E-4</c:v>
                </c:pt>
                <c:pt idx="185">
                  <c:v>7.4532484784184231E-4</c:v>
                </c:pt>
                <c:pt idx="186">
                  <c:v>1.143768948889368E-3</c:v>
                </c:pt>
                <c:pt idx="187">
                  <c:v>9.0001491060146986E-4</c:v>
                </c:pt>
                <c:pt idx="188">
                  <c:v>7.8751304677628607E-4</c:v>
                </c:pt>
                <c:pt idx="189">
                  <c:v>9.3282795421714855E-4</c:v>
                </c:pt>
                <c:pt idx="190">
                  <c:v>7.2188695954492901E-4</c:v>
                </c:pt>
                <c:pt idx="191">
                  <c:v>8.0626335741381674E-4</c:v>
                </c:pt>
                <c:pt idx="192">
                  <c:v>7.4063727018245967E-4</c:v>
                </c:pt>
                <c:pt idx="193">
                  <c:v>9.3751553187653119E-4</c:v>
                </c:pt>
                <c:pt idx="194">
                  <c:v>8.6251428932640863E-4</c:v>
                </c:pt>
                <c:pt idx="195">
                  <c:v>7.9220062443566871E-4</c:v>
                </c:pt>
                <c:pt idx="196">
                  <c:v>9.0470248826085261E-4</c:v>
                </c:pt>
                <c:pt idx="197">
                  <c:v>7.5001242550122495E-4</c:v>
                </c:pt>
                <c:pt idx="198">
                  <c:v>9.0001491060146986E-4</c:v>
                </c:pt>
                <c:pt idx="199">
                  <c:v>8.2970124571073005E-4</c:v>
                </c:pt>
                <c:pt idx="200">
                  <c:v>7.2657453720431165E-4</c:v>
                </c:pt>
                <c:pt idx="201">
                  <c:v>7.8282546911690354E-4</c:v>
                </c:pt>
                <c:pt idx="202">
                  <c:v>8.3907640102949532E-4</c:v>
                </c:pt>
                <c:pt idx="203">
                  <c:v>7.3126211486369429E-4</c:v>
                </c:pt>
                <c:pt idx="204">
                  <c:v>7.9220062443566871E-4</c:v>
                </c:pt>
                <c:pt idx="205">
                  <c:v>6.7501118295110239E-4</c:v>
                </c:pt>
                <c:pt idx="206">
                  <c:v>7.4063727018245967E-4</c:v>
                </c:pt>
                <c:pt idx="207">
                  <c:v>7.0782422656678109E-4</c:v>
                </c:pt>
                <c:pt idx="208">
                  <c:v>8.1095093507319938E-4</c:v>
                </c:pt>
                <c:pt idx="209">
                  <c:v>8.6251428932640863E-4</c:v>
                </c:pt>
                <c:pt idx="210">
                  <c:v>7.0782422656678109E-4</c:v>
                </c:pt>
                <c:pt idx="211">
                  <c:v>6.6563602763233711E-4</c:v>
                </c:pt>
                <c:pt idx="212">
                  <c:v>8.6720186698579127E-4</c:v>
                </c:pt>
                <c:pt idx="213">
                  <c:v>6.8907391592925042E-4</c:v>
                </c:pt>
                <c:pt idx="214">
                  <c:v>6.7032360529171975E-4</c:v>
                </c:pt>
                <c:pt idx="215">
                  <c:v>7.8751304677628607E-4</c:v>
                </c:pt>
                <c:pt idx="216">
                  <c:v>6.3751056167604117E-4</c:v>
                </c:pt>
                <c:pt idx="217">
                  <c:v>8.1095093507319938E-4</c:v>
                </c:pt>
                <c:pt idx="218">
                  <c:v>6.5626087231357183E-4</c:v>
                </c:pt>
                <c:pt idx="219">
                  <c:v>6.5157329465418909E-4</c:v>
                </c:pt>
                <c:pt idx="220">
                  <c:v>9.7970373081097506E-4</c:v>
                </c:pt>
                <c:pt idx="221">
                  <c:v>6.8907391592925042E-4</c:v>
                </c:pt>
                <c:pt idx="222">
                  <c:v>7.4532484784184231E-4</c:v>
                </c:pt>
                <c:pt idx="223">
                  <c:v>6.1876025103851061E-4</c:v>
                </c:pt>
                <c:pt idx="224">
                  <c:v>6.9376149358863306E-4</c:v>
                </c:pt>
                <c:pt idx="225">
                  <c:v>6.1407267337912797E-4</c:v>
                </c:pt>
                <c:pt idx="226">
                  <c:v>7.6876273613875562E-4</c:v>
                </c:pt>
                <c:pt idx="227">
                  <c:v>6.4688571699480645E-4</c:v>
                </c:pt>
                <c:pt idx="228">
                  <c:v>6.1407267337912797E-4</c:v>
                </c:pt>
                <c:pt idx="229">
                  <c:v>8.2970124571073005E-4</c:v>
                </c:pt>
                <c:pt idx="230">
                  <c:v>6.2813540635727589E-4</c:v>
                </c:pt>
                <c:pt idx="231">
                  <c:v>9.0001491060146986E-4</c:v>
                </c:pt>
                <c:pt idx="232">
                  <c:v>7.2657453720431165E-4</c:v>
                </c:pt>
                <c:pt idx="233">
                  <c:v>5.6719689678530136E-4</c:v>
                </c:pt>
                <c:pt idx="234">
                  <c:v>6.984490712480157E-4</c:v>
                </c:pt>
                <c:pt idx="235">
                  <c:v>5.8594720742283202E-4</c:v>
                </c:pt>
                <c:pt idx="236">
                  <c:v>5.156335425320921E-4</c:v>
                </c:pt>
                <c:pt idx="237">
                  <c:v>5.5782174146653608E-4</c:v>
                </c:pt>
                <c:pt idx="238">
                  <c:v>7.0313664890739834E-4</c:v>
                </c:pt>
                <c:pt idx="239">
                  <c:v>5.4844658614777069E-4</c:v>
                </c:pt>
                <c:pt idx="240">
                  <c:v>7.0782422656678109E-4</c:v>
                </c:pt>
                <c:pt idx="241">
                  <c:v>7.6876273613875562E-4</c:v>
                </c:pt>
                <c:pt idx="242">
                  <c:v>6.4219813933542381E-4</c:v>
                </c:pt>
                <c:pt idx="243">
                  <c:v>6.984490712480157E-4</c:v>
                </c:pt>
                <c:pt idx="244">
                  <c:v>5.9063478508221466E-4</c:v>
                </c:pt>
                <c:pt idx="245">
                  <c:v>8.2032609039196487E-4</c:v>
                </c:pt>
                <c:pt idx="246">
                  <c:v>5.9063478508221466E-4</c:v>
                </c:pt>
                <c:pt idx="247">
                  <c:v>6.0469751806036258E-4</c:v>
                </c:pt>
                <c:pt idx="248">
                  <c:v>5.6719689678530136E-4</c:v>
                </c:pt>
                <c:pt idx="249">
                  <c:v>9.2345279889838316E-4</c:v>
                </c:pt>
                <c:pt idx="250">
                  <c:v>7.4063727018245967E-4</c:v>
                </c:pt>
                <c:pt idx="251">
                  <c:v>6.4219813933542381E-4</c:v>
                </c:pt>
                <c:pt idx="252">
                  <c:v>7.0782422656678109E-4</c:v>
                </c:pt>
                <c:pt idx="253">
                  <c:v>5.5782174146653608E-4</c:v>
                </c:pt>
                <c:pt idx="254">
                  <c:v>5.4844658614777069E-4</c:v>
                </c:pt>
                <c:pt idx="255">
                  <c:v>5.5313416380715333E-4</c:v>
                </c:pt>
                <c:pt idx="256">
                  <c:v>4.8282049891641357E-4</c:v>
                </c:pt>
                <c:pt idx="257">
                  <c:v>5.8594720742283202E-4</c:v>
                </c:pt>
                <c:pt idx="258">
                  <c:v>5.3907143082900541E-4</c:v>
                </c:pt>
                <c:pt idx="259">
                  <c:v>6.5157329465418909E-4</c:v>
                </c:pt>
                <c:pt idx="260">
                  <c:v>5.2032112019147485E-4</c:v>
                </c:pt>
                <c:pt idx="261">
                  <c:v>4.8750807657579615E-4</c:v>
                </c:pt>
                <c:pt idx="262">
                  <c:v>5.0157080955394418E-4</c:v>
                </c:pt>
                <c:pt idx="263">
                  <c:v>4.5469503296011762E-4</c:v>
                </c:pt>
                <c:pt idx="264">
                  <c:v>6.7969876061048514E-4</c:v>
                </c:pt>
                <c:pt idx="265">
                  <c:v>5.7657205210406663E-4</c:v>
                </c:pt>
                <c:pt idx="266">
                  <c:v>5.8594720742283202E-4</c:v>
                </c:pt>
                <c:pt idx="267">
                  <c:v>5.156335425320921E-4</c:v>
                </c:pt>
                <c:pt idx="268">
                  <c:v>5.2032112019147485E-4</c:v>
                </c:pt>
                <c:pt idx="269">
                  <c:v>6.5626087231357183E-4</c:v>
                </c:pt>
                <c:pt idx="270">
                  <c:v>5.2500869785085749E-4</c:v>
                </c:pt>
                <c:pt idx="271">
                  <c:v>4.7813292125703093E-4</c:v>
                </c:pt>
                <c:pt idx="272">
                  <c:v>4.5000745530073493E-4</c:v>
                </c:pt>
                <c:pt idx="273">
                  <c:v>5.156335425320921E-4</c:v>
                </c:pt>
                <c:pt idx="274">
                  <c:v>5.2969627551024002E-4</c:v>
                </c:pt>
                <c:pt idx="275">
                  <c:v>5.3438385316962277E-4</c:v>
                </c:pt>
                <c:pt idx="276">
                  <c:v>4.8750807657579615E-4</c:v>
                </c:pt>
                <c:pt idx="277">
                  <c:v>4.5938261061950026E-4</c:v>
                </c:pt>
                <c:pt idx="278">
                  <c:v>4.8282049891641357E-4</c:v>
                </c:pt>
                <c:pt idx="279">
                  <c:v>3.9375652338814304E-4</c:v>
                </c:pt>
                <c:pt idx="280">
                  <c:v>4.687577659382656E-4</c:v>
                </c:pt>
                <c:pt idx="281">
                  <c:v>4.6407018827888296E-4</c:v>
                </c:pt>
                <c:pt idx="282">
                  <c:v>4.3125714466320432E-4</c:v>
                </c:pt>
                <c:pt idx="283">
                  <c:v>5.0157080955394418E-4</c:v>
                </c:pt>
                <c:pt idx="284">
                  <c:v>5.0625838721332682E-4</c:v>
                </c:pt>
                <c:pt idx="285">
                  <c:v>4.2656956700382168E-4</c:v>
                </c:pt>
                <c:pt idx="286">
                  <c:v>3.8438136806937781E-4</c:v>
                </c:pt>
                <c:pt idx="287">
                  <c:v>5.9063478508221466E-4</c:v>
                </c:pt>
                <c:pt idx="288">
                  <c:v>4.5938261061950026E-4</c:v>
                </c:pt>
                <c:pt idx="289">
                  <c:v>3.9844410104752578E-4</c:v>
                </c:pt>
                <c:pt idx="290">
                  <c:v>4.4063229998196965E-4</c:v>
                </c:pt>
                <c:pt idx="291">
                  <c:v>5.8594720742283202E-4</c:v>
                </c:pt>
                <c:pt idx="292">
                  <c:v>4.3125714466320432E-4</c:v>
                </c:pt>
                <c:pt idx="293">
                  <c:v>3.8906894572876045E-4</c:v>
                </c:pt>
                <c:pt idx="294">
                  <c:v>5.2032112019147485E-4</c:v>
                </c:pt>
                <c:pt idx="295">
                  <c:v>3.8438136806937781E-4</c:v>
                </c:pt>
                <c:pt idx="296">
                  <c:v>5.6719689678530136E-4</c:v>
                </c:pt>
                <c:pt idx="297">
                  <c:v>4.7344534359764824E-4</c:v>
                </c:pt>
                <c:pt idx="298">
                  <c:v>4.2656956700382168E-4</c:v>
                </c:pt>
                <c:pt idx="299">
                  <c:v>4.3125714466320432E-4</c:v>
                </c:pt>
                <c:pt idx="300">
                  <c:v>4.2656956700382168E-4</c:v>
                </c:pt>
                <c:pt idx="301">
                  <c:v>3.4688074679431653E-4</c:v>
                </c:pt>
                <c:pt idx="302">
                  <c:v>4.687577659382656E-4</c:v>
                </c:pt>
                <c:pt idx="303">
                  <c:v>4.8282049891641357E-4</c:v>
                </c:pt>
                <c:pt idx="304">
                  <c:v>4.687577659382656E-4</c:v>
                </c:pt>
                <c:pt idx="305">
                  <c:v>3.9844410104752578E-4</c:v>
                </c:pt>
                <c:pt idx="306">
                  <c:v>4.8282049891641357E-4</c:v>
                </c:pt>
                <c:pt idx="307">
                  <c:v>3.9375652338814304E-4</c:v>
                </c:pt>
                <c:pt idx="308">
                  <c:v>4.0313167870690837E-4</c:v>
                </c:pt>
                <c:pt idx="309">
                  <c:v>5.0625838721332682E-4</c:v>
                </c:pt>
                <c:pt idx="310">
                  <c:v>4.1250683402567376E-4</c:v>
                </c:pt>
                <c:pt idx="311">
                  <c:v>4.2188198934443898E-4</c:v>
                </c:pt>
                <c:pt idx="312">
                  <c:v>3.5156832445369917E-4</c:v>
                </c:pt>
                <c:pt idx="313">
                  <c:v>4.8750807657579615E-4</c:v>
                </c:pt>
                <c:pt idx="314">
                  <c:v>4.4063229998196965E-4</c:v>
                </c:pt>
                <c:pt idx="315">
                  <c:v>3.9375652338814304E-4</c:v>
                </c:pt>
                <c:pt idx="316">
                  <c:v>4.1250683402567376E-4</c:v>
                </c:pt>
                <c:pt idx="317">
                  <c:v>5.2969627551024002E-4</c:v>
                </c:pt>
                <c:pt idx="318">
                  <c:v>5.3907143082900541E-4</c:v>
                </c:pt>
                <c:pt idx="319">
                  <c:v>3.7969379040999512E-4</c:v>
                </c:pt>
                <c:pt idx="320">
                  <c:v>4.2656956700382168E-4</c:v>
                </c:pt>
                <c:pt idx="321">
                  <c:v>3.375055914755512E-4</c:v>
                </c:pt>
                <c:pt idx="322">
                  <c:v>4.3594472232258696E-4</c:v>
                </c:pt>
                <c:pt idx="323">
                  <c:v>3.9844410104752578E-4</c:v>
                </c:pt>
                <c:pt idx="324">
                  <c:v>3.2344285849740322E-4</c:v>
                </c:pt>
                <c:pt idx="325">
                  <c:v>6.7501118295110239E-4</c:v>
                </c:pt>
                <c:pt idx="326">
                  <c:v>4.5938261061950026E-4</c:v>
                </c:pt>
                <c:pt idx="327">
                  <c:v>3.8906894572876045E-4</c:v>
                </c:pt>
                <c:pt idx="328">
                  <c:v>3.8906894572876045E-4</c:v>
                </c:pt>
                <c:pt idx="329">
                  <c:v>3.1875528083802058E-4</c:v>
                </c:pt>
                <c:pt idx="330">
                  <c:v>5.5782174146653608E-4</c:v>
                </c:pt>
                <c:pt idx="331">
                  <c:v>3.8906894572876045E-4</c:v>
                </c:pt>
                <c:pt idx="332">
                  <c:v>3.7031863509122984E-4</c:v>
                </c:pt>
                <c:pt idx="333">
                  <c:v>2.85942237222342E-4</c:v>
                </c:pt>
                <c:pt idx="334">
                  <c:v>5.6250931912591872E-4</c:v>
                </c:pt>
                <c:pt idx="335">
                  <c:v>3.7031863509122984E-4</c:v>
                </c:pt>
                <c:pt idx="336">
                  <c:v>3.609434797724645E-4</c:v>
                </c:pt>
                <c:pt idx="337">
                  <c:v>4.2188198934443898E-4</c:v>
                </c:pt>
                <c:pt idx="338">
                  <c:v>3.2813043615678592E-4</c:v>
                </c:pt>
                <c:pt idx="339">
                  <c:v>3.1406770317863794E-4</c:v>
                </c:pt>
                <c:pt idx="340">
                  <c:v>4.4063229998196965E-4</c:v>
                </c:pt>
                <c:pt idx="341">
                  <c:v>3.5156832445369917E-4</c:v>
                </c:pt>
                <c:pt idx="342">
                  <c:v>3.0000497020048997E-4</c:v>
                </c:pt>
                <c:pt idx="343">
                  <c:v>3.1875528083802058E-4</c:v>
                </c:pt>
                <c:pt idx="344">
                  <c:v>2.9531739254110733E-4</c:v>
                </c:pt>
                <c:pt idx="345">
                  <c:v>4.8282049891641357E-4</c:v>
                </c:pt>
                <c:pt idx="346">
                  <c:v>3.7031863509122984E-4</c:v>
                </c:pt>
                <c:pt idx="347">
                  <c:v>4.9688323189456154E-4</c:v>
                </c:pt>
                <c:pt idx="348">
                  <c:v>3.7031863509122984E-4</c:v>
                </c:pt>
                <c:pt idx="349">
                  <c:v>3.0469254785987261E-4</c:v>
                </c:pt>
                <c:pt idx="350">
                  <c:v>4.3125714466320432E-4</c:v>
                </c:pt>
                <c:pt idx="351">
                  <c:v>3.2813043615678592E-4</c:v>
                </c:pt>
                <c:pt idx="352">
                  <c:v>3.0469254785987261E-4</c:v>
                </c:pt>
                <c:pt idx="353">
                  <c:v>4.7344534359764824E-4</c:v>
                </c:pt>
                <c:pt idx="354">
                  <c:v>7.0782422656678109E-4</c:v>
                </c:pt>
                <c:pt idx="355">
                  <c:v>5.5313416380715333E-4</c:v>
                </c:pt>
                <c:pt idx="356">
                  <c:v>4.3125714466320432E-4</c:v>
                </c:pt>
                <c:pt idx="357">
                  <c:v>4.687577659382656E-4</c:v>
                </c:pt>
                <c:pt idx="358">
                  <c:v>4.0781925636629101E-4</c:v>
                </c:pt>
                <c:pt idx="359">
                  <c:v>3.375055914755512E-4</c:v>
                </c:pt>
                <c:pt idx="360">
                  <c:v>3.1406770317863794E-4</c:v>
                </c:pt>
                <c:pt idx="361">
                  <c:v>2.9531739254110733E-4</c:v>
                </c:pt>
                <c:pt idx="362">
                  <c:v>5.0625838721332682E-4</c:v>
                </c:pt>
                <c:pt idx="363">
                  <c:v>3.609434797724645E-4</c:v>
                </c:pt>
                <c:pt idx="364">
                  <c:v>3.5156832445369917E-4</c:v>
                </c:pt>
                <c:pt idx="365">
                  <c:v>3.0000497020048997E-4</c:v>
                </c:pt>
                <c:pt idx="366">
                  <c:v>2.9531739254110733E-4</c:v>
                </c:pt>
                <c:pt idx="367">
                  <c:v>3.1875528083802058E-4</c:v>
                </c:pt>
                <c:pt idx="368">
                  <c:v>3.3281801381616856E-4</c:v>
                </c:pt>
                <c:pt idx="369">
                  <c:v>3.0469254785987261E-4</c:v>
                </c:pt>
                <c:pt idx="370">
                  <c:v>3.2813043615678592E-4</c:v>
                </c:pt>
                <c:pt idx="371">
                  <c:v>3.3281801381616856E-4</c:v>
                </c:pt>
                <c:pt idx="372">
                  <c:v>3.1406770317863794E-4</c:v>
                </c:pt>
                <c:pt idx="373">
                  <c:v>2.6250434892542874E-4</c:v>
                </c:pt>
                <c:pt idx="374">
                  <c:v>3.4688074679431653E-4</c:v>
                </c:pt>
                <c:pt idx="375">
                  <c:v>2.85942237222342E-4</c:v>
                </c:pt>
                <c:pt idx="376">
                  <c:v>2.9531739254110733E-4</c:v>
                </c:pt>
                <c:pt idx="377">
                  <c:v>2.9062981488172464E-4</c:v>
                </c:pt>
                <c:pt idx="378">
                  <c:v>2.8125465956295936E-4</c:v>
                </c:pt>
                <c:pt idx="379">
                  <c:v>3.2344285849740322E-4</c:v>
                </c:pt>
                <c:pt idx="380">
                  <c:v>2.9531739254110733E-4</c:v>
                </c:pt>
                <c:pt idx="381">
                  <c:v>3.0469254785987261E-4</c:v>
                </c:pt>
                <c:pt idx="382">
                  <c:v>2.8125465956295936E-4</c:v>
                </c:pt>
                <c:pt idx="383">
                  <c:v>2.85942237222342E-4</c:v>
                </c:pt>
                <c:pt idx="384">
                  <c:v>3.9844410104752578E-4</c:v>
                </c:pt>
                <c:pt idx="385">
                  <c:v>2.9531739254110733E-4</c:v>
                </c:pt>
                <c:pt idx="386">
                  <c:v>3.9375652338814304E-4</c:v>
                </c:pt>
                <c:pt idx="387">
                  <c:v>3.093801255192553E-4</c:v>
                </c:pt>
                <c:pt idx="388">
                  <c:v>4.3594472232258696E-4</c:v>
                </c:pt>
                <c:pt idx="389">
                  <c:v>3.2344285849740322E-4</c:v>
                </c:pt>
                <c:pt idx="390">
                  <c:v>2.9062981488172464E-4</c:v>
                </c:pt>
                <c:pt idx="391">
                  <c:v>4.3594472232258696E-4</c:v>
                </c:pt>
                <c:pt idx="392">
                  <c:v>3.3281801381616856E-4</c:v>
                </c:pt>
                <c:pt idx="393">
                  <c:v>2.8125465956295936E-4</c:v>
                </c:pt>
                <c:pt idx="394">
                  <c:v>2.2969130530975013E-4</c:v>
                </c:pt>
                <c:pt idx="395">
                  <c:v>2.85942237222342E-4</c:v>
                </c:pt>
                <c:pt idx="396">
                  <c:v>2.6250434892542874E-4</c:v>
                </c:pt>
                <c:pt idx="397">
                  <c:v>2.8125465956295936E-4</c:v>
                </c:pt>
                <c:pt idx="398">
                  <c:v>2.6250434892542874E-4</c:v>
                </c:pt>
              </c:numCache>
            </c:numRef>
          </c:yVal>
          <c:smooth val="0"/>
        </c:ser>
        <c:dLbls>
          <c:showLegendKey val="0"/>
          <c:showVal val="0"/>
          <c:showCatName val="0"/>
          <c:showSerName val="0"/>
          <c:showPercent val="0"/>
          <c:showBubbleSize val="0"/>
        </c:dLbls>
        <c:axId val="108237952"/>
        <c:axId val="108240256"/>
      </c:scatterChart>
      <c:valAx>
        <c:axId val="108237952"/>
        <c:scaling>
          <c:logBase val="10"/>
          <c:orientation val="minMax"/>
          <c:max val="1"/>
          <c:min val="1.0000000000000004E-7"/>
        </c:scaling>
        <c:delete val="0"/>
        <c:axPos val="b"/>
        <c:majorGridlines/>
        <c:title>
          <c:tx>
            <c:rich>
              <a:bodyPr/>
              <a:lstStyle/>
              <a:p>
                <a:pPr>
                  <a:defRPr/>
                </a:pPr>
                <a:r>
                  <a:rPr lang="en-US"/>
                  <a:t>Relative Gap (posterior)</a:t>
                </a:r>
              </a:p>
            </c:rich>
          </c:tx>
          <c:layout/>
          <c:overlay val="0"/>
        </c:title>
        <c:numFmt formatCode="General" sourceLinked="1"/>
        <c:majorTickMark val="out"/>
        <c:minorTickMark val="none"/>
        <c:tickLblPos val="low"/>
        <c:crossAx val="108240256"/>
        <c:crosses val="autoZero"/>
        <c:crossBetween val="midCat"/>
      </c:valAx>
      <c:valAx>
        <c:axId val="108240256"/>
        <c:scaling>
          <c:logBase val="10"/>
          <c:orientation val="minMax"/>
          <c:max val="1"/>
          <c:min val="1.0000000000000004E-6"/>
        </c:scaling>
        <c:delete val="0"/>
        <c:axPos val="l"/>
        <c:majorGridlines/>
        <c:title>
          <c:tx>
            <c:rich>
              <a:bodyPr rot="-5400000" vert="horz"/>
              <a:lstStyle/>
              <a:p>
                <a:pPr>
                  <a:defRPr/>
                </a:pPr>
                <a:r>
                  <a:rPr lang="en-US" dirty="0"/>
                  <a:t>Relative Skim </a:t>
                </a:r>
                <a:r>
                  <a:rPr lang="en-US" dirty="0" smtClean="0"/>
                  <a:t>Error</a:t>
                </a:r>
                <a:endParaRPr lang="en-US" dirty="0"/>
              </a:p>
            </c:rich>
          </c:tx>
          <c:layout/>
          <c:overlay val="0"/>
        </c:title>
        <c:numFmt formatCode="General" sourceLinked="1"/>
        <c:majorTickMark val="out"/>
        <c:minorTickMark val="none"/>
        <c:tickLblPos val="low"/>
        <c:crossAx val="108237952"/>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2911441625354"/>
          <c:y val="1.9027454473075186E-2"/>
          <c:w val="0.81734434237386999"/>
          <c:h val="0.87130471022203304"/>
        </c:manualLayout>
      </c:layout>
      <c:scatterChart>
        <c:scatterStyle val="lineMarker"/>
        <c:varyColors val="0"/>
        <c:ser>
          <c:idx val="0"/>
          <c:order val="0"/>
          <c:tx>
            <c:strRef>
              <c:f>'RG-Skim delta graphs'!$C$4</c:f>
              <c:strCache>
                <c:ptCount val="1"/>
                <c:pt idx="0">
                  <c:v>Extreme/atl</c:v>
                </c:pt>
              </c:strCache>
            </c:strRef>
          </c:tx>
          <c:spPr>
            <a:ln>
              <a:solidFill>
                <a:schemeClr val="accent1">
                  <a:lumMod val="40000"/>
                  <a:lumOff val="60000"/>
                  <a:alpha val="50000"/>
                </a:schemeClr>
              </a:solidFill>
            </a:ln>
          </c:spPr>
          <c:marker>
            <c:symbol val="diamond"/>
            <c:size val="5"/>
            <c:spPr>
              <a:solidFill>
                <a:schemeClr val="accent1">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graphs'!$C$7:$C$1161</c:f>
              <c:numCache>
                <c:formatCode>General</c:formatCode>
                <c:ptCount val="1155"/>
                <c:pt idx="0">
                  <c:v>4.0158989506114358</c:v>
                </c:pt>
                <c:pt idx="1">
                  <c:v>1.5225813113723135</c:v>
                </c:pt>
                <c:pt idx="2">
                  <c:v>1.1793754056744927</c:v>
                </c:pt>
                <c:pt idx="3">
                  <c:v>0.56044865681716172</c:v>
                </c:pt>
                <c:pt idx="4">
                  <c:v>0.54660212008121367</c:v>
                </c:pt>
                <c:pt idx="5">
                  <c:v>0.36868084464405526</c:v>
                </c:pt>
                <c:pt idx="6">
                  <c:v>0.32324269496686631</c:v>
                </c:pt>
                <c:pt idx="7">
                  <c:v>0.28593770521710316</c:v>
                </c:pt>
                <c:pt idx="8">
                  <c:v>0.37607462639626049</c:v>
                </c:pt>
                <c:pt idx="9">
                  <c:v>0.23881915059623121</c:v>
                </c:pt>
                <c:pt idx="10">
                  <c:v>0.39771824207089784</c:v>
                </c:pt>
                <c:pt idx="11">
                  <c:v>0.32364599215335021</c:v>
                </c:pt>
                <c:pt idx="12">
                  <c:v>0.2952807567039808</c:v>
                </c:pt>
                <c:pt idx="13">
                  <c:v>0.18659216494656286</c:v>
                </c:pt>
                <c:pt idx="14">
                  <c:v>0.28089649038605413</c:v>
                </c:pt>
                <c:pt idx="15">
                  <c:v>0.16696503520434516</c:v>
                </c:pt>
                <c:pt idx="16">
                  <c:v>0.14263277161981497</c:v>
                </c:pt>
                <c:pt idx="17">
                  <c:v>0.2422471766813446</c:v>
                </c:pt>
                <c:pt idx="18">
                  <c:v>0.13718825960228198</c:v>
                </c:pt>
                <c:pt idx="19">
                  <c:v>0.12193018271364015</c:v>
                </c:pt>
                <c:pt idx="20">
                  <c:v>0.17892951840336827</c:v>
                </c:pt>
                <c:pt idx="21">
                  <c:v>0.18013940996282007</c:v>
                </c:pt>
                <c:pt idx="22">
                  <c:v>0.13080272081628649</c:v>
                </c:pt>
                <c:pt idx="23">
                  <c:v>0.11124280727181612</c:v>
                </c:pt>
                <c:pt idx="24">
                  <c:v>0.23606328648859107</c:v>
                </c:pt>
                <c:pt idx="25">
                  <c:v>0.17207346623314154</c:v>
                </c:pt>
                <c:pt idx="26">
                  <c:v>0.12912231587260348</c:v>
                </c:pt>
                <c:pt idx="27">
                  <c:v>0.10142924240070726</c:v>
                </c:pt>
                <c:pt idx="28">
                  <c:v>0.16138609079131752</c:v>
                </c:pt>
                <c:pt idx="29">
                  <c:v>0.18074435574254594</c:v>
                </c:pt>
                <c:pt idx="30">
                  <c:v>0.13779320538200787</c:v>
                </c:pt>
                <c:pt idx="31">
                  <c:v>8.1062734483269019E-2</c:v>
                </c:pt>
                <c:pt idx="32">
                  <c:v>0.14182617724684712</c:v>
                </c:pt>
                <c:pt idx="33">
                  <c:v>8.7784354258001115E-2</c:v>
                </c:pt>
                <c:pt idx="34">
                  <c:v>0.11124280727181612</c:v>
                </c:pt>
                <c:pt idx="35">
                  <c:v>7.4542763301778892E-2</c:v>
                </c:pt>
                <c:pt idx="36">
                  <c:v>0.12569428978749012</c:v>
                </c:pt>
                <c:pt idx="37">
                  <c:v>7.0845872425676248E-2</c:v>
                </c:pt>
                <c:pt idx="38">
                  <c:v>7.5954303454472627E-2</c:v>
                </c:pt>
                <c:pt idx="39">
                  <c:v>0.12482047921677494</c:v>
                </c:pt>
                <c:pt idx="40">
                  <c:v>0.10189975578493851</c:v>
                </c:pt>
                <c:pt idx="41">
                  <c:v>5.7940362458190627E-2</c:v>
                </c:pt>
                <c:pt idx="42">
                  <c:v>9.8942243084056386E-2</c:v>
                </c:pt>
                <c:pt idx="43">
                  <c:v>6.5065279419406652E-2</c:v>
                </c:pt>
                <c:pt idx="44">
                  <c:v>9.0809083156630555E-2</c:v>
                </c:pt>
                <c:pt idx="45">
                  <c:v>6.9837629459466422E-2</c:v>
                </c:pt>
                <c:pt idx="46">
                  <c:v>5.6864903294233493E-2</c:v>
                </c:pt>
                <c:pt idx="47">
                  <c:v>6.7417846340562873E-2</c:v>
                </c:pt>
                <c:pt idx="48">
                  <c:v>5.9351902610884369E-2</c:v>
                </c:pt>
                <c:pt idx="49">
                  <c:v>8.3280869008930627E-2</c:v>
                </c:pt>
                <c:pt idx="50">
                  <c:v>9.484205502146982E-2</c:v>
                </c:pt>
                <c:pt idx="51">
                  <c:v>5.7133768085222775E-2</c:v>
                </c:pt>
                <c:pt idx="52">
                  <c:v>7.111473721666553E-2</c:v>
                </c:pt>
                <c:pt idx="53">
                  <c:v>3.4549125642122952E-2</c:v>
                </c:pt>
                <c:pt idx="54">
                  <c:v>7.0375359041444999E-2</c:v>
                </c:pt>
                <c:pt idx="55">
                  <c:v>7.205576398512803E-2</c:v>
                </c:pt>
                <c:pt idx="56">
                  <c:v>6.5334144210395934E-2</c:v>
                </c:pt>
                <c:pt idx="57">
                  <c:v>3.5490152410585445E-2</c:v>
                </c:pt>
                <c:pt idx="58">
                  <c:v>7.803800558463958E-2</c:v>
                </c:pt>
                <c:pt idx="59">
                  <c:v>4.2010123592075573E-2</c:v>
                </c:pt>
                <c:pt idx="60">
                  <c:v>5.6663254700991532E-2</c:v>
                </c:pt>
                <c:pt idx="61">
                  <c:v>3.9657556670919338E-2</c:v>
                </c:pt>
                <c:pt idx="62">
                  <c:v>8.4154679579645786E-2</c:v>
                </c:pt>
                <c:pt idx="63">
                  <c:v>5.5923876525771E-2</c:v>
                </c:pt>
                <c:pt idx="64">
                  <c:v>2.9843991799810489E-2</c:v>
                </c:pt>
                <c:pt idx="65">
                  <c:v>3.0247288986294415E-2</c:v>
                </c:pt>
                <c:pt idx="66">
                  <c:v>6.3922604057702184E-2</c:v>
                </c:pt>
                <c:pt idx="67">
                  <c:v>4.2480636976306822E-2</c:v>
                </c:pt>
                <c:pt idx="68">
                  <c:v>3.1860477732230115E-2</c:v>
                </c:pt>
                <c:pt idx="69">
                  <c:v>3.0785018568272982E-2</c:v>
                </c:pt>
                <c:pt idx="70">
                  <c:v>4.4564339106473769E-2</c:v>
                </c:pt>
                <c:pt idx="71">
                  <c:v>2.63487495169498E-2</c:v>
                </c:pt>
                <c:pt idx="72">
                  <c:v>4.4631555304221089E-2</c:v>
                </c:pt>
                <c:pt idx="73">
                  <c:v>2.9306262217831919E-2</c:v>
                </c:pt>
                <c:pt idx="74">
                  <c:v>3.7909935529488993E-2</c:v>
                </c:pt>
                <c:pt idx="75">
                  <c:v>4.7521851807355887E-2</c:v>
                </c:pt>
                <c:pt idx="76">
                  <c:v>3.8514881309214884E-2</c:v>
                </c:pt>
                <c:pt idx="77">
                  <c:v>2.271907483859447E-2</c:v>
                </c:pt>
                <c:pt idx="78">
                  <c:v>4.0464151043887189E-2</c:v>
                </c:pt>
                <c:pt idx="79">
                  <c:v>3.2599855907450646E-2</c:v>
                </c:pt>
                <c:pt idx="80">
                  <c:v>3.3876963664649741E-2</c:v>
                </c:pt>
                <c:pt idx="81">
                  <c:v>2.3727317804804283E-2</c:v>
                </c:pt>
                <c:pt idx="82">
                  <c:v>4.584144686367287E-2</c:v>
                </c:pt>
                <c:pt idx="83">
                  <c:v>1.5258076888641848E-2</c:v>
                </c:pt>
                <c:pt idx="84">
                  <c:v>5.4512336373077265E-2</c:v>
                </c:pt>
                <c:pt idx="85">
                  <c:v>2.789472206513818E-2</c:v>
                </c:pt>
                <c:pt idx="86">
                  <c:v>4.1808474998833611E-2</c:v>
                </c:pt>
                <c:pt idx="87">
                  <c:v>1.8753319171502539E-2</c:v>
                </c:pt>
                <c:pt idx="88">
                  <c:v>5.3369661011372811E-2</c:v>
                </c:pt>
                <c:pt idx="89">
                  <c:v>3.0314505184041735E-2</c:v>
                </c:pt>
                <c:pt idx="90">
                  <c:v>2.2046912861121263E-2</c:v>
                </c:pt>
                <c:pt idx="91">
                  <c:v>4.4429906710979128E-2</c:v>
                </c:pt>
                <c:pt idx="92">
                  <c:v>1.7005698030072191E-2</c:v>
                </c:pt>
                <c:pt idx="93">
                  <c:v>3.4347477048880991E-2</c:v>
                </c:pt>
                <c:pt idx="94">
                  <c:v>2.1778048070131978E-2</c:v>
                </c:pt>
                <c:pt idx="95">
                  <c:v>4.7118554620871958E-2</c:v>
                </c:pt>
                <c:pt idx="96">
                  <c:v>2.1643615674637337E-2</c:v>
                </c:pt>
                <c:pt idx="97">
                  <c:v>1.9089400160239137E-2</c:v>
                </c:pt>
                <c:pt idx="98">
                  <c:v>3.4414693246628311E-2</c:v>
                </c:pt>
                <c:pt idx="99">
                  <c:v>2.4937209364256061E-2</c:v>
                </c:pt>
                <c:pt idx="100">
                  <c:v>3.3473666478165819E-2</c:v>
                </c:pt>
                <c:pt idx="101">
                  <c:v>2.3660101607056963E-2</c:v>
                </c:pt>
                <c:pt idx="102">
                  <c:v>1.9895994533206989E-2</c:v>
                </c:pt>
                <c:pt idx="103">
                  <c:v>2.5878236132718554E-2</c:v>
                </c:pt>
                <c:pt idx="104">
                  <c:v>3.5960665794816694E-2</c:v>
                </c:pt>
                <c:pt idx="105">
                  <c:v>4.2144555987570213E-2</c:v>
                </c:pt>
                <c:pt idx="106">
                  <c:v>2.1710831872384657E-2</c:v>
                </c:pt>
                <c:pt idx="107">
                  <c:v>2.4533912177772135E-2</c:v>
                </c:pt>
                <c:pt idx="108">
                  <c:v>1.8618886776007895E-2</c:v>
                </c:pt>
                <c:pt idx="109">
                  <c:v>4.3354447547021994E-2</c:v>
                </c:pt>
                <c:pt idx="110">
                  <c:v>2.1778048070131978E-2</c:v>
                </c:pt>
                <c:pt idx="111">
                  <c:v>1.9828778335459669E-2</c:v>
                </c:pt>
                <c:pt idx="112">
                  <c:v>1.9627129742217708E-2</c:v>
                </c:pt>
                <c:pt idx="113">
                  <c:v>2.9037397426842637E-2</c:v>
                </c:pt>
                <c:pt idx="114">
                  <c:v>2.5945452330465874E-2</c:v>
                </c:pt>
                <c:pt idx="115">
                  <c:v>2.2248561454363224E-2</c:v>
                </c:pt>
                <c:pt idx="116">
                  <c:v>1.7476211414303441E-2</c:v>
                </c:pt>
                <c:pt idx="117">
                  <c:v>1.9223832555733782E-2</c:v>
                </c:pt>
                <c:pt idx="118">
                  <c:v>2.7558641076401574E-2</c:v>
                </c:pt>
                <c:pt idx="119">
                  <c:v>2.2853507234089115E-2</c:v>
                </c:pt>
                <c:pt idx="120">
                  <c:v>1.9895994533206989E-2</c:v>
                </c:pt>
                <c:pt idx="121">
                  <c:v>2.6012668528213195E-2</c:v>
                </c:pt>
                <c:pt idx="122">
                  <c:v>2.4533912177772135E-2</c:v>
                </c:pt>
                <c:pt idx="123">
                  <c:v>3.2599855907450646E-2</c:v>
                </c:pt>
                <c:pt idx="124">
                  <c:v>2.426504738678285E-2</c:v>
                </c:pt>
                <c:pt idx="125">
                  <c:v>3.1188315754756907E-2</c:v>
                </c:pt>
                <c:pt idx="126">
                  <c:v>1.9963210730954313E-2</c:v>
                </c:pt>
                <c:pt idx="127">
                  <c:v>1.8081157194029328E-2</c:v>
                </c:pt>
                <c:pt idx="128">
                  <c:v>1.6400752250346304E-2</c:v>
                </c:pt>
                <c:pt idx="129">
                  <c:v>1.9627129742217708E-2</c:v>
                </c:pt>
                <c:pt idx="130">
                  <c:v>2.2517426245352509E-2</c:v>
                </c:pt>
                <c:pt idx="131">
                  <c:v>1.9761562137712348E-2</c:v>
                </c:pt>
                <c:pt idx="132">
                  <c:v>1.9358264951228422E-2</c:v>
                </c:pt>
                <c:pt idx="133">
                  <c:v>2.0433724115185559E-2</c:v>
                </c:pt>
                <c:pt idx="134">
                  <c:v>2.0433724115185559E-2</c:v>
                </c:pt>
                <c:pt idx="135">
                  <c:v>1.9694345939965028E-2</c:v>
                </c:pt>
                <c:pt idx="136">
                  <c:v>1.4653131108915959E-2</c:v>
                </c:pt>
                <c:pt idx="137">
                  <c:v>3.0314505184041735E-2</c:v>
                </c:pt>
                <c:pt idx="138">
                  <c:v>2.6684830505686406E-2</c:v>
                </c:pt>
                <c:pt idx="140">
                  <c:v>0</c:v>
                </c:pt>
                <c:pt idx="141">
                  <c:v>1.4044905691869229</c:v>
                </c:pt>
                <c:pt idx="142">
                  <c:v>0.67209551024911462</c:v>
                </c:pt>
                <c:pt idx="143">
                  <c:v>0.29049715010161176</c:v>
                </c:pt>
                <c:pt idx="144">
                  <c:v>0.29286024052319565</c:v>
                </c:pt>
                <c:pt idx="145">
                  <c:v>0.10495380906896941</c:v>
                </c:pt>
                <c:pt idx="146">
                  <c:v>7.9693187321003167E-2</c:v>
                </c:pt>
                <c:pt idx="147">
                  <c:v>4.4491288627063121E-2</c:v>
                </c:pt>
                <c:pt idx="148">
                  <c:v>0.10527975257539478</c:v>
                </c:pt>
                <c:pt idx="149">
                  <c:v>6.3151554369915597E-2</c:v>
                </c:pt>
                <c:pt idx="150">
                  <c:v>7.0403797387880093E-2</c:v>
                </c:pt>
                <c:pt idx="151">
                  <c:v>5.8669831156566744E-2</c:v>
                </c:pt>
                <c:pt idx="152">
                  <c:v>5.4025136190005214E-2</c:v>
                </c:pt>
                <c:pt idx="153">
                  <c:v>3.8216876128374724E-2</c:v>
                </c:pt>
                <c:pt idx="154">
                  <c:v>5.6469712488195489E-2</c:v>
                </c:pt>
                <c:pt idx="155">
                  <c:v>3.0475717850772171E-2</c:v>
                </c:pt>
                <c:pt idx="156">
                  <c:v>3.0068288467740456E-2</c:v>
                </c:pt>
                <c:pt idx="157">
                  <c:v>4.2535627588510892E-2</c:v>
                </c:pt>
                <c:pt idx="158">
                  <c:v>1.6460147074481228E-2</c:v>
                </c:pt>
                <c:pt idx="159">
                  <c:v>2.2490101943350587E-2</c:v>
                </c:pt>
                <c:pt idx="160">
                  <c:v>3.4224068174663932E-2</c:v>
                </c:pt>
                <c:pt idx="161">
                  <c:v>2.6727367526880409E-2</c:v>
                </c:pt>
                <c:pt idx="162">
                  <c:v>3.4712983434301993E-2</c:v>
                </c:pt>
                <c:pt idx="163">
                  <c:v>4.5550605022945577E-2</c:v>
                </c:pt>
                <c:pt idx="164">
                  <c:v>1.4341514282716315E-2</c:v>
                </c:pt>
                <c:pt idx="165">
                  <c:v>6.6981390570413704E-2</c:v>
                </c:pt>
                <c:pt idx="166">
                  <c:v>3.5609328076971765E-2</c:v>
                </c:pt>
                <c:pt idx="167">
                  <c:v>3.2023949506292684E-2</c:v>
                </c:pt>
                <c:pt idx="168">
                  <c:v>1.5237858925386085E-2</c:v>
                </c:pt>
                <c:pt idx="169">
                  <c:v>4.4246830997244094E-2</c:v>
                </c:pt>
                <c:pt idx="170">
                  <c:v>1.7926892853395396E-2</c:v>
                </c:pt>
                <c:pt idx="171">
                  <c:v>2.0941870287830077E-2</c:v>
                </c:pt>
                <c:pt idx="172">
                  <c:v>1.205990973773872E-2</c:v>
                </c:pt>
                <c:pt idx="173">
                  <c:v>4.709883667846608E-2</c:v>
                </c:pt>
                <c:pt idx="174">
                  <c:v>2.7134796909912121E-2</c:v>
                </c:pt>
                <c:pt idx="175">
                  <c:v>2.6401424020455037E-2</c:v>
                </c:pt>
                <c:pt idx="176">
                  <c:v>1.4260028406109973E-2</c:v>
                </c:pt>
                <c:pt idx="177">
                  <c:v>3.3164751778781476E-2</c:v>
                </c:pt>
                <c:pt idx="178">
                  <c:v>1.7926892853395396E-2</c:v>
                </c:pt>
                <c:pt idx="179">
                  <c:v>2.8601542688826288E-2</c:v>
                </c:pt>
                <c:pt idx="180">
                  <c:v>1.4585971912535344E-2</c:v>
                </c:pt>
                <c:pt idx="181">
                  <c:v>2.4364277105296466E-2</c:v>
                </c:pt>
                <c:pt idx="182">
                  <c:v>1.3119226133621176E-2</c:v>
                </c:pt>
                <c:pt idx="183">
                  <c:v>2.7297768663124809E-2</c:v>
                </c:pt>
                <c:pt idx="184">
                  <c:v>1.3526655516652889E-2</c:v>
                </c:pt>
                <c:pt idx="185">
                  <c:v>1.8334322236427111E-2</c:v>
                </c:pt>
                <c:pt idx="186">
                  <c:v>1.3037740257014834E-2</c:v>
                </c:pt>
                <c:pt idx="187">
                  <c:v>2.5749537007604295E-2</c:v>
                </c:pt>
                <c:pt idx="188">
                  <c:v>1.6949062334119282E-2</c:v>
                </c:pt>
                <c:pt idx="189">
                  <c:v>1.7356491717150997E-2</c:v>
                </c:pt>
                <c:pt idx="190">
                  <c:v>1.2711796750589461E-2</c:v>
                </c:pt>
                <c:pt idx="191">
                  <c:v>3.1372062493441939E-2</c:v>
                </c:pt>
                <c:pt idx="192">
                  <c:v>1.5808260061630486E-2</c:v>
                </c:pt>
                <c:pt idx="193">
                  <c:v>1.3689627269865575E-2</c:v>
                </c:pt>
                <c:pt idx="194">
                  <c:v>1.2467339120770433E-2</c:v>
                </c:pt>
                <c:pt idx="195">
                  <c:v>2.9090457948464345E-2</c:v>
                </c:pt>
                <c:pt idx="196">
                  <c:v>1.3771113146471918E-2</c:v>
                </c:pt>
                <c:pt idx="197">
                  <c:v>1.4097056652897287E-2</c:v>
                </c:pt>
                <c:pt idx="198">
                  <c:v>1.2711796750589461E-2</c:v>
                </c:pt>
                <c:pt idx="199">
                  <c:v>1.2467339120770433E-2</c:v>
                </c:pt>
                <c:pt idx="200">
                  <c:v>1.6867576457512939E-2</c:v>
                </c:pt>
                <c:pt idx="201">
                  <c:v>1.1978423861132377E-2</c:v>
                </c:pt>
                <c:pt idx="202">
                  <c:v>1.2548824997376777E-2</c:v>
                </c:pt>
                <c:pt idx="203">
                  <c:v>1.1733966231313349E-2</c:v>
                </c:pt>
                <c:pt idx="204">
                  <c:v>1.5237858925386085E-2</c:v>
                </c:pt>
                <c:pt idx="205">
                  <c:v>1.2793282627195805E-2</c:v>
                </c:pt>
                <c:pt idx="206">
                  <c:v>1.8578779866246137E-2</c:v>
                </c:pt>
                <c:pt idx="207">
                  <c:v>1.1978423861132377E-2</c:v>
                </c:pt>
                <c:pt idx="208">
                  <c:v>1.5971231814843171E-2</c:v>
                </c:pt>
                <c:pt idx="209">
                  <c:v>1.2467339120770433E-2</c:v>
                </c:pt>
                <c:pt idx="210">
                  <c:v>1.6867576457512939E-2</c:v>
                </c:pt>
                <c:pt idx="211">
                  <c:v>1.2222881490951406E-2</c:v>
                </c:pt>
                <c:pt idx="212">
                  <c:v>1.205990973773872E-2</c:v>
                </c:pt>
                <c:pt idx="213">
                  <c:v>1.1733966231313349E-2</c:v>
                </c:pt>
                <c:pt idx="214">
                  <c:v>2.0697412658011047E-2</c:v>
                </c:pt>
                <c:pt idx="215">
                  <c:v>1.3119226133621176E-2</c:v>
                </c:pt>
                <c:pt idx="216">
                  <c:v>1.2711796750589461E-2</c:v>
                </c:pt>
                <c:pt idx="217">
                  <c:v>1.1570994478100663E-2</c:v>
                </c:pt>
                <c:pt idx="218">
                  <c:v>1.1733966231313349E-2</c:v>
                </c:pt>
                <c:pt idx="219">
                  <c:v>1.1570994478100663E-2</c:v>
                </c:pt>
                <c:pt idx="220">
                  <c:v>1.140802272488798E-2</c:v>
                </c:pt>
                <c:pt idx="221">
                  <c:v>1.2630310873983119E-2</c:v>
                </c:pt>
                <c:pt idx="222">
                  <c:v>1.1245050971675294E-2</c:v>
                </c:pt>
                <c:pt idx="223">
                  <c:v>1.3445169640046547E-2</c:v>
                </c:pt>
                <c:pt idx="224">
                  <c:v>1.3200712010227518E-2</c:v>
                </c:pt>
                <c:pt idx="225">
                  <c:v>1.3445169640046547E-2</c:v>
                </c:pt>
                <c:pt idx="226">
                  <c:v>1.2467339120770433E-2</c:v>
                </c:pt>
                <c:pt idx="227">
                  <c:v>1.1000593341856265E-2</c:v>
                </c:pt>
                <c:pt idx="228">
                  <c:v>1.140802272488798E-2</c:v>
                </c:pt>
                <c:pt idx="229">
                  <c:v>1.205990973773872E-2</c:v>
                </c:pt>
                <c:pt idx="230">
                  <c:v>1.1815452107919691E-2</c:v>
                </c:pt>
                <c:pt idx="231">
                  <c:v>1.2222881490951406E-2</c:v>
                </c:pt>
                <c:pt idx="232">
                  <c:v>1.7845406976789054E-2</c:v>
                </c:pt>
                <c:pt idx="233">
                  <c:v>1.2711796750589461E-2</c:v>
                </c:pt>
                <c:pt idx="234">
                  <c:v>1.148950860149432E-2</c:v>
                </c:pt>
                <c:pt idx="235">
                  <c:v>1.205990973773872E-2</c:v>
                </c:pt>
                <c:pt idx="236">
                  <c:v>1.4585971912535344E-2</c:v>
                </c:pt>
                <c:pt idx="237">
                  <c:v>1.1815452107919691E-2</c:v>
                </c:pt>
                <c:pt idx="238">
                  <c:v>1.1815452107919691E-2</c:v>
                </c:pt>
                <c:pt idx="239">
                  <c:v>1.1978423861132377E-2</c:v>
                </c:pt>
                <c:pt idx="240">
                  <c:v>1.140802272488798E-2</c:v>
                </c:pt>
                <c:pt idx="241">
                  <c:v>1.1652480354707007E-2</c:v>
                </c:pt>
                <c:pt idx="242">
                  <c:v>1.2548824997376777E-2</c:v>
                </c:pt>
                <c:pt idx="243">
                  <c:v>1.205990973773872E-2</c:v>
                </c:pt>
                <c:pt idx="244">
                  <c:v>1.205990973773872E-2</c:v>
                </c:pt>
                <c:pt idx="245">
                  <c:v>1.1082079218462609E-2</c:v>
                </c:pt>
                <c:pt idx="246">
                  <c:v>2.0045525645160305E-2</c:v>
                </c:pt>
                <c:pt idx="247">
                  <c:v>1.5400830678598772E-2</c:v>
                </c:pt>
                <c:pt idx="248">
                  <c:v>1.1978423861132377E-2</c:v>
                </c:pt>
                <c:pt idx="249">
                  <c:v>1.295625438040849E-2</c:v>
                </c:pt>
                <c:pt idx="250">
                  <c:v>1.1733966231313349E-2</c:v>
                </c:pt>
                <c:pt idx="251">
                  <c:v>1.1896937984526033E-2</c:v>
                </c:pt>
                <c:pt idx="252">
                  <c:v>1.1570994478100663E-2</c:v>
                </c:pt>
                <c:pt idx="253">
                  <c:v>1.1896937984526033E-2</c:v>
                </c:pt>
                <c:pt idx="254">
                  <c:v>1.2141395614345062E-2</c:v>
                </c:pt>
                <c:pt idx="255">
                  <c:v>1.205990973773872E-2</c:v>
                </c:pt>
                <c:pt idx="256">
                  <c:v>1.1000593341856265E-2</c:v>
                </c:pt>
                <c:pt idx="257">
                  <c:v>1.1570994478100663E-2</c:v>
                </c:pt>
                <c:pt idx="258">
                  <c:v>1.2222881490951406E-2</c:v>
                </c:pt>
                <c:pt idx="259">
                  <c:v>1.1815452107919691E-2</c:v>
                </c:pt>
                <c:pt idx="260">
                  <c:v>1.238585324416409E-2</c:v>
                </c:pt>
                <c:pt idx="261">
                  <c:v>1.1815452107919691E-2</c:v>
                </c:pt>
                <c:pt idx="262">
                  <c:v>1.1570994478100663E-2</c:v>
                </c:pt>
                <c:pt idx="263">
                  <c:v>1.1326536848281638E-2</c:v>
                </c:pt>
                <c:pt idx="264">
                  <c:v>1.1245050971675294E-2</c:v>
                </c:pt>
                <c:pt idx="265">
                  <c:v>1.2467339120770433E-2</c:v>
                </c:pt>
                <c:pt idx="266">
                  <c:v>1.1570994478100663E-2</c:v>
                </c:pt>
                <c:pt idx="267">
                  <c:v>1.1978423861132377E-2</c:v>
                </c:pt>
                <c:pt idx="268">
                  <c:v>1.1326536848281638E-2</c:v>
                </c:pt>
                <c:pt idx="269">
                  <c:v>1.148950860149432E-2</c:v>
                </c:pt>
                <c:pt idx="270">
                  <c:v>1.1326536848281638E-2</c:v>
                </c:pt>
                <c:pt idx="271">
                  <c:v>1.2222881490951406E-2</c:v>
                </c:pt>
                <c:pt idx="272">
                  <c:v>1.140802272488798E-2</c:v>
                </c:pt>
                <c:pt idx="273">
                  <c:v>1.148950860149432E-2</c:v>
                </c:pt>
                <c:pt idx="274">
                  <c:v>1.1163565095068951E-2</c:v>
                </c:pt>
                <c:pt idx="275">
                  <c:v>1.1978423861132377E-2</c:v>
                </c:pt>
                <c:pt idx="276">
                  <c:v>1.1082079218462609E-2</c:v>
                </c:pt>
                <c:pt idx="277">
                  <c:v>1.1326536848281638E-2</c:v>
                </c:pt>
                <c:pt idx="278">
                  <c:v>1.1733966231313349E-2</c:v>
                </c:pt>
                <c:pt idx="279">
                  <c:v>1.140802272488798E-2</c:v>
                </c:pt>
                <c:pt idx="280">
                  <c:v>1.1652480354707007E-2</c:v>
                </c:pt>
                <c:pt idx="281">
                  <c:v>1.1733966231313349E-2</c:v>
                </c:pt>
                <c:pt idx="282">
                  <c:v>1.1978423861132377E-2</c:v>
                </c:pt>
                <c:pt idx="283">
                  <c:v>1.0756135712037238E-2</c:v>
                </c:pt>
                <c:pt idx="284">
                  <c:v>1.1000593341856265E-2</c:v>
                </c:pt>
                <c:pt idx="285">
                  <c:v>1.2141395614345062E-2</c:v>
                </c:pt>
                <c:pt idx="286">
                  <c:v>1.1570994478100663E-2</c:v>
                </c:pt>
                <c:pt idx="287">
                  <c:v>1.1570994478100663E-2</c:v>
                </c:pt>
                <c:pt idx="288">
                  <c:v>1.0919107465249923E-2</c:v>
                </c:pt>
                <c:pt idx="289">
                  <c:v>1.1815452107919691E-2</c:v>
                </c:pt>
                <c:pt idx="290">
                  <c:v>1.0919107465249923E-2</c:v>
                </c:pt>
                <c:pt idx="291">
                  <c:v>1.1163565095068951E-2</c:v>
                </c:pt>
                <c:pt idx="292">
                  <c:v>1.1245050971675294E-2</c:v>
                </c:pt>
                <c:pt idx="293">
                  <c:v>1.148950860149432E-2</c:v>
                </c:pt>
                <c:pt idx="295">
                  <c:v>0</c:v>
                </c:pt>
                <c:pt idx="296">
                  <c:v>1.1468427659647895</c:v>
                </c:pt>
                <c:pt idx="297">
                  <c:v>0.60030786208132303</c:v>
                </c:pt>
                <c:pt idx="298">
                  <c:v>0.30643864553003608</c:v>
                </c:pt>
                <c:pt idx="299">
                  <c:v>0.23760925903677946</c:v>
                </c:pt>
                <c:pt idx="300">
                  <c:v>0.21549512997791087</c:v>
                </c:pt>
                <c:pt idx="301">
                  <c:v>0.23129093644853127</c:v>
                </c:pt>
                <c:pt idx="302">
                  <c:v>0.1288534510816142</c:v>
                </c:pt>
                <c:pt idx="303">
                  <c:v>0.24137336611062943</c:v>
                </c:pt>
                <c:pt idx="304">
                  <c:v>0.13792763777750253</c:v>
                </c:pt>
                <c:pt idx="305">
                  <c:v>0.20648815947976987</c:v>
                </c:pt>
                <c:pt idx="306">
                  <c:v>7.4811628092768173E-2</c:v>
                </c:pt>
                <c:pt idx="307">
                  <c:v>8.2003761251731519E-2</c:v>
                </c:pt>
                <c:pt idx="308">
                  <c:v>3.6565611574542585E-2</c:v>
                </c:pt>
                <c:pt idx="309">
                  <c:v>5.323522861587817E-2</c:v>
                </c:pt>
                <c:pt idx="310">
                  <c:v>3.1389964347998872E-2</c:v>
                </c:pt>
                <c:pt idx="311">
                  <c:v>3.8582097506962204E-2</c:v>
                </c:pt>
                <c:pt idx="312">
                  <c:v>2.8499667844864067E-2</c:v>
                </c:pt>
                <c:pt idx="313">
                  <c:v>3.1658829138988147E-2</c:v>
                </c:pt>
                <c:pt idx="314">
                  <c:v>1.9761562137712348E-2</c:v>
                </c:pt>
                <c:pt idx="315">
                  <c:v>2.3996182595793565E-2</c:v>
                </c:pt>
                <c:pt idx="316">
                  <c:v>5.8814173028905806E-2</c:v>
                </c:pt>
                <c:pt idx="317">
                  <c:v>2.3391236816067678E-2</c:v>
                </c:pt>
                <c:pt idx="318">
                  <c:v>2.4735560771014097E-2</c:v>
                </c:pt>
                <c:pt idx="319">
                  <c:v>2.0837021301669485E-2</c:v>
                </c:pt>
                <c:pt idx="320">
                  <c:v>1.8686102973755215E-2</c:v>
                </c:pt>
                <c:pt idx="321">
                  <c:v>2.1912480465626619E-2</c:v>
                </c:pt>
                <c:pt idx="322">
                  <c:v>2.3727317804804283E-2</c:v>
                </c:pt>
                <c:pt idx="323">
                  <c:v>1.2905509967485617E-2</c:v>
                </c:pt>
                <c:pt idx="324">
                  <c:v>2.0366507917438239E-2</c:v>
                </c:pt>
                <c:pt idx="325">
                  <c:v>1.2636645176496332E-2</c:v>
                </c:pt>
                <c:pt idx="326">
                  <c:v>1.7879508600787367E-2</c:v>
                </c:pt>
                <c:pt idx="327">
                  <c:v>1.7140130425566835E-2</c:v>
                </c:pt>
                <c:pt idx="328">
                  <c:v>1.6938481832324871E-2</c:v>
                </c:pt>
                <c:pt idx="329">
                  <c:v>1.2569428978749011E-2</c:v>
                </c:pt>
                <c:pt idx="330">
                  <c:v>2.6684830505686406E-2</c:v>
                </c:pt>
                <c:pt idx="332">
                  <c:v>0</c:v>
                </c:pt>
                <c:pt idx="333">
                  <c:v>8.5440009239801729</c:v>
                </c:pt>
                <c:pt idx="334">
                  <c:v>2.4179931840393554</c:v>
                </c:pt>
                <c:pt idx="335">
                  <c:v>1.4392738445368507</c:v>
                </c:pt>
                <c:pt idx="336">
                  <c:v>1.2045668311315609</c:v>
                </c:pt>
                <c:pt idx="337">
                  <c:v>1.0570487621907889</c:v>
                </c:pt>
                <c:pt idx="338">
                  <c:v>0.96456285497116911</c:v>
                </c:pt>
                <c:pt idx="339">
                  <c:v>0.80007575490343175</c:v>
                </c:pt>
                <c:pt idx="340">
                  <c:v>0.68466759292943069</c:v>
                </c:pt>
                <c:pt idx="341">
                  <c:v>0.56452497751945319</c:v>
                </c:pt>
                <c:pt idx="342">
                  <c:v>0.55904051165797553</c:v>
                </c:pt>
                <c:pt idx="343">
                  <c:v>0.54249336252035474</c:v>
                </c:pt>
                <c:pt idx="344">
                  <c:v>0.36938111955935327</c:v>
                </c:pt>
                <c:pt idx="345">
                  <c:v>0.50339896484110347</c:v>
                </c:pt>
                <c:pt idx="346">
                  <c:v>0.56747815144486435</c:v>
                </c:pt>
                <c:pt idx="347">
                  <c:v>0.42117885269553157</c:v>
                </c:pt>
                <c:pt idx="348">
                  <c:v>0.40219416317503187</c:v>
                </c:pt>
                <c:pt idx="349">
                  <c:v>0.37720937425052231</c:v>
                </c:pt>
                <c:pt idx="350">
                  <c:v>0.4542731509707732</c:v>
                </c:pt>
                <c:pt idx="351">
                  <c:v>0.28777039250950126</c:v>
                </c:pt>
                <c:pt idx="352">
                  <c:v>0.36900611334660266</c:v>
                </c:pt>
                <c:pt idx="353">
                  <c:v>0.30989575906178735</c:v>
                </c:pt>
                <c:pt idx="354">
                  <c:v>0.31364582118929352</c:v>
                </c:pt>
                <c:pt idx="355">
                  <c:v>0.214597305246538</c:v>
                </c:pt>
                <c:pt idx="356">
                  <c:v>0.24178525567095741</c:v>
                </c:pt>
                <c:pt idx="357">
                  <c:v>0.31186454167872807</c:v>
                </c:pt>
                <c:pt idx="358">
                  <c:v>0.28809852294565802</c:v>
                </c:pt>
                <c:pt idx="359">
                  <c:v>0.20297211265126899</c:v>
                </c:pt>
                <c:pt idx="360">
                  <c:v>0.24848849172387458</c:v>
                </c:pt>
                <c:pt idx="361">
                  <c:v>0.29545801987088877</c:v>
                </c:pt>
                <c:pt idx="362">
                  <c:v>0.19598762193878885</c:v>
                </c:pt>
                <c:pt idx="363">
                  <c:v>0.15567445406809802</c:v>
                </c:pt>
                <c:pt idx="364">
                  <c:v>0.17217472742912496</c:v>
                </c:pt>
                <c:pt idx="365">
                  <c:v>0.29325485837097898</c:v>
                </c:pt>
                <c:pt idx="366">
                  <c:v>0.19486260330053701</c:v>
                </c:pt>
                <c:pt idx="367">
                  <c:v>0.15600258450425478</c:v>
                </c:pt>
                <c:pt idx="368">
                  <c:v>0.1538931745575326</c:v>
                </c:pt>
                <c:pt idx="369">
                  <c:v>0.24351965940492898</c:v>
                </c:pt>
                <c:pt idx="370">
                  <c:v>0.1404867024516982</c:v>
                </c:pt>
                <c:pt idx="371">
                  <c:v>0.17386225538650271</c:v>
                </c:pt>
                <c:pt idx="372">
                  <c:v>0.14822120558967958</c:v>
                </c:pt>
                <c:pt idx="373">
                  <c:v>0.15122125529168448</c:v>
                </c:pt>
                <c:pt idx="374">
                  <c:v>0.1689402988441509</c:v>
                </c:pt>
                <c:pt idx="375">
                  <c:v>0.25205105074500539</c:v>
                </c:pt>
                <c:pt idx="376">
                  <c:v>0.17859670882247919</c:v>
                </c:pt>
                <c:pt idx="377">
                  <c:v>0.13481473348384518</c:v>
                </c:pt>
                <c:pt idx="378">
                  <c:v>9.9095391719349335E-2</c:v>
                </c:pt>
                <c:pt idx="379">
                  <c:v>0.11222060916562078</c:v>
                </c:pt>
                <c:pt idx="380">
                  <c:v>0.18572182686474084</c:v>
                </c:pt>
                <c:pt idx="381">
                  <c:v>0.17433101315244096</c:v>
                </c:pt>
                <c:pt idx="382">
                  <c:v>0.15876825532329056</c:v>
                </c:pt>
                <c:pt idx="383">
                  <c:v>0.12947089495214895</c:v>
                </c:pt>
                <c:pt idx="384">
                  <c:v>9.4689068719529645E-2</c:v>
                </c:pt>
                <c:pt idx="385">
                  <c:v>8.7892081113424794E-2</c:v>
                </c:pt>
                <c:pt idx="386">
                  <c:v>0.10336108738938757</c:v>
                </c:pt>
                <c:pt idx="387">
                  <c:v>0.12975214961171191</c:v>
                </c:pt>
                <c:pt idx="388">
                  <c:v>0.10725177684667515</c:v>
                </c:pt>
                <c:pt idx="389">
                  <c:v>0.10776741038920726</c:v>
                </c:pt>
                <c:pt idx="390">
                  <c:v>0.130267783154244</c:v>
                </c:pt>
                <c:pt idx="391">
                  <c:v>0.12492394462254777</c:v>
                </c:pt>
                <c:pt idx="392">
                  <c:v>0.10054854079375797</c:v>
                </c:pt>
                <c:pt idx="393">
                  <c:v>9.2298404113244498E-2</c:v>
                </c:pt>
                <c:pt idx="394">
                  <c:v>7.176681396514846E-2</c:v>
                </c:pt>
                <c:pt idx="395">
                  <c:v>8.5313913400764343E-2</c:v>
                </c:pt>
                <c:pt idx="396">
                  <c:v>0.10659551597436159</c:v>
                </c:pt>
                <c:pt idx="397">
                  <c:v>9.6892230219439504E-2</c:v>
                </c:pt>
                <c:pt idx="398">
                  <c:v>8.0954466177538473E-2</c:v>
                </c:pt>
                <c:pt idx="399">
                  <c:v>0.11554878930378246</c:v>
                </c:pt>
                <c:pt idx="400">
                  <c:v>7.125118042261637E-2</c:v>
                </c:pt>
                <c:pt idx="401">
                  <c:v>5.4094646189275841E-2</c:v>
                </c:pt>
                <c:pt idx="402">
                  <c:v>0.11001744766571094</c:v>
                </c:pt>
                <c:pt idx="403">
                  <c:v>7.5845006528811376E-2</c:v>
                </c:pt>
                <c:pt idx="404">
                  <c:v>8.7376447570892704E-2</c:v>
                </c:pt>
                <c:pt idx="405">
                  <c:v>7.2563702167243518E-2</c:v>
                </c:pt>
                <c:pt idx="406">
                  <c:v>6.2860416412321415E-2</c:v>
                </c:pt>
                <c:pt idx="407">
                  <c:v>5.507903749774621E-2</c:v>
                </c:pt>
                <c:pt idx="408">
                  <c:v>4.8657056104391971E-2</c:v>
                </c:pt>
                <c:pt idx="409">
                  <c:v>0.12506457195232926</c:v>
                </c:pt>
                <c:pt idx="410">
                  <c:v>0.11142372096352572</c:v>
                </c:pt>
                <c:pt idx="411">
                  <c:v>8.5313913400764343E-2</c:v>
                </c:pt>
                <c:pt idx="412">
                  <c:v>4.504762130666732E-2</c:v>
                </c:pt>
                <c:pt idx="413">
                  <c:v>5.6250931912591867E-2</c:v>
                </c:pt>
                <c:pt idx="414">
                  <c:v>3.2906795168866243E-2</c:v>
                </c:pt>
                <c:pt idx="415">
                  <c:v>7.6501267401124937E-2</c:v>
                </c:pt>
                <c:pt idx="416">
                  <c:v>6.6141720773889273E-2</c:v>
                </c:pt>
                <c:pt idx="417">
                  <c:v>5.5969677253028906E-2</c:v>
                </c:pt>
                <c:pt idx="418">
                  <c:v>0.10472048491060854</c:v>
                </c:pt>
                <c:pt idx="419">
                  <c:v>9.0517124602679092E-2</c:v>
                </c:pt>
                <c:pt idx="420">
                  <c:v>7.0266789114146008E-2</c:v>
                </c:pt>
                <c:pt idx="421">
                  <c:v>9.6517224006688884E-2</c:v>
                </c:pt>
                <c:pt idx="422">
                  <c:v>7.6876273613875556E-2</c:v>
                </c:pt>
                <c:pt idx="423">
                  <c:v>5.4985285944558551E-2</c:v>
                </c:pt>
                <c:pt idx="424">
                  <c:v>8.5454540730545814E-2</c:v>
                </c:pt>
                <c:pt idx="425">
                  <c:v>4.3875726891821662E-2</c:v>
                </c:pt>
                <c:pt idx="426">
                  <c:v>5.4610279731807938E-2</c:v>
                </c:pt>
                <c:pt idx="427">
                  <c:v>5.4657155508401764E-2</c:v>
                </c:pt>
                <c:pt idx="428">
                  <c:v>4.6735149264045081E-2</c:v>
                </c:pt>
                <c:pt idx="429">
                  <c:v>3.8625639913313081E-2</c:v>
                </c:pt>
                <c:pt idx="430">
                  <c:v>6.4876074805855957E-2</c:v>
                </c:pt>
                <c:pt idx="431">
                  <c:v>8.5923298496484085E-2</c:v>
                </c:pt>
                <c:pt idx="432">
                  <c:v>5.751657788062519E-2</c:v>
                </c:pt>
                <c:pt idx="433">
                  <c:v>5.3860267306306712E-2</c:v>
                </c:pt>
                <c:pt idx="434">
                  <c:v>3.6656857296372372E-2</c:v>
                </c:pt>
                <c:pt idx="435">
                  <c:v>4.9547695859674667E-2</c:v>
                </c:pt>
                <c:pt idx="436">
                  <c:v>3.4781826232619308E-2</c:v>
                </c:pt>
                <c:pt idx="437">
                  <c:v>6.7547994071704073E-2</c:v>
                </c:pt>
                <c:pt idx="438">
                  <c:v>8.4892031411419891E-2</c:v>
                </c:pt>
                <c:pt idx="439">
                  <c:v>4.7813292125703087E-2</c:v>
                </c:pt>
                <c:pt idx="440">
                  <c:v>3.1969279636989714E-2</c:v>
                </c:pt>
                <c:pt idx="441">
                  <c:v>5.9954118263504164E-2</c:v>
                </c:pt>
                <c:pt idx="442">
                  <c:v>4.378197533863401E-2</c:v>
                </c:pt>
                <c:pt idx="443">
                  <c:v>5.1047720710677119E-2</c:v>
                </c:pt>
                <c:pt idx="444">
                  <c:v>5.9157230061409119E-2</c:v>
                </c:pt>
                <c:pt idx="445">
                  <c:v>4.4344484657759919E-2</c:v>
                </c:pt>
                <c:pt idx="446">
                  <c:v>3.6422478413403236E-2</c:v>
                </c:pt>
                <c:pt idx="447">
                  <c:v>2.5453546690447821E-2</c:v>
                </c:pt>
                <c:pt idx="448">
                  <c:v>4.9172689646924055E-2</c:v>
                </c:pt>
                <c:pt idx="449">
                  <c:v>7.420435434802744E-2</c:v>
                </c:pt>
                <c:pt idx="450">
                  <c:v>4.575075795557472E-2</c:v>
                </c:pt>
                <c:pt idx="451">
                  <c:v>3.5344335551745223E-2</c:v>
                </c:pt>
                <c:pt idx="452">
                  <c:v>4.3031962913132785E-2</c:v>
                </c:pt>
                <c:pt idx="453">
                  <c:v>3.6328726860215585E-2</c:v>
                </c:pt>
                <c:pt idx="454">
                  <c:v>5.6344683465779519E-2</c:v>
                </c:pt>
                <c:pt idx="455">
                  <c:v>6.8438633826986769E-2</c:v>
                </c:pt>
                <c:pt idx="456">
                  <c:v>4.115693184937972E-2</c:v>
                </c:pt>
                <c:pt idx="457">
                  <c:v>2.357851562669476E-2</c:v>
                </c:pt>
                <c:pt idx="458">
                  <c:v>2.9625490807298385E-2</c:v>
                </c:pt>
                <c:pt idx="459">
                  <c:v>3.220365851995885E-2</c:v>
                </c:pt>
                <c:pt idx="460">
                  <c:v>3.6094347977246449E-2</c:v>
                </c:pt>
                <c:pt idx="461">
                  <c:v>7.176681396514846E-2</c:v>
                </c:pt>
                <c:pt idx="462">
                  <c:v>4.307883868972661E-2</c:v>
                </c:pt>
                <c:pt idx="463">
                  <c:v>4.21881989344439E-2</c:v>
                </c:pt>
                <c:pt idx="464">
                  <c:v>2.7375453530794708E-2</c:v>
                </c:pt>
                <c:pt idx="465">
                  <c:v>3.6984987732529152E-2</c:v>
                </c:pt>
                <c:pt idx="466">
                  <c:v>5.662593812534248E-2</c:v>
                </c:pt>
                <c:pt idx="467">
                  <c:v>3.0750509445550224E-2</c:v>
                </c:pt>
                <c:pt idx="468">
                  <c:v>3.6047472200652624E-2</c:v>
                </c:pt>
                <c:pt idx="469">
                  <c:v>3.6047472200652624E-2</c:v>
                </c:pt>
                <c:pt idx="470">
                  <c:v>2.6719192658481137E-2</c:v>
                </c:pt>
                <c:pt idx="471">
                  <c:v>3.2297410073146494E-2</c:v>
                </c:pt>
                <c:pt idx="472">
                  <c:v>2.409414916922685E-2</c:v>
                </c:pt>
                <c:pt idx="473">
                  <c:v>3.6703733072966198E-2</c:v>
                </c:pt>
                <c:pt idx="474">
                  <c:v>2.5922304456386089E-2</c:v>
                </c:pt>
                <c:pt idx="475">
                  <c:v>3.0703633668956395E-2</c:v>
                </c:pt>
                <c:pt idx="476">
                  <c:v>2.7891087073326801E-2</c:v>
                </c:pt>
                <c:pt idx="477">
                  <c:v>3.1172391434894663E-2</c:v>
                </c:pt>
                <c:pt idx="478">
                  <c:v>2.0344087041720724E-2</c:v>
                </c:pt>
                <c:pt idx="479">
                  <c:v>3.5297459775151398E-2</c:v>
                </c:pt>
                <c:pt idx="480">
                  <c:v>6.9423025135457131E-2</c:v>
                </c:pt>
                <c:pt idx="481">
                  <c:v>4.870393188098579E-2</c:v>
                </c:pt>
                <c:pt idx="482">
                  <c:v>3.1875528083802063E-2</c:v>
                </c:pt>
                <c:pt idx="483">
                  <c:v>3.1219267211488488E-2</c:v>
                </c:pt>
                <c:pt idx="484">
                  <c:v>4.0875677189816759E-2</c:v>
                </c:pt>
                <c:pt idx="485">
                  <c:v>2.7328577754200882E-2</c:v>
                </c:pt>
                <c:pt idx="486">
                  <c:v>2.3062882084162666E-2</c:v>
                </c:pt>
                <c:pt idx="487">
                  <c:v>4.9735198966049977E-2</c:v>
                </c:pt>
                <c:pt idx="488">
                  <c:v>3.0188000126424305E-2</c:v>
                </c:pt>
                <c:pt idx="489">
                  <c:v>2.5266043584072514E-2</c:v>
                </c:pt>
                <c:pt idx="490">
                  <c:v>2.0765969031065167E-2</c:v>
                </c:pt>
                <c:pt idx="491">
                  <c:v>2.2922254754381186E-2</c:v>
                </c:pt>
                <c:pt idx="492">
                  <c:v>2.7047323094637921E-2</c:v>
                </c:pt>
                <c:pt idx="493">
                  <c:v>2.3297260967131798E-2</c:v>
                </c:pt>
                <c:pt idx="494">
                  <c:v>2.357851562669476E-2</c:v>
                </c:pt>
                <c:pt idx="495">
                  <c:v>3.6141223753840275E-2</c:v>
                </c:pt>
                <c:pt idx="496">
                  <c:v>2.4656658488352769E-2</c:v>
                </c:pt>
                <c:pt idx="497">
                  <c:v>2.1703484562941699E-2</c:v>
                </c:pt>
                <c:pt idx="498">
                  <c:v>3.3328677158210682E-2</c:v>
                </c:pt>
                <c:pt idx="499">
                  <c:v>3.6750608849560024E-2</c:v>
                </c:pt>
                <c:pt idx="500">
                  <c:v>2.3906646062851544E-2</c:v>
                </c:pt>
                <c:pt idx="501">
                  <c:v>2.0765969031065167E-2</c:v>
                </c:pt>
                <c:pt idx="502">
                  <c:v>1.9265944180062715E-2</c:v>
                </c:pt>
                <c:pt idx="503">
                  <c:v>2.2078490775692308E-2</c:v>
                </c:pt>
                <c:pt idx="504">
                  <c:v>2.3437888296913279E-2</c:v>
                </c:pt>
                <c:pt idx="505">
                  <c:v>1.6734652243996079E-2</c:v>
                </c:pt>
                <c:pt idx="506">
                  <c:v>4.5797633732168545E-2</c:v>
                </c:pt>
                <c:pt idx="507">
                  <c:v>6.9516776688644796E-2</c:v>
                </c:pt>
                <c:pt idx="508">
                  <c:v>5.2360242455304268E-2</c:v>
                </c:pt>
                <c:pt idx="509">
                  <c:v>3.6000596424058798E-2</c:v>
                </c:pt>
                <c:pt idx="510">
                  <c:v>2.217224232887996E-2</c:v>
                </c:pt>
                <c:pt idx="511">
                  <c:v>2.7703583966951495E-2</c:v>
                </c:pt>
                <c:pt idx="512">
                  <c:v>1.9734701946000979E-2</c:v>
                </c:pt>
                <c:pt idx="513">
                  <c:v>2.8031714403108279E-2</c:v>
                </c:pt>
                <c:pt idx="514">
                  <c:v>2.7047323094637921E-2</c:v>
                </c:pt>
                <c:pt idx="515">
                  <c:v>2.3859770286257718E-2</c:v>
                </c:pt>
                <c:pt idx="516">
                  <c:v>1.9078441073687408E-2</c:v>
                </c:pt>
                <c:pt idx="517">
                  <c:v>2.1844111892723176E-2</c:v>
                </c:pt>
                <c:pt idx="518">
                  <c:v>1.3406472105834394E-2</c:v>
                </c:pt>
                <c:pt idx="519">
                  <c:v>3.023487590301813E-2</c:v>
                </c:pt>
                <c:pt idx="520">
                  <c:v>2.2594124318224398E-2</c:v>
                </c:pt>
                <c:pt idx="521">
                  <c:v>1.809404976521705E-2</c:v>
                </c:pt>
                <c:pt idx="522">
                  <c:v>2.2594124318224398E-2</c:v>
                </c:pt>
                <c:pt idx="523">
                  <c:v>1.5562757829150418E-2</c:v>
                </c:pt>
                <c:pt idx="524">
                  <c:v>1.757841622268496E-2</c:v>
                </c:pt>
                <c:pt idx="525">
                  <c:v>1.6734652243996079E-2</c:v>
                </c:pt>
                <c:pt idx="526">
                  <c:v>4.4391360434353745E-2</c:v>
                </c:pt>
                <c:pt idx="527">
                  <c:v>2.7469205083982363E-2</c:v>
                </c:pt>
                <c:pt idx="528">
                  <c:v>1.7484664669497305E-2</c:v>
                </c:pt>
                <c:pt idx="529">
                  <c:v>2.4234776499008331E-2</c:v>
                </c:pt>
                <c:pt idx="530">
                  <c:v>1.3640850988803528E-2</c:v>
                </c:pt>
                <c:pt idx="531">
                  <c:v>2.5875428679792263E-2</c:v>
                </c:pt>
                <c:pt idx="532">
                  <c:v>1.9781577722594805E-2</c:v>
                </c:pt>
                <c:pt idx="533">
                  <c:v>1.9078441073687408E-2</c:v>
                </c:pt>
                <c:pt idx="534">
                  <c:v>1.5750260935525725E-2</c:v>
                </c:pt>
                <c:pt idx="535">
                  <c:v>1.9687826169407154E-2</c:v>
                </c:pt>
                <c:pt idx="536">
                  <c:v>1.2890838563302304E-2</c:v>
                </c:pt>
                <c:pt idx="537">
                  <c:v>2.2828503201193534E-2</c:v>
                </c:pt>
                <c:pt idx="538">
                  <c:v>1.8000298212029399E-2</c:v>
                </c:pt>
                <c:pt idx="539">
                  <c:v>1.5140875839805978E-2</c:v>
                </c:pt>
                <c:pt idx="540">
                  <c:v>1.5844012488713376E-2</c:v>
                </c:pt>
                <c:pt idx="541">
                  <c:v>2.3344136743725624E-2</c:v>
                </c:pt>
                <c:pt idx="542">
                  <c:v>2.6344186445730527E-2</c:v>
                </c:pt>
                <c:pt idx="543">
                  <c:v>2.0437838594908379E-2</c:v>
                </c:pt>
                <c:pt idx="544">
                  <c:v>1.4250236084523273E-2</c:v>
                </c:pt>
                <c:pt idx="545">
                  <c:v>2.2359745435255266E-2</c:v>
                </c:pt>
                <c:pt idx="546">
                  <c:v>1.7531540446091131E-2</c:v>
                </c:pt>
                <c:pt idx="547">
                  <c:v>1.5000248510024499E-2</c:v>
                </c:pt>
                <c:pt idx="548">
                  <c:v>2.1562857233160218E-2</c:v>
                </c:pt>
                <c:pt idx="549">
                  <c:v>1.6594024914214602E-2</c:v>
                </c:pt>
                <c:pt idx="550">
                  <c:v>2.179723611612935E-2</c:v>
                </c:pt>
                <c:pt idx="551">
                  <c:v>1.5328378946181285E-2</c:v>
                </c:pt>
                <c:pt idx="552">
                  <c:v>2.0015956605563941E-2</c:v>
                </c:pt>
                <c:pt idx="553">
                  <c:v>2.2078490775692308E-2</c:v>
                </c:pt>
                <c:pt idx="554">
                  <c:v>1.3781478318585007E-2</c:v>
                </c:pt>
                <c:pt idx="555">
                  <c:v>1.6500273361026947E-2</c:v>
                </c:pt>
                <c:pt idx="556">
                  <c:v>1.1297062159112199E-2</c:v>
                </c:pt>
                <c:pt idx="557">
                  <c:v>1.7297161563121999E-2</c:v>
                </c:pt>
                <c:pt idx="558">
                  <c:v>1.7250285786528173E-2</c:v>
                </c:pt>
                <c:pt idx="559">
                  <c:v>1.5469006275962765E-2</c:v>
                </c:pt>
                <c:pt idx="560">
                  <c:v>1.2609583903739344E-2</c:v>
                </c:pt>
                <c:pt idx="561">
                  <c:v>1.0922055946361588E-2</c:v>
                </c:pt>
                <c:pt idx="562">
                  <c:v>2.2359745435255266E-2</c:v>
                </c:pt>
                <c:pt idx="563">
                  <c:v>1.6406521807839296E-2</c:v>
                </c:pt>
                <c:pt idx="564">
                  <c:v>2.0625341701283686E-2</c:v>
                </c:pt>
                <c:pt idx="565">
                  <c:v>2.3250385190537973E-2</c:v>
                </c:pt>
                <c:pt idx="566">
                  <c:v>1.4953372733430672E-2</c:v>
                </c:pt>
                <c:pt idx="567">
                  <c:v>1.5422130499368938E-2</c:v>
                </c:pt>
                <c:pt idx="568">
                  <c:v>1.1672068371862812E-2</c:v>
                </c:pt>
                <c:pt idx="569">
                  <c:v>8.6720186698579123E-3</c:v>
                </c:pt>
                <c:pt idx="570">
                  <c:v>1.4765869627055365E-2</c:v>
                </c:pt>
                <c:pt idx="571">
                  <c:v>1.5703385158931899E-2</c:v>
                </c:pt>
                <c:pt idx="572">
                  <c:v>1.2047074584613425E-2</c:v>
                </c:pt>
                <c:pt idx="573">
                  <c:v>3.009424857323665E-2</c:v>
                </c:pt>
                <c:pt idx="574">
                  <c:v>4.556325484919941E-2</c:v>
                </c:pt>
                <c:pt idx="575">
                  <c:v>3.2953670945460069E-2</c:v>
                </c:pt>
                <c:pt idx="576">
                  <c:v>2.0953472137440473E-2</c:v>
                </c:pt>
                <c:pt idx="577">
                  <c:v>1.4906496956836846E-2</c:v>
                </c:pt>
                <c:pt idx="578">
                  <c:v>2.179723611612935E-2</c:v>
                </c:pt>
                <c:pt idx="579">
                  <c:v>1.8000298212029399E-2</c:v>
                </c:pt>
                <c:pt idx="580">
                  <c:v>1.2328329244176385E-2</c:v>
                </c:pt>
                <c:pt idx="581">
                  <c:v>1.7109658456746692E-2</c:v>
                </c:pt>
                <c:pt idx="582">
                  <c:v>3.6984987732529152E-2</c:v>
                </c:pt>
                <c:pt idx="583">
                  <c:v>2.6672316881887308E-2</c:v>
                </c:pt>
                <c:pt idx="584">
                  <c:v>2.0344087041720724E-2</c:v>
                </c:pt>
                <c:pt idx="585">
                  <c:v>1.8890937967312105E-2</c:v>
                </c:pt>
                <c:pt idx="586">
                  <c:v>1.1765819925050465E-2</c:v>
                </c:pt>
                <c:pt idx="587">
                  <c:v>1.809404976521705E-2</c:v>
                </c:pt>
                <c:pt idx="588">
                  <c:v>1.8515931754561493E-2</c:v>
                </c:pt>
                <c:pt idx="589">
                  <c:v>1.5047124286618325E-2</c:v>
                </c:pt>
                <c:pt idx="590">
                  <c:v>1.4765869627055365E-2</c:v>
                </c:pt>
                <c:pt idx="591">
                  <c:v>1.6594024914214602E-2</c:v>
                </c:pt>
                <c:pt idx="592">
                  <c:v>1.5797136712119551E-2</c:v>
                </c:pt>
                <c:pt idx="593">
                  <c:v>1.2140826137801078E-2</c:v>
                </c:pt>
                <c:pt idx="594">
                  <c:v>1.4718993850461539E-2</c:v>
                </c:pt>
                <c:pt idx="595">
                  <c:v>1.9500323063031847E-2</c:v>
                </c:pt>
                <c:pt idx="596">
                  <c:v>1.5797136712119551E-2</c:v>
                </c:pt>
                <c:pt idx="597">
                  <c:v>1.3125217446271438E-2</c:v>
                </c:pt>
                <c:pt idx="598">
                  <c:v>1.814092554181088E-2</c:v>
                </c:pt>
                <c:pt idx="599">
                  <c:v>1.4109608754741793E-2</c:v>
                </c:pt>
                <c:pt idx="600">
                  <c:v>1.4718993850461539E-2</c:v>
                </c:pt>
                <c:pt idx="601">
                  <c:v>1.1906447254831946E-2</c:v>
                </c:pt>
                <c:pt idx="602">
                  <c:v>1.7531540446091131E-2</c:v>
                </c:pt>
                <c:pt idx="603">
                  <c:v>1.2843962786708478E-2</c:v>
                </c:pt>
                <c:pt idx="604">
                  <c:v>7.7813789145752092E-3</c:v>
                </c:pt>
                <c:pt idx="605">
                  <c:v>1.2750211233520825E-2</c:v>
                </c:pt>
                <c:pt idx="606">
                  <c:v>1.1859571478238119E-2</c:v>
                </c:pt>
                <c:pt idx="607">
                  <c:v>1.4250236084523273E-2</c:v>
                </c:pt>
                <c:pt idx="608">
                  <c:v>1.1859571478238119E-2</c:v>
                </c:pt>
                <c:pt idx="609">
                  <c:v>1.4859621180243018E-2</c:v>
                </c:pt>
                <c:pt idx="610">
                  <c:v>2.357851562669476E-2</c:v>
                </c:pt>
                <c:pt idx="611">
                  <c:v>1.7109658456746692E-2</c:v>
                </c:pt>
                <c:pt idx="612">
                  <c:v>1.2562708127145519E-2</c:v>
                </c:pt>
                <c:pt idx="613">
                  <c:v>1.115643482933072E-2</c:v>
                </c:pt>
                <c:pt idx="614">
                  <c:v>1.0687677063392456E-2</c:v>
                </c:pt>
                <c:pt idx="615">
                  <c:v>8.5782671166702591E-3</c:v>
                </c:pt>
                <c:pt idx="616">
                  <c:v>2.4703534264946599E-2</c:v>
                </c:pt>
                <c:pt idx="617">
                  <c:v>1.7953422435435573E-2</c:v>
                </c:pt>
                <c:pt idx="618">
                  <c:v>1.2937714339896132E-2</c:v>
                </c:pt>
                <c:pt idx="619">
                  <c:v>8.8595217762332187E-3</c:v>
                </c:pt>
                <c:pt idx="620">
                  <c:v>1.5890888265307206E-2</c:v>
                </c:pt>
                <c:pt idx="621">
                  <c:v>1.0922055946361588E-2</c:v>
                </c:pt>
                <c:pt idx="622">
                  <c:v>1.0547049733610975E-2</c:v>
                </c:pt>
                <c:pt idx="623">
                  <c:v>1.0172043520860362E-2</c:v>
                </c:pt>
                <c:pt idx="624">
                  <c:v>1.8422180201373838E-2</c:v>
                </c:pt>
                <c:pt idx="625">
                  <c:v>1.4250236084523273E-2</c:v>
                </c:pt>
                <c:pt idx="626">
                  <c:v>9.8907888612974025E-3</c:v>
                </c:pt>
                <c:pt idx="627">
                  <c:v>1.2562708127145519E-2</c:v>
                </c:pt>
                <c:pt idx="628">
                  <c:v>9.3751553187653124E-3</c:v>
                </c:pt>
                <c:pt idx="629">
                  <c:v>1.7015906903559041E-2</c:v>
                </c:pt>
                <c:pt idx="630">
                  <c:v>2.0203459711939247E-2</c:v>
                </c:pt>
                <c:pt idx="631">
                  <c:v>1.3734602541991181E-2</c:v>
                </c:pt>
                <c:pt idx="632">
                  <c:v>9.6564099783282703E-3</c:v>
                </c:pt>
                <c:pt idx="633">
                  <c:v>9.2814037655776591E-3</c:v>
                </c:pt>
                <c:pt idx="634">
                  <c:v>9.1407764357961784E-3</c:v>
                </c:pt>
                <c:pt idx="635">
                  <c:v>1.5562757829150418E-2</c:v>
                </c:pt>
                <c:pt idx="636">
                  <c:v>9.8439130847035768E-3</c:v>
                </c:pt>
                <c:pt idx="637">
                  <c:v>1.3500223659022047E-2</c:v>
                </c:pt>
                <c:pt idx="638">
                  <c:v>1.1343937935706027E-2</c:v>
                </c:pt>
                <c:pt idx="639">
                  <c:v>1.3593975212209701E-2</c:v>
                </c:pt>
                <c:pt idx="640">
                  <c:v>1.171894414845664E-2</c:v>
                </c:pt>
                <c:pt idx="641">
                  <c:v>1.3172093222865264E-2</c:v>
                </c:pt>
                <c:pt idx="642">
                  <c:v>1.1578316818675159E-2</c:v>
                </c:pt>
                <c:pt idx="643">
                  <c:v>1.9078441073687408E-2</c:v>
                </c:pt>
                <c:pt idx="644">
                  <c:v>1.2328329244176385E-2</c:v>
                </c:pt>
                <c:pt idx="645">
                  <c:v>1.2328329244176385E-2</c:v>
                </c:pt>
                <c:pt idx="646">
                  <c:v>1.4812745403649193E-2</c:v>
                </c:pt>
                <c:pt idx="647">
                  <c:v>1.4390863414304752E-2</c:v>
                </c:pt>
                <c:pt idx="648">
                  <c:v>1.5000248510024499E-2</c:v>
                </c:pt>
                <c:pt idx="649">
                  <c:v>1.0125167744266536E-2</c:v>
                </c:pt>
                <c:pt idx="650">
                  <c:v>1.2984590116489957E-2</c:v>
                </c:pt>
                <c:pt idx="651">
                  <c:v>1.2187701914394906E-2</c:v>
                </c:pt>
                <c:pt idx="652">
                  <c:v>9.7501615315159235E-3</c:v>
                </c:pt>
                <c:pt idx="653">
                  <c:v>1.2422080797364038E-2</c:v>
                </c:pt>
                <c:pt idx="654">
                  <c:v>6.7501118295110237E-3</c:v>
                </c:pt>
                <c:pt idx="655">
                  <c:v>1.3640850988803528E-2</c:v>
                </c:pt>
                <c:pt idx="656">
                  <c:v>1.1109559052736894E-2</c:v>
                </c:pt>
                <c:pt idx="657">
                  <c:v>9.2814037655776591E-3</c:v>
                </c:pt>
                <c:pt idx="658">
                  <c:v>2.1469105679972563E-2</c:v>
                </c:pt>
                <c:pt idx="659">
                  <c:v>1.6125267148276334E-2</c:v>
                </c:pt>
                <c:pt idx="660">
                  <c:v>1.4203360307929446E-2</c:v>
                </c:pt>
                <c:pt idx="661">
                  <c:v>1.2000198808019599E-2</c:v>
                </c:pt>
                <c:pt idx="662">
                  <c:v>1.0875180169767762E-2</c:v>
                </c:pt>
                <c:pt idx="663">
                  <c:v>1.809404976521705E-2</c:v>
                </c:pt>
                <c:pt idx="664">
                  <c:v>1.3172093222865264E-2</c:v>
                </c:pt>
                <c:pt idx="665">
                  <c:v>9.0001491060146994E-3</c:v>
                </c:pt>
                <c:pt idx="666">
                  <c:v>7.2188695954492899E-3</c:v>
                </c:pt>
                <c:pt idx="667">
                  <c:v>1.3593975212209701E-2</c:v>
                </c:pt>
                <c:pt idx="668">
                  <c:v>1.4625242297273886E-2</c:v>
                </c:pt>
                <c:pt idx="669">
                  <c:v>1.0922055946361588E-2</c:v>
                </c:pt>
                <c:pt idx="670">
                  <c:v>1.1578316818675159E-2</c:v>
                </c:pt>
                <c:pt idx="671">
                  <c:v>7.3126211486369431E-3</c:v>
                </c:pt>
                <c:pt idx="672">
                  <c:v>1.2515832350551691E-2</c:v>
                </c:pt>
                <c:pt idx="673">
                  <c:v>1.3312720552646741E-2</c:v>
                </c:pt>
                <c:pt idx="674">
                  <c:v>1.0922055946361588E-2</c:v>
                </c:pt>
                <c:pt idx="675">
                  <c:v>1.3359596329240568E-2</c:v>
                </c:pt>
                <c:pt idx="676">
                  <c:v>8.3907640102949526E-3</c:v>
                </c:pt>
                <c:pt idx="677">
                  <c:v>7.07824226566781E-3</c:v>
                </c:pt>
                <c:pt idx="678">
                  <c:v>1.5187751616399806E-2</c:v>
                </c:pt>
                <c:pt idx="679">
                  <c:v>1.4578366520680059E-2</c:v>
                </c:pt>
                <c:pt idx="680">
                  <c:v>1.4578366520680059E-2</c:v>
                </c:pt>
                <c:pt idx="681">
                  <c:v>8.5313913400764333E-3</c:v>
                </c:pt>
                <c:pt idx="682">
                  <c:v>8.7188944464517398E-3</c:v>
                </c:pt>
                <c:pt idx="683">
                  <c:v>9.4220310953591381E-3</c:v>
                </c:pt>
                <c:pt idx="684">
                  <c:v>1.2187701914394906E-2</c:v>
                </c:pt>
                <c:pt idx="685">
                  <c:v>1.1015807499549241E-2</c:v>
                </c:pt>
                <c:pt idx="686">
                  <c:v>1.115643482933072E-2</c:v>
                </c:pt>
                <c:pt idx="687">
                  <c:v>2.5969180232979915E-2</c:v>
                </c:pt>
                <c:pt idx="688">
                  <c:v>1.9312819956656541E-2</c:v>
                </c:pt>
                <c:pt idx="689">
                  <c:v>1.5234627392993631E-2</c:v>
                </c:pt>
                <c:pt idx="690">
                  <c:v>1.1343937935706027E-2</c:v>
                </c:pt>
                <c:pt idx="691">
                  <c:v>1.1765819925050465E-2</c:v>
                </c:pt>
                <c:pt idx="692">
                  <c:v>9.93766463789123E-3</c:v>
                </c:pt>
                <c:pt idx="693">
                  <c:v>7.7345031379813826E-3</c:v>
                </c:pt>
                <c:pt idx="694">
                  <c:v>6.5157329465418924E-3</c:v>
                </c:pt>
                <c:pt idx="695">
                  <c:v>1.5375254722775112E-2</c:v>
                </c:pt>
                <c:pt idx="696">
                  <c:v>1.0875180169767762E-2</c:v>
                </c:pt>
                <c:pt idx="697">
                  <c:v>1.0687677063392456E-2</c:v>
                </c:pt>
                <c:pt idx="698">
                  <c:v>9.0470248826085252E-3</c:v>
                </c:pt>
                <c:pt idx="699">
                  <c:v>1.0453298180423322E-2</c:v>
                </c:pt>
                <c:pt idx="700">
                  <c:v>6.4219813933542392E-3</c:v>
                </c:pt>
                <c:pt idx="701">
                  <c:v>1.2468956573957865E-2</c:v>
                </c:pt>
                <c:pt idx="702">
                  <c:v>1.1953323031425772E-2</c:v>
                </c:pt>
                <c:pt idx="703">
                  <c:v>1.0593925510204803E-2</c:v>
                </c:pt>
                <c:pt idx="704">
                  <c:v>8.5782671166702591E-3</c:v>
                </c:pt>
                <c:pt idx="705">
                  <c:v>1.1109559052736894E-2</c:v>
                </c:pt>
                <c:pt idx="706">
                  <c:v>9.1876522123900059E-3</c:v>
                </c:pt>
                <c:pt idx="707">
                  <c:v>1.1109559052736894E-2</c:v>
                </c:pt>
                <c:pt idx="708">
                  <c:v>6.3282298401665859E-3</c:v>
                </c:pt>
                <c:pt idx="709">
                  <c:v>7.9688820209505157E-3</c:v>
                </c:pt>
                <c:pt idx="710">
                  <c:v>1.1859571478238119E-2</c:v>
                </c:pt>
                <c:pt idx="711">
                  <c:v>1.1906447254831946E-2</c:v>
                </c:pt>
                <c:pt idx="712">
                  <c:v>9.2345279889838316E-3</c:v>
                </c:pt>
                <c:pt idx="713">
                  <c:v>9.1876522123900059E-3</c:v>
                </c:pt>
                <c:pt idx="714">
                  <c:v>7.5938758081999028E-3</c:v>
                </c:pt>
                <c:pt idx="715">
                  <c:v>1.4531490744086233E-2</c:v>
                </c:pt>
                <c:pt idx="716">
                  <c:v>1.0031416191078883E-2</c:v>
                </c:pt>
                <c:pt idx="717">
                  <c:v>1.3968981424960314E-2</c:v>
                </c:pt>
                <c:pt idx="718">
                  <c:v>7.8751304677628624E-3</c:v>
                </c:pt>
                <c:pt idx="719">
                  <c:v>1.2468956573957865E-2</c:v>
                </c:pt>
                <c:pt idx="720">
                  <c:v>1.415648453133562E-2</c:v>
                </c:pt>
                <c:pt idx="721">
                  <c:v>1.1625192595268986E-2</c:v>
                </c:pt>
                <c:pt idx="722">
                  <c:v>8.0626335741381672E-3</c:v>
                </c:pt>
                <c:pt idx="723">
                  <c:v>8.1095093507319947E-3</c:v>
                </c:pt>
                <c:pt idx="724">
                  <c:v>1.0500173957017149E-2</c:v>
                </c:pt>
                <c:pt idx="725">
                  <c:v>7.1251180422616366E-3</c:v>
                </c:pt>
                <c:pt idx="726">
                  <c:v>6.2813540635727593E-3</c:v>
                </c:pt>
                <c:pt idx="727">
                  <c:v>5.4375900848838811E-3</c:v>
                </c:pt>
                <c:pt idx="728">
                  <c:v>8.8595217762332187E-3</c:v>
                </c:pt>
                <c:pt idx="729">
                  <c:v>1.2093950361207252E-2</c:v>
                </c:pt>
                <c:pt idx="730">
                  <c:v>1.1390813712299852E-2</c:v>
                </c:pt>
                <c:pt idx="731">
                  <c:v>9.7970373081097493E-3</c:v>
                </c:pt>
                <c:pt idx="733">
                  <c:v>0</c:v>
                </c:pt>
                <c:pt idx="734">
                  <c:v>115.13209861951326</c:v>
                </c:pt>
                <c:pt idx="735">
                  <c:v>1.3934579729536021</c:v>
                </c:pt>
                <c:pt idx="736">
                  <c:v>74.303469664985414</c:v>
                </c:pt>
                <c:pt idx="737">
                  <c:v>18.647974599075624</c:v>
                </c:pt>
                <c:pt idx="738">
                  <c:v>8.2187252976608356</c:v>
                </c:pt>
                <c:pt idx="739">
                  <c:v>4.23313290670092</c:v>
                </c:pt>
                <c:pt idx="740">
                  <c:v>1.548786640094644</c:v>
                </c:pt>
                <c:pt idx="741">
                  <c:v>0.87777766018989845</c:v>
                </c:pt>
                <c:pt idx="742">
                  <c:v>0.69021169974361052</c:v>
                </c:pt>
                <c:pt idx="743">
                  <c:v>0.53499941272280416</c:v>
                </c:pt>
                <c:pt idx="744">
                  <c:v>0.56886602771134798</c:v>
                </c:pt>
                <c:pt idx="745">
                  <c:v>0.69886262201445271</c:v>
                </c:pt>
                <c:pt idx="746">
                  <c:v>0.42835642921363232</c:v>
                </c:pt>
                <c:pt idx="747">
                  <c:v>0.39941657264839325</c:v>
                </c:pt>
                <c:pt idx="748">
                  <c:v>0.44418412556566655</c:v>
                </c:pt>
                <c:pt idx="749">
                  <c:v>0.38541216484671598</c:v>
                </c:pt>
                <c:pt idx="750">
                  <c:v>0.35104123600381804</c:v>
                </c:pt>
                <c:pt idx="751">
                  <c:v>0.60796974811049143</c:v>
                </c:pt>
                <c:pt idx="752">
                  <c:v>0.56021510544050579</c:v>
                </c:pt>
                <c:pt idx="753">
                  <c:v>0.33482560591766536</c:v>
                </c:pt>
                <c:pt idx="754">
                  <c:v>0.48421888692669429</c:v>
                </c:pt>
                <c:pt idx="755">
                  <c:v>0.26154492354268333</c:v>
                </c:pt>
                <c:pt idx="756">
                  <c:v>0.29684689334746556</c:v>
                </c:pt>
                <c:pt idx="757">
                  <c:v>0.30189003189100588</c:v>
                </c:pt>
                <c:pt idx="758">
                  <c:v>0.3126357963260879</c:v>
                </c:pt>
                <c:pt idx="759">
                  <c:v>0.40275280276181225</c:v>
                </c:pt>
                <c:pt idx="760">
                  <c:v>0.21964808025788682</c:v>
                </c:pt>
                <c:pt idx="761">
                  <c:v>0.31736858788233346</c:v>
                </c:pt>
                <c:pt idx="762">
                  <c:v>0.16700547253800824</c:v>
                </c:pt>
                <c:pt idx="763">
                  <c:v>0.25467849644878615</c:v>
                </c:pt>
                <c:pt idx="764">
                  <c:v>0.10900937928729459</c:v>
                </c:pt>
                <c:pt idx="765">
                  <c:v>0.32101516498304727</c:v>
                </c:pt>
                <c:pt idx="766">
                  <c:v>0.29599343913240489</c:v>
                </c:pt>
                <c:pt idx="767">
                  <c:v>0.31767893486962828</c:v>
                </c:pt>
                <c:pt idx="768">
                  <c:v>0.25603626451820083</c:v>
                </c:pt>
                <c:pt idx="769">
                  <c:v>0.12216033287391127</c:v>
                </c:pt>
                <c:pt idx="770">
                  <c:v>0.28625630240603089</c:v>
                </c:pt>
                <c:pt idx="771">
                  <c:v>0.27516139761024216</c:v>
                </c:pt>
                <c:pt idx="772">
                  <c:v>0.16308734182341153</c:v>
                </c:pt>
                <c:pt idx="773">
                  <c:v>0.31655392704068464</c:v>
                </c:pt>
                <c:pt idx="774">
                  <c:v>0.15234157738832949</c:v>
                </c:pt>
                <c:pt idx="775">
                  <c:v>0.21739806459999961</c:v>
                </c:pt>
                <c:pt idx="776">
                  <c:v>0.14520359668054933</c:v>
                </c:pt>
                <c:pt idx="777">
                  <c:v>0.19140650441406104</c:v>
                </c:pt>
                <c:pt idx="778">
                  <c:v>9.32980630554959E-2</c:v>
                </c:pt>
                <c:pt idx="779">
                  <c:v>0.26150613016927143</c:v>
                </c:pt>
                <c:pt idx="780">
                  <c:v>0.23314817420521014</c:v>
                </c:pt>
                <c:pt idx="781">
                  <c:v>0.15854851713422524</c:v>
                </c:pt>
                <c:pt idx="782">
                  <c:v>0.26949756509211231</c:v>
                </c:pt>
                <c:pt idx="783">
                  <c:v>0.14559153041466782</c:v>
                </c:pt>
                <c:pt idx="784">
                  <c:v>0.30196761863782956</c:v>
                </c:pt>
                <c:pt idx="785">
                  <c:v>0.11083266783765149</c:v>
                </c:pt>
                <c:pt idx="786">
                  <c:v>0.23877321334992821</c:v>
                </c:pt>
                <c:pt idx="787">
                  <c:v>0.11820340878590271</c:v>
                </c:pt>
                <c:pt idx="788">
                  <c:v>8.9379932340899193E-2</c:v>
                </c:pt>
                <c:pt idx="789">
                  <c:v>0.30724351742184097</c:v>
                </c:pt>
                <c:pt idx="790">
                  <c:v>0.12169481239296909</c:v>
                </c:pt>
                <c:pt idx="791">
                  <c:v>0.2696915319591715</c:v>
                </c:pt>
                <c:pt idx="792">
                  <c:v>9.3530823295967E-2</c:v>
                </c:pt>
                <c:pt idx="793">
                  <c:v>0.1703804960248391</c:v>
                </c:pt>
                <c:pt idx="794">
                  <c:v>0.12188877926002832</c:v>
                </c:pt>
                <c:pt idx="795">
                  <c:v>0.16809168699354002</c:v>
                </c:pt>
                <c:pt idx="796">
                  <c:v>9.1746328119021975E-2</c:v>
                </c:pt>
                <c:pt idx="797">
                  <c:v>0.12347930756991411</c:v>
                </c:pt>
                <c:pt idx="798">
                  <c:v>0.16944945506295472</c:v>
                </c:pt>
                <c:pt idx="799">
                  <c:v>8.3056612474767866E-2</c:v>
                </c:pt>
                <c:pt idx="800">
                  <c:v>0.15823817014693048</c:v>
                </c:pt>
                <c:pt idx="801">
                  <c:v>0.18818665442087759</c:v>
                </c:pt>
                <c:pt idx="802">
                  <c:v>9.5858425700677916E-2</c:v>
                </c:pt>
                <c:pt idx="803">
                  <c:v>0.16134164001987836</c:v>
                </c:pt>
                <c:pt idx="804">
                  <c:v>7.6772085982048405E-2</c:v>
                </c:pt>
                <c:pt idx="805">
                  <c:v>0.23726027178686607</c:v>
                </c:pt>
                <c:pt idx="806">
                  <c:v>7.1922914305567326E-2</c:v>
                </c:pt>
                <c:pt idx="807">
                  <c:v>9.6246359434796397E-2</c:v>
                </c:pt>
                <c:pt idx="808">
                  <c:v>0.1823676484091003</c:v>
                </c:pt>
                <c:pt idx="809">
                  <c:v>7.9720382361348902E-2</c:v>
                </c:pt>
                <c:pt idx="810">
                  <c:v>0.13713457501088483</c:v>
                </c:pt>
                <c:pt idx="811">
                  <c:v>0.11983273046920036</c:v>
                </c:pt>
                <c:pt idx="812">
                  <c:v>4.6164114360099845E-2</c:v>
                </c:pt>
                <c:pt idx="813">
                  <c:v>0.14667774487019961</c:v>
                </c:pt>
                <c:pt idx="814">
                  <c:v>6.8780651059207581E-2</c:v>
                </c:pt>
                <c:pt idx="815">
                  <c:v>0.12406120817109186</c:v>
                </c:pt>
                <c:pt idx="816">
                  <c:v>4.5465833638686566E-2</c:v>
                </c:pt>
                <c:pt idx="817">
                  <c:v>0.15598815448904324</c:v>
                </c:pt>
                <c:pt idx="818">
                  <c:v>4.8375336644575218E-2</c:v>
                </c:pt>
                <c:pt idx="819">
                  <c:v>0.16696667916459643</c:v>
                </c:pt>
                <c:pt idx="820">
                  <c:v>6.6724602268379604E-2</c:v>
                </c:pt>
                <c:pt idx="821">
                  <c:v>0.14799671956620244</c:v>
                </c:pt>
                <c:pt idx="822">
                  <c:v>6.4746140224375331E-2</c:v>
                </c:pt>
                <c:pt idx="823">
                  <c:v>6.1177149870485253E-2</c:v>
                </c:pt>
                <c:pt idx="824">
                  <c:v>7.6616912488401009E-2</c:v>
                </c:pt>
                <c:pt idx="825">
                  <c:v>9.3414443175731443E-2</c:v>
                </c:pt>
                <c:pt idx="826">
                  <c:v>6.6336668534261123E-2</c:v>
                </c:pt>
                <c:pt idx="827">
                  <c:v>0.11948359010849371</c:v>
                </c:pt>
                <c:pt idx="828">
                  <c:v>3.235367342548174E-2</c:v>
                </c:pt>
                <c:pt idx="829">
                  <c:v>0.15928559122905039</c:v>
                </c:pt>
                <c:pt idx="830">
                  <c:v>3.3517474627837197E-2</c:v>
                </c:pt>
                <c:pt idx="831">
                  <c:v>9.6207566061384545E-2</c:v>
                </c:pt>
                <c:pt idx="832">
                  <c:v>7.1534980571448845E-2</c:v>
                </c:pt>
                <c:pt idx="833">
                  <c:v>5.9392654693540214E-2</c:v>
                </c:pt>
                <c:pt idx="834">
                  <c:v>7.5065177551927056E-2</c:v>
                </c:pt>
                <c:pt idx="835">
                  <c:v>3.6659737874196935E-2</c:v>
                </c:pt>
                <c:pt idx="836">
                  <c:v>7.6500532368165453E-2</c:v>
                </c:pt>
                <c:pt idx="837">
                  <c:v>5.6715911928122663E-2</c:v>
                </c:pt>
                <c:pt idx="838">
                  <c:v>7.025479924885783E-2</c:v>
                </c:pt>
                <c:pt idx="839">
                  <c:v>8.5733355240185424E-2</c:v>
                </c:pt>
                <c:pt idx="840">
                  <c:v>3.6310597513490299E-2</c:v>
                </c:pt>
                <c:pt idx="841">
                  <c:v>5.44271028968236E-2</c:v>
                </c:pt>
                <c:pt idx="842">
                  <c:v>6.1526290231191896E-2</c:v>
                </c:pt>
                <c:pt idx="843">
                  <c:v>5.6754705301534515E-2</c:v>
                </c:pt>
                <c:pt idx="844">
                  <c:v>4.7560675802926396E-2</c:v>
                </c:pt>
                <c:pt idx="845">
                  <c:v>8.1582464285117631E-2</c:v>
                </c:pt>
                <c:pt idx="846">
                  <c:v>3.2120913185010647E-2</c:v>
                </c:pt>
                <c:pt idx="847">
                  <c:v>7.0797906476623707E-2</c:v>
                </c:pt>
                <c:pt idx="848">
                  <c:v>3.7008878234903571E-2</c:v>
                </c:pt>
                <c:pt idx="849">
                  <c:v>8.2668678740649371E-2</c:v>
                </c:pt>
                <c:pt idx="850">
                  <c:v>4.084942220267658E-2</c:v>
                </c:pt>
                <c:pt idx="851">
                  <c:v>2.5487246331584536E-2</c:v>
                </c:pt>
                <c:pt idx="852">
                  <c:v>9.8186028105388831E-2</c:v>
                </c:pt>
                <c:pt idx="853">
                  <c:v>4.4263239062919263E-2</c:v>
                </c:pt>
                <c:pt idx="854">
                  <c:v>3.0452798128301161E-2</c:v>
                </c:pt>
                <c:pt idx="855">
                  <c:v>8.8216131138543735E-2</c:v>
                </c:pt>
                <c:pt idx="856">
                  <c:v>3.014245114100637E-2</c:v>
                </c:pt>
                <c:pt idx="857">
                  <c:v>2.6030353559350419E-2</c:v>
                </c:pt>
                <c:pt idx="858">
                  <c:v>9.5858425700677916E-2</c:v>
                </c:pt>
                <c:pt idx="859">
                  <c:v>3.3129540893718709E-2</c:v>
                </c:pt>
                <c:pt idx="860">
                  <c:v>6.237974444625257E-2</c:v>
                </c:pt>
                <c:pt idx="861">
                  <c:v>8.6004908854068363E-2</c:v>
                </c:pt>
                <c:pt idx="862">
                  <c:v>2.0056174053925731E-2</c:v>
                </c:pt>
                <c:pt idx="863">
                  <c:v>7.952641549428964E-2</c:v>
                </c:pt>
                <c:pt idx="864">
                  <c:v>4.1276149310206921E-2</c:v>
                </c:pt>
                <c:pt idx="865">
                  <c:v>1.5866489725446079E-2</c:v>
                </c:pt>
                <c:pt idx="866">
                  <c:v>5.7957299877301818E-2</c:v>
                </c:pt>
                <c:pt idx="867">
                  <c:v>4.0616661962205494E-2</c:v>
                </c:pt>
                <c:pt idx="868">
                  <c:v>2.7465708375588815E-2</c:v>
                </c:pt>
                <c:pt idx="869">
                  <c:v>6.1332323364132649E-2</c:v>
                </c:pt>
                <c:pt idx="870">
                  <c:v>3.2082119811598801E-2</c:v>
                </c:pt>
                <c:pt idx="871">
                  <c:v>3.3982995108779383E-2</c:v>
                </c:pt>
                <c:pt idx="872">
                  <c:v>2.6534667413704451E-2</c:v>
                </c:pt>
                <c:pt idx="873">
                  <c:v>5.8927134212598035E-2</c:v>
                </c:pt>
                <c:pt idx="874">
                  <c:v>3.1345045716773677E-2</c:v>
                </c:pt>
                <c:pt idx="875">
                  <c:v>6.3116818541077688E-2</c:v>
                </c:pt>
                <c:pt idx="876">
                  <c:v>2.7582088495824358E-2</c:v>
                </c:pt>
                <c:pt idx="877">
                  <c:v>4.5853767372805054E-2</c:v>
                </c:pt>
                <c:pt idx="878">
                  <c:v>2.0754454775339007E-2</c:v>
                </c:pt>
                <c:pt idx="879">
                  <c:v>3.2043326438186949E-2</c:v>
                </c:pt>
                <c:pt idx="880">
                  <c:v>6.4629760104139775E-2</c:v>
                </c:pt>
                <c:pt idx="881">
                  <c:v>2.8008815603354695E-2</c:v>
                </c:pt>
                <c:pt idx="882">
                  <c:v>7.6073805260635119E-2</c:v>
                </c:pt>
                <c:pt idx="883">
                  <c:v>2.7465708375588815E-2</c:v>
                </c:pt>
                <c:pt idx="884">
                  <c:v>2.009496742733758E-2</c:v>
                </c:pt>
                <c:pt idx="885">
                  <c:v>5.3379681814703685E-2</c:v>
                </c:pt>
                <c:pt idx="886">
                  <c:v>2.7504501749000661E-2</c:v>
                </c:pt>
                <c:pt idx="887">
                  <c:v>2.0948421642398251E-2</c:v>
                </c:pt>
                <c:pt idx="888">
                  <c:v>4.0306314974910704E-2</c:v>
                </c:pt>
                <c:pt idx="889">
                  <c:v>2.8125195723590242E-2</c:v>
                </c:pt>
                <c:pt idx="890">
                  <c:v>1.7224257794860781E-2</c:v>
                </c:pt>
                <c:pt idx="891">
                  <c:v>5.4931416751177631E-2</c:v>
                </c:pt>
                <c:pt idx="892">
                  <c:v>2.3547577660992105E-2</c:v>
                </c:pt>
                <c:pt idx="893">
                  <c:v>4.4379619183154806E-2</c:v>
                </c:pt>
                <c:pt idx="894">
                  <c:v>3.7086464981727268E-2</c:v>
                </c:pt>
                <c:pt idx="895">
                  <c:v>3.3672648121484593E-2</c:v>
                </c:pt>
                <c:pt idx="896">
                  <c:v>2.3120850553461771E-2</c:v>
                </c:pt>
                <c:pt idx="897">
                  <c:v>2.315964392687362E-2</c:v>
                </c:pt>
                <c:pt idx="898">
                  <c:v>4.4573586050214054E-2</c:v>
                </c:pt>
                <c:pt idx="899">
                  <c:v>3.8948546905496005E-2</c:v>
                </c:pt>
                <c:pt idx="900">
                  <c:v>2.4129478262169834E-2</c:v>
                </c:pt>
                <c:pt idx="901">
                  <c:v>3.4060581855603081E-2</c:v>
                </c:pt>
                <c:pt idx="902">
                  <c:v>2.009496742733758E-2</c:v>
                </c:pt>
                <c:pt idx="903">
                  <c:v>2.1103595136045646E-2</c:v>
                </c:pt>
                <c:pt idx="904">
                  <c:v>5.3534855308351073E-2</c:v>
                </c:pt>
                <c:pt idx="905">
                  <c:v>2.2422569832048496E-2</c:v>
                </c:pt>
                <c:pt idx="906">
                  <c:v>4.2129603525267595E-2</c:v>
                </c:pt>
                <c:pt idx="907">
                  <c:v>3.1151078849714436E-2</c:v>
                </c:pt>
                <c:pt idx="908">
                  <c:v>1.7495811408743723E-2</c:v>
                </c:pt>
                <c:pt idx="909">
                  <c:v>1.7883745142862211E-2</c:v>
                </c:pt>
                <c:pt idx="910">
                  <c:v>6.4940107091434565E-2</c:v>
                </c:pt>
                <c:pt idx="911">
                  <c:v>2.78536421097073E-2</c:v>
                </c:pt>
                <c:pt idx="912">
                  <c:v>2.6457080666880753E-2</c:v>
                </c:pt>
                <c:pt idx="913">
                  <c:v>2.9405377046181246E-2</c:v>
                </c:pt>
                <c:pt idx="914">
                  <c:v>2.9056236685474607E-2</c:v>
                </c:pt>
                <c:pt idx="915">
                  <c:v>3.2819193906423925E-2</c:v>
                </c:pt>
                <c:pt idx="916">
                  <c:v>3.1422632463597375E-2</c:v>
                </c:pt>
                <c:pt idx="917">
                  <c:v>1.5207002377444656E-2</c:v>
                </c:pt>
                <c:pt idx="918">
                  <c:v>2.1646702363811526E-2</c:v>
                </c:pt>
                <c:pt idx="919">
                  <c:v>1.6293216832976416E-2</c:v>
                </c:pt>
                <c:pt idx="920">
                  <c:v>5.3146921574232599E-2</c:v>
                </c:pt>
                <c:pt idx="921">
                  <c:v>1.9823413813454639E-2</c:v>
                </c:pt>
                <c:pt idx="922">
                  <c:v>2.9366583672769397E-2</c:v>
                </c:pt>
                <c:pt idx="923">
                  <c:v>2.7349328255353269E-2</c:v>
                </c:pt>
                <c:pt idx="924">
                  <c:v>1.726305116827263E-2</c:v>
                </c:pt>
                <c:pt idx="925">
                  <c:v>1.2258705998144161E-2</c:v>
                </c:pt>
                <c:pt idx="926">
                  <c:v>1.5517349364739445E-2</c:v>
                </c:pt>
                <c:pt idx="927">
                  <c:v>4.2439950512562379E-2</c:v>
                </c:pt>
                <c:pt idx="928">
                  <c:v>2.5603626451820082E-2</c:v>
                </c:pt>
                <c:pt idx="929">
                  <c:v>2.8474336084296878E-2</c:v>
                </c:pt>
                <c:pt idx="930">
                  <c:v>2.3469990914168407E-2</c:v>
                </c:pt>
                <c:pt idx="931">
                  <c:v>2.8590716204532424E-2</c:v>
                </c:pt>
                <c:pt idx="932">
                  <c:v>3.8095092690435331E-2</c:v>
                </c:pt>
                <c:pt idx="933">
                  <c:v>2.0405314414632371E-2</c:v>
                </c:pt>
                <c:pt idx="934">
                  <c:v>1.8155298756745149E-2</c:v>
                </c:pt>
                <c:pt idx="935">
                  <c:v>1.7418224661920025E-2</c:v>
                </c:pt>
                <c:pt idx="936">
                  <c:v>1.4547515029443228E-2</c:v>
                </c:pt>
                <c:pt idx="937">
                  <c:v>8.3017819101356017E-3</c:v>
                </c:pt>
                <c:pt idx="938">
                  <c:v>1.6758737313918599E-2</c:v>
                </c:pt>
                <c:pt idx="939">
                  <c:v>2.4284651755817229E-2</c:v>
                </c:pt>
                <c:pt idx="940">
                  <c:v>1.8543232490863634E-2</c:v>
                </c:pt>
                <c:pt idx="941">
                  <c:v>1.6603563820271203E-2</c:v>
                </c:pt>
                <c:pt idx="942">
                  <c:v>1.4469928282619532E-2</c:v>
                </c:pt>
                <c:pt idx="943">
                  <c:v>2.8280369217237634E-2</c:v>
                </c:pt>
                <c:pt idx="944">
                  <c:v>4.1392529430442464E-2</c:v>
                </c:pt>
                <c:pt idx="945">
                  <c:v>1.8194092130156998E-2</c:v>
                </c:pt>
                <c:pt idx="946">
                  <c:v>1.113369816920055E-2</c:v>
                </c:pt>
                <c:pt idx="947">
                  <c:v>2.1995842724518159E-2</c:v>
                </c:pt>
                <c:pt idx="948">
                  <c:v>1.1793185517201977E-2</c:v>
                </c:pt>
                <c:pt idx="949">
                  <c:v>9.3104096188436659E-3</c:v>
                </c:pt>
                <c:pt idx="950">
                  <c:v>1.0900937928729461E-2</c:v>
                </c:pt>
                <c:pt idx="951">
                  <c:v>1.536217587109205E-2</c:v>
                </c:pt>
                <c:pt idx="952">
                  <c:v>9.2716162454318171E-3</c:v>
                </c:pt>
                <c:pt idx="953">
                  <c:v>3.3090747520306864E-2</c:v>
                </c:pt>
                <c:pt idx="954">
                  <c:v>2.3819131274875047E-2</c:v>
                </c:pt>
                <c:pt idx="955">
                  <c:v>1.1366458409671642E-2</c:v>
                </c:pt>
                <c:pt idx="956">
                  <c:v>1.8892372851570274E-2</c:v>
                </c:pt>
                <c:pt idx="957">
                  <c:v>2.1646702363811526E-2</c:v>
                </c:pt>
                <c:pt idx="958">
                  <c:v>1.4043201175089197E-2</c:v>
                </c:pt>
                <c:pt idx="959">
                  <c:v>2.1646702363811526E-2</c:v>
                </c:pt>
                <c:pt idx="960">
                  <c:v>1.4043201175089197E-2</c:v>
                </c:pt>
                <c:pt idx="961">
                  <c:v>3.0957111982655192E-2</c:v>
                </c:pt>
                <c:pt idx="962">
                  <c:v>1.7961331889685905E-2</c:v>
                </c:pt>
                <c:pt idx="963">
                  <c:v>1.924151321227691E-2</c:v>
                </c:pt>
                <c:pt idx="964">
                  <c:v>2.3237230673697314E-2</c:v>
                </c:pt>
                <c:pt idx="965">
                  <c:v>1.8931166224982122E-2</c:v>
                </c:pt>
                <c:pt idx="966">
                  <c:v>1.1715598770378279E-2</c:v>
                </c:pt>
                <c:pt idx="967">
                  <c:v>1.1909565637437523E-2</c:v>
                </c:pt>
                <c:pt idx="968">
                  <c:v>1.4043201175089197E-2</c:v>
                </c:pt>
                <c:pt idx="969">
                  <c:v>1.1831978890613826E-2</c:v>
                </c:pt>
                <c:pt idx="970">
                  <c:v>1.6564770446859355E-2</c:v>
                </c:pt>
                <c:pt idx="971">
                  <c:v>1.7301844541684479E-2</c:v>
                </c:pt>
                <c:pt idx="972">
                  <c:v>1.9008752971805817E-2</c:v>
                </c:pt>
                <c:pt idx="973">
                  <c:v>1.2879399972733739E-2</c:v>
                </c:pt>
                <c:pt idx="974">
                  <c:v>1.0784557808493914E-2</c:v>
                </c:pt>
                <c:pt idx="975">
                  <c:v>1.0008690340256941E-2</c:v>
                </c:pt>
                <c:pt idx="976">
                  <c:v>1.5556142738151294E-2</c:v>
                </c:pt>
                <c:pt idx="977">
                  <c:v>2.6728634280763691E-2</c:v>
                </c:pt>
                <c:pt idx="978">
                  <c:v>3.6310597513490299E-2</c:v>
                </c:pt>
                <c:pt idx="979">
                  <c:v>2.6146733679585966E-2</c:v>
                </c:pt>
                <c:pt idx="980">
                  <c:v>1.0551797568022823E-2</c:v>
                </c:pt>
                <c:pt idx="981">
                  <c:v>1.4586308402855077E-2</c:v>
                </c:pt>
                <c:pt idx="982">
                  <c:v>1.1793185517201977E-2</c:v>
                </c:pt>
                <c:pt idx="983">
                  <c:v>8.1466084164882081E-3</c:v>
                </c:pt>
                <c:pt idx="984">
                  <c:v>1.7069084301213389E-2</c:v>
                </c:pt>
                <c:pt idx="985">
                  <c:v>7.4095343216630848E-3</c:v>
                </c:pt>
                <c:pt idx="986">
                  <c:v>1.6448390326623808E-2</c:v>
                </c:pt>
                <c:pt idx="987">
                  <c:v>1.1327665036259793E-2</c:v>
                </c:pt>
                <c:pt idx="988">
                  <c:v>1.4508721656031379E-2</c:v>
                </c:pt>
                <c:pt idx="989">
                  <c:v>5.741419264953594E-3</c:v>
                </c:pt>
                <c:pt idx="990">
                  <c:v>6.4009066129550206E-3</c:v>
                </c:pt>
                <c:pt idx="991">
                  <c:v>1.4004407801677348E-2</c:v>
                </c:pt>
                <c:pt idx="992">
                  <c:v>9.5431698593147572E-3</c:v>
                </c:pt>
                <c:pt idx="993">
                  <c:v>1.1754392143790128E-2</c:v>
                </c:pt>
                <c:pt idx="994">
                  <c:v>2.4051891515346136E-2</c:v>
                </c:pt>
                <c:pt idx="995">
                  <c:v>6.3233198661313238E-3</c:v>
                </c:pt>
                <c:pt idx="996">
                  <c:v>6.012972878836534E-3</c:v>
                </c:pt>
                <c:pt idx="997">
                  <c:v>1.113369816920055E-2</c:v>
                </c:pt>
                <c:pt idx="998">
                  <c:v>1.1870772264025675E-2</c:v>
                </c:pt>
                <c:pt idx="999">
                  <c:v>2.1258768629693038E-2</c:v>
                </c:pt>
                <c:pt idx="1000">
                  <c:v>2.0793248148750856E-2</c:v>
                </c:pt>
                <c:pt idx="1001">
                  <c:v>1.0629384314846519E-2</c:v>
                </c:pt>
                <c:pt idx="1002">
                  <c:v>4.7715849296573786E-3</c:v>
                </c:pt>
                <c:pt idx="1003">
                  <c:v>1.004748371366879E-2</c:v>
                </c:pt>
                <c:pt idx="1004">
                  <c:v>8.96126925813703E-3</c:v>
                </c:pt>
                <c:pt idx="1005">
                  <c:v>1.0474210821199125E-2</c:v>
                </c:pt>
                <c:pt idx="1006">
                  <c:v>1.4353548162383985E-2</c:v>
                </c:pt>
                <c:pt idx="1007">
                  <c:v>1.5750109605210536E-2</c:v>
                </c:pt>
                <c:pt idx="1008">
                  <c:v>9.8147234731976989E-3</c:v>
                </c:pt>
                <c:pt idx="1009">
                  <c:v>1.4081994548501045E-2</c:v>
                </c:pt>
                <c:pt idx="1010">
                  <c:v>7.642294562134176E-3</c:v>
                </c:pt>
                <c:pt idx="1011">
                  <c:v>1.5750109605210536E-2</c:v>
                </c:pt>
                <c:pt idx="1012">
                  <c:v>1.113369816920055E-2</c:v>
                </c:pt>
                <c:pt idx="1013">
                  <c:v>2.6534667413704451E-2</c:v>
                </c:pt>
                <c:pt idx="1014">
                  <c:v>7.370740948251236E-3</c:v>
                </c:pt>
                <c:pt idx="1015">
                  <c:v>9.9311035934332437E-3</c:v>
                </c:pt>
                <c:pt idx="1016">
                  <c:v>1.0435417447787277E-2</c:v>
                </c:pt>
                <c:pt idx="1017">
                  <c:v>1.0474210821199125E-2</c:v>
                </c:pt>
                <c:pt idx="1018">
                  <c:v>1.1831978890613826E-2</c:v>
                </c:pt>
                <c:pt idx="1019">
                  <c:v>1.9125133092041363E-2</c:v>
                </c:pt>
                <c:pt idx="1020">
                  <c:v>8.4957487771948458E-3</c:v>
                </c:pt>
                <c:pt idx="1021">
                  <c:v>1.3732854187794408E-2</c:v>
                </c:pt>
                <c:pt idx="1022">
                  <c:v>1.5905283098857928E-2</c:v>
                </c:pt>
                <c:pt idx="1023">
                  <c:v>1.7069084301213389E-2</c:v>
                </c:pt>
                <c:pt idx="1024">
                  <c:v>8.5345421506066946E-3</c:v>
                </c:pt>
                <c:pt idx="1025">
                  <c:v>2.622432042640966E-2</c:v>
                </c:pt>
                <c:pt idx="1026">
                  <c:v>8.0690216696645105E-3</c:v>
                </c:pt>
                <c:pt idx="1027">
                  <c:v>8.0690216696645105E-3</c:v>
                </c:pt>
                <c:pt idx="1028">
                  <c:v>9.3104096188436659E-3</c:v>
                </c:pt>
                <c:pt idx="1029">
                  <c:v>1.6254423459564567E-2</c:v>
                </c:pt>
                <c:pt idx="1030">
                  <c:v>1.2607846358850799E-2</c:v>
                </c:pt>
                <c:pt idx="1031">
                  <c:v>9.1552361251962706E-3</c:v>
                </c:pt>
                <c:pt idx="1032">
                  <c:v>1.6254423459564567E-2</c:v>
                </c:pt>
                <c:pt idx="1033">
                  <c:v>1.2530259612027101E-2</c:v>
                </c:pt>
                <c:pt idx="1034">
                  <c:v>1.6681150567094901E-2</c:v>
                </c:pt>
                <c:pt idx="1035">
                  <c:v>2.5370866211348993E-2</c:v>
                </c:pt>
                <c:pt idx="1036">
                  <c:v>7.4483276950749328E-3</c:v>
                </c:pt>
                <c:pt idx="1037">
                  <c:v>2.5293279464525295E-2</c:v>
                </c:pt>
                <c:pt idx="1038">
                  <c:v>2.1724289110635224E-2</c:v>
                </c:pt>
                <c:pt idx="1039">
                  <c:v>1.4237168042148439E-2</c:v>
                </c:pt>
                <c:pt idx="1040">
                  <c:v>1.8194092130156998E-2</c:v>
                </c:pt>
                <c:pt idx="1041">
                  <c:v>8.8448891379014835E-3</c:v>
                </c:pt>
                <c:pt idx="1042">
                  <c:v>9.3492029922555148E-3</c:v>
                </c:pt>
                <c:pt idx="1043">
                  <c:v>1.3267333706852225E-2</c:v>
                </c:pt>
                <c:pt idx="1044">
                  <c:v>2.2189809591577403E-2</c:v>
                </c:pt>
                <c:pt idx="1045">
                  <c:v>9.9311035934332437E-3</c:v>
                </c:pt>
                <c:pt idx="1046">
                  <c:v>8.224195163311904E-3</c:v>
                </c:pt>
                <c:pt idx="1047">
                  <c:v>1.0551797568022823E-2</c:v>
                </c:pt>
                <c:pt idx="1048">
                  <c:v>1.5400969244503898E-2</c:v>
                </c:pt>
                <c:pt idx="1049">
                  <c:v>8.1466084164882081E-3</c:v>
                </c:pt>
                <c:pt idx="1050">
                  <c:v>2.0793248148750856E-2</c:v>
                </c:pt>
                <c:pt idx="1051">
                  <c:v>9.2328228720199683E-3</c:v>
                </c:pt>
                <c:pt idx="1052">
                  <c:v>2.3935511395110593E-2</c:v>
                </c:pt>
                <c:pt idx="1053">
                  <c:v>6.4009066129550206E-3</c:v>
                </c:pt>
                <c:pt idx="1054">
                  <c:v>2.09872150158101E-2</c:v>
                </c:pt>
                <c:pt idx="1055">
                  <c:v>6.4784933597787182E-3</c:v>
                </c:pt>
                <c:pt idx="1056">
                  <c:v>2.1724289110635224E-2</c:v>
                </c:pt>
                <c:pt idx="1057">
                  <c:v>7.370740948251236E-3</c:v>
                </c:pt>
                <c:pt idx="1058">
                  <c:v>1.0706971061670217E-2</c:v>
                </c:pt>
                <c:pt idx="1059">
                  <c:v>2.1375148749928585E-2</c:v>
                </c:pt>
                <c:pt idx="1060">
                  <c:v>6.8664270938972038E-3</c:v>
                </c:pt>
                <c:pt idx="1061">
                  <c:v>1.3694060814382559E-2</c:v>
                </c:pt>
                <c:pt idx="1062">
                  <c:v>2.0211347547573127E-2</c:v>
                </c:pt>
                <c:pt idx="1063">
                  <c:v>1.5013035510385412E-2</c:v>
                </c:pt>
                <c:pt idx="1064">
                  <c:v>5.0043451701284707E-3</c:v>
                </c:pt>
                <c:pt idx="1065">
                  <c:v>1.6332010206388265E-2</c:v>
                </c:pt>
                <c:pt idx="1066">
                  <c:v>8.6509222708422394E-3</c:v>
                </c:pt>
                <c:pt idx="1067">
                  <c:v>1.0629384314846519E-2</c:v>
                </c:pt>
                <c:pt idx="1068">
                  <c:v>2.4323445129229078E-2</c:v>
                </c:pt>
                <c:pt idx="1070">
                  <c:v>0</c:v>
                </c:pt>
                <c:pt idx="1071">
                  <c:v>4.015495653424952</c:v>
                </c:pt>
                <c:pt idx="1072">
                  <c:v>0.97544146170912116</c:v>
                </c:pt>
                <c:pt idx="1073">
                  <c:v>0.23458453013815</c:v>
                </c:pt>
                <c:pt idx="1074">
                  <c:v>0.15123644493147206</c:v>
                </c:pt>
                <c:pt idx="1075">
                  <c:v>0.12004812917671516</c:v>
                </c:pt>
                <c:pt idx="1076">
                  <c:v>0.10714261920922954</c:v>
                </c:pt>
                <c:pt idx="1077">
                  <c:v>0.10337851213537957</c:v>
                </c:pt>
                <c:pt idx="1078">
                  <c:v>9.4909271219217134E-2</c:v>
                </c:pt>
                <c:pt idx="1079">
                  <c:v>8.6641678896296662E-2</c:v>
                </c:pt>
                <c:pt idx="1080">
                  <c:v>6.2309415311766495E-2</c:v>
                </c:pt>
                <c:pt idx="1081">
                  <c:v>5.4646768768571899E-2</c:v>
                </c:pt>
                <c:pt idx="1082">
                  <c:v>5.5050065955055828E-2</c:v>
                </c:pt>
                <c:pt idx="1083">
                  <c:v>5.0076067321754084E-2</c:v>
                </c:pt>
                <c:pt idx="1084">
                  <c:v>4.6311960247904106E-2</c:v>
                </c:pt>
                <c:pt idx="1085">
                  <c:v>4.1203529219107721E-2</c:v>
                </c:pt>
                <c:pt idx="1087">
                  <c:v>0</c:v>
                </c:pt>
                <c:pt idx="1088">
                  <c:v>0.82613497577804684</c:v>
                </c:pt>
                <c:pt idx="1089">
                  <c:v>1.1492723018880175</c:v>
                </c:pt>
                <c:pt idx="1090">
                  <c:v>0.51051867967866937</c:v>
                </c:pt>
                <c:pt idx="1091">
                  <c:v>0.38815695274989798</c:v>
                </c:pt>
                <c:pt idx="1092">
                  <c:v>0.20543366672753996</c:v>
                </c:pt>
                <c:pt idx="1093">
                  <c:v>0.14139904646598916</c:v>
                </c:pt>
                <c:pt idx="1094">
                  <c:v>0.15041139454477845</c:v>
                </c:pt>
                <c:pt idx="1095">
                  <c:v>4.5420761410363969E-2</c:v>
                </c:pt>
                <c:pt idx="1096">
                  <c:v>4.2060692923379196E-2</c:v>
                </c:pt>
                <c:pt idx="1097">
                  <c:v>3.0332673053739212E-2</c:v>
                </c:pt>
                <c:pt idx="1098">
                  <c:v>1.4066259309897879E-2</c:v>
                </c:pt>
                <c:pt idx="1099">
                  <c:v>1.9672510566264248E-2</c:v>
                </c:pt>
                <c:pt idx="1100">
                  <c:v>4.6672732134281584E-3</c:v>
                </c:pt>
                <c:pt idx="1101">
                  <c:v>3.4199053230543602E-3</c:v>
                </c:pt>
                <c:pt idx="1102">
                  <c:v>3.3830826547038423E-3</c:v>
                </c:pt>
                <c:pt idx="1103">
                  <c:v>3.3692741540723979E-3</c:v>
                </c:pt>
                <c:pt idx="1105">
                  <c:v>0</c:v>
                </c:pt>
                <c:pt idx="1106">
                  <c:v>2.5610534064468782</c:v>
                </c:pt>
                <c:pt idx="1107">
                  <c:v>1.7330865029183931</c:v>
                </c:pt>
                <c:pt idx="1108">
                  <c:v>0.97398719487246421</c:v>
                </c:pt>
                <c:pt idx="1109">
                  <c:v>0.49363548623995679</c:v>
                </c:pt>
                <c:pt idx="1110">
                  <c:v>0.40793072565412619</c:v>
                </c:pt>
                <c:pt idx="1111">
                  <c:v>0.16317965479532057</c:v>
                </c:pt>
                <c:pt idx="1112">
                  <c:v>0.16676065929240844</c:v>
                </c:pt>
                <c:pt idx="1113">
                  <c:v>0.15239981863570642</c:v>
                </c:pt>
                <c:pt idx="1114">
                  <c:v>0.15274963398503633</c:v>
                </c:pt>
                <c:pt idx="1115">
                  <c:v>4.9010971574539472E-2</c:v>
                </c:pt>
                <c:pt idx="1116">
                  <c:v>4.229083460056994E-2</c:v>
                </c:pt>
                <c:pt idx="1117">
                  <c:v>3.7595944385878891E-2</c:v>
                </c:pt>
                <c:pt idx="1118">
                  <c:v>1.1507083859536879E-2</c:v>
                </c:pt>
                <c:pt idx="1119">
                  <c:v>3.5211676610182848E-3</c:v>
                </c:pt>
                <c:pt idx="1120">
                  <c:v>3.3784798211600273E-3</c:v>
                </c:pt>
                <c:pt idx="1121">
                  <c:v>3.3692741540723979E-3</c:v>
                </c:pt>
                <c:pt idx="1123">
                  <c:v>0</c:v>
                </c:pt>
                <c:pt idx="1140">
                  <c:v>0</c:v>
                </c:pt>
              </c:numCache>
            </c:numRef>
          </c:yVal>
          <c:smooth val="0"/>
        </c:ser>
        <c:ser>
          <c:idx val="1"/>
          <c:order val="1"/>
          <c:tx>
            <c:strRef>
              <c:f>'RG-Skim delta graphs'!$D$4</c:f>
              <c:strCache>
                <c:ptCount val="1"/>
                <c:pt idx="0">
                  <c:v>RMS/atl</c:v>
                </c:pt>
              </c:strCache>
            </c:strRef>
          </c:tx>
          <c:spPr>
            <a:ln>
              <a:solidFill>
                <a:schemeClr val="tx2">
                  <a:lumMod val="60000"/>
                  <a:lumOff val="40000"/>
                  <a:alpha val="50000"/>
                </a:schemeClr>
              </a:solidFill>
            </a:ln>
          </c:spPr>
          <c:marker>
            <c:symbol val="square"/>
            <c:size val="3"/>
            <c:spPr>
              <a:solidFill>
                <a:schemeClr val="tx2">
                  <a:lumMod val="60000"/>
                  <a:lumOff val="40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graphs'!$D$7:$D$1161</c:f>
              <c:numCache>
                <c:formatCode>General</c:formatCode>
                <c:ptCount val="1155"/>
                <c:pt idx="0">
                  <c:v>0.32411650553758148</c:v>
                </c:pt>
                <c:pt idx="1">
                  <c:v>0.11325929320423575</c:v>
                </c:pt>
                <c:pt idx="2">
                  <c:v>8.6440030303054707E-2</c:v>
                </c:pt>
                <c:pt idx="3">
                  <c:v>6.4325901244186121E-2</c:v>
                </c:pt>
                <c:pt idx="4">
                  <c:v>4.3220015151527354E-2</c:v>
                </c:pt>
                <c:pt idx="5">
                  <c:v>3.6901692563279187E-2</c:v>
                </c:pt>
                <c:pt idx="6">
                  <c:v>2.9104613624589958E-2</c:v>
                </c:pt>
                <c:pt idx="7">
                  <c:v>2.1778048070131978E-2</c:v>
                </c:pt>
                <c:pt idx="8">
                  <c:v>3.1255531952504231E-2</c:v>
                </c:pt>
                <c:pt idx="9">
                  <c:v>1.8618886776007895E-2</c:v>
                </c:pt>
                <c:pt idx="10">
                  <c:v>3.1793261534482795E-2</c:v>
                </c:pt>
                <c:pt idx="11">
                  <c:v>1.7207346623314156E-2</c:v>
                </c:pt>
                <c:pt idx="12">
                  <c:v>2.1307534685900732E-2</c:v>
                </c:pt>
                <c:pt idx="13">
                  <c:v>9.3430514868776075E-3</c:v>
                </c:pt>
                <c:pt idx="14">
                  <c:v>1.6736833239082909E-2</c:v>
                </c:pt>
                <c:pt idx="15">
                  <c:v>1.0552943046329383E-2</c:v>
                </c:pt>
                <c:pt idx="16">
                  <c:v>9.6791324756142112E-3</c:v>
                </c:pt>
                <c:pt idx="17">
                  <c:v>1.7610643809798081E-2</c:v>
                </c:pt>
                <c:pt idx="18">
                  <c:v>7.8642951364365481E-3</c:v>
                </c:pt>
                <c:pt idx="19">
                  <c:v>8.4692409161624353E-3</c:v>
                </c:pt>
                <c:pt idx="20">
                  <c:v>9.0741866958883241E-3</c:v>
                </c:pt>
                <c:pt idx="21">
                  <c:v>7.4609979499526222E-3</c:v>
                </c:pt>
                <c:pt idx="22">
                  <c:v>9.0741866958883241E-3</c:v>
                </c:pt>
                <c:pt idx="23">
                  <c:v>4.9067824355544269E-3</c:v>
                </c:pt>
                <c:pt idx="24">
                  <c:v>1.3510455747211506E-2</c:v>
                </c:pt>
                <c:pt idx="25">
                  <c:v>8.0659437296785094E-3</c:v>
                </c:pt>
                <c:pt idx="26">
                  <c:v>8.4020247184151148E-3</c:v>
                </c:pt>
                <c:pt idx="27">
                  <c:v>4.3690528535758602E-3</c:v>
                </c:pt>
                <c:pt idx="28">
                  <c:v>1.0552943046329383E-2</c:v>
                </c:pt>
                <c:pt idx="29">
                  <c:v>7.0577007634686963E-3</c:v>
                </c:pt>
                <c:pt idx="30">
                  <c:v>8.4020247184151148E-3</c:v>
                </c:pt>
                <c:pt idx="31">
                  <c:v>4.6379176445651435E-3</c:v>
                </c:pt>
                <c:pt idx="32">
                  <c:v>8.8725381026463612E-3</c:v>
                </c:pt>
                <c:pt idx="33">
                  <c:v>5.3100796220383528E-3</c:v>
                </c:pt>
                <c:pt idx="34">
                  <c:v>6.8560521702267334E-3</c:v>
                </c:pt>
                <c:pt idx="35">
                  <c:v>3.9657556670919343E-3</c:v>
                </c:pt>
                <c:pt idx="36">
                  <c:v>7.5282141476999426E-3</c:v>
                </c:pt>
                <c:pt idx="37">
                  <c:v>4.7051338423124648E-3</c:v>
                </c:pt>
                <c:pt idx="38">
                  <c:v>4.9739986333017473E-3</c:v>
                </c:pt>
                <c:pt idx="39">
                  <c:v>3.6968908761026505E-3</c:v>
                </c:pt>
                <c:pt idx="40">
                  <c:v>5.9150254017642408E-3</c:v>
                </c:pt>
                <c:pt idx="41">
                  <c:v>3.6968908761026505E-3</c:v>
                </c:pt>
                <c:pt idx="42">
                  <c:v>4.5707014468178231E-3</c:v>
                </c:pt>
                <c:pt idx="43">
                  <c:v>3.5624584806080084E-3</c:v>
                </c:pt>
                <c:pt idx="44">
                  <c:v>5.3772958197856732E-3</c:v>
                </c:pt>
                <c:pt idx="45">
                  <c:v>3.0247288986294412E-3</c:v>
                </c:pt>
                <c:pt idx="46">
                  <c:v>3.5624584806080084E-3</c:v>
                </c:pt>
                <c:pt idx="47">
                  <c:v>4.2346204580812176E-3</c:v>
                </c:pt>
                <c:pt idx="48">
                  <c:v>2.7558641076401579E-3</c:v>
                </c:pt>
                <c:pt idx="49">
                  <c:v>4.9067824355544269E-3</c:v>
                </c:pt>
                <c:pt idx="50">
                  <c:v>2.8902965031347991E-3</c:v>
                </c:pt>
                <c:pt idx="51">
                  <c:v>2.7558641076401579E-3</c:v>
                </c:pt>
                <c:pt idx="52">
                  <c:v>4.1674042603338972E-3</c:v>
                </c:pt>
                <c:pt idx="53">
                  <c:v>2.6886479098928366E-3</c:v>
                </c:pt>
                <c:pt idx="54">
                  <c:v>3.4280260851133667E-3</c:v>
                </c:pt>
                <c:pt idx="55">
                  <c:v>2.8902965031347991E-3</c:v>
                </c:pt>
                <c:pt idx="56">
                  <c:v>3.6968908761026505E-3</c:v>
                </c:pt>
                <c:pt idx="57">
                  <c:v>2.2181345256615903E-3</c:v>
                </c:pt>
                <c:pt idx="58">
                  <c:v>4.0329718648392547E-3</c:v>
                </c:pt>
                <c:pt idx="59">
                  <c:v>2.5542155143981949E-3</c:v>
                </c:pt>
                <c:pt idx="60">
                  <c:v>3.4952422828606875E-3</c:v>
                </c:pt>
                <c:pt idx="61">
                  <c:v>2.1509183279142694E-3</c:v>
                </c:pt>
                <c:pt idx="62">
                  <c:v>4.5034852490705019E-3</c:v>
                </c:pt>
                <c:pt idx="63">
                  <c:v>3.2263774918714042E-3</c:v>
                </c:pt>
                <c:pt idx="64">
                  <c:v>2.2181345256615903E-3</c:v>
                </c:pt>
                <c:pt idx="65">
                  <c:v>2.0837021301669486E-3</c:v>
                </c:pt>
                <c:pt idx="66">
                  <c:v>3.6968908761026505E-3</c:v>
                </c:pt>
                <c:pt idx="67">
                  <c:v>2.2853507234089116E-3</c:v>
                </c:pt>
                <c:pt idx="68">
                  <c:v>2.3525669211562324E-3</c:v>
                </c:pt>
                <c:pt idx="69">
                  <c:v>2.3525669211562324E-3</c:v>
                </c:pt>
                <c:pt idx="70">
                  <c:v>3.0919450963767621E-3</c:v>
                </c:pt>
                <c:pt idx="71">
                  <c:v>2.0164859324196273E-3</c:v>
                </c:pt>
                <c:pt idx="72">
                  <c:v>2.8230803053874787E-3</c:v>
                </c:pt>
                <c:pt idx="73">
                  <c:v>2.1509183279142694E-3</c:v>
                </c:pt>
                <c:pt idx="74">
                  <c:v>2.4869993166508736E-3</c:v>
                </c:pt>
                <c:pt idx="75">
                  <c:v>2.0164859324196273E-3</c:v>
                </c:pt>
                <c:pt idx="76">
                  <c:v>2.4197831189035528E-3</c:v>
                </c:pt>
                <c:pt idx="77">
                  <c:v>1.8148373391776648E-3</c:v>
                </c:pt>
                <c:pt idx="78">
                  <c:v>2.6886479098928366E-3</c:v>
                </c:pt>
                <c:pt idx="79">
                  <c:v>2.1509183279142694E-3</c:v>
                </c:pt>
                <c:pt idx="80">
                  <c:v>2.3525669211562324E-3</c:v>
                </c:pt>
                <c:pt idx="81">
                  <c:v>1.8148373391776648E-3</c:v>
                </c:pt>
                <c:pt idx="82">
                  <c:v>2.7558641076401579E-3</c:v>
                </c:pt>
                <c:pt idx="83">
                  <c:v>1.4787563504410602E-3</c:v>
                </c:pt>
                <c:pt idx="84">
                  <c:v>3.1591612941240829E-3</c:v>
                </c:pt>
                <c:pt idx="85">
                  <c:v>1.8148373391776648E-3</c:v>
                </c:pt>
                <c:pt idx="86">
                  <c:v>2.3525669211562324E-3</c:v>
                </c:pt>
                <c:pt idx="87">
                  <c:v>1.545972548188381E-3</c:v>
                </c:pt>
                <c:pt idx="88">
                  <c:v>2.9575127008821204E-3</c:v>
                </c:pt>
                <c:pt idx="89">
                  <c:v>1.8148373391776648E-3</c:v>
                </c:pt>
                <c:pt idx="90">
                  <c:v>1.6804049436830229E-3</c:v>
                </c:pt>
                <c:pt idx="91">
                  <c:v>2.4197831189035528E-3</c:v>
                </c:pt>
                <c:pt idx="92">
                  <c:v>1.4787563504410602E-3</c:v>
                </c:pt>
                <c:pt idx="93">
                  <c:v>2.2181345256615903E-3</c:v>
                </c:pt>
                <c:pt idx="94">
                  <c:v>1.4787563504410602E-3</c:v>
                </c:pt>
                <c:pt idx="95">
                  <c:v>2.6886479098928366E-3</c:v>
                </c:pt>
                <c:pt idx="96">
                  <c:v>1.6131887459357021E-3</c:v>
                </c:pt>
                <c:pt idx="97">
                  <c:v>1.6131887459357021E-3</c:v>
                </c:pt>
                <c:pt idx="98">
                  <c:v>1.8820535369249857E-3</c:v>
                </c:pt>
                <c:pt idx="99">
                  <c:v>1.8820535369249857E-3</c:v>
                </c:pt>
                <c:pt idx="100">
                  <c:v>1.6804049436830229E-3</c:v>
                </c:pt>
                <c:pt idx="101">
                  <c:v>1.7476211414303438E-3</c:v>
                </c:pt>
                <c:pt idx="102">
                  <c:v>1.4115401526937394E-3</c:v>
                </c:pt>
                <c:pt idx="103">
                  <c:v>1.8148373391776648E-3</c:v>
                </c:pt>
                <c:pt idx="104">
                  <c:v>1.7476211414303438E-3</c:v>
                </c:pt>
                <c:pt idx="105">
                  <c:v>2.4869993166508736E-3</c:v>
                </c:pt>
                <c:pt idx="106">
                  <c:v>1.4787563504410602E-3</c:v>
                </c:pt>
                <c:pt idx="107">
                  <c:v>1.6804049436830229E-3</c:v>
                </c:pt>
                <c:pt idx="108">
                  <c:v>1.3443239549464183E-3</c:v>
                </c:pt>
                <c:pt idx="109">
                  <c:v>2.4869993166508736E-3</c:v>
                </c:pt>
                <c:pt idx="110">
                  <c:v>1.2771077571990975E-3</c:v>
                </c:pt>
                <c:pt idx="111">
                  <c:v>1.4115401526937394E-3</c:v>
                </c:pt>
                <c:pt idx="112">
                  <c:v>1.4787563504410602E-3</c:v>
                </c:pt>
                <c:pt idx="113">
                  <c:v>1.8148373391776648E-3</c:v>
                </c:pt>
                <c:pt idx="114">
                  <c:v>1.4115401526937394E-3</c:v>
                </c:pt>
                <c:pt idx="115">
                  <c:v>1.4115401526937394E-3</c:v>
                </c:pt>
                <c:pt idx="116">
                  <c:v>1.2098915594517764E-3</c:v>
                </c:pt>
                <c:pt idx="117">
                  <c:v>1.4787563504410602E-3</c:v>
                </c:pt>
                <c:pt idx="118">
                  <c:v>1.9492697346723067E-3</c:v>
                </c:pt>
                <c:pt idx="119">
                  <c:v>1.545972548188381E-3</c:v>
                </c:pt>
                <c:pt idx="120">
                  <c:v>1.6131887459357021E-3</c:v>
                </c:pt>
                <c:pt idx="121">
                  <c:v>1.7476211414303438E-3</c:v>
                </c:pt>
                <c:pt idx="122">
                  <c:v>1.4115401526937394E-3</c:v>
                </c:pt>
                <c:pt idx="123">
                  <c:v>1.9492697346723067E-3</c:v>
                </c:pt>
                <c:pt idx="124">
                  <c:v>1.4787563504410602E-3</c:v>
                </c:pt>
                <c:pt idx="125">
                  <c:v>1.6804049436830229E-3</c:v>
                </c:pt>
                <c:pt idx="126">
                  <c:v>1.545972548188381E-3</c:v>
                </c:pt>
                <c:pt idx="127">
                  <c:v>1.3443239549464183E-3</c:v>
                </c:pt>
                <c:pt idx="128">
                  <c:v>1.3443239549464183E-3</c:v>
                </c:pt>
                <c:pt idx="129">
                  <c:v>1.4115401526937394E-3</c:v>
                </c:pt>
                <c:pt idx="130">
                  <c:v>1.6804049436830229E-3</c:v>
                </c:pt>
                <c:pt idx="131">
                  <c:v>1.3443239549464183E-3</c:v>
                </c:pt>
                <c:pt idx="132">
                  <c:v>1.4115401526937394E-3</c:v>
                </c:pt>
                <c:pt idx="133">
                  <c:v>1.4787563504410602E-3</c:v>
                </c:pt>
                <c:pt idx="134">
                  <c:v>1.3443239549464183E-3</c:v>
                </c:pt>
                <c:pt idx="135">
                  <c:v>1.6804049436830229E-3</c:v>
                </c:pt>
                <c:pt idx="136">
                  <c:v>1.2098915594517764E-3</c:v>
                </c:pt>
                <c:pt idx="137">
                  <c:v>1.6131887459357021E-3</c:v>
                </c:pt>
                <c:pt idx="138">
                  <c:v>1.4115401526937394E-3</c:v>
                </c:pt>
                <c:pt idx="140">
                  <c:v>0</c:v>
                </c:pt>
                <c:pt idx="141">
                  <c:v>0.14251879818449339</c:v>
                </c:pt>
                <c:pt idx="142">
                  <c:v>4.326900047796798E-2</c:v>
                </c:pt>
                <c:pt idx="143">
                  <c:v>2.4690220611721839E-2</c:v>
                </c:pt>
                <c:pt idx="144">
                  <c:v>1.1978423861132377E-2</c:v>
                </c:pt>
                <c:pt idx="145">
                  <c:v>7.4152147711771862E-3</c:v>
                </c:pt>
                <c:pt idx="146">
                  <c:v>6.5188701285074169E-3</c:v>
                </c:pt>
                <c:pt idx="147">
                  <c:v>4.3187514601361636E-3</c:v>
                </c:pt>
                <c:pt idx="148">
                  <c:v>5.4595537326249614E-3</c:v>
                </c:pt>
                <c:pt idx="149">
                  <c:v>3.5853785706790788E-3</c:v>
                </c:pt>
                <c:pt idx="150">
                  <c:v>3.8298362004981069E-3</c:v>
                </c:pt>
                <c:pt idx="151">
                  <c:v>3.1779491876473653E-3</c:v>
                </c:pt>
                <c:pt idx="152">
                  <c:v>3.3409209408600512E-3</c:v>
                </c:pt>
                <c:pt idx="153">
                  <c:v>2.2001186683712529E-3</c:v>
                </c:pt>
                <c:pt idx="154">
                  <c:v>3.5038926940727361E-3</c:v>
                </c:pt>
                <c:pt idx="155">
                  <c:v>2.2001186683712529E-3</c:v>
                </c:pt>
                <c:pt idx="156">
                  <c:v>1.9556610385522248E-3</c:v>
                </c:pt>
                <c:pt idx="157">
                  <c:v>2.852005681221995E-3</c:v>
                </c:pt>
                <c:pt idx="158">
                  <c:v>1.4667457789141686E-3</c:v>
                </c:pt>
                <c:pt idx="159">
                  <c:v>1.7112034087331969E-3</c:v>
                </c:pt>
                <c:pt idx="160">
                  <c:v>2.5260621747966237E-3</c:v>
                </c:pt>
                <c:pt idx="161">
                  <c:v>1.6297175321268542E-3</c:v>
                </c:pt>
                <c:pt idx="162">
                  <c:v>1.9556610385522248E-3</c:v>
                </c:pt>
                <c:pt idx="163">
                  <c:v>2.852005681221995E-3</c:v>
                </c:pt>
                <c:pt idx="164">
                  <c:v>9.7783051927611241E-4</c:v>
                </c:pt>
                <c:pt idx="165">
                  <c:v>4.481723213348849E-3</c:v>
                </c:pt>
                <c:pt idx="166">
                  <c:v>2.2001186683712529E-3</c:v>
                </c:pt>
                <c:pt idx="167">
                  <c:v>2.5260621747966237E-3</c:v>
                </c:pt>
                <c:pt idx="168">
                  <c:v>1.1408022724887978E-3</c:v>
                </c:pt>
                <c:pt idx="169">
                  <c:v>3.2594350642537085E-3</c:v>
                </c:pt>
                <c:pt idx="170">
                  <c:v>1.3852599023078261E-3</c:v>
                </c:pt>
                <c:pt idx="171">
                  <c:v>1.7112034087331969E-3</c:v>
                </c:pt>
                <c:pt idx="172">
                  <c:v>8.1485876606342711E-4</c:v>
                </c:pt>
                <c:pt idx="173">
                  <c:v>3.5038926940727361E-3</c:v>
                </c:pt>
                <c:pt idx="174">
                  <c:v>1.7112034087331969E-3</c:v>
                </c:pt>
                <c:pt idx="175">
                  <c:v>2.2816045449775956E-3</c:v>
                </c:pt>
                <c:pt idx="176">
                  <c:v>8.1485876606342711E-4</c:v>
                </c:pt>
                <c:pt idx="177">
                  <c:v>2.7705198046156523E-3</c:v>
                </c:pt>
                <c:pt idx="178">
                  <c:v>1.3037740257014832E-3</c:v>
                </c:pt>
                <c:pt idx="179">
                  <c:v>2.3630904215839387E-3</c:v>
                </c:pt>
                <c:pt idx="180">
                  <c:v>8.9634464266976971E-4</c:v>
                </c:pt>
                <c:pt idx="181">
                  <c:v>1.4667457789141686E-3</c:v>
                </c:pt>
                <c:pt idx="182">
                  <c:v>8.1485876606342711E-4</c:v>
                </c:pt>
                <c:pt idx="183">
                  <c:v>2.2001186683712529E-3</c:v>
                </c:pt>
                <c:pt idx="184">
                  <c:v>1.0593163958824551E-3</c:v>
                </c:pt>
                <c:pt idx="185">
                  <c:v>1.7926892853395394E-3</c:v>
                </c:pt>
                <c:pt idx="186">
                  <c:v>7.333728894570843E-4</c:v>
                </c:pt>
                <c:pt idx="187">
                  <c:v>1.8741751619458821E-3</c:v>
                </c:pt>
                <c:pt idx="188">
                  <c:v>1.1408022724887978E-3</c:v>
                </c:pt>
                <c:pt idx="189">
                  <c:v>1.5482316555205113E-3</c:v>
                </c:pt>
                <c:pt idx="190">
                  <c:v>7.333728894570843E-4</c:v>
                </c:pt>
                <c:pt idx="191">
                  <c:v>2.444576298190281E-3</c:v>
                </c:pt>
                <c:pt idx="192">
                  <c:v>1.1408022724887978E-3</c:v>
                </c:pt>
                <c:pt idx="193">
                  <c:v>1.0593163958824551E-3</c:v>
                </c:pt>
                <c:pt idx="194">
                  <c:v>7.333728894570843E-4</c:v>
                </c:pt>
                <c:pt idx="195">
                  <c:v>2.0371469151585675E-3</c:v>
                </c:pt>
                <c:pt idx="196">
                  <c:v>1.0593163958824551E-3</c:v>
                </c:pt>
                <c:pt idx="197">
                  <c:v>7.333728894570843E-4</c:v>
                </c:pt>
                <c:pt idx="198">
                  <c:v>9.7783051927611241E-4</c:v>
                </c:pt>
                <c:pt idx="199">
                  <c:v>6.518870128507416E-4</c:v>
                </c:pt>
                <c:pt idx="200">
                  <c:v>1.2222881490951405E-3</c:v>
                </c:pt>
                <c:pt idx="201">
                  <c:v>7.333728894570843E-4</c:v>
                </c:pt>
                <c:pt idx="202">
                  <c:v>1.0593163958824551E-3</c:v>
                </c:pt>
                <c:pt idx="203">
                  <c:v>6.518870128507416E-4</c:v>
                </c:pt>
                <c:pt idx="204">
                  <c:v>1.2222881490951405E-3</c:v>
                </c:pt>
                <c:pt idx="205">
                  <c:v>8.1485876606342711E-4</c:v>
                </c:pt>
                <c:pt idx="206">
                  <c:v>1.4667457789141686E-3</c:v>
                </c:pt>
                <c:pt idx="207">
                  <c:v>7.333728894570843E-4</c:v>
                </c:pt>
                <c:pt idx="208">
                  <c:v>1.3037740257014832E-3</c:v>
                </c:pt>
                <c:pt idx="209">
                  <c:v>6.518870128507416E-4</c:v>
                </c:pt>
                <c:pt idx="210">
                  <c:v>1.2222881490951405E-3</c:v>
                </c:pt>
                <c:pt idx="211">
                  <c:v>8.1485876606342711E-4</c:v>
                </c:pt>
                <c:pt idx="212">
                  <c:v>7.333728894570843E-4</c:v>
                </c:pt>
                <c:pt idx="213">
                  <c:v>7.333728894570843E-4</c:v>
                </c:pt>
                <c:pt idx="214">
                  <c:v>1.3852599023078261E-3</c:v>
                </c:pt>
                <c:pt idx="215">
                  <c:v>8.1485876606342711E-4</c:v>
                </c:pt>
                <c:pt idx="216">
                  <c:v>7.333728894570843E-4</c:v>
                </c:pt>
                <c:pt idx="217">
                  <c:v>7.333728894570843E-4</c:v>
                </c:pt>
                <c:pt idx="218">
                  <c:v>8.1485876606342711E-4</c:v>
                </c:pt>
                <c:pt idx="219">
                  <c:v>6.518870128507416E-4</c:v>
                </c:pt>
                <c:pt idx="220">
                  <c:v>8.1485876606342711E-4</c:v>
                </c:pt>
                <c:pt idx="221">
                  <c:v>6.518870128507416E-4</c:v>
                </c:pt>
                <c:pt idx="222">
                  <c:v>6.518870128507416E-4</c:v>
                </c:pt>
                <c:pt idx="223">
                  <c:v>9.7783051927611241E-4</c:v>
                </c:pt>
                <c:pt idx="224">
                  <c:v>7.333728894570843E-4</c:v>
                </c:pt>
                <c:pt idx="225">
                  <c:v>1.0593163958824551E-3</c:v>
                </c:pt>
                <c:pt idx="226">
                  <c:v>5.704011362443989E-4</c:v>
                </c:pt>
                <c:pt idx="227">
                  <c:v>8.9634464266976971E-4</c:v>
                </c:pt>
                <c:pt idx="228">
                  <c:v>6.518870128507416E-4</c:v>
                </c:pt>
                <c:pt idx="229">
                  <c:v>6.518870128507416E-4</c:v>
                </c:pt>
                <c:pt idx="230">
                  <c:v>7.333728894570843E-4</c:v>
                </c:pt>
                <c:pt idx="231">
                  <c:v>6.518870128507416E-4</c:v>
                </c:pt>
                <c:pt idx="232">
                  <c:v>1.2222881490951405E-3</c:v>
                </c:pt>
                <c:pt idx="233">
                  <c:v>8.1485876606342711E-4</c:v>
                </c:pt>
                <c:pt idx="234">
                  <c:v>6.518870128507416E-4</c:v>
                </c:pt>
                <c:pt idx="235">
                  <c:v>7.333728894570843E-4</c:v>
                </c:pt>
                <c:pt idx="236">
                  <c:v>1.2222881490951405E-3</c:v>
                </c:pt>
                <c:pt idx="237">
                  <c:v>7.333728894570843E-4</c:v>
                </c:pt>
                <c:pt idx="238">
                  <c:v>6.518870128507416E-4</c:v>
                </c:pt>
                <c:pt idx="239">
                  <c:v>6.518870128507416E-4</c:v>
                </c:pt>
                <c:pt idx="240">
                  <c:v>8.1485876606342711E-4</c:v>
                </c:pt>
                <c:pt idx="241">
                  <c:v>6.518870128507416E-4</c:v>
                </c:pt>
                <c:pt idx="242">
                  <c:v>8.9634464266976971E-4</c:v>
                </c:pt>
                <c:pt idx="243">
                  <c:v>6.518870128507416E-4</c:v>
                </c:pt>
                <c:pt idx="244">
                  <c:v>7.333728894570843E-4</c:v>
                </c:pt>
                <c:pt idx="245">
                  <c:v>5.704011362443989E-4</c:v>
                </c:pt>
                <c:pt idx="246">
                  <c:v>1.3037740257014832E-3</c:v>
                </c:pt>
                <c:pt idx="247">
                  <c:v>8.9634464266976971E-4</c:v>
                </c:pt>
                <c:pt idx="248">
                  <c:v>6.518870128507416E-4</c:v>
                </c:pt>
                <c:pt idx="249">
                  <c:v>8.1485876606342711E-4</c:v>
                </c:pt>
                <c:pt idx="250">
                  <c:v>7.333728894570843E-4</c:v>
                </c:pt>
                <c:pt idx="251">
                  <c:v>6.518870128507416E-4</c:v>
                </c:pt>
                <c:pt idx="252">
                  <c:v>7.333728894570843E-4</c:v>
                </c:pt>
                <c:pt idx="253">
                  <c:v>7.333728894570843E-4</c:v>
                </c:pt>
                <c:pt idx="254">
                  <c:v>7.333728894570843E-4</c:v>
                </c:pt>
                <c:pt idx="255">
                  <c:v>6.518870128507416E-4</c:v>
                </c:pt>
                <c:pt idx="256">
                  <c:v>7.333728894570843E-4</c:v>
                </c:pt>
                <c:pt idx="257">
                  <c:v>6.518870128507416E-4</c:v>
                </c:pt>
                <c:pt idx="258">
                  <c:v>9.7783051927611241E-4</c:v>
                </c:pt>
                <c:pt idx="259">
                  <c:v>6.518870128507416E-4</c:v>
                </c:pt>
                <c:pt idx="260">
                  <c:v>6.518870128507416E-4</c:v>
                </c:pt>
                <c:pt idx="261">
                  <c:v>6.518870128507416E-4</c:v>
                </c:pt>
                <c:pt idx="262">
                  <c:v>6.518870128507416E-4</c:v>
                </c:pt>
                <c:pt idx="263">
                  <c:v>5.704011362443989E-4</c:v>
                </c:pt>
                <c:pt idx="264">
                  <c:v>6.518870128507416E-4</c:v>
                </c:pt>
                <c:pt idx="265">
                  <c:v>7.333728894570843E-4</c:v>
                </c:pt>
                <c:pt idx="266">
                  <c:v>6.518870128507416E-4</c:v>
                </c:pt>
                <c:pt idx="267">
                  <c:v>7.333728894570843E-4</c:v>
                </c:pt>
                <c:pt idx="268">
                  <c:v>5.704011362443989E-4</c:v>
                </c:pt>
                <c:pt idx="269">
                  <c:v>8.9634464266976971E-4</c:v>
                </c:pt>
                <c:pt idx="270">
                  <c:v>6.518870128507416E-4</c:v>
                </c:pt>
                <c:pt idx="271">
                  <c:v>6.518870128507416E-4</c:v>
                </c:pt>
                <c:pt idx="272">
                  <c:v>5.704011362443989E-4</c:v>
                </c:pt>
                <c:pt idx="273">
                  <c:v>8.1485876606342711E-4</c:v>
                </c:pt>
                <c:pt idx="274">
                  <c:v>6.518870128507416E-4</c:v>
                </c:pt>
                <c:pt idx="275">
                  <c:v>6.518870128507416E-4</c:v>
                </c:pt>
                <c:pt idx="276">
                  <c:v>6.518870128507416E-4</c:v>
                </c:pt>
                <c:pt idx="277">
                  <c:v>6.518870128507416E-4</c:v>
                </c:pt>
                <c:pt idx="278">
                  <c:v>6.518870128507416E-4</c:v>
                </c:pt>
                <c:pt idx="279">
                  <c:v>6.518870128507416E-4</c:v>
                </c:pt>
                <c:pt idx="280">
                  <c:v>6.518870128507416E-4</c:v>
                </c:pt>
                <c:pt idx="281">
                  <c:v>6.518870128507416E-4</c:v>
                </c:pt>
                <c:pt idx="282">
                  <c:v>6.518870128507416E-4</c:v>
                </c:pt>
                <c:pt idx="283">
                  <c:v>7.333728894570843E-4</c:v>
                </c:pt>
                <c:pt idx="284">
                  <c:v>6.518870128507416E-4</c:v>
                </c:pt>
                <c:pt idx="285">
                  <c:v>6.518870128507416E-4</c:v>
                </c:pt>
                <c:pt idx="286">
                  <c:v>5.704011362443989E-4</c:v>
                </c:pt>
                <c:pt idx="287">
                  <c:v>7.333728894570843E-4</c:v>
                </c:pt>
                <c:pt idx="288">
                  <c:v>6.518870128507416E-4</c:v>
                </c:pt>
                <c:pt idx="289">
                  <c:v>6.518870128507416E-4</c:v>
                </c:pt>
                <c:pt idx="290">
                  <c:v>5.704011362443989E-4</c:v>
                </c:pt>
                <c:pt idx="291">
                  <c:v>5.704011362443989E-4</c:v>
                </c:pt>
                <c:pt idx="292">
                  <c:v>8.1485876606342711E-4</c:v>
                </c:pt>
                <c:pt idx="293">
                  <c:v>6.518870128507416E-4</c:v>
                </c:pt>
                <c:pt idx="295">
                  <c:v>0</c:v>
                </c:pt>
                <c:pt idx="296">
                  <c:v>0.1205186425609464</c:v>
                </c:pt>
                <c:pt idx="297">
                  <c:v>5.4848417361813867E-2</c:v>
                </c:pt>
                <c:pt idx="298">
                  <c:v>2.5138857957498022E-2</c:v>
                </c:pt>
                <c:pt idx="299">
                  <c:v>1.2367780385507048E-2</c:v>
                </c:pt>
                <c:pt idx="300">
                  <c:v>1.1493969814791878E-2</c:v>
                </c:pt>
                <c:pt idx="301">
                  <c:v>5.8478092040169195E-3</c:v>
                </c:pt>
                <c:pt idx="302">
                  <c:v>1.0956240232813309E-2</c:v>
                </c:pt>
                <c:pt idx="303">
                  <c:v>6.0494577972588824E-3</c:v>
                </c:pt>
                <c:pt idx="304">
                  <c:v>5.4445120175329945E-3</c:v>
                </c:pt>
                <c:pt idx="305">
                  <c:v>3.6296746783553296E-3</c:v>
                </c:pt>
                <c:pt idx="306">
                  <c:v>2.6886479098928366E-3</c:v>
                </c:pt>
                <c:pt idx="307">
                  <c:v>4.8395662378071056E-3</c:v>
                </c:pt>
                <c:pt idx="308">
                  <c:v>2.5542155143981949E-3</c:v>
                </c:pt>
                <c:pt idx="309">
                  <c:v>3.5624584806080084E-3</c:v>
                </c:pt>
                <c:pt idx="310">
                  <c:v>1.9492697346723067E-3</c:v>
                </c:pt>
                <c:pt idx="311">
                  <c:v>2.3525669211562324E-3</c:v>
                </c:pt>
                <c:pt idx="312">
                  <c:v>1.6804049436830229E-3</c:v>
                </c:pt>
                <c:pt idx="313">
                  <c:v>2.2853507234089116E-3</c:v>
                </c:pt>
                <c:pt idx="314">
                  <c:v>1.4787563504410602E-3</c:v>
                </c:pt>
                <c:pt idx="315">
                  <c:v>1.6804049436830229E-3</c:v>
                </c:pt>
                <c:pt idx="316">
                  <c:v>2.2853507234089116E-3</c:v>
                </c:pt>
                <c:pt idx="317">
                  <c:v>1.3443239549464183E-3</c:v>
                </c:pt>
                <c:pt idx="318">
                  <c:v>1.3443239549464183E-3</c:v>
                </c:pt>
                <c:pt idx="319">
                  <c:v>1.4115401526937394E-3</c:v>
                </c:pt>
                <c:pt idx="320">
                  <c:v>1.2771077571990975E-3</c:v>
                </c:pt>
                <c:pt idx="321">
                  <c:v>1.2098915594517764E-3</c:v>
                </c:pt>
                <c:pt idx="322">
                  <c:v>1.6804049436830229E-3</c:v>
                </c:pt>
                <c:pt idx="323">
                  <c:v>1.0754591639571347E-3</c:v>
                </c:pt>
                <c:pt idx="324">
                  <c:v>1.3443239549464183E-3</c:v>
                </c:pt>
                <c:pt idx="325">
                  <c:v>8.7381057071517188E-4</c:v>
                </c:pt>
                <c:pt idx="326">
                  <c:v>1.1426753617044558E-3</c:v>
                </c:pt>
                <c:pt idx="327">
                  <c:v>1.2098915594517764E-3</c:v>
                </c:pt>
                <c:pt idx="328">
                  <c:v>1.0754591639571347E-3</c:v>
                </c:pt>
                <c:pt idx="329">
                  <c:v>8.7381057071517188E-4</c:v>
                </c:pt>
                <c:pt idx="330">
                  <c:v>1.2771077571990975E-3</c:v>
                </c:pt>
                <c:pt idx="332">
                  <c:v>0</c:v>
                </c:pt>
                <c:pt idx="333">
                  <c:v>0.71865253095995496</c:v>
                </c:pt>
                <c:pt idx="334">
                  <c:v>0.28158278999911612</c:v>
                </c:pt>
                <c:pt idx="335">
                  <c:v>0.17733106285444586</c:v>
                </c:pt>
                <c:pt idx="336">
                  <c:v>0.1542681807702832</c:v>
                </c:pt>
                <c:pt idx="337">
                  <c:v>0.1272677334522391</c:v>
                </c:pt>
                <c:pt idx="338">
                  <c:v>0.11161122406990102</c:v>
                </c:pt>
                <c:pt idx="339">
                  <c:v>0.10706427374029985</c:v>
                </c:pt>
                <c:pt idx="340">
                  <c:v>7.9688820209505143E-2</c:v>
                </c:pt>
                <c:pt idx="341">
                  <c:v>7.8704428901034795E-2</c:v>
                </c:pt>
                <c:pt idx="342">
                  <c:v>6.1829149327257228E-2</c:v>
                </c:pt>
                <c:pt idx="343">
                  <c:v>6.698548475257815E-2</c:v>
                </c:pt>
                <c:pt idx="344">
                  <c:v>4.5891385285356197E-2</c:v>
                </c:pt>
                <c:pt idx="345">
                  <c:v>4.9500820083080849E-2</c:v>
                </c:pt>
                <c:pt idx="346">
                  <c:v>3.9141273455845171E-2</c:v>
                </c:pt>
                <c:pt idx="347">
                  <c:v>4.0688174083441449E-2</c:v>
                </c:pt>
                <c:pt idx="348">
                  <c:v>3.6609981519778539E-2</c:v>
                </c:pt>
                <c:pt idx="349">
                  <c:v>3.5063080892182262E-2</c:v>
                </c:pt>
                <c:pt idx="350">
                  <c:v>2.9062981488172466E-2</c:v>
                </c:pt>
                <c:pt idx="351">
                  <c:v>2.8781726828609504E-2</c:v>
                </c:pt>
                <c:pt idx="352">
                  <c:v>2.8172341732889759E-2</c:v>
                </c:pt>
                <c:pt idx="353">
                  <c:v>2.5406670913853995E-2</c:v>
                </c:pt>
                <c:pt idx="354">
                  <c:v>2.5078540477697208E-2</c:v>
                </c:pt>
                <c:pt idx="355">
                  <c:v>2.2265993882067615E-2</c:v>
                </c:pt>
                <c:pt idx="356">
                  <c:v>2.2453496988442921E-2</c:v>
                </c:pt>
                <c:pt idx="357">
                  <c:v>1.987532927578246E-2</c:v>
                </c:pt>
                <c:pt idx="358">
                  <c:v>2.1984739222504653E-2</c:v>
                </c:pt>
                <c:pt idx="359">
                  <c:v>1.7297161563121999E-2</c:v>
                </c:pt>
                <c:pt idx="360">
                  <c:v>2.231286965866144E-2</c:v>
                </c:pt>
                <c:pt idx="361">
                  <c:v>1.6594024914214602E-2</c:v>
                </c:pt>
                <c:pt idx="362">
                  <c:v>1.6547149137620773E-2</c:v>
                </c:pt>
                <c:pt idx="363">
                  <c:v>1.2984590116489957E-2</c:v>
                </c:pt>
                <c:pt idx="364">
                  <c:v>1.5844012488713376E-2</c:v>
                </c:pt>
                <c:pt idx="365">
                  <c:v>1.3031465893083785E-2</c:v>
                </c:pt>
                <c:pt idx="366">
                  <c:v>1.5937764041901031E-2</c:v>
                </c:pt>
                <c:pt idx="367">
                  <c:v>1.2375205020770212E-2</c:v>
                </c:pt>
                <c:pt idx="368">
                  <c:v>1.4718993850461539E-2</c:v>
                </c:pt>
                <c:pt idx="369">
                  <c:v>1.1250186382518373E-2</c:v>
                </c:pt>
                <c:pt idx="370">
                  <c:v>1.3031465893083785E-2</c:v>
                </c:pt>
                <c:pt idx="371">
                  <c:v>1.0359546627235669E-2</c:v>
                </c:pt>
                <c:pt idx="372">
                  <c:v>1.3406472105834394E-2</c:v>
                </c:pt>
                <c:pt idx="373">
                  <c:v>1.0734552839986282E-2</c:v>
                </c:pt>
                <c:pt idx="374">
                  <c:v>1.2984590116489957E-2</c:v>
                </c:pt>
                <c:pt idx="375">
                  <c:v>9.2345279889838316E-3</c:v>
                </c:pt>
                <c:pt idx="376">
                  <c:v>1.6547149137620773E-2</c:v>
                </c:pt>
                <c:pt idx="377">
                  <c:v>1.0406422403829496E-2</c:v>
                </c:pt>
                <c:pt idx="378">
                  <c:v>1.0172043520860362E-2</c:v>
                </c:pt>
                <c:pt idx="379">
                  <c:v>8.3438882337011269E-3</c:v>
                </c:pt>
                <c:pt idx="380">
                  <c:v>1.4578366520680059E-2</c:v>
                </c:pt>
                <c:pt idx="381">
                  <c:v>7.9688820209505157E-3</c:v>
                </c:pt>
                <c:pt idx="382">
                  <c:v>9.4689068719529656E-3</c:v>
                </c:pt>
                <c:pt idx="383">
                  <c:v>7.3126211486369431E-3</c:v>
                </c:pt>
                <c:pt idx="384">
                  <c:v>8.5782671166702591E-3</c:v>
                </c:pt>
                <c:pt idx="385">
                  <c:v>6.8907391592925036E-3</c:v>
                </c:pt>
                <c:pt idx="386">
                  <c:v>7.0313664890739834E-3</c:v>
                </c:pt>
                <c:pt idx="387">
                  <c:v>6.7969876061048503E-3</c:v>
                </c:pt>
                <c:pt idx="388">
                  <c:v>7.7345031379813826E-3</c:v>
                </c:pt>
                <c:pt idx="389">
                  <c:v>6.3751056167604125E-3</c:v>
                </c:pt>
                <c:pt idx="390">
                  <c:v>8.812645999639393E-3</c:v>
                </c:pt>
                <c:pt idx="391">
                  <c:v>6.7969876061048503E-3</c:v>
                </c:pt>
                <c:pt idx="392">
                  <c:v>8.3438882337011269E-3</c:v>
                </c:pt>
                <c:pt idx="393">
                  <c:v>5.5782174146653601E-3</c:v>
                </c:pt>
                <c:pt idx="394">
                  <c:v>7.1251180422616366E-3</c:v>
                </c:pt>
                <c:pt idx="395">
                  <c:v>5.7657205210406666E-3</c:v>
                </c:pt>
                <c:pt idx="396">
                  <c:v>8.9063975528270462E-3</c:v>
                </c:pt>
                <c:pt idx="397">
                  <c:v>6.1407267337912795E-3</c:v>
                </c:pt>
                <c:pt idx="398">
                  <c:v>6.3751056167604125E-3</c:v>
                </c:pt>
                <c:pt idx="399">
                  <c:v>5.1094596487270948E-3</c:v>
                </c:pt>
                <c:pt idx="400">
                  <c:v>6.3751056167604125E-3</c:v>
                </c:pt>
                <c:pt idx="401">
                  <c:v>5.4844658614777077E-3</c:v>
                </c:pt>
                <c:pt idx="402">
                  <c:v>6.9376149358863302E-3</c:v>
                </c:pt>
                <c:pt idx="403">
                  <c:v>5.1094596487270948E-3</c:v>
                </c:pt>
                <c:pt idx="404">
                  <c:v>7.3126211486369431E-3</c:v>
                </c:pt>
                <c:pt idx="405">
                  <c:v>4.7344534359764828E-3</c:v>
                </c:pt>
                <c:pt idx="406">
                  <c:v>5.0625838721332682E-3</c:v>
                </c:pt>
                <c:pt idx="407">
                  <c:v>4.3594472232258699E-3</c:v>
                </c:pt>
                <c:pt idx="408">
                  <c:v>4.7344534359764828E-3</c:v>
                </c:pt>
                <c:pt idx="409">
                  <c:v>4.8282049891641352E-3</c:v>
                </c:pt>
                <c:pt idx="410">
                  <c:v>4.8282049891641352E-3</c:v>
                </c:pt>
                <c:pt idx="411">
                  <c:v>4.8750807657579618E-3</c:v>
                </c:pt>
                <c:pt idx="412">
                  <c:v>3.7031863509122982E-3</c:v>
                </c:pt>
                <c:pt idx="413">
                  <c:v>5.0157080955394416E-3</c:v>
                </c:pt>
                <c:pt idx="414">
                  <c:v>3.7031863509122982E-3</c:v>
                </c:pt>
                <c:pt idx="415">
                  <c:v>6.3751056167604125E-3</c:v>
                </c:pt>
                <c:pt idx="416">
                  <c:v>4.21881989344439E-3</c:v>
                </c:pt>
                <c:pt idx="417">
                  <c:v>5.2969627551024013E-3</c:v>
                </c:pt>
                <c:pt idx="418">
                  <c:v>4.0313167870690836E-3</c:v>
                </c:pt>
                <c:pt idx="419">
                  <c:v>6.6563602763233705E-3</c:v>
                </c:pt>
                <c:pt idx="420">
                  <c:v>4.0781925636629102E-3</c:v>
                </c:pt>
                <c:pt idx="421">
                  <c:v>6.1407267337912795E-3</c:v>
                </c:pt>
                <c:pt idx="422">
                  <c:v>4.3125714466320433E-3</c:v>
                </c:pt>
                <c:pt idx="423">
                  <c:v>5.4375900848838811E-3</c:v>
                </c:pt>
                <c:pt idx="424">
                  <c:v>3.9844410104752578E-3</c:v>
                </c:pt>
                <c:pt idx="425">
                  <c:v>3.9375652338814312E-3</c:v>
                </c:pt>
                <c:pt idx="426">
                  <c:v>3.2344285849740329E-3</c:v>
                </c:pt>
                <c:pt idx="427">
                  <c:v>3.6563105743184715E-3</c:v>
                </c:pt>
                <c:pt idx="428">
                  <c:v>4.1250683402567368E-3</c:v>
                </c:pt>
                <c:pt idx="429">
                  <c:v>3.4688074679431651E-3</c:v>
                </c:pt>
                <c:pt idx="430">
                  <c:v>4.8282049891641352E-3</c:v>
                </c:pt>
                <c:pt idx="431">
                  <c:v>3.5156832445369917E-3</c:v>
                </c:pt>
                <c:pt idx="432">
                  <c:v>4.8750807657579618E-3</c:v>
                </c:pt>
                <c:pt idx="433">
                  <c:v>3.3750559147555119E-3</c:v>
                </c:pt>
                <c:pt idx="434">
                  <c:v>3.1875528083802063E-3</c:v>
                </c:pt>
                <c:pt idx="435">
                  <c:v>3.9844410104752578E-3</c:v>
                </c:pt>
                <c:pt idx="436">
                  <c:v>3.0000497020048998E-3</c:v>
                </c:pt>
                <c:pt idx="437">
                  <c:v>4.7344534359764828E-3</c:v>
                </c:pt>
                <c:pt idx="438">
                  <c:v>3.2344285849740329E-3</c:v>
                </c:pt>
                <c:pt idx="439">
                  <c:v>3.843813680693778E-3</c:v>
                </c:pt>
                <c:pt idx="440">
                  <c:v>2.7656708190357667E-3</c:v>
                </c:pt>
                <c:pt idx="441">
                  <c:v>4.968832318945615E-3</c:v>
                </c:pt>
                <c:pt idx="442">
                  <c:v>3.093801255192553E-3</c:v>
                </c:pt>
                <c:pt idx="443">
                  <c:v>3.8906894572876046E-3</c:v>
                </c:pt>
                <c:pt idx="444">
                  <c:v>2.7187950424419406E-3</c:v>
                </c:pt>
                <c:pt idx="445">
                  <c:v>3.2344285849740329E-3</c:v>
                </c:pt>
                <c:pt idx="446">
                  <c:v>3.0469254785987264E-3</c:v>
                </c:pt>
                <c:pt idx="447">
                  <c:v>2.6250434892542873E-3</c:v>
                </c:pt>
                <c:pt idx="448">
                  <c:v>4.593826106195003E-3</c:v>
                </c:pt>
                <c:pt idx="449">
                  <c:v>3.3281801381616852E-3</c:v>
                </c:pt>
                <c:pt idx="450">
                  <c:v>3.2813043615678595E-3</c:v>
                </c:pt>
                <c:pt idx="451">
                  <c:v>2.671919265848114E-3</c:v>
                </c:pt>
                <c:pt idx="452">
                  <c:v>3.4219316913493385E-3</c:v>
                </c:pt>
                <c:pt idx="453">
                  <c:v>2.6250434892542873E-3</c:v>
                </c:pt>
                <c:pt idx="454">
                  <c:v>3.6563105743184715E-3</c:v>
                </c:pt>
                <c:pt idx="455">
                  <c:v>2.7187950424419406E-3</c:v>
                </c:pt>
                <c:pt idx="456">
                  <c:v>3.4688074679431651E-3</c:v>
                </c:pt>
                <c:pt idx="457">
                  <c:v>2.2969130530975015E-3</c:v>
                </c:pt>
                <c:pt idx="458">
                  <c:v>2.5781677126604607E-3</c:v>
                </c:pt>
                <c:pt idx="459">
                  <c:v>2.2969130530975015E-3</c:v>
                </c:pt>
                <c:pt idx="460">
                  <c:v>2.671919265848114E-3</c:v>
                </c:pt>
                <c:pt idx="461">
                  <c:v>3.2813043615678595E-3</c:v>
                </c:pt>
                <c:pt idx="462">
                  <c:v>2.5781677126604607E-3</c:v>
                </c:pt>
                <c:pt idx="463">
                  <c:v>3.1875528083802063E-3</c:v>
                </c:pt>
                <c:pt idx="464">
                  <c:v>2.2500372765036749E-3</c:v>
                </c:pt>
                <c:pt idx="465">
                  <c:v>3.1406770317863797E-3</c:v>
                </c:pt>
                <c:pt idx="466">
                  <c:v>2.2969130530975015E-3</c:v>
                </c:pt>
                <c:pt idx="467">
                  <c:v>2.8125465956295934E-3</c:v>
                </c:pt>
                <c:pt idx="468">
                  <c:v>2.4844161594728075E-3</c:v>
                </c:pt>
                <c:pt idx="469">
                  <c:v>2.4844161594728075E-3</c:v>
                </c:pt>
                <c:pt idx="470">
                  <c:v>2.4375403828789809E-3</c:v>
                </c:pt>
                <c:pt idx="471">
                  <c:v>2.9531739254110732E-3</c:v>
                </c:pt>
                <c:pt idx="472">
                  <c:v>2.1562857233160216E-3</c:v>
                </c:pt>
                <c:pt idx="473">
                  <c:v>2.85942237222342E-3</c:v>
                </c:pt>
                <c:pt idx="474">
                  <c:v>2.0156583935345418E-3</c:v>
                </c:pt>
                <c:pt idx="475">
                  <c:v>2.3906646062851543E-3</c:v>
                </c:pt>
                <c:pt idx="476">
                  <c:v>2.0156583935345418E-3</c:v>
                </c:pt>
                <c:pt idx="477">
                  <c:v>2.3906646062851543E-3</c:v>
                </c:pt>
                <c:pt idx="478">
                  <c:v>1.7812795105654092E-3</c:v>
                </c:pt>
                <c:pt idx="479">
                  <c:v>2.4844161594728075E-3</c:v>
                </c:pt>
                <c:pt idx="480">
                  <c:v>2.2969130530975015E-3</c:v>
                </c:pt>
                <c:pt idx="481">
                  <c:v>2.3437888296913281E-3</c:v>
                </c:pt>
                <c:pt idx="482">
                  <c:v>2.2500372765036749E-3</c:v>
                </c:pt>
                <c:pt idx="483">
                  <c:v>2.4375403828789809E-3</c:v>
                </c:pt>
                <c:pt idx="484">
                  <c:v>2.2500372765036749E-3</c:v>
                </c:pt>
                <c:pt idx="485">
                  <c:v>2.2500372765036749E-3</c:v>
                </c:pt>
                <c:pt idx="486">
                  <c:v>1.8281552871592358E-3</c:v>
                </c:pt>
                <c:pt idx="487">
                  <c:v>2.5312919360666341E-3</c:v>
                </c:pt>
                <c:pt idx="488">
                  <c:v>2.0156583935345418E-3</c:v>
                </c:pt>
                <c:pt idx="489">
                  <c:v>2.109409946722195E-3</c:v>
                </c:pt>
                <c:pt idx="490">
                  <c:v>1.921906840346889E-3</c:v>
                </c:pt>
                <c:pt idx="491">
                  <c:v>1.8281552871592358E-3</c:v>
                </c:pt>
                <c:pt idx="492">
                  <c:v>2.0156583935345418E-3</c:v>
                </c:pt>
                <c:pt idx="493">
                  <c:v>1.6875279573777559E-3</c:v>
                </c:pt>
                <c:pt idx="494">
                  <c:v>2.109409946722195E-3</c:v>
                </c:pt>
                <c:pt idx="495">
                  <c:v>1.8750310637530624E-3</c:v>
                </c:pt>
                <c:pt idx="496">
                  <c:v>2.2031614999098482E-3</c:v>
                </c:pt>
                <c:pt idx="497">
                  <c:v>1.7344037339715825E-3</c:v>
                </c:pt>
                <c:pt idx="498">
                  <c:v>2.2969130530975015E-3</c:v>
                </c:pt>
                <c:pt idx="499">
                  <c:v>2.0156583935345418E-3</c:v>
                </c:pt>
                <c:pt idx="500">
                  <c:v>1.9687826169407156E-3</c:v>
                </c:pt>
                <c:pt idx="501">
                  <c:v>1.6406521807839297E-3</c:v>
                </c:pt>
                <c:pt idx="502">
                  <c:v>1.7344037339715825E-3</c:v>
                </c:pt>
                <c:pt idx="503">
                  <c:v>1.7812795105654092E-3</c:v>
                </c:pt>
                <c:pt idx="504">
                  <c:v>2.2031614999098482E-3</c:v>
                </c:pt>
                <c:pt idx="505">
                  <c:v>1.5000248510024499E-3</c:v>
                </c:pt>
                <c:pt idx="506">
                  <c:v>2.3906646062851543E-3</c:v>
                </c:pt>
                <c:pt idx="507">
                  <c:v>2.5781677126604607E-3</c:v>
                </c:pt>
                <c:pt idx="508">
                  <c:v>2.109409946722195E-3</c:v>
                </c:pt>
                <c:pt idx="509">
                  <c:v>1.921906840346889E-3</c:v>
                </c:pt>
                <c:pt idx="510">
                  <c:v>1.921906840346889E-3</c:v>
                </c:pt>
                <c:pt idx="511">
                  <c:v>1.8281552871592358E-3</c:v>
                </c:pt>
                <c:pt idx="512">
                  <c:v>1.5469006275962765E-3</c:v>
                </c:pt>
                <c:pt idx="513">
                  <c:v>1.9687826169407156E-3</c:v>
                </c:pt>
                <c:pt idx="514">
                  <c:v>1.7812795105654092E-3</c:v>
                </c:pt>
                <c:pt idx="515">
                  <c:v>1.4531490744086233E-3</c:v>
                </c:pt>
                <c:pt idx="516">
                  <c:v>1.6406521807839297E-3</c:v>
                </c:pt>
                <c:pt idx="517">
                  <c:v>1.4531490744086233E-3</c:v>
                </c:pt>
                <c:pt idx="518">
                  <c:v>1.3593975212209703E-3</c:v>
                </c:pt>
                <c:pt idx="519">
                  <c:v>2.1562857233160216E-3</c:v>
                </c:pt>
                <c:pt idx="520">
                  <c:v>1.6406521807839297E-3</c:v>
                </c:pt>
                <c:pt idx="521">
                  <c:v>1.4531490744086233E-3</c:v>
                </c:pt>
                <c:pt idx="522">
                  <c:v>1.7344037339715825E-3</c:v>
                </c:pt>
                <c:pt idx="523">
                  <c:v>1.2656459680333171E-3</c:v>
                </c:pt>
                <c:pt idx="524">
                  <c:v>1.4531490744086233E-3</c:v>
                </c:pt>
                <c:pt idx="525">
                  <c:v>1.3593975212209703E-3</c:v>
                </c:pt>
                <c:pt idx="526">
                  <c:v>2.0156583935345418E-3</c:v>
                </c:pt>
                <c:pt idx="527">
                  <c:v>1.6406521807839297E-3</c:v>
                </c:pt>
                <c:pt idx="528">
                  <c:v>1.4531490744086233E-3</c:v>
                </c:pt>
                <c:pt idx="529">
                  <c:v>1.6875279573777559E-3</c:v>
                </c:pt>
                <c:pt idx="530">
                  <c:v>1.3125217446271437E-3</c:v>
                </c:pt>
                <c:pt idx="531">
                  <c:v>1.6875279573777559E-3</c:v>
                </c:pt>
                <c:pt idx="532">
                  <c:v>1.5469006275962765E-3</c:v>
                </c:pt>
                <c:pt idx="533">
                  <c:v>1.3593975212209703E-3</c:v>
                </c:pt>
                <c:pt idx="534">
                  <c:v>1.4062732978147967E-3</c:v>
                </c:pt>
                <c:pt idx="535">
                  <c:v>1.5469006275962765E-3</c:v>
                </c:pt>
                <c:pt idx="536">
                  <c:v>1.2656459680333171E-3</c:v>
                </c:pt>
                <c:pt idx="537">
                  <c:v>1.5000248510024499E-3</c:v>
                </c:pt>
                <c:pt idx="538">
                  <c:v>1.2187701914394904E-3</c:v>
                </c:pt>
                <c:pt idx="539">
                  <c:v>1.4062732978147967E-3</c:v>
                </c:pt>
                <c:pt idx="540">
                  <c:v>1.2656459680333171E-3</c:v>
                </c:pt>
                <c:pt idx="541">
                  <c:v>1.5469006275962765E-3</c:v>
                </c:pt>
                <c:pt idx="542">
                  <c:v>1.6875279573777559E-3</c:v>
                </c:pt>
                <c:pt idx="543">
                  <c:v>1.3125217446271437E-3</c:v>
                </c:pt>
                <c:pt idx="544">
                  <c:v>1.171894414845664E-3</c:v>
                </c:pt>
                <c:pt idx="545">
                  <c:v>1.6875279573777559E-3</c:v>
                </c:pt>
                <c:pt idx="546">
                  <c:v>1.2656459680333171E-3</c:v>
                </c:pt>
                <c:pt idx="547">
                  <c:v>1.171894414845664E-3</c:v>
                </c:pt>
                <c:pt idx="548">
                  <c:v>1.5000248510024499E-3</c:v>
                </c:pt>
                <c:pt idx="549">
                  <c:v>1.1250186382518374E-3</c:v>
                </c:pt>
                <c:pt idx="550">
                  <c:v>1.5000248510024499E-3</c:v>
                </c:pt>
                <c:pt idx="551">
                  <c:v>1.171894414845664E-3</c:v>
                </c:pt>
                <c:pt idx="552">
                  <c:v>1.2187701914394904E-3</c:v>
                </c:pt>
                <c:pt idx="553">
                  <c:v>1.8750310637530624E-3</c:v>
                </c:pt>
                <c:pt idx="554">
                  <c:v>1.2187701914394904E-3</c:v>
                </c:pt>
                <c:pt idx="555">
                  <c:v>1.4062732978147967E-3</c:v>
                </c:pt>
                <c:pt idx="556">
                  <c:v>1.0781428616580108E-3</c:v>
                </c:pt>
                <c:pt idx="557">
                  <c:v>1.3125217446271437E-3</c:v>
                </c:pt>
                <c:pt idx="558">
                  <c:v>1.1250186382518374E-3</c:v>
                </c:pt>
                <c:pt idx="559">
                  <c:v>1.5000248510024499E-3</c:v>
                </c:pt>
                <c:pt idx="560">
                  <c:v>1.171894414845664E-3</c:v>
                </c:pt>
                <c:pt idx="561">
                  <c:v>1.0781428616580108E-3</c:v>
                </c:pt>
                <c:pt idx="562">
                  <c:v>1.6406521807839297E-3</c:v>
                </c:pt>
                <c:pt idx="563">
                  <c:v>1.171894414845664E-3</c:v>
                </c:pt>
                <c:pt idx="564">
                  <c:v>1.7812795105654092E-3</c:v>
                </c:pt>
                <c:pt idx="565">
                  <c:v>1.3593975212209703E-3</c:v>
                </c:pt>
                <c:pt idx="566">
                  <c:v>1.0312670850641842E-3</c:v>
                </c:pt>
                <c:pt idx="567">
                  <c:v>1.3125217446271437E-3</c:v>
                </c:pt>
                <c:pt idx="568">
                  <c:v>1.0312670850641842E-3</c:v>
                </c:pt>
                <c:pt idx="569">
                  <c:v>8.9063975528270458E-4</c:v>
                </c:pt>
                <c:pt idx="570">
                  <c:v>1.0312670850641842E-3</c:v>
                </c:pt>
                <c:pt idx="571">
                  <c:v>1.3125217446271437E-3</c:v>
                </c:pt>
                <c:pt idx="572">
                  <c:v>9.8439130847035781E-4</c:v>
                </c:pt>
                <c:pt idx="573">
                  <c:v>1.5000248510024499E-3</c:v>
                </c:pt>
                <c:pt idx="574">
                  <c:v>1.5937764041901031E-3</c:v>
                </c:pt>
                <c:pt idx="575">
                  <c:v>1.3125217446271437E-3</c:v>
                </c:pt>
                <c:pt idx="576">
                  <c:v>1.3125217446271437E-3</c:v>
                </c:pt>
                <c:pt idx="577">
                  <c:v>1.1250186382518374E-3</c:v>
                </c:pt>
                <c:pt idx="578">
                  <c:v>1.5937764041901031E-3</c:v>
                </c:pt>
                <c:pt idx="579">
                  <c:v>1.0781428616580108E-3</c:v>
                </c:pt>
                <c:pt idx="580">
                  <c:v>1.0781428616580108E-3</c:v>
                </c:pt>
                <c:pt idx="581">
                  <c:v>1.0312670850641842E-3</c:v>
                </c:pt>
                <c:pt idx="582">
                  <c:v>1.8750310637530624E-3</c:v>
                </c:pt>
                <c:pt idx="583">
                  <c:v>1.4062732978147967E-3</c:v>
                </c:pt>
                <c:pt idx="584">
                  <c:v>1.2656459680333171E-3</c:v>
                </c:pt>
                <c:pt idx="585">
                  <c:v>1.3593975212209703E-3</c:v>
                </c:pt>
                <c:pt idx="586">
                  <c:v>9.8439130847035781E-4</c:v>
                </c:pt>
                <c:pt idx="587">
                  <c:v>9.8439130847035781E-4</c:v>
                </c:pt>
                <c:pt idx="588">
                  <c:v>1.0781428616580108E-3</c:v>
                </c:pt>
                <c:pt idx="589">
                  <c:v>8.9063975528270458E-4</c:v>
                </c:pt>
                <c:pt idx="590">
                  <c:v>1.171894414845664E-3</c:v>
                </c:pt>
                <c:pt idx="591">
                  <c:v>1.0312670850641842E-3</c:v>
                </c:pt>
                <c:pt idx="592">
                  <c:v>1.3125217446271437E-3</c:v>
                </c:pt>
                <c:pt idx="593">
                  <c:v>9.3751553187653119E-4</c:v>
                </c:pt>
                <c:pt idx="594">
                  <c:v>8.9063975528270458E-4</c:v>
                </c:pt>
                <c:pt idx="595">
                  <c:v>9.8439130847035781E-4</c:v>
                </c:pt>
                <c:pt idx="596">
                  <c:v>8.9063975528270458E-4</c:v>
                </c:pt>
                <c:pt idx="597">
                  <c:v>1.2656459680333171E-3</c:v>
                </c:pt>
                <c:pt idx="598">
                  <c:v>1.0781428616580108E-3</c:v>
                </c:pt>
                <c:pt idx="599">
                  <c:v>1.1250186382518374E-3</c:v>
                </c:pt>
                <c:pt idx="600">
                  <c:v>9.8439130847035781E-4</c:v>
                </c:pt>
                <c:pt idx="601">
                  <c:v>9.8439130847035781E-4</c:v>
                </c:pt>
                <c:pt idx="602">
                  <c:v>1.2656459680333171E-3</c:v>
                </c:pt>
                <c:pt idx="603">
                  <c:v>9.8439130847035781E-4</c:v>
                </c:pt>
                <c:pt idx="604">
                  <c:v>8.4376397868887796E-4</c:v>
                </c:pt>
                <c:pt idx="605">
                  <c:v>8.4376397868887796E-4</c:v>
                </c:pt>
                <c:pt idx="606">
                  <c:v>9.8439130847035781E-4</c:v>
                </c:pt>
                <c:pt idx="607">
                  <c:v>1.0312670850641842E-3</c:v>
                </c:pt>
                <c:pt idx="608">
                  <c:v>9.8439130847035781E-4</c:v>
                </c:pt>
                <c:pt idx="609">
                  <c:v>8.9063975528270458E-4</c:v>
                </c:pt>
                <c:pt idx="610">
                  <c:v>9.3751553187653119E-4</c:v>
                </c:pt>
                <c:pt idx="611">
                  <c:v>9.3751553187653119E-4</c:v>
                </c:pt>
                <c:pt idx="612">
                  <c:v>7.5001242550122495E-4</c:v>
                </c:pt>
                <c:pt idx="613">
                  <c:v>8.4376397868887796E-4</c:v>
                </c:pt>
                <c:pt idx="614">
                  <c:v>8.9063975528270458E-4</c:v>
                </c:pt>
                <c:pt idx="615">
                  <c:v>7.9688820209505157E-4</c:v>
                </c:pt>
                <c:pt idx="616">
                  <c:v>1.1250186382518374E-3</c:v>
                </c:pt>
                <c:pt idx="617">
                  <c:v>1.0312670850641842E-3</c:v>
                </c:pt>
                <c:pt idx="618">
                  <c:v>7.9688820209505157E-4</c:v>
                </c:pt>
                <c:pt idx="619">
                  <c:v>7.0313664890739834E-4</c:v>
                </c:pt>
                <c:pt idx="620">
                  <c:v>1.2187701914394904E-3</c:v>
                </c:pt>
                <c:pt idx="621">
                  <c:v>8.9063975528270458E-4</c:v>
                </c:pt>
                <c:pt idx="622">
                  <c:v>7.5001242550122495E-4</c:v>
                </c:pt>
                <c:pt idx="623">
                  <c:v>7.9688820209505157E-4</c:v>
                </c:pt>
                <c:pt idx="624">
                  <c:v>1.171894414845664E-3</c:v>
                </c:pt>
                <c:pt idx="625">
                  <c:v>8.4376397868887796E-4</c:v>
                </c:pt>
                <c:pt idx="626">
                  <c:v>7.0313664890739834E-4</c:v>
                </c:pt>
                <c:pt idx="627">
                  <c:v>9.8439130847035781E-4</c:v>
                </c:pt>
                <c:pt idx="628">
                  <c:v>7.0313664890739834E-4</c:v>
                </c:pt>
                <c:pt idx="629">
                  <c:v>1.2187701914394904E-3</c:v>
                </c:pt>
                <c:pt idx="630">
                  <c:v>9.3751553187653119E-4</c:v>
                </c:pt>
                <c:pt idx="631">
                  <c:v>8.4376397868887796E-4</c:v>
                </c:pt>
                <c:pt idx="632">
                  <c:v>7.9688820209505157E-4</c:v>
                </c:pt>
                <c:pt idx="633">
                  <c:v>7.9688820209505157E-4</c:v>
                </c:pt>
                <c:pt idx="634">
                  <c:v>6.0938509571974522E-4</c:v>
                </c:pt>
                <c:pt idx="635">
                  <c:v>9.8439130847035781E-4</c:v>
                </c:pt>
                <c:pt idx="636">
                  <c:v>8.9063975528270458E-4</c:v>
                </c:pt>
                <c:pt idx="637">
                  <c:v>8.9063975528270458E-4</c:v>
                </c:pt>
                <c:pt idx="638">
                  <c:v>7.5001242550122495E-4</c:v>
                </c:pt>
                <c:pt idx="639">
                  <c:v>9.8439130847035781E-4</c:v>
                </c:pt>
                <c:pt idx="640">
                  <c:v>7.5001242550122495E-4</c:v>
                </c:pt>
                <c:pt idx="641">
                  <c:v>7.9688820209505157E-4</c:v>
                </c:pt>
                <c:pt idx="642">
                  <c:v>9.3751553187653119E-4</c:v>
                </c:pt>
                <c:pt idx="643">
                  <c:v>8.4376397868887796E-4</c:v>
                </c:pt>
                <c:pt idx="644">
                  <c:v>8.4376397868887796E-4</c:v>
                </c:pt>
                <c:pt idx="645">
                  <c:v>6.5626087231357183E-4</c:v>
                </c:pt>
                <c:pt idx="646">
                  <c:v>1.0781428616580108E-3</c:v>
                </c:pt>
                <c:pt idx="647">
                  <c:v>9.3751553187653119E-4</c:v>
                </c:pt>
                <c:pt idx="648">
                  <c:v>7.9688820209505157E-4</c:v>
                </c:pt>
                <c:pt idx="649">
                  <c:v>7.9688820209505157E-4</c:v>
                </c:pt>
                <c:pt idx="650">
                  <c:v>1.0312670850641842E-3</c:v>
                </c:pt>
                <c:pt idx="651">
                  <c:v>9.8439130847035781E-4</c:v>
                </c:pt>
                <c:pt idx="652">
                  <c:v>7.0313664890739834E-4</c:v>
                </c:pt>
                <c:pt idx="653">
                  <c:v>7.9688820209505157E-4</c:v>
                </c:pt>
                <c:pt idx="654">
                  <c:v>6.0938509571974522E-4</c:v>
                </c:pt>
                <c:pt idx="655">
                  <c:v>8.4376397868887796E-4</c:v>
                </c:pt>
                <c:pt idx="656">
                  <c:v>7.5001242550122495E-4</c:v>
                </c:pt>
                <c:pt idx="657">
                  <c:v>6.0938509571974522E-4</c:v>
                </c:pt>
                <c:pt idx="658">
                  <c:v>1.4062732978147967E-3</c:v>
                </c:pt>
                <c:pt idx="659">
                  <c:v>9.8439130847035781E-4</c:v>
                </c:pt>
                <c:pt idx="660">
                  <c:v>8.4376397868887796E-4</c:v>
                </c:pt>
                <c:pt idx="661">
                  <c:v>7.9688820209505157E-4</c:v>
                </c:pt>
                <c:pt idx="662">
                  <c:v>6.5626087231357183E-4</c:v>
                </c:pt>
                <c:pt idx="663">
                  <c:v>1.2187701914394904E-3</c:v>
                </c:pt>
                <c:pt idx="664">
                  <c:v>8.4376397868887796E-4</c:v>
                </c:pt>
                <c:pt idx="665">
                  <c:v>7.0313664890739834E-4</c:v>
                </c:pt>
                <c:pt idx="666">
                  <c:v>5.156335425320921E-4</c:v>
                </c:pt>
                <c:pt idx="667">
                  <c:v>1.1250186382518374E-3</c:v>
                </c:pt>
                <c:pt idx="668">
                  <c:v>7.0313664890739834E-4</c:v>
                </c:pt>
                <c:pt idx="669">
                  <c:v>7.0313664890739834E-4</c:v>
                </c:pt>
                <c:pt idx="670">
                  <c:v>7.9688820209505157E-4</c:v>
                </c:pt>
                <c:pt idx="671">
                  <c:v>6.0938509571974522E-4</c:v>
                </c:pt>
                <c:pt idx="672">
                  <c:v>6.0938509571974522E-4</c:v>
                </c:pt>
                <c:pt idx="673">
                  <c:v>9.3751553187653119E-4</c:v>
                </c:pt>
                <c:pt idx="674">
                  <c:v>7.0313664890739834E-4</c:v>
                </c:pt>
                <c:pt idx="675">
                  <c:v>6.5626087231357183E-4</c:v>
                </c:pt>
                <c:pt idx="676">
                  <c:v>6.0938509571974522E-4</c:v>
                </c:pt>
                <c:pt idx="677">
                  <c:v>5.6250931912591872E-4</c:v>
                </c:pt>
                <c:pt idx="678">
                  <c:v>9.8439130847035781E-4</c:v>
                </c:pt>
                <c:pt idx="679">
                  <c:v>7.5001242550122495E-4</c:v>
                </c:pt>
                <c:pt idx="680">
                  <c:v>1.0312670850641842E-3</c:v>
                </c:pt>
                <c:pt idx="681">
                  <c:v>7.0313664890739834E-4</c:v>
                </c:pt>
                <c:pt idx="682">
                  <c:v>6.0938509571974522E-4</c:v>
                </c:pt>
                <c:pt idx="683">
                  <c:v>8.9063975528270458E-4</c:v>
                </c:pt>
                <c:pt idx="684">
                  <c:v>6.5626087231357183E-4</c:v>
                </c:pt>
                <c:pt idx="685">
                  <c:v>6.0938509571974522E-4</c:v>
                </c:pt>
                <c:pt idx="686">
                  <c:v>9.3751553187653119E-4</c:v>
                </c:pt>
                <c:pt idx="687">
                  <c:v>1.5000248510024499E-3</c:v>
                </c:pt>
                <c:pt idx="688">
                  <c:v>1.1250186382518374E-3</c:v>
                </c:pt>
                <c:pt idx="689">
                  <c:v>8.4376397868887796E-4</c:v>
                </c:pt>
                <c:pt idx="690">
                  <c:v>8.9063975528270458E-4</c:v>
                </c:pt>
                <c:pt idx="691">
                  <c:v>7.5001242550122495E-4</c:v>
                </c:pt>
                <c:pt idx="692">
                  <c:v>6.5626087231357183E-4</c:v>
                </c:pt>
                <c:pt idx="693">
                  <c:v>6.0938509571974522E-4</c:v>
                </c:pt>
                <c:pt idx="694">
                  <c:v>5.6250931912591872E-4</c:v>
                </c:pt>
                <c:pt idx="695">
                  <c:v>9.8439130847035781E-4</c:v>
                </c:pt>
                <c:pt idx="696">
                  <c:v>7.0313664890739834E-4</c:v>
                </c:pt>
                <c:pt idx="697">
                  <c:v>6.5626087231357183E-4</c:v>
                </c:pt>
                <c:pt idx="698">
                  <c:v>5.6250931912591872E-4</c:v>
                </c:pt>
                <c:pt idx="699">
                  <c:v>5.6250931912591872E-4</c:v>
                </c:pt>
                <c:pt idx="700">
                  <c:v>6.0938509571974522E-4</c:v>
                </c:pt>
                <c:pt idx="701">
                  <c:v>6.5626087231357183E-4</c:v>
                </c:pt>
                <c:pt idx="702">
                  <c:v>6.0938509571974522E-4</c:v>
                </c:pt>
                <c:pt idx="703">
                  <c:v>6.5626087231357183E-4</c:v>
                </c:pt>
                <c:pt idx="704">
                  <c:v>6.5626087231357183E-4</c:v>
                </c:pt>
                <c:pt idx="705">
                  <c:v>6.0938509571974522E-4</c:v>
                </c:pt>
                <c:pt idx="706">
                  <c:v>5.156335425320921E-4</c:v>
                </c:pt>
                <c:pt idx="707">
                  <c:v>7.0313664890739834E-4</c:v>
                </c:pt>
                <c:pt idx="708">
                  <c:v>5.156335425320921E-4</c:v>
                </c:pt>
                <c:pt idx="709">
                  <c:v>5.6250931912591872E-4</c:v>
                </c:pt>
                <c:pt idx="710">
                  <c:v>6.0938509571974522E-4</c:v>
                </c:pt>
                <c:pt idx="711">
                  <c:v>5.6250931912591872E-4</c:v>
                </c:pt>
                <c:pt idx="712">
                  <c:v>6.5626087231357183E-4</c:v>
                </c:pt>
                <c:pt idx="713">
                  <c:v>6.0938509571974522E-4</c:v>
                </c:pt>
                <c:pt idx="714">
                  <c:v>5.6250931912591872E-4</c:v>
                </c:pt>
                <c:pt idx="715">
                  <c:v>6.0938509571974522E-4</c:v>
                </c:pt>
                <c:pt idx="716">
                  <c:v>5.6250931912591872E-4</c:v>
                </c:pt>
                <c:pt idx="717">
                  <c:v>8.4376397868887796E-4</c:v>
                </c:pt>
                <c:pt idx="718">
                  <c:v>6.0938509571974522E-4</c:v>
                </c:pt>
                <c:pt idx="719">
                  <c:v>7.5001242550122495E-4</c:v>
                </c:pt>
                <c:pt idx="720">
                  <c:v>6.5626087231357183E-4</c:v>
                </c:pt>
                <c:pt idx="721">
                  <c:v>8.9063975528270458E-4</c:v>
                </c:pt>
                <c:pt idx="722">
                  <c:v>6.0938509571974522E-4</c:v>
                </c:pt>
                <c:pt idx="723">
                  <c:v>5.6250931912591872E-4</c:v>
                </c:pt>
                <c:pt idx="724">
                  <c:v>8.4376397868887796E-4</c:v>
                </c:pt>
                <c:pt idx="725">
                  <c:v>6.0938509571974522E-4</c:v>
                </c:pt>
                <c:pt idx="726">
                  <c:v>5.156335425320921E-4</c:v>
                </c:pt>
                <c:pt idx="727">
                  <c:v>4.2188198934443898E-4</c:v>
                </c:pt>
                <c:pt idx="728">
                  <c:v>5.6250931912591872E-4</c:v>
                </c:pt>
                <c:pt idx="729">
                  <c:v>5.6250931912591872E-4</c:v>
                </c:pt>
                <c:pt idx="730">
                  <c:v>5.6250931912591872E-4</c:v>
                </c:pt>
                <c:pt idx="731">
                  <c:v>5.6250931912591872E-4</c:v>
                </c:pt>
                <c:pt idx="733">
                  <c:v>0</c:v>
                </c:pt>
                <c:pt idx="734">
                  <c:v>6.6932146816132994</c:v>
                </c:pt>
                <c:pt idx="735">
                  <c:v>0.12320775395603119</c:v>
                </c:pt>
                <c:pt idx="736">
                  <c:v>2.0016992746779763</c:v>
                </c:pt>
                <c:pt idx="737">
                  <c:v>0.50555524230321103</c:v>
                </c:pt>
                <c:pt idx="738">
                  <c:v>0.2322947199901495</c:v>
                </c:pt>
                <c:pt idx="739">
                  <c:v>0.1371733683842967</c:v>
                </c:pt>
                <c:pt idx="740">
                  <c:v>8.1349704044646531E-2</c:v>
                </c:pt>
                <c:pt idx="741">
                  <c:v>6.9246171540149767E-2</c:v>
                </c:pt>
                <c:pt idx="742">
                  <c:v>6.4823726971199022E-2</c:v>
                </c:pt>
                <c:pt idx="743">
                  <c:v>5.8655580598715097E-2</c:v>
                </c:pt>
                <c:pt idx="744">
                  <c:v>5.1633980011170498E-2</c:v>
                </c:pt>
                <c:pt idx="745">
                  <c:v>4.7327915562455303E-2</c:v>
                </c:pt>
                <c:pt idx="746">
                  <c:v>4.3332198101034898E-2</c:v>
                </c:pt>
                <c:pt idx="747">
                  <c:v>3.8483026424553819E-2</c:v>
                </c:pt>
                <c:pt idx="748">
                  <c:v>3.3866614988543833E-2</c:v>
                </c:pt>
                <c:pt idx="749">
                  <c:v>3.1888152944539554E-2</c:v>
                </c:pt>
                <c:pt idx="750">
                  <c:v>2.9211410179122002E-2</c:v>
                </c:pt>
                <c:pt idx="751">
                  <c:v>2.8163989097002091E-2</c:v>
                </c:pt>
                <c:pt idx="752">
                  <c:v>3.9026133652319703E-2</c:v>
                </c:pt>
                <c:pt idx="753">
                  <c:v>3.0258831261241917E-2</c:v>
                </c:pt>
                <c:pt idx="754">
                  <c:v>3.3517474627837197E-2</c:v>
                </c:pt>
                <c:pt idx="755">
                  <c:v>2.0366521041220522E-2</c:v>
                </c:pt>
                <c:pt idx="756">
                  <c:v>2.1879462604282612E-2</c:v>
                </c:pt>
                <c:pt idx="757">
                  <c:v>2.2267396338401101E-2</c:v>
                </c:pt>
                <c:pt idx="758">
                  <c:v>1.5323382497680201E-2</c:v>
                </c:pt>
                <c:pt idx="759">
                  <c:v>2.6689840907351842E-2</c:v>
                </c:pt>
                <c:pt idx="760">
                  <c:v>1.4237168042148439E-2</c:v>
                </c:pt>
                <c:pt idx="761">
                  <c:v>2.2383776458636647E-2</c:v>
                </c:pt>
                <c:pt idx="762">
                  <c:v>1.4081994548501045E-2</c:v>
                </c:pt>
                <c:pt idx="763">
                  <c:v>1.8232885503568844E-2</c:v>
                </c:pt>
                <c:pt idx="764">
                  <c:v>1.0939731302141306E-2</c:v>
                </c:pt>
                <c:pt idx="765">
                  <c:v>1.8931166224982122E-2</c:v>
                </c:pt>
                <c:pt idx="766">
                  <c:v>1.2219912624732312E-2</c:v>
                </c:pt>
                <c:pt idx="767">
                  <c:v>2.009496742733758E-2</c:v>
                </c:pt>
                <c:pt idx="768">
                  <c:v>1.7534604782155572E-2</c:v>
                </c:pt>
                <c:pt idx="769">
                  <c:v>9.0776493783725747E-3</c:v>
                </c:pt>
                <c:pt idx="770">
                  <c:v>1.7612191528979269E-2</c:v>
                </c:pt>
                <c:pt idx="771">
                  <c:v>1.8155298756745149E-2</c:v>
                </c:pt>
                <c:pt idx="772">
                  <c:v>7.952641549428964E-3</c:v>
                </c:pt>
                <c:pt idx="773">
                  <c:v>1.924151321227691E-2</c:v>
                </c:pt>
                <c:pt idx="774">
                  <c:v>1.0280243954139881E-2</c:v>
                </c:pt>
                <c:pt idx="775">
                  <c:v>1.3732854187794408E-2</c:v>
                </c:pt>
                <c:pt idx="776">
                  <c:v>9.9311035934332437E-3</c:v>
                </c:pt>
                <c:pt idx="777">
                  <c:v>1.2530259612027101E-2</c:v>
                </c:pt>
                <c:pt idx="778">
                  <c:v>8.0302282962526617E-3</c:v>
                </c:pt>
                <c:pt idx="779">
                  <c:v>1.6215630086152719E-2</c:v>
                </c:pt>
                <c:pt idx="780">
                  <c:v>1.0086277087080639E-2</c:v>
                </c:pt>
                <c:pt idx="781">
                  <c:v>9.1940294986081195E-3</c:v>
                </c:pt>
                <c:pt idx="782">
                  <c:v>1.6525977073447506E-2</c:v>
                </c:pt>
                <c:pt idx="783">
                  <c:v>6.3233198661313238E-3</c:v>
                </c:pt>
                <c:pt idx="784">
                  <c:v>1.7301844541684479E-2</c:v>
                </c:pt>
                <c:pt idx="785">
                  <c:v>6.2069397458957773E-3</c:v>
                </c:pt>
                <c:pt idx="786">
                  <c:v>1.3888027681441801E-2</c:v>
                </c:pt>
                <c:pt idx="787">
                  <c:v>8.6509222708422394E-3</c:v>
                </c:pt>
                <c:pt idx="788">
                  <c:v>5.7802126383654428E-3</c:v>
                </c:pt>
                <c:pt idx="789">
                  <c:v>1.7806158396038513E-2</c:v>
                </c:pt>
                <c:pt idx="790">
                  <c:v>7.7198813089578737E-3</c:v>
                </c:pt>
                <c:pt idx="791">
                  <c:v>1.5207002377444656E-2</c:v>
                </c:pt>
                <c:pt idx="792">
                  <c:v>5.6250391447180475E-3</c:v>
                </c:pt>
                <c:pt idx="793">
                  <c:v>1.004748371366879E-2</c:v>
                </c:pt>
                <c:pt idx="794">
                  <c:v>6.2069397458957773E-3</c:v>
                </c:pt>
                <c:pt idx="795">
                  <c:v>9.9698969668450925E-3</c:v>
                </c:pt>
                <c:pt idx="796">
                  <c:v>6.9828072141327495E-3</c:v>
                </c:pt>
                <c:pt idx="797">
                  <c:v>7.5259144418986304E-3</c:v>
                </c:pt>
                <c:pt idx="798">
                  <c:v>1.0241450580728033E-2</c:v>
                </c:pt>
                <c:pt idx="799">
                  <c:v>4.0733042082441041E-3</c:v>
                </c:pt>
                <c:pt idx="800">
                  <c:v>9.1164427517844218E-3</c:v>
                </c:pt>
                <c:pt idx="801">
                  <c:v>1.113369816920055E-2</c:v>
                </c:pt>
                <c:pt idx="802">
                  <c:v>4.926758423304773E-3</c:v>
                </c:pt>
                <c:pt idx="803">
                  <c:v>9.6207566061384548E-3</c:v>
                </c:pt>
                <c:pt idx="804">
                  <c:v>2.987089752712343E-3</c:v>
                </c:pt>
                <c:pt idx="805">
                  <c:v>1.3888027681441801E-2</c:v>
                </c:pt>
                <c:pt idx="806">
                  <c:v>3.8793373411848612E-3</c:v>
                </c:pt>
                <c:pt idx="807">
                  <c:v>5.9353861320128373E-3</c:v>
                </c:pt>
                <c:pt idx="808">
                  <c:v>1.0978524675553155E-2</c:v>
                </c:pt>
                <c:pt idx="809">
                  <c:v>2.8319162590649482E-3</c:v>
                </c:pt>
                <c:pt idx="810">
                  <c:v>7.952641549428964E-3</c:v>
                </c:pt>
                <c:pt idx="811">
                  <c:v>7.4871210684867816E-3</c:v>
                </c:pt>
                <c:pt idx="812">
                  <c:v>3.0258831261241914E-3</c:v>
                </c:pt>
                <c:pt idx="813">
                  <c:v>8.3793686569592993E-3</c:v>
                </c:pt>
                <c:pt idx="814">
                  <c:v>2.870709632476797E-3</c:v>
                </c:pt>
                <c:pt idx="815">
                  <c:v>7.370740948251236E-3</c:v>
                </c:pt>
                <c:pt idx="816">
                  <c:v>2.9095030058886454E-3</c:v>
                </c:pt>
                <c:pt idx="817">
                  <c:v>8.9224758847251812E-3</c:v>
                </c:pt>
                <c:pt idx="818">
                  <c:v>3.4138168602426775E-3</c:v>
                </c:pt>
                <c:pt idx="819">
                  <c:v>9.6595499795503036E-3</c:v>
                </c:pt>
                <c:pt idx="820">
                  <c:v>2.987089752712343E-3</c:v>
                </c:pt>
                <c:pt idx="821">
                  <c:v>8.5345421506066946E-3</c:v>
                </c:pt>
                <c:pt idx="822">
                  <c:v>4.3836511955388929E-3</c:v>
                </c:pt>
                <c:pt idx="823">
                  <c:v>3.9569240880085576E-3</c:v>
                </c:pt>
                <c:pt idx="824">
                  <c:v>4.8491716764810762E-3</c:v>
                </c:pt>
                <c:pt idx="825">
                  <c:v>5.6638325181298963E-3</c:v>
                </c:pt>
                <c:pt idx="826">
                  <c:v>2.2500156578872193E-3</c:v>
                </c:pt>
                <c:pt idx="827">
                  <c:v>6.9052204673090518E-3</c:v>
                </c:pt>
                <c:pt idx="828">
                  <c:v>2.056048790827976E-3</c:v>
                </c:pt>
                <c:pt idx="829">
                  <c:v>9.1164427517844218E-3</c:v>
                </c:pt>
                <c:pt idx="830">
                  <c:v>2.6767427654175542E-3</c:v>
                </c:pt>
                <c:pt idx="831">
                  <c:v>5.741419264953594E-3</c:v>
                </c:pt>
                <c:pt idx="832">
                  <c:v>4.4224445689507418E-3</c:v>
                </c:pt>
                <c:pt idx="833">
                  <c:v>3.685370474125618E-3</c:v>
                </c:pt>
                <c:pt idx="834">
                  <c:v>4.5776180625981353E-3</c:v>
                </c:pt>
                <c:pt idx="835">
                  <c:v>2.3663957781227653E-3</c:v>
                </c:pt>
                <c:pt idx="836">
                  <c:v>4.6939981828336818E-3</c:v>
                </c:pt>
                <c:pt idx="837">
                  <c:v>3.801750594361164E-3</c:v>
                </c:pt>
                <c:pt idx="838">
                  <c:v>4.0733042082441041E-3</c:v>
                </c:pt>
                <c:pt idx="839">
                  <c:v>5.1983120371877139E-3</c:v>
                </c:pt>
                <c:pt idx="840">
                  <c:v>2.0948421642398248E-3</c:v>
                </c:pt>
                <c:pt idx="841">
                  <c:v>3.0646764995360403E-3</c:v>
                </c:pt>
                <c:pt idx="842">
                  <c:v>4.0733042082441041E-3</c:v>
                </c:pt>
                <c:pt idx="843">
                  <c:v>3.4138168602426775E-3</c:v>
                </c:pt>
                <c:pt idx="844">
                  <c:v>2.754329512241251E-3</c:v>
                </c:pt>
                <c:pt idx="845">
                  <c:v>5.0431385435403195E-3</c:v>
                </c:pt>
                <c:pt idx="846">
                  <c:v>2.1336355376516737E-3</c:v>
                </c:pt>
                <c:pt idx="847">
                  <c:v>4.1508909550678008E-3</c:v>
                </c:pt>
                <c:pt idx="848">
                  <c:v>2.4051891515346137E-3</c:v>
                </c:pt>
                <c:pt idx="849">
                  <c:v>4.926758423304773E-3</c:v>
                </c:pt>
                <c:pt idx="850">
                  <c:v>2.754329512241251E-3</c:v>
                </c:pt>
                <c:pt idx="851">
                  <c:v>1.900875297180582E-3</c:v>
                </c:pt>
                <c:pt idx="852">
                  <c:v>5.741419264953594E-3</c:v>
                </c:pt>
                <c:pt idx="853">
                  <c:v>2.2888090312990677E-3</c:v>
                </c:pt>
                <c:pt idx="854">
                  <c:v>2.2112222844753709E-3</c:v>
                </c:pt>
                <c:pt idx="855">
                  <c:v>5.0431385435403195E-3</c:v>
                </c:pt>
                <c:pt idx="856">
                  <c:v>2.1724289110635221E-3</c:v>
                </c:pt>
                <c:pt idx="857">
                  <c:v>1.9396686705924306E-3</c:v>
                </c:pt>
                <c:pt idx="858">
                  <c:v>5.5086590244825019E-3</c:v>
                </c:pt>
                <c:pt idx="859">
                  <c:v>2.715536138829403E-3</c:v>
                </c:pt>
                <c:pt idx="860">
                  <c:v>3.685370474125618E-3</c:v>
                </c:pt>
                <c:pt idx="861">
                  <c:v>4.7715849296573786E-3</c:v>
                </c:pt>
                <c:pt idx="862">
                  <c:v>1.6293216832976418E-3</c:v>
                </c:pt>
                <c:pt idx="863">
                  <c:v>4.5776180625981353E-3</c:v>
                </c:pt>
                <c:pt idx="864">
                  <c:v>2.4439825249464625E-3</c:v>
                </c:pt>
                <c:pt idx="865">
                  <c:v>1.2413879491791555E-3</c:v>
                </c:pt>
                <c:pt idx="866">
                  <c:v>3.4138168602426775E-3</c:v>
                </c:pt>
                <c:pt idx="867">
                  <c:v>2.6767427654175542E-3</c:v>
                </c:pt>
                <c:pt idx="868">
                  <c:v>1.9396686705924306E-3</c:v>
                </c:pt>
                <c:pt idx="869">
                  <c:v>3.4526102336545259E-3</c:v>
                </c:pt>
                <c:pt idx="870">
                  <c:v>1.8232885503568846E-3</c:v>
                </c:pt>
                <c:pt idx="871">
                  <c:v>2.2112222844753709E-3</c:v>
                </c:pt>
                <c:pt idx="872">
                  <c:v>1.9784620440042788E-3</c:v>
                </c:pt>
                <c:pt idx="873">
                  <c:v>3.6077837273019208E-3</c:v>
                </c:pt>
                <c:pt idx="874">
                  <c:v>1.8232885503568846E-3</c:v>
                </c:pt>
                <c:pt idx="875">
                  <c:v>3.6465771007137692E-3</c:v>
                </c:pt>
                <c:pt idx="876">
                  <c:v>1.4353548162383985E-3</c:v>
                </c:pt>
                <c:pt idx="877">
                  <c:v>2.754329512241251E-3</c:v>
                </c:pt>
                <c:pt idx="878">
                  <c:v>1.6293216832976418E-3</c:v>
                </c:pt>
                <c:pt idx="879">
                  <c:v>2.0948421642398248E-3</c:v>
                </c:pt>
                <c:pt idx="880">
                  <c:v>3.7241638475374664E-3</c:v>
                </c:pt>
                <c:pt idx="881">
                  <c:v>1.8232885503568846E-3</c:v>
                </c:pt>
                <c:pt idx="882">
                  <c:v>4.2672710753033473E-3</c:v>
                </c:pt>
                <c:pt idx="883">
                  <c:v>1.5517349364739443E-3</c:v>
                </c:pt>
                <c:pt idx="884">
                  <c:v>1.6293216832976418E-3</c:v>
                </c:pt>
                <c:pt idx="885">
                  <c:v>3.0258831261241914E-3</c:v>
                </c:pt>
                <c:pt idx="886">
                  <c:v>1.7069084301213388E-3</c:v>
                </c:pt>
                <c:pt idx="887">
                  <c:v>1.4741481896502471E-3</c:v>
                </c:pt>
                <c:pt idx="888">
                  <c:v>2.2888090312990677E-3</c:v>
                </c:pt>
                <c:pt idx="889">
                  <c:v>1.7457018035331874E-3</c:v>
                </c:pt>
                <c:pt idx="890">
                  <c:v>1.3965614428265499E-3</c:v>
                </c:pt>
                <c:pt idx="891">
                  <c:v>3.0646764995360403E-3</c:v>
                </c:pt>
                <c:pt idx="892">
                  <c:v>1.5517349364739443E-3</c:v>
                </c:pt>
                <c:pt idx="893">
                  <c:v>2.5215692717701597E-3</c:v>
                </c:pt>
                <c:pt idx="894">
                  <c:v>1.8620819237687332E-3</c:v>
                </c:pt>
                <c:pt idx="895">
                  <c:v>2.1724289110635221E-3</c:v>
                </c:pt>
                <c:pt idx="896">
                  <c:v>1.3189746960028529E-3</c:v>
                </c:pt>
                <c:pt idx="897">
                  <c:v>1.1638012023554582E-3</c:v>
                </c:pt>
                <c:pt idx="898">
                  <c:v>2.715536138829403E-3</c:v>
                </c:pt>
                <c:pt idx="899">
                  <c:v>1.9396686705924306E-3</c:v>
                </c:pt>
                <c:pt idx="900">
                  <c:v>1.2025945757673069E-3</c:v>
                </c:pt>
                <c:pt idx="901">
                  <c:v>1.9784620440042788E-3</c:v>
                </c:pt>
                <c:pt idx="902">
                  <c:v>1.4353548162383985E-3</c:v>
                </c:pt>
                <c:pt idx="903">
                  <c:v>1.2025945757673069E-3</c:v>
                </c:pt>
                <c:pt idx="904">
                  <c:v>3.0258831261241914E-3</c:v>
                </c:pt>
                <c:pt idx="905">
                  <c:v>1.4741481896502471E-3</c:v>
                </c:pt>
                <c:pt idx="906">
                  <c:v>2.4439825249464625E-3</c:v>
                </c:pt>
                <c:pt idx="907">
                  <c:v>1.6681150567094901E-3</c:v>
                </c:pt>
                <c:pt idx="908">
                  <c:v>1.086214455531761E-3</c:v>
                </c:pt>
                <c:pt idx="909">
                  <c:v>1.086214455531761E-3</c:v>
                </c:pt>
                <c:pt idx="910">
                  <c:v>3.685370474125618E-3</c:v>
                </c:pt>
                <c:pt idx="911">
                  <c:v>1.6293216832976418E-3</c:v>
                </c:pt>
                <c:pt idx="912">
                  <c:v>1.6293216832976418E-3</c:v>
                </c:pt>
                <c:pt idx="913">
                  <c:v>1.7069084301213388E-3</c:v>
                </c:pt>
                <c:pt idx="914">
                  <c:v>1.6681150567094901E-3</c:v>
                </c:pt>
                <c:pt idx="915">
                  <c:v>1.8620819237687332E-3</c:v>
                </c:pt>
                <c:pt idx="916">
                  <c:v>2.1724289110635221E-3</c:v>
                </c:pt>
                <c:pt idx="917">
                  <c:v>1.0474210821199124E-3</c:v>
                </c:pt>
                <c:pt idx="918">
                  <c:v>1.3189746960028529E-3</c:v>
                </c:pt>
                <c:pt idx="919">
                  <c:v>1.2025945757673069E-3</c:v>
                </c:pt>
                <c:pt idx="920">
                  <c:v>3.0258831261241914E-3</c:v>
                </c:pt>
                <c:pt idx="921">
                  <c:v>1.3189746960028529E-3</c:v>
                </c:pt>
                <c:pt idx="922">
                  <c:v>1.6681150567094901E-3</c:v>
                </c:pt>
                <c:pt idx="923">
                  <c:v>1.5905283098857929E-3</c:v>
                </c:pt>
                <c:pt idx="924">
                  <c:v>8.9224758847251799E-4</c:v>
                </c:pt>
                <c:pt idx="925">
                  <c:v>9.3104096188436659E-4</c:v>
                </c:pt>
                <c:pt idx="926">
                  <c:v>9.3104096188436659E-4</c:v>
                </c:pt>
                <c:pt idx="927">
                  <c:v>2.4439825249464625E-3</c:v>
                </c:pt>
                <c:pt idx="928">
                  <c:v>1.7069084301213388E-3</c:v>
                </c:pt>
                <c:pt idx="929">
                  <c:v>1.6681150567094901E-3</c:v>
                </c:pt>
                <c:pt idx="930">
                  <c:v>1.3577680694147015E-3</c:v>
                </c:pt>
                <c:pt idx="931">
                  <c:v>1.5905283098857929E-3</c:v>
                </c:pt>
                <c:pt idx="932">
                  <c:v>2.2112222844753709E-3</c:v>
                </c:pt>
                <c:pt idx="933">
                  <c:v>1.0474210821199124E-3</c:v>
                </c:pt>
                <c:pt idx="934">
                  <c:v>1.086214455531761E-3</c:v>
                </c:pt>
                <c:pt idx="935">
                  <c:v>1.1638012023554582E-3</c:v>
                </c:pt>
                <c:pt idx="936">
                  <c:v>1.1638012023554582E-3</c:v>
                </c:pt>
                <c:pt idx="937">
                  <c:v>6.9828072141327495E-4</c:v>
                </c:pt>
                <c:pt idx="938">
                  <c:v>1.1638012023554582E-3</c:v>
                </c:pt>
                <c:pt idx="939">
                  <c:v>1.5517349364739443E-3</c:v>
                </c:pt>
                <c:pt idx="940">
                  <c:v>1.1638012023554582E-3</c:v>
                </c:pt>
                <c:pt idx="941">
                  <c:v>1.0474210821199124E-3</c:v>
                </c:pt>
                <c:pt idx="942">
                  <c:v>8.9224758847251799E-4</c:v>
                </c:pt>
                <c:pt idx="943">
                  <c:v>1.6293216832976418E-3</c:v>
                </c:pt>
                <c:pt idx="944">
                  <c:v>2.3663957781227653E-3</c:v>
                </c:pt>
                <c:pt idx="945">
                  <c:v>1.2413879491791555E-3</c:v>
                </c:pt>
                <c:pt idx="946">
                  <c:v>6.9828072141327495E-4</c:v>
                </c:pt>
                <c:pt idx="947">
                  <c:v>1.3577680694147015E-3</c:v>
                </c:pt>
                <c:pt idx="948">
                  <c:v>9.6983433529621531E-4</c:v>
                </c:pt>
                <c:pt idx="949">
                  <c:v>7.7586746823697216E-4</c:v>
                </c:pt>
                <c:pt idx="950">
                  <c:v>6.5948734800142645E-4</c:v>
                </c:pt>
                <c:pt idx="951">
                  <c:v>1.0086277087080638E-3</c:v>
                </c:pt>
                <c:pt idx="952">
                  <c:v>6.5948734800142645E-4</c:v>
                </c:pt>
                <c:pt idx="953">
                  <c:v>1.9396686705924306E-3</c:v>
                </c:pt>
                <c:pt idx="954">
                  <c:v>1.3965614428265499E-3</c:v>
                </c:pt>
                <c:pt idx="955">
                  <c:v>6.5948734800142645E-4</c:v>
                </c:pt>
                <c:pt idx="956">
                  <c:v>1.1250078289436096E-3</c:v>
                </c:pt>
                <c:pt idx="957">
                  <c:v>1.3577680694147015E-3</c:v>
                </c:pt>
                <c:pt idx="958">
                  <c:v>9.3104096188436659E-4</c:v>
                </c:pt>
                <c:pt idx="959">
                  <c:v>1.2801813225910041E-3</c:v>
                </c:pt>
                <c:pt idx="960">
                  <c:v>1.0474210821199124E-3</c:v>
                </c:pt>
                <c:pt idx="961">
                  <c:v>1.7069084301213388E-3</c:v>
                </c:pt>
                <c:pt idx="962">
                  <c:v>1.086214455531761E-3</c:v>
                </c:pt>
                <c:pt idx="963">
                  <c:v>1.2025945757673069E-3</c:v>
                </c:pt>
                <c:pt idx="964">
                  <c:v>1.4353548162383985E-3</c:v>
                </c:pt>
                <c:pt idx="965">
                  <c:v>1.2413879491791555E-3</c:v>
                </c:pt>
                <c:pt idx="966">
                  <c:v>6.9828072141327495E-4</c:v>
                </c:pt>
                <c:pt idx="967">
                  <c:v>7.3707409482512355E-4</c:v>
                </c:pt>
                <c:pt idx="968">
                  <c:v>8.1466084164882088E-4</c:v>
                </c:pt>
                <c:pt idx="969">
                  <c:v>6.9828072141327495E-4</c:v>
                </c:pt>
                <c:pt idx="970">
                  <c:v>7.3707409482512355E-4</c:v>
                </c:pt>
                <c:pt idx="971">
                  <c:v>1.1250078289436096E-3</c:v>
                </c:pt>
                <c:pt idx="972">
                  <c:v>1.086214455531761E-3</c:v>
                </c:pt>
                <c:pt idx="973">
                  <c:v>8.5345421506066938E-4</c:v>
                </c:pt>
                <c:pt idx="974">
                  <c:v>7.3707409482512355E-4</c:v>
                </c:pt>
                <c:pt idx="975">
                  <c:v>6.9828072141327495E-4</c:v>
                </c:pt>
                <c:pt idx="976">
                  <c:v>6.5948734800142645E-4</c:v>
                </c:pt>
                <c:pt idx="977">
                  <c:v>1.5905283098857929E-3</c:v>
                </c:pt>
                <c:pt idx="978">
                  <c:v>2.0948421642398248E-3</c:v>
                </c:pt>
                <c:pt idx="979">
                  <c:v>1.5905283098857929E-3</c:v>
                </c:pt>
                <c:pt idx="980">
                  <c:v>6.9828072141327495E-4</c:v>
                </c:pt>
                <c:pt idx="981">
                  <c:v>1.0474210821199124E-3</c:v>
                </c:pt>
                <c:pt idx="982">
                  <c:v>8.5345421506066938E-4</c:v>
                </c:pt>
                <c:pt idx="983">
                  <c:v>6.5948734800142645E-4</c:v>
                </c:pt>
                <c:pt idx="984">
                  <c:v>1.0086277087080638E-3</c:v>
                </c:pt>
                <c:pt idx="985">
                  <c:v>4.2672710753033469E-4</c:v>
                </c:pt>
                <c:pt idx="986">
                  <c:v>1.0086277087080638E-3</c:v>
                </c:pt>
                <c:pt idx="987">
                  <c:v>7.3707409482512355E-4</c:v>
                </c:pt>
                <c:pt idx="988">
                  <c:v>9.6983433529621531E-4</c:v>
                </c:pt>
                <c:pt idx="989">
                  <c:v>3.8793373411848608E-4</c:v>
                </c:pt>
                <c:pt idx="990">
                  <c:v>4.2672710753033469E-4</c:v>
                </c:pt>
                <c:pt idx="991">
                  <c:v>8.5345421506066938E-4</c:v>
                </c:pt>
                <c:pt idx="992">
                  <c:v>4.655204809421833E-4</c:v>
                </c:pt>
                <c:pt idx="993">
                  <c:v>6.9828072141327495E-4</c:v>
                </c:pt>
                <c:pt idx="994">
                  <c:v>1.3189746960028529E-3</c:v>
                </c:pt>
                <c:pt idx="995">
                  <c:v>5.4310722776588051E-4</c:v>
                </c:pt>
                <c:pt idx="996">
                  <c:v>4.655204809421833E-4</c:v>
                </c:pt>
                <c:pt idx="997">
                  <c:v>6.5948734800142645E-4</c:v>
                </c:pt>
                <c:pt idx="998">
                  <c:v>7.3707409482512355E-4</c:v>
                </c:pt>
                <c:pt idx="999">
                  <c:v>1.2025945757673069E-3</c:v>
                </c:pt>
                <c:pt idx="1000">
                  <c:v>1.2413879491791555E-3</c:v>
                </c:pt>
                <c:pt idx="1001">
                  <c:v>7.3707409482512355E-4</c:v>
                </c:pt>
                <c:pt idx="1002">
                  <c:v>3.8793373411848608E-4</c:v>
                </c:pt>
                <c:pt idx="1003">
                  <c:v>6.2069397458957773E-4</c:v>
                </c:pt>
                <c:pt idx="1004">
                  <c:v>5.8190060117772912E-4</c:v>
                </c:pt>
                <c:pt idx="1005">
                  <c:v>5.8190060117772912E-4</c:v>
                </c:pt>
                <c:pt idx="1006">
                  <c:v>1.0474210821199124E-3</c:v>
                </c:pt>
                <c:pt idx="1007">
                  <c:v>1.0086277087080638E-3</c:v>
                </c:pt>
                <c:pt idx="1008">
                  <c:v>6.2069397458957773E-4</c:v>
                </c:pt>
                <c:pt idx="1009">
                  <c:v>9.3104096188436659E-4</c:v>
                </c:pt>
                <c:pt idx="1010">
                  <c:v>4.2672710753033469E-4</c:v>
                </c:pt>
                <c:pt idx="1011">
                  <c:v>8.9224758847251799E-4</c:v>
                </c:pt>
                <c:pt idx="1012">
                  <c:v>6.9828072141327495E-4</c:v>
                </c:pt>
                <c:pt idx="1013">
                  <c:v>1.5129415630620957E-3</c:v>
                </c:pt>
                <c:pt idx="1014">
                  <c:v>5.4310722776588051E-4</c:v>
                </c:pt>
                <c:pt idx="1015">
                  <c:v>5.0431385435403191E-4</c:v>
                </c:pt>
                <c:pt idx="1016">
                  <c:v>6.5948734800142645E-4</c:v>
                </c:pt>
                <c:pt idx="1017">
                  <c:v>6.2069397458957773E-4</c:v>
                </c:pt>
                <c:pt idx="1018">
                  <c:v>7.7586746823697216E-4</c:v>
                </c:pt>
                <c:pt idx="1019">
                  <c:v>1.1638012023554582E-3</c:v>
                </c:pt>
                <c:pt idx="1020">
                  <c:v>4.655204809421833E-4</c:v>
                </c:pt>
                <c:pt idx="1021">
                  <c:v>9.3104096188436659E-4</c:v>
                </c:pt>
                <c:pt idx="1022">
                  <c:v>1.1638012023554582E-3</c:v>
                </c:pt>
                <c:pt idx="1023">
                  <c:v>1.1250078289436096E-3</c:v>
                </c:pt>
                <c:pt idx="1024">
                  <c:v>5.0431385435403191E-4</c:v>
                </c:pt>
                <c:pt idx="1025">
                  <c:v>1.5517349364739443E-3</c:v>
                </c:pt>
                <c:pt idx="1026">
                  <c:v>4.2672710753033469E-4</c:v>
                </c:pt>
                <c:pt idx="1027">
                  <c:v>5.4310722776588051E-4</c:v>
                </c:pt>
                <c:pt idx="1028">
                  <c:v>5.0431385435403191E-4</c:v>
                </c:pt>
                <c:pt idx="1029">
                  <c:v>1.0086277087080638E-3</c:v>
                </c:pt>
                <c:pt idx="1030">
                  <c:v>8.9224758847251799E-4</c:v>
                </c:pt>
                <c:pt idx="1031">
                  <c:v>5.8190060117772912E-4</c:v>
                </c:pt>
                <c:pt idx="1032">
                  <c:v>8.5345421506066938E-4</c:v>
                </c:pt>
                <c:pt idx="1033">
                  <c:v>6.9828072141327495E-4</c:v>
                </c:pt>
                <c:pt idx="1034">
                  <c:v>1.0474210821199124E-3</c:v>
                </c:pt>
                <c:pt idx="1035">
                  <c:v>1.4741481896502471E-3</c:v>
                </c:pt>
                <c:pt idx="1036">
                  <c:v>4.655204809421833E-4</c:v>
                </c:pt>
                <c:pt idx="1037">
                  <c:v>1.4741481896502471E-3</c:v>
                </c:pt>
                <c:pt idx="1038">
                  <c:v>1.2801813225910041E-3</c:v>
                </c:pt>
                <c:pt idx="1039">
                  <c:v>8.5345421506066938E-4</c:v>
                </c:pt>
                <c:pt idx="1040">
                  <c:v>1.1250078289436096E-3</c:v>
                </c:pt>
                <c:pt idx="1041">
                  <c:v>5.8190060117772912E-4</c:v>
                </c:pt>
                <c:pt idx="1042">
                  <c:v>5.8190060117772912E-4</c:v>
                </c:pt>
                <c:pt idx="1043">
                  <c:v>8.1466084164882088E-4</c:v>
                </c:pt>
                <c:pt idx="1044">
                  <c:v>1.2801813225910041E-3</c:v>
                </c:pt>
                <c:pt idx="1045">
                  <c:v>5.8190060117772912E-4</c:v>
                </c:pt>
                <c:pt idx="1046">
                  <c:v>4.2672710753033469E-4</c:v>
                </c:pt>
                <c:pt idx="1047">
                  <c:v>6.5948734800142645E-4</c:v>
                </c:pt>
                <c:pt idx="1048">
                  <c:v>9.3104096188436659E-4</c:v>
                </c:pt>
                <c:pt idx="1049">
                  <c:v>4.2672710753033469E-4</c:v>
                </c:pt>
                <c:pt idx="1050">
                  <c:v>1.1638012023554582E-3</c:v>
                </c:pt>
                <c:pt idx="1051">
                  <c:v>5.8190060117772912E-4</c:v>
                </c:pt>
                <c:pt idx="1052">
                  <c:v>1.4353548162383985E-3</c:v>
                </c:pt>
                <c:pt idx="1053">
                  <c:v>4.655204809421833E-4</c:v>
                </c:pt>
                <c:pt idx="1054">
                  <c:v>1.2413879491791555E-3</c:v>
                </c:pt>
                <c:pt idx="1055">
                  <c:v>5.0431385435403191E-4</c:v>
                </c:pt>
                <c:pt idx="1056">
                  <c:v>1.2025945757673069E-3</c:v>
                </c:pt>
                <c:pt idx="1057">
                  <c:v>4.655204809421833E-4</c:v>
                </c:pt>
                <c:pt idx="1058">
                  <c:v>6.9828072141327495E-4</c:v>
                </c:pt>
                <c:pt idx="1059">
                  <c:v>1.2413879491791555E-3</c:v>
                </c:pt>
                <c:pt idx="1060">
                  <c:v>4.655204809421833E-4</c:v>
                </c:pt>
                <c:pt idx="1061">
                  <c:v>8.9224758847251799E-4</c:v>
                </c:pt>
                <c:pt idx="1062">
                  <c:v>1.2025945757673069E-3</c:v>
                </c:pt>
                <c:pt idx="1063">
                  <c:v>8.5345421506066938E-4</c:v>
                </c:pt>
                <c:pt idx="1064">
                  <c:v>3.4914036070663747E-4</c:v>
                </c:pt>
                <c:pt idx="1065">
                  <c:v>9.6983433529621531E-4</c:v>
                </c:pt>
                <c:pt idx="1066">
                  <c:v>4.655204809421833E-4</c:v>
                </c:pt>
                <c:pt idx="1067">
                  <c:v>5.4310722776588051E-4</c:v>
                </c:pt>
                <c:pt idx="1068">
                  <c:v>1.3189746960028529E-3</c:v>
                </c:pt>
                <c:pt idx="1070">
                  <c:v>0</c:v>
                </c:pt>
                <c:pt idx="1071">
                  <c:v>0.24500304078898474</c:v>
                </c:pt>
                <c:pt idx="1072">
                  <c:v>3.8246016518225595E-2</c:v>
                </c:pt>
                <c:pt idx="1073">
                  <c:v>1.7745076205292722E-2</c:v>
                </c:pt>
                <c:pt idx="1074">
                  <c:v>1.1426753617044557E-2</c:v>
                </c:pt>
                <c:pt idx="1075">
                  <c:v>8.8053219048990407E-3</c:v>
                </c:pt>
                <c:pt idx="1076">
                  <c:v>7.0577007634686963E-3</c:v>
                </c:pt>
                <c:pt idx="1077">
                  <c:v>5.7133768085222787E-3</c:v>
                </c:pt>
                <c:pt idx="1078">
                  <c:v>4.6379176445651435E-3</c:v>
                </c:pt>
                <c:pt idx="1079">
                  <c:v>3.6296746783553296E-3</c:v>
                </c:pt>
                <c:pt idx="1080">
                  <c:v>2.9575127008821204E-3</c:v>
                </c:pt>
                <c:pt idx="1081">
                  <c:v>2.5542155143981949E-3</c:v>
                </c:pt>
                <c:pt idx="1082">
                  <c:v>2.2853507234089116E-3</c:v>
                </c:pt>
                <c:pt idx="1083">
                  <c:v>2.0837021301669486E-3</c:v>
                </c:pt>
                <c:pt idx="1084">
                  <c:v>1.8820535369249857E-3</c:v>
                </c:pt>
                <c:pt idx="1085">
                  <c:v>1.545972548188381E-3</c:v>
                </c:pt>
                <c:pt idx="1087">
                  <c:v>0</c:v>
                </c:pt>
                <c:pt idx="1088">
                  <c:v>6.5103863303649159E-2</c:v>
                </c:pt>
                <c:pt idx="1089">
                  <c:v>4.3933056085087324E-2</c:v>
                </c:pt>
                <c:pt idx="1090">
                  <c:v>2.8477143724392057E-2</c:v>
                </c:pt>
                <c:pt idx="1091">
                  <c:v>2.0950059059260125E-2</c:v>
                </c:pt>
                <c:pt idx="1092">
                  <c:v>1.4285331915277933E-2</c:v>
                </c:pt>
                <c:pt idx="1093">
                  <c:v>8.0170287843300669E-3</c:v>
                </c:pt>
                <c:pt idx="1094">
                  <c:v>4.7266962364105516E-3</c:v>
                </c:pt>
                <c:pt idx="1095">
                  <c:v>2.2257838692754132E-3</c:v>
                </c:pt>
                <c:pt idx="1096">
                  <c:v>2.0277695430184228E-3</c:v>
                </c:pt>
                <c:pt idx="1097">
                  <c:v>9.1702591724473635E-4</c:v>
                </c:pt>
                <c:pt idx="1098">
                  <c:v>6.9730326686338331E-4</c:v>
                </c:pt>
                <c:pt idx="1099">
                  <c:v>5.6426326079168465E-4</c:v>
                </c:pt>
                <c:pt idx="1100">
                  <c:v>1.5436042405020837E-4</c:v>
                </c:pt>
                <c:pt idx="1101">
                  <c:v>7.5538470583330123E-5</c:v>
                </c:pt>
                <c:pt idx="1102">
                  <c:v>5.821235535329468E-5</c:v>
                </c:pt>
                <c:pt idx="1103">
                  <c:v>4.8708870535265098E-5</c:v>
                </c:pt>
                <c:pt idx="1105">
                  <c:v>0</c:v>
                </c:pt>
                <c:pt idx="1106">
                  <c:v>0.15460598622147115</c:v>
                </c:pt>
                <c:pt idx="1107">
                  <c:v>8.720767554648913E-2</c:v>
                </c:pt>
                <c:pt idx="1108">
                  <c:v>4.4048558824714867E-2</c:v>
                </c:pt>
                <c:pt idx="1109">
                  <c:v>2.2845368746637236E-2</c:v>
                </c:pt>
                <c:pt idx="1110">
                  <c:v>1.3223450453446703E-2</c:v>
                </c:pt>
                <c:pt idx="1111">
                  <c:v>5.6034193309947231E-3</c:v>
                </c:pt>
                <c:pt idx="1112">
                  <c:v>4.2325669033299769E-3</c:v>
                </c:pt>
                <c:pt idx="1113">
                  <c:v>2.1103957065358395E-3</c:v>
                </c:pt>
                <c:pt idx="1114">
                  <c:v>1.4490127494184381E-3</c:v>
                </c:pt>
                <c:pt idx="1115">
                  <c:v>9.5431480254370732E-4</c:v>
                </c:pt>
                <c:pt idx="1116">
                  <c:v>6.6246924782948258E-4</c:v>
                </c:pt>
                <c:pt idx="1117">
                  <c:v>5.6584741122612376E-4</c:v>
                </c:pt>
                <c:pt idx="1118">
                  <c:v>1.7833653561171269E-4</c:v>
                </c:pt>
                <c:pt idx="1119">
                  <c:v>6.9847570298108065E-5</c:v>
                </c:pt>
                <c:pt idx="1120">
                  <c:v>5.0515938480507716E-5</c:v>
                </c:pt>
                <c:pt idx="1121">
                  <c:v>4.8708870535265281E-5</c:v>
                </c:pt>
                <c:pt idx="1123">
                  <c:v>0</c:v>
                </c:pt>
                <c:pt idx="1124">
                  <c:v>0.10978499999999999</c:v>
                </c:pt>
                <c:pt idx="1125">
                  <c:v>0.10760400000000001</c:v>
                </c:pt>
                <c:pt idx="1126">
                  <c:v>2.8076E-2</c:v>
                </c:pt>
                <c:pt idx="1127">
                  <c:v>9.8589999999999997E-3</c:v>
                </c:pt>
                <c:pt idx="1128">
                  <c:v>6.4910000000000002E-3</c:v>
                </c:pt>
                <c:pt idx="1129">
                  <c:v>2.382E-3</c:v>
                </c:pt>
                <c:pt idx="1130">
                  <c:v>1.3320000000000001E-3</c:v>
                </c:pt>
                <c:pt idx="1131">
                  <c:v>6.7199999999999996E-4</c:v>
                </c:pt>
                <c:pt idx="1132">
                  <c:v>2.7799999999999998E-4</c:v>
                </c:pt>
                <c:pt idx="1133">
                  <c:v>1.16E-4</c:v>
                </c:pt>
                <c:pt idx="1134">
                  <c:v>4.0000000000000003E-5</c:v>
                </c:pt>
                <c:pt idx="1135">
                  <c:v>2.3E-5</c:v>
                </c:pt>
                <c:pt idx="1136">
                  <c:v>1.2E-5</c:v>
                </c:pt>
                <c:pt idx="1137">
                  <c:v>3.9999999999999998E-6</c:v>
                </c:pt>
                <c:pt idx="1138">
                  <c:v>1.9999999999999999E-6</c:v>
                </c:pt>
                <c:pt idx="1140">
                  <c:v>0</c:v>
                </c:pt>
                <c:pt idx="1141">
                  <c:v>0.12515399999999999</c:v>
                </c:pt>
                <c:pt idx="1142">
                  <c:v>0.12439</c:v>
                </c:pt>
                <c:pt idx="1143">
                  <c:v>5.0556999999999998E-2</c:v>
                </c:pt>
                <c:pt idx="1144">
                  <c:v>1.6886999999999999E-2</c:v>
                </c:pt>
                <c:pt idx="1145">
                  <c:v>6.7910000000000002E-3</c:v>
                </c:pt>
                <c:pt idx="1146">
                  <c:v>2.3110000000000001E-3</c:v>
                </c:pt>
                <c:pt idx="1147">
                  <c:v>1.493E-3</c:v>
                </c:pt>
                <c:pt idx="1148">
                  <c:v>9.68E-4</c:v>
                </c:pt>
                <c:pt idx="1149">
                  <c:v>4.4799999999999999E-4</c:v>
                </c:pt>
                <c:pt idx="1150">
                  <c:v>2.12E-4</c:v>
                </c:pt>
                <c:pt idx="1151">
                  <c:v>6.7999999999999999E-5</c:v>
                </c:pt>
                <c:pt idx="1152">
                  <c:v>2.5999999999999998E-5</c:v>
                </c:pt>
                <c:pt idx="1153">
                  <c:v>1.4E-5</c:v>
                </c:pt>
                <c:pt idx="1154">
                  <c:v>6.0000000000000002E-6</c:v>
                </c:pt>
              </c:numCache>
            </c:numRef>
          </c:yVal>
          <c:smooth val="0"/>
        </c:ser>
        <c:ser>
          <c:idx val="2"/>
          <c:order val="2"/>
          <c:tx>
            <c:strRef>
              <c:f>'RG-Skim delta graphs'!$E$4</c:f>
              <c:strCache>
                <c:ptCount val="1"/>
                <c:pt idx="0">
                  <c:v>AvgAbs/atl</c:v>
                </c:pt>
              </c:strCache>
            </c:strRef>
          </c:tx>
          <c:spPr>
            <a:ln>
              <a:solidFill>
                <a:schemeClr val="accent3">
                  <a:lumMod val="40000"/>
                  <a:lumOff val="60000"/>
                  <a:alpha val="45000"/>
                </a:schemeClr>
              </a:solidFill>
            </a:ln>
          </c:spPr>
          <c:marker>
            <c:symbol val="triangle"/>
            <c:size val="3"/>
            <c:spPr>
              <a:solidFill>
                <a:schemeClr val="accent3">
                  <a:lumMod val="60000"/>
                  <a:lumOff val="40000"/>
                  <a:alpha val="67000"/>
                </a:schemeClr>
              </a:solidFill>
              <a:ln>
                <a:noFill/>
              </a:ln>
            </c:spPr>
          </c:marker>
          <c:xVal>
            <c:numRef>
              <c:f>'RG-Skim delta graphs'!$B$7:$B$1161</c:f>
              <c:numCache>
                <c:formatCode>General</c:formatCode>
                <c:ptCount val="1155"/>
                <c:pt idx="0">
                  <c:v>0.37479000000000001</c:v>
                </c:pt>
                <c:pt idx="1">
                  <c:v>0.1799</c:v>
                </c:pt>
                <c:pt idx="2">
                  <c:v>8.4580000000000002E-2</c:v>
                </c:pt>
                <c:pt idx="3">
                  <c:v>5.0979999999999998E-2</c:v>
                </c:pt>
                <c:pt idx="4">
                  <c:v>3.7400000000000003E-2</c:v>
                </c:pt>
                <c:pt idx="5">
                  <c:v>3.381E-2</c:v>
                </c:pt>
                <c:pt idx="6">
                  <c:v>2.6280000000000001E-2</c:v>
                </c:pt>
                <c:pt idx="7">
                  <c:v>2.5319999999999999E-2</c:v>
                </c:pt>
                <c:pt idx="8">
                  <c:v>1.7649999999999999E-2</c:v>
                </c:pt>
                <c:pt idx="9">
                  <c:v>2.155E-2</c:v>
                </c:pt>
                <c:pt idx="10">
                  <c:v>1.2670000000000001E-2</c:v>
                </c:pt>
                <c:pt idx="11">
                  <c:v>1.4489999999999999E-2</c:v>
                </c:pt>
                <c:pt idx="12">
                  <c:v>1.076E-2</c:v>
                </c:pt>
                <c:pt idx="13">
                  <c:v>1.073E-2</c:v>
                </c:pt>
                <c:pt idx="14">
                  <c:v>8.7200000000000003E-3</c:v>
                </c:pt>
                <c:pt idx="15">
                  <c:v>7.6899999999999998E-3</c:v>
                </c:pt>
                <c:pt idx="16">
                  <c:v>8.8699999999999994E-3</c:v>
                </c:pt>
                <c:pt idx="17">
                  <c:v>5.9300000000000004E-3</c:v>
                </c:pt>
                <c:pt idx="18">
                  <c:v>5.6699999999999997E-3</c:v>
                </c:pt>
                <c:pt idx="19">
                  <c:v>5.7000000000000002E-3</c:v>
                </c:pt>
                <c:pt idx="20">
                  <c:v>5.0499999999999998E-3</c:v>
                </c:pt>
                <c:pt idx="21">
                  <c:v>5.11E-3</c:v>
                </c:pt>
                <c:pt idx="22">
                  <c:v>3.8500000000000001E-3</c:v>
                </c:pt>
                <c:pt idx="23">
                  <c:v>4.7499999999999999E-3</c:v>
                </c:pt>
                <c:pt idx="24">
                  <c:v>3.8600000000000001E-3</c:v>
                </c:pt>
                <c:pt idx="25">
                  <c:v>3.82E-3</c:v>
                </c:pt>
                <c:pt idx="26">
                  <c:v>2.9099999999999998E-3</c:v>
                </c:pt>
                <c:pt idx="27">
                  <c:v>3.7699999999999999E-3</c:v>
                </c:pt>
                <c:pt idx="28">
                  <c:v>2.7899999999999999E-3</c:v>
                </c:pt>
                <c:pt idx="29">
                  <c:v>3.2299999999999998E-3</c:v>
                </c:pt>
                <c:pt idx="30">
                  <c:v>2.3E-3</c:v>
                </c:pt>
                <c:pt idx="31">
                  <c:v>2.8700000000000002E-3</c:v>
                </c:pt>
                <c:pt idx="32">
                  <c:v>2.0600000000000002E-3</c:v>
                </c:pt>
                <c:pt idx="33">
                  <c:v>2.4099999999999998E-3</c:v>
                </c:pt>
                <c:pt idx="34">
                  <c:v>1.8E-3</c:v>
                </c:pt>
                <c:pt idx="35">
                  <c:v>2.2699999999999999E-3</c:v>
                </c:pt>
                <c:pt idx="36">
                  <c:v>1.75E-3</c:v>
                </c:pt>
                <c:pt idx="37">
                  <c:v>1.81E-3</c:v>
                </c:pt>
                <c:pt idx="38">
                  <c:v>1.56E-3</c:v>
                </c:pt>
                <c:pt idx="39">
                  <c:v>1.67E-3</c:v>
                </c:pt>
                <c:pt idx="40">
                  <c:v>1.3699999999999999E-3</c:v>
                </c:pt>
                <c:pt idx="41">
                  <c:v>1.5E-3</c:v>
                </c:pt>
                <c:pt idx="42">
                  <c:v>1.2700000000000001E-3</c:v>
                </c:pt>
                <c:pt idx="43">
                  <c:v>1.48E-3</c:v>
                </c:pt>
                <c:pt idx="44">
                  <c:v>1.14E-3</c:v>
                </c:pt>
                <c:pt idx="45">
                  <c:v>1.14E-3</c:v>
                </c:pt>
                <c:pt idx="46">
                  <c:v>1.24E-3</c:v>
                </c:pt>
                <c:pt idx="47">
                  <c:v>9.7999999999999997E-4</c:v>
                </c:pt>
                <c:pt idx="48">
                  <c:v>1.2199999999999999E-3</c:v>
                </c:pt>
                <c:pt idx="49">
                  <c:v>1.0399999999999999E-3</c:v>
                </c:pt>
                <c:pt idx="50">
                  <c:v>9.1E-4</c:v>
                </c:pt>
                <c:pt idx="51">
                  <c:v>1.17E-3</c:v>
                </c:pt>
                <c:pt idx="52">
                  <c:v>8.8999999999999995E-4</c:v>
                </c:pt>
                <c:pt idx="53">
                  <c:v>9.1E-4</c:v>
                </c:pt>
                <c:pt idx="54">
                  <c:v>8.3000000000000001E-4</c:v>
                </c:pt>
                <c:pt idx="55">
                  <c:v>9.2000000000000003E-4</c:v>
                </c:pt>
                <c:pt idx="56">
                  <c:v>7.6999999999999996E-4</c:v>
                </c:pt>
                <c:pt idx="57">
                  <c:v>9.2000000000000003E-4</c:v>
                </c:pt>
                <c:pt idx="58">
                  <c:v>7.7999999999999999E-4</c:v>
                </c:pt>
                <c:pt idx="59">
                  <c:v>8.0999999999999996E-4</c:v>
                </c:pt>
                <c:pt idx="60">
                  <c:v>6.4999999999999997E-4</c:v>
                </c:pt>
                <c:pt idx="61">
                  <c:v>9.2000000000000003E-4</c:v>
                </c:pt>
                <c:pt idx="62">
                  <c:v>7.2000000000000005E-4</c:v>
                </c:pt>
                <c:pt idx="63">
                  <c:v>6.2E-4</c:v>
                </c:pt>
                <c:pt idx="64">
                  <c:v>5.6999999999999998E-4</c:v>
                </c:pt>
                <c:pt idx="65">
                  <c:v>8.3000000000000001E-4</c:v>
                </c:pt>
                <c:pt idx="66">
                  <c:v>6.2E-4</c:v>
                </c:pt>
                <c:pt idx="67">
                  <c:v>5.6999999999999998E-4</c:v>
                </c:pt>
                <c:pt idx="68">
                  <c:v>5.2999999999999998E-4</c:v>
                </c:pt>
                <c:pt idx="69">
                  <c:v>6.7000000000000002E-4</c:v>
                </c:pt>
                <c:pt idx="70">
                  <c:v>5.1999999999999995E-4</c:v>
                </c:pt>
                <c:pt idx="71">
                  <c:v>5.9999999999999995E-4</c:v>
                </c:pt>
                <c:pt idx="72">
                  <c:v>5.1000000000000004E-4</c:v>
                </c:pt>
                <c:pt idx="73">
                  <c:v>5.8E-4</c:v>
                </c:pt>
                <c:pt idx="74">
                  <c:v>4.4999999999999999E-4</c:v>
                </c:pt>
                <c:pt idx="75">
                  <c:v>5.0000000000000001E-4</c:v>
                </c:pt>
                <c:pt idx="76">
                  <c:v>4.4999999999999999E-4</c:v>
                </c:pt>
                <c:pt idx="77">
                  <c:v>5.2999999999999998E-4</c:v>
                </c:pt>
                <c:pt idx="78">
                  <c:v>5.4000000000000001E-4</c:v>
                </c:pt>
                <c:pt idx="79">
                  <c:v>4.6999999999999999E-4</c:v>
                </c:pt>
                <c:pt idx="80">
                  <c:v>4.0000000000000002E-4</c:v>
                </c:pt>
                <c:pt idx="81">
                  <c:v>5.1000000000000004E-4</c:v>
                </c:pt>
                <c:pt idx="82">
                  <c:v>3.4000000000000002E-4</c:v>
                </c:pt>
                <c:pt idx="83">
                  <c:v>5.5000000000000003E-4</c:v>
                </c:pt>
                <c:pt idx="84">
                  <c:v>3.6999999999999999E-4</c:v>
                </c:pt>
                <c:pt idx="85">
                  <c:v>4.4999999999999999E-4</c:v>
                </c:pt>
                <c:pt idx="86">
                  <c:v>3.6999999999999999E-4</c:v>
                </c:pt>
                <c:pt idx="87">
                  <c:v>5.1000000000000004E-4</c:v>
                </c:pt>
                <c:pt idx="88">
                  <c:v>3.5E-4</c:v>
                </c:pt>
                <c:pt idx="89">
                  <c:v>3.3E-4</c:v>
                </c:pt>
                <c:pt idx="90">
                  <c:v>4.4999999999999999E-4</c:v>
                </c:pt>
                <c:pt idx="91">
                  <c:v>2.9999999999999997E-4</c:v>
                </c:pt>
                <c:pt idx="92">
                  <c:v>3.8000000000000002E-4</c:v>
                </c:pt>
                <c:pt idx="93">
                  <c:v>3.2000000000000003E-4</c:v>
                </c:pt>
                <c:pt idx="94">
                  <c:v>4.4000000000000002E-4</c:v>
                </c:pt>
                <c:pt idx="95">
                  <c:v>2.9999999999999997E-4</c:v>
                </c:pt>
                <c:pt idx="96">
                  <c:v>2.7E-4</c:v>
                </c:pt>
                <c:pt idx="97">
                  <c:v>3.5E-4</c:v>
                </c:pt>
                <c:pt idx="98">
                  <c:v>3.6999999999999999E-4</c:v>
                </c:pt>
                <c:pt idx="99">
                  <c:v>3.1E-4</c:v>
                </c:pt>
                <c:pt idx="100">
                  <c:v>2.9999999999999997E-4</c:v>
                </c:pt>
                <c:pt idx="101">
                  <c:v>2.9E-4</c:v>
                </c:pt>
                <c:pt idx="102">
                  <c:v>3.4000000000000002E-4</c:v>
                </c:pt>
                <c:pt idx="103">
                  <c:v>2.7999999999999998E-4</c:v>
                </c:pt>
                <c:pt idx="104">
                  <c:v>3.8000000000000002E-4</c:v>
                </c:pt>
                <c:pt idx="105">
                  <c:v>2.5999999999999998E-4</c:v>
                </c:pt>
                <c:pt idx="106">
                  <c:v>2.7999999999999998E-4</c:v>
                </c:pt>
                <c:pt idx="107">
                  <c:v>2.3000000000000001E-4</c:v>
                </c:pt>
                <c:pt idx="108">
                  <c:v>3.6999999999999999E-4</c:v>
                </c:pt>
                <c:pt idx="109">
                  <c:v>2.4000000000000001E-4</c:v>
                </c:pt>
                <c:pt idx="110">
                  <c:v>2.3000000000000001E-4</c:v>
                </c:pt>
                <c:pt idx="111">
                  <c:v>2.4000000000000001E-4</c:v>
                </c:pt>
                <c:pt idx="112">
                  <c:v>3.2000000000000003E-4</c:v>
                </c:pt>
                <c:pt idx="113">
                  <c:v>2.2000000000000001E-4</c:v>
                </c:pt>
                <c:pt idx="114">
                  <c:v>2.1000000000000001E-4</c:v>
                </c:pt>
                <c:pt idx="115">
                  <c:v>1.9000000000000001E-4</c:v>
                </c:pt>
                <c:pt idx="116">
                  <c:v>2.2000000000000001E-4</c:v>
                </c:pt>
                <c:pt idx="117">
                  <c:v>3.1E-4</c:v>
                </c:pt>
                <c:pt idx="118">
                  <c:v>2.2000000000000001E-4</c:v>
                </c:pt>
                <c:pt idx="119">
                  <c:v>2.4000000000000001E-4</c:v>
                </c:pt>
                <c:pt idx="120">
                  <c:v>2.9999999999999997E-4</c:v>
                </c:pt>
                <c:pt idx="121">
                  <c:v>2.0000000000000001E-4</c:v>
                </c:pt>
                <c:pt idx="122">
                  <c:v>2.7E-4</c:v>
                </c:pt>
                <c:pt idx="123">
                  <c:v>2.5000000000000001E-4</c:v>
                </c:pt>
                <c:pt idx="124">
                  <c:v>2.3000000000000001E-4</c:v>
                </c:pt>
                <c:pt idx="125">
                  <c:v>2.4000000000000001E-4</c:v>
                </c:pt>
                <c:pt idx="126">
                  <c:v>1.8000000000000001E-4</c:v>
                </c:pt>
                <c:pt idx="127">
                  <c:v>1.8000000000000001E-4</c:v>
                </c:pt>
                <c:pt idx="128">
                  <c:v>2.0000000000000001E-4</c:v>
                </c:pt>
                <c:pt idx="129">
                  <c:v>2.5999999999999998E-4</c:v>
                </c:pt>
                <c:pt idx="130">
                  <c:v>1.8000000000000001E-4</c:v>
                </c:pt>
                <c:pt idx="131">
                  <c:v>2.1000000000000001E-4</c:v>
                </c:pt>
                <c:pt idx="132">
                  <c:v>2.2000000000000001E-4</c:v>
                </c:pt>
                <c:pt idx="133">
                  <c:v>1.9000000000000001E-4</c:v>
                </c:pt>
                <c:pt idx="134">
                  <c:v>2.3000000000000001E-4</c:v>
                </c:pt>
                <c:pt idx="135">
                  <c:v>1.7000000000000001E-4</c:v>
                </c:pt>
                <c:pt idx="136">
                  <c:v>2.1000000000000001E-4</c:v>
                </c:pt>
                <c:pt idx="137">
                  <c:v>1.7000000000000001E-4</c:v>
                </c:pt>
                <c:pt idx="138">
                  <c:v>1.2999999999999999E-4</c:v>
                </c:pt>
                <c:pt idx="141">
                  <c:v>0.37153999999999998</c:v>
                </c:pt>
                <c:pt idx="142">
                  <c:v>0.12676000000000001</c:v>
                </c:pt>
                <c:pt idx="143">
                  <c:v>3.3399999999999999E-2</c:v>
                </c:pt>
                <c:pt idx="144">
                  <c:v>1.435E-2</c:v>
                </c:pt>
                <c:pt idx="145">
                  <c:v>9.4900000000000002E-3</c:v>
                </c:pt>
                <c:pt idx="146">
                  <c:v>6.5500000000000003E-3</c:v>
                </c:pt>
                <c:pt idx="147">
                  <c:v>5.4400000000000004E-3</c:v>
                </c:pt>
                <c:pt idx="148">
                  <c:v>4.5799999999999999E-3</c:v>
                </c:pt>
                <c:pt idx="149">
                  <c:v>4.0299999999999997E-3</c:v>
                </c:pt>
                <c:pt idx="150">
                  <c:v>3.48E-3</c:v>
                </c:pt>
                <c:pt idx="151">
                  <c:v>3.4499999999999999E-3</c:v>
                </c:pt>
                <c:pt idx="152">
                  <c:v>2.97E-3</c:v>
                </c:pt>
                <c:pt idx="153">
                  <c:v>2.82E-3</c:v>
                </c:pt>
                <c:pt idx="154">
                  <c:v>2.66E-3</c:v>
                </c:pt>
                <c:pt idx="155">
                  <c:v>2.4499999999999999E-3</c:v>
                </c:pt>
                <c:pt idx="156">
                  <c:v>2.3999999999999998E-3</c:v>
                </c:pt>
                <c:pt idx="157">
                  <c:v>2.14E-3</c:v>
                </c:pt>
                <c:pt idx="158">
                  <c:v>2.0400000000000001E-3</c:v>
                </c:pt>
                <c:pt idx="159">
                  <c:v>2.1199999999999999E-3</c:v>
                </c:pt>
                <c:pt idx="160">
                  <c:v>1.7600000000000001E-3</c:v>
                </c:pt>
                <c:pt idx="161">
                  <c:v>1.6000000000000001E-3</c:v>
                </c:pt>
                <c:pt idx="162">
                  <c:v>2.0200000000000001E-3</c:v>
                </c:pt>
                <c:pt idx="163">
                  <c:v>1.39E-3</c:v>
                </c:pt>
                <c:pt idx="164">
                  <c:v>2.3900000000000002E-3</c:v>
                </c:pt>
                <c:pt idx="165">
                  <c:v>1.33E-3</c:v>
                </c:pt>
                <c:pt idx="166">
                  <c:v>1.6900000000000001E-3</c:v>
                </c:pt>
                <c:pt idx="167">
                  <c:v>1.1100000000000001E-3</c:v>
                </c:pt>
                <c:pt idx="168">
                  <c:v>1.8400000000000001E-3</c:v>
                </c:pt>
                <c:pt idx="169">
                  <c:v>1.1000000000000001E-3</c:v>
                </c:pt>
                <c:pt idx="170">
                  <c:v>1.2700000000000001E-3</c:v>
                </c:pt>
                <c:pt idx="171">
                  <c:v>9.2000000000000003E-4</c:v>
                </c:pt>
                <c:pt idx="172">
                  <c:v>1.7099999999999999E-3</c:v>
                </c:pt>
                <c:pt idx="173">
                  <c:v>9.7000000000000005E-4</c:v>
                </c:pt>
                <c:pt idx="174">
                  <c:v>1.41E-3</c:v>
                </c:pt>
                <c:pt idx="175">
                  <c:v>7.6000000000000004E-4</c:v>
                </c:pt>
                <c:pt idx="176">
                  <c:v>1.39E-3</c:v>
                </c:pt>
                <c:pt idx="177">
                  <c:v>7.7999999999999999E-4</c:v>
                </c:pt>
                <c:pt idx="178">
                  <c:v>1.31E-3</c:v>
                </c:pt>
                <c:pt idx="179">
                  <c:v>6.7000000000000002E-4</c:v>
                </c:pt>
                <c:pt idx="180">
                  <c:v>8.9999999999999998E-4</c:v>
                </c:pt>
                <c:pt idx="181">
                  <c:v>7.3999999999999999E-4</c:v>
                </c:pt>
                <c:pt idx="182">
                  <c:v>1.1299999999999999E-3</c:v>
                </c:pt>
                <c:pt idx="183">
                  <c:v>6.4999999999999997E-4</c:v>
                </c:pt>
                <c:pt idx="184">
                  <c:v>1.0200000000000001E-3</c:v>
                </c:pt>
                <c:pt idx="185">
                  <c:v>5.9000000000000003E-4</c:v>
                </c:pt>
                <c:pt idx="186">
                  <c:v>9.7000000000000005E-4</c:v>
                </c:pt>
                <c:pt idx="187">
                  <c:v>6.0999999999999997E-4</c:v>
                </c:pt>
                <c:pt idx="188">
                  <c:v>8.5999999999999998E-4</c:v>
                </c:pt>
                <c:pt idx="189">
                  <c:v>5.1000000000000004E-4</c:v>
                </c:pt>
                <c:pt idx="190">
                  <c:v>1.09E-3</c:v>
                </c:pt>
                <c:pt idx="191">
                  <c:v>5.6999999999999998E-4</c:v>
                </c:pt>
                <c:pt idx="192">
                  <c:v>6.9999999999999999E-4</c:v>
                </c:pt>
                <c:pt idx="193">
                  <c:v>5.2999999999999998E-4</c:v>
                </c:pt>
                <c:pt idx="194">
                  <c:v>9.3999999999999997E-4</c:v>
                </c:pt>
                <c:pt idx="195">
                  <c:v>5.0000000000000001E-4</c:v>
                </c:pt>
                <c:pt idx="196">
                  <c:v>4.6000000000000001E-4</c:v>
                </c:pt>
                <c:pt idx="197">
                  <c:v>5.5999999999999995E-4</c:v>
                </c:pt>
                <c:pt idx="198">
                  <c:v>4.6000000000000001E-4</c:v>
                </c:pt>
                <c:pt idx="199">
                  <c:v>5.9999999999999995E-4</c:v>
                </c:pt>
                <c:pt idx="200">
                  <c:v>4.8000000000000001E-4</c:v>
                </c:pt>
                <c:pt idx="201">
                  <c:v>5.5000000000000003E-4</c:v>
                </c:pt>
                <c:pt idx="202">
                  <c:v>4.2999999999999999E-4</c:v>
                </c:pt>
                <c:pt idx="203">
                  <c:v>6.0999999999999997E-4</c:v>
                </c:pt>
                <c:pt idx="204">
                  <c:v>4.4000000000000002E-4</c:v>
                </c:pt>
                <c:pt idx="205">
                  <c:v>6.7000000000000002E-4</c:v>
                </c:pt>
                <c:pt idx="206">
                  <c:v>3.8000000000000002E-4</c:v>
                </c:pt>
                <c:pt idx="207">
                  <c:v>6.4000000000000005E-4</c:v>
                </c:pt>
                <c:pt idx="208">
                  <c:v>4.0000000000000002E-4</c:v>
                </c:pt>
                <c:pt idx="209">
                  <c:v>6.0999999999999997E-4</c:v>
                </c:pt>
                <c:pt idx="210">
                  <c:v>4.0999999999999999E-4</c:v>
                </c:pt>
                <c:pt idx="211">
                  <c:v>3.8999999999999999E-4</c:v>
                </c:pt>
                <c:pt idx="212">
                  <c:v>4.2000000000000002E-4</c:v>
                </c:pt>
                <c:pt idx="213">
                  <c:v>5.9000000000000003E-4</c:v>
                </c:pt>
                <c:pt idx="214">
                  <c:v>3.6000000000000002E-4</c:v>
                </c:pt>
                <c:pt idx="215">
                  <c:v>3.6999999999999999E-4</c:v>
                </c:pt>
                <c:pt idx="216">
                  <c:v>4.0000000000000002E-4</c:v>
                </c:pt>
                <c:pt idx="217">
                  <c:v>3.5E-4</c:v>
                </c:pt>
                <c:pt idx="218">
                  <c:v>4.2000000000000002E-4</c:v>
                </c:pt>
                <c:pt idx="219">
                  <c:v>4.0000000000000002E-4</c:v>
                </c:pt>
                <c:pt idx="220">
                  <c:v>3.4000000000000002E-4</c:v>
                </c:pt>
                <c:pt idx="221">
                  <c:v>3.3E-4</c:v>
                </c:pt>
                <c:pt idx="222">
                  <c:v>4.8999999999999998E-4</c:v>
                </c:pt>
                <c:pt idx="223">
                  <c:v>2.9999999999999997E-4</c:v>
                </c:pt>
                <c:pt idx="224">
                  <c:v>4.8999999999999998E-4</c:v>
                </c:pt>
                <c:pt idx="225">
                  <c:v>3.2000000000000003E-4</c:v>
                </c:pt>
                <c:pt idx="226">
                  <c:v>4.0999999999999999E-4</c:v>
                </c:pt>
                <c:pt idx="227">
                  <c:v>3.4000000000000002E-4</c:v>
                </c:pt>
                <c:pt idx="228">
                  <c:v>3.1E-4</c:v>
                </c:pt>
                <c:pt idx="229">
                  <c:v>3.2000000000000003E-4</c:v>
                </c:pt>
                <c:pt idx="230">
                  <c:v>2.5000000000000001E-4</c:v>
                </c:pt>
                <c:pt idx="231">
                  <c:v>4.8999999999999998E-4</c:v>
                </c:pt>
                <c:pt idx="232">
                  <c:v>3.1E-4</c:v>
                </c:pt>
                <c:pt idx="233">
                  <c:v>2.7E-4</c:v>
                </c:pt>
                <c:pt idx="234">
                  <c:v>2.7999999999999998E-4</c:v>
                </c:pt>
                <c:pt idx="235">
                  <c:v>5.1000000000000004E-4</c:v>
                </c:pt>
                <c:pt idx="236">
                  <c:v>2.7999999999999998E-4</c:v>
                </c:pt>
                <c:pt idx="237">
                  <c:v>2.9999999999999997E-4</c:v>
                </c:pt>
                <c:pt idx="238">
                  <c:v>2.7E-4</c:v>
                </c:pt>
                <c:pt idx="239">
                  <c:v>3.4000000000000002E-4</c:v>
                </c:pt>
                <c:pt idx="240">
                  <c:v>2.5000000000000001E-4</c:v>
                </c:pt>
                <c:pt idx="241">
                  <c:v>3.6999999999999999E-4</c:v>
                </c:pt>
                <c:pt idx="242">
                  <c:v>2.3000000000000001E-4</c:v>
                </c:pt>
                <c:pt idx="243">
                  <c:v>2.5000000000000001E-4</c:v>
                </c:pt>
                <c:pt idx="244">
                  <c:v>2.5000000000000001E-4</c:v>
                </c:pt>
                <c:pt idx="245">
                  <c:v>3.8999999999999999E-4</c:v>
                </c:pt>
                <c:pt idx="246">
                  <c:v>2.4000000000000001E-4</c:v>
                </c:pt>
                <c:pt idx="247">
                  <c:v>2.2000000000000001E-4</c:v>
                </c:pt>
                <c:pt idx="248">
                  <c:v>2.9999999999999997E-4</c:v>
                </c:pt>
                <c:pt idx="249">
                  <c:v>2.4000000000000001E-4</c:v>
                </c:pt>
                <c:pt idx="250">
                  <c:v>2.3000000000000001E-4</c:v>
                </c:pt>
                <c:pt idx="251">
                  <c:v>2.7E-4</c:v>
                </c:pt>
                <c:pt idx="252">
                  <c:v>2.4000000000000001E-4</c:v>
                </c:pt>
                <c:pt idx="253">
                  <c:v>2.5999999999999998E-4</c:v>
                </c:pt>
                <c:pt idx="254">
                  <c:v>2.5000000000000001E-4</c:v>
                </c:pt>
                <c:pt idx="255">
                  <c:v>2.7E-4</c:v>
                </c:pt>
                <c:pt idx="256">
                  <c:v>2.1000000000000001E-4</c:v>
                </c:pt>
                <c:pt idx="257">
                  <c:v>3.6000000000000002E-4</c:v>
                </c:pt>
                <c:pt idx="258">
                  <c:v>2.2000000000000001E-4</c:v>
                </c:pt>
                <c:pt idx="259">
                  <c:v>2.2000000000000001E-4</c:v>
                </c:pt>
                <c:pt idx="260">
                  <c:v>2.3000000000000001E-4</c:v>
                </c:pt>
                <c:pt idx="261">
                  <c:v>2.0000000000000001E-4</c:v>
                </c:pt>
                <c:pt idx="262">
                  <c:v>2.5000000000000001E-4</c:v>
                </c:pt>
                <c:pt idx="263">
                  <c:v>2.1000000000000001E-4</c:v>
                </c:pt>
                <c:pt idx="264">
                  <c:v>2.4000000000000001E-4</c:v>
                </c:pt>
                <c:pt idx="265">
                  <c:v>1.8000000000000001E-4</c:v>
                </c:pt>
                <c:pt idx="266">
                  <c:v>2.7999999999999998E-4</c:v>
                </c:pt>
                <c:pt idx="267">
                  <c:v>2.1000000000000001E-4</c:v>
                </c:pt>
                <c:pt idx="268">
                  <c:v>3.1E-4</c:v>
                </c:pt>
                <c:pt idx="269">
                  <c:v>2.0000000000000001E-4</c:v>
                </c:pt>
                <c:pt idx="270">
                  <c:v>2.1000000000000001E-4</c:v>
                </c:pt>
                <c:pt idx="271">
                  <c:v>1.8000000000000001E-4</c:v>
                </c:pt>
                <c:pt idx="272">
                  <c:v>2.5999999999999998E-4</c:v>
                </c:pt>
                <c:pt idx="273">
                  <c:v>1.7000000000000001E-4</c:v>
                </c:pt>
                <c:pt idx="274">
                  <c:v>1.6000000000000001E-4</c:v>
                </c:pt>
                <c:pt idx="275">
                  <c:v>2.5000000000000001E-4</c:v>
                </c:pt>
                <c:pt idx="276">
                  <c:v>1.8000000000000001E-4</c:v>
                </c:pt>
                <c:pt idx="277">
                  <c:v>2.0000000000000001E-4</c:v>
                </c:pt>
                <c:pt idx="278">
                  <c:v>1.7000000000000001E-4</c:v>
                </c:pt>
                <c:pt idx="279">
                  <c:v>1.7000000000000001E-4</c:v>
                </c:pt>
                <c:pt idx="280">
                  <c:v>2.0000000000000001E-4</c:v>
                </c:pt>
                <c:pt idx="281">
                  <c:v>1.7000000000000001E-4</c:v>
                </c:pt>
                <c:pt idx="282">
                  <c:v>2.7E-4</c:v>
                </c:pt>
                <c:pt idx="283">
                  <c:v>2.0000000000000001E-4</c:v>
                </c:pt>
                <c:pt idx="284">
                  <c:v>2.1000000000000001E-4</c:v>
                </c:pt>
                <c:pt idx="285">
                  <c:v>1.4999999999999999E-4</c:v>
                </c:pt>
                <c:pt idx="286">
                  <c:v>2.3000000000000001E-4</c:v>
                </c:pt>
                <c:pt idx="287">
                  <c:v>1.6000000000000001E-4</c:v>
                </c:pt>
                <c:pt idx="288">
                  <c:v>1.6000000000000001E-4</c:v>
                </c:pt>
                <c:pt idx="289">
                  <c:v>2.3000000000000001E-4</c:v>
                </c:pt>
                <c:pt idx="290">
                  <c:v>1.4999999999999999E-4</c:v>
                </c:pt>
                <c:pt idx="291">
                  <c:v>2.7999999999999998E-4</c:v>
                </c:pt>
                <c:pt idx="292">
                  <c:v>1.6000000000000001E-4</c:v>
                </c:pt>
                <c:pt idx="293">
                  <c:v>1.4999999999999999E-4</c:v>
                </c:pt>
                <c:pt idx="296">
                  <c:v>0.12898000000000001</c:v>
                </c:pt>
                <c:pt idx="297">
                  <c:v>3.4720000000000001E-2</c:v>
                </c:pt>
                <c:pt idx="298">
                  <c:v>1.5820000000000001E-2</c:v>
                </c:pt>
                <c:pt idx="299">
                  <c:v>1.047E-2</c:v>
                </c:pt>
                <c:pt idx="300">
                  <c:v>7.1900000000000002E-3</c:v>
                </c:pt>
                <c:pt idx="301">
                  <c:v>7.7299999999999999E-3</c:v>
                </c:pt>
                <c:pt idx="302">
                  <c:v>4.15E-3</c:v>
                </c:pt>
                <c:pt idx="303">
                  <c:v>2.8400000000000001E-3</c:v>
                </c:pt>
                <c:pt idx="304">
                  <c:v>2.3400000000000001E-3</c:v>
                </c:pt>
                <c:pt idx="305">
                  <c:v>1.8500000000000001E-3</c:v>
                </c:pt>
                <c:pt idx="306">
                  <c:v>2.2599999999999999E-3</c:v>
                </c:pt>
                <c:pt idx="307">
                  <c:v>1.5E-3</c:v>
                </c:pt>
                <c:pt idx="308">
                  <c:v>1.72E-3</c:v>
                </c:pt>
                <c:pt idx="309">
                  <c:v>9.1E-4</c:v>
                </c:pt>
                <c:pt idx="310">
                  <c:v>8.5999999999999998E-4</c:v>
                </c:pt>
                <c:pt idx="311">
                  <c:v>7.5000000000000002E-4</c:v>
                </c:pt>
                <c:pt idx="312">
                  <c:v>7.3999999999999999E-4</c:v>
                </c:pt>
                <c:pt idx="313">
                  <c:v>5.6999999999999998E-4</c:v>
                </c:pt>
                <c:pt idx="314">
                  <c:v>5.1999999999999995E-4</c:v>
                </c:pt>
                <c:pt idx="315">
                  <c:v>6.0999999999999997E-4</c:v>
                </c:pt>
                <c:pt idx="316">
                  <c:v>3.6999999999999999E-4</c:v>
                </c:pt>
                <c:pt idx="317">
                  <c:v>3.6000000000000002E-4</c:v>
                </c:pt>
                <c:pt idx="318">
                  <c:v>4.2000000000000002E-4</c:v>
                </c:pt>
                <c:pt idx="319">
                  <c:v>2.9999999999999997E-4</c:v>
                </c:pt>
                <c:pt idx="320">
                  <c:v>2.9999999999999997E-4</c:v>
                </c:pt>
                <c:pt idx="321">
                  <c:v>4.0999999999999999E-4</c:v>
                </c:pt>
                <c:pt idx="322">
                  <c:v>2.5000000000000001E-4</c:v>
                </c:pt>
                <c:pt idx="323">
                  <c:v>2.9999999999999997E-4</c:v>
                </c:pt>
                <c:pt idx="324">
                  <c:v>1.9000000000000001E-4</c:v>
                </c:pt>
                <c:pt idx="325">
                  <c:v>2.1000000000000001E-4</c:v>
                </c:pt>
                <c:pt idx="326">
                  <c:v>2.7999999999999998E-4</c:v>
                </c:pt>
                <c:pt idx="327">
                  <c:v>1.9000000000000001E-4</c:v>
                </c:pt>
                <c:pt idx="328">
                  <c:v>1.6000000000000001E-4</c:v>
                </c:pt>
                <c:pt idx="329">
                  <c:v>2.1000000000000001E-4</c:v>
                </c:pt>
                <c:pt idx="330">
                  <c:v>1.3999999999999999E-4</c:v>
                </c:pt>
                <c:pt idx="333">
                  <c:v>0.59552000000000005</c:v>
                </c:pt>
                <c:pt idx="334">
                  <c:v>0.42534</c:v>
                </c:pt>
                <c:pt idx="335">
                  <c:v>0.30401</c:v>
                </c:pt>
                <c:pt idx="336">
                  <c:v>0.20669000000000001</c:v>
                </c:pt>
                <c:pt idx="337">
                  <c:v>0.14960000000000001</c:v>
                </c:pt>
                <c:pt idx="338">
                  <c:v>0.11071</c:v>
                </c:pt>
                <c:pt idx="339">
                  <c:v>9.4880000000000006E-2</c:v>
                </c:pt>
                <c:pt idx="340">
                  <c:v>7.2220000000000006E-2</c:v>
                </c:pt>
                <c:pt idx="341">
                  <c:v>6.8739999999999996E-2</c:v>
                </c:pt>
                <c:pt idx="342">
                  <c:v>5.2580000000000002E-2</c:v>
                </c:pt>
                <c:pt idx="343">
                  <c:v>6.1129999999999997E-2</c:v>
                </c:pt>
                <c:pt idx="344">
                  <c:v>4.2259999999999999E-2</c:v>
                </c:pt>
                <c:pt idx="345">
                  <c:v>4.6469999999999997E-2</c:v>
                </c:pt>
                <c:pt idx="346">
                  <c:v>3.576E-2</c:v>
                </c:pt>
                <c:pt idx="347">
                  <c:v>4.3560000000000001E-2</c:v>
                </c:pt>
                <c:pt idx="348">
                  <c:v>3.0159999999999999E-2</c:v>
                </c:pt>
                <c:pt idx="349">
                  <c:v>3.3840000000000002E-2</c:v>
                </c:pt>
                <c:pt idx="350">
                  <c:v>2.6079999999999999E-2</c:v>
                </c:pt>
                <c:pt idx="351">
                  <c:v>3.0450000000000001E-2</c:v>
                </c:pt>
                <c:pt idx="352">
                  <c:v>2.3810000000000001E-2</c:v>
                </c:pt>
                <c:pt idx="353">
                  <c:v>2.7980000000000001E-2</c:v>
                </c:pt>
                <c:pt idx="354">
                  <c:v>2.0129999999999999E-2</c:v>
                </c:pt>
                <c:pt idx="355">
                  <c:v>2.317E-2</c:v>
                </c:pt>
                <c:pt idx="356">
                  <c:v>1.89E-2</c:v>
                </c:pt>
                <c:pt idx="357">
                  <c:v>2.2349999999999998E-2</c:v>
                </c:pt>
                <c:pt idx="358">
                  <c:v>1.746E-2</c:v>
                </c:pt>
                <c:pt idx="359">
                  <c:v>2.171E-2</c:v>
                </c:pt>
                <c:pt idx="360">
                  <c:v>1.4930000000000001E-2</c:v>
                </c:pt>
                <c:pt idx="361">
                  <c:v>1.814E-2</c:v>
                </c:pt>
                <c:pt idx="362">
                  <c:v>1.3650000000000001E-2</c:v>
                </c:pt>
                <c:pt idx="363">
                  <c:v>1.6029999999999999E-2</c:v>
                </c:pt>
                <c:pt idx="364">
                  <c:v>1.278E-2</c:v>
                </c:pt>
                <c:pt idx="365">
                  <c:v>1.3899999999999999E-2</c:v>
                </c:pt>
                <c:pt idx="366">
                  <c:v>1.1440000000000001E-2</c:v>
                </c:pt>
                <c:pt idx="367">
                  <c:v>1.3259999999999999E-2</c:v>
                </c:pt>
                <c:pt idx="368">
                  <c:v>1.074E-2</c:v>
                </c:pt>
                <c:pt idx="369">
                  <c:v>1.2109999999999999E-2</c:v>
                </c:pt>
                <c:pt idx="370">
                  <c:v>1.031E-2</c:v>
                </c:pt>
                <c:pt idx="371">
                  <c:v>1.183E-2</c:v>
                </c:pt>
                <c:pt idx="372">
                  <c:v>8.9200000000000008E-3</c:v>
                </c:pt>
                <c:pt idx="373">
                  <c:v>1.159E-2</c:v>
                </c:pt>
                <c:pt idx="374">
                  <c:v>8.1499999999999993E-3</c:v>
                </c:pt>
                <c:pt idx="375">
                  <c:v>1.24E-2</c:v>
                </c:pt>
                <c:pt idx="376">
                  <c:v>7.8799999999999999E-3</c:v>
                </c:pt>
                <c:pt idx="377">
                  <c:v>8.8599999999999998E-3</c:v>
                </c:pt>
                <c:pt idx="378">
                  <c:v>7.1799999999999998E-3</c:v>
                </c:pt>
                <c:pt idx="379">
                  <c:v>1.0120000000000001E-2</c:v>
                </c:pt>
                <c:pt idx="380">
                  <c:v>6.8399999999999997E-3</c:v>
                </c:pt>
                <c:pt idx="381">
                  <c:v>7.3099999999999997E-3</c:v>
                </c:pt>
                <c:pt idx="382">
                  <c:v>6.1900000000000002E-3</c:v>
                </c:pt>
                <c:pt idx="383">
                  <c:v>6.9199999999999999E-3</c:v>
                </c:pt>
                <c:pt idx="384">
                  <c:v>5.8500000000000002E-3</c:v>
                </c:pt>
                <c:pt idx="385">
                  <c:v>6.3899999999999998E-3</c:v>
                </c:pt>
                <c:pt idx="386">
                  <c:v>6.13E-3</c:v>
                </c:pt>
                <c:pt idx="387">
                  <c:v>6.45E-3</c:v>
                </c:pt>
                <c:pt idx="388">
                  <c:v>5.4999999999999997E-3</c:v>
                </c:pt>
                <c:pt idx="389">
                  <c:v>6.3699999999999998E-3</c:v>
                </c:pt>
                <c:pt idx="390">
                  <c:v>5.1599999999999997E-3</c:v>
                </c:pt>
                <c:pt idx="391">
                  <c:v>6.2100000000000002E-3</c:v>
                </c:pt>
                <c:pt idx="392">
                  <c:v>4.62E-3</c:v>
                </c:pt>
                <c:pt idx="393">
                  <c:v>5.1599999999999997E-3</c:v>
                </c:pt>
                <c:pt idx="394">
                  <c:v>4.5599999999999998E-3</c:v>
                </c:pt>
                <c:pt idx="395">
                  <c:v>5.94E-3</c:v>
                </c:pt>
                <c:pt idx="396">
                  <c:v>4.3699999999999998E-3</c:v>
                </c:pt>
                <c:pt idx="397">
                  <c:v>4.7499999999999999E-3</c:v>
                </c:pt>
                <c:pt idx="398">
                  <c:v>4.0200000000000001E-3</c:v>
                </c:pt>
                <c:pt idx="399">
                  <c:v>4.7499999999999999E-3</c:v>
                </c:pt>
                <c:pt idx="400">
                  <c:v>4.1900000000000001E-3</c:v>
                </c:pt>
                <c:pt idx="401">
                  <c:v>4.64E-3</c:v>
                </c:pt>
                <c:pt idx="402">
                  <c:v>3.7399999999999998E-3</c:v>
                </c:pt>
                <c:pt idx="403">
                  <c:v>4.8399999999999997E-3</c:v>
                </c:pt>
                <c:pt idx="404">
                  <c:v>3.5699999999999998E-3</c:v>
                </c:pt>
                <c:pt idx="405">
                  <c:v>3.82E-3</c:v>
                </c:pt>
                <c:pt idx="406">
                  <c:v>3.29E-3</c:v>
                </c:pt>
                <c:pt idx="407">
                  <c:v>3.7399999999999998E-3</c:v>
                </c:pt>
                <c:pt idx="408">
                  <c:v>3.5500000000000002E-3</c:v>
                </c:pt>
                <c:pt idx="409">
                  <c:v>3.48E-3</c:v>
                </c:pt>
                <c:pt idx="410">
                  <c:v>3.62E-3</c:v>
                </c:pt>
                <c:pt idx="411">
                  <c:v>3.0699999999999998E-3</c:v>
                </c:pt>
                <c:pt idx="412">
                  <c:v>3.7499999999999999E-3</c:v>
                </c:pt>
                <c:pt idx="413">
                  <c:v>3.0699999999999998E-3</c:v>
                </c:pt>
                <c:pt idx="414">
                  <c:v>3.9300000000000003E-3</c:v>
                </c:pt>
                <c:pt idx="415">
                  <c:v>2.8400000000000001E-3</c:v>
                </c:pt>
                <c:pt idx="416">
                  <c:v>3.3800000000000002E-3</c:v>
                </c:pt>
                <c:pt idx="417">
                  <c:v>2.6700000000000001E-3</c:v>
                </c:pt>
                <c:pt idx="418">
                  <c:v>3.7599999999999999E-3</c:v>
                </c:pt>
                <c:pt idx="419">
                  <c:v>2.6800000000000001E-3</c:v>
                </c:pt>
                <c:pt idx="420">
                  <c:v>3.3999999999999998E-3</c:v>
                </c:pt>
                <c:pt idx="421">
                  <c:v>2.4299999999999999E-3</c:v>
                </c:pt>
                <c:pt idx="422">
                  <c:v>2.99E-3</c:v>
                </c:pt>
                <c:pt idx="423">
                  <c:v>2.5000000000000001E-3</c:v>
                </c:pt>
                <c:pt idx="424">
                  <c:v>2.6900000000000001E-3</c:v>
                </c:pt>
                <c:pt idx="425">
                  <c:v>2.33E-3</c:v>
                </c:pt>
                <c:pt idx="426">
                  <c:v>2.5999999999999999E-3</c:v>
                </c:pt>
                <c:pt idx="427">
                  <c:v>2.47E-3</c:v>
                </c:pt>
                <c:pt idx="428">
                  <c:v>2.3500000000000001E-3</c:v>
                </c:pt>
                <c:pt idx="429">
                  <c:v>2.9499999999999999E-3</c:v>
                </c:pt>
                <c:pt idx="430">
                  <c:v>2.2200000000000002E-3</c:v>
                </c:pt>
                <c:pt idx="431">
                  <c:v>2.7299999999999998E-3</c:v>
                </c:pt>
                <c:pt idx="432">
                  <c:v>2.0799999999999998E-3</c:v>
                </c:pt>
                <c:pt idx="433">
                  <c:v>2.16E-3</c:v>
                </c:pt>
                <c:pt idx="434">
                  <c:v>2.3900000000000002E-3</c:v>
                </c:pt>
                <c:pt idx="435">
                  <c:v>2.0400000000000001E-3</c:v>
                </c:pt>
                <c:pt idx="436">
                  <c:v>2.5100000000000001E-3</c:v>
                </c:pt>
                <c:pt idx="437">
                  <c:v>1.91E-3</c:v>
                </c:pt>
                <c:pt idx="438">
                  <c:v>2.4099999999999998E-3</c:v>
                </c:pt>
                <c:pt idx="439">
                  <c:v>1.8E-3</c:v>
                </c:pt>
                <c:pt idx="440">
                  <c:v>2.5300000000000001E-3</c:v>
                </c:pt>
                <c:pt idx="441">
                  <c:v>1.8400000000000001E-3</c:v>
                </c:pt>
                <c:pt idx="442">
                  <c:v>2.2399999999999998E-3</c:v>
                </c:pt>
                <c:pt idx="443">
                  <c:v>1.7099999999999999E-3</c:v>
                </c:pt>
                <c:pt idx="444">
                  <c:v>1.9E-3</c:v>
                </c:pt>
                <c:pt idx="445">
                  <c:v>1.83E-3</c:v>
                </c:pt>
                <c:pt idx="446">
                  <c:v>1.6900000000000001E-3</c:v>
                </c:pt>
                <c:pt idx="447">
                  <c:v>2.3700000000000001E-3</c:v>
                </c:pt>
                <c:pt idx="448">
                  <c:v>1.73E-3</c:v>
                </c:pt>
                <c:pt idx="449">
                  <c:v>1.8799999999999999E-3</c:v>
                </c:pt>
                <c:pt idx="450">
                  <c:v>1.5900000000000001E-3</c:v>
                </c:pt>
                <c:pt idx="451">
                  <c:v>1.7600000000000001E-3</c:v>
                </c:pt>
                <c:pt idx="452">
                  <c:v>1.5200000000000001E-3</c:v>
                </c:pt>
                <c:pt idx="453">
                  <c:v>1.9499999999999999E-3</c:v>
                </c:pt>
                <c:pt idx="454">
                  <c:v>1.49E-3</c:v>
                </c:pt>
                <c:pt idx="455">
                  <c:v>1.9499999999999999E-3</c:v>
                </c:pt>
                <c:pt idx="456">
                  <c:v>1.4300000000000001E-3</c:v>
                </c:pt>
                <c:pt idx="457">
                  <c:v>1.56E-3</c:v>
                </c:pt>
                <c:pt idx="458">
                  <c:v>1.48E-3</c:v>
                </c:pt>
                <c:pt idx="459">
                  <c:v>1.5100000000000001E-3</c:v>
                </c:pt>
                <c:pt idx="460">
                  <c:v>1.5399999999999999E-3</c:v>
                </c:pt>
                <c:pt idx="461">
                  <c:v>1.39E-3</c:v>
                </c:pt>
                <c:pt idx="462">
                  <c:v>1.72E-3</c:v>
                </c:pt>
                <c:pt idx="463">
                  <c:v>1.2999999999999999E-3</c:v>
                </c:pt>
                <c:pt idx="464">
                  <c:v>1.6100000000000001E-3</c:v>
                </c:pt>
                <c:pt idx="465">
                  <c:v>1.3600000000000001E-3</c:v>
                </c:pt>
                <c:pt idx="466">
                  <c:v>1.57E-3</c:v>
                </c:pt>
                <c:pt idx="467">
                  <c:v>1.3699999999999999E-3</c:v>
                </c:pt>
                <c:pt idx="468">
                  <c:v>1.4300000000000001E-3</c:v>
                </c:pt>
                <c:pt idx="469">
                  <c:v>1.3799999999999999E-3</c:v>
                </c:pt>
                <c:pt idx="470">
                  <c:v>1.47E-3</c:v>
                </c:pt>
                <c:pt idx="471">
                  <c:v>1.2099999999999999E-3</c:v>
                </c:pt>
                <c:pt idx="472">
                  <c:v>1.5399999999999999E-3</c:v>
                </c:pt>
                <c:pt idx="473">
                  <c:v>1.1900000000000001E-3</c:v>
                </c:pt>
                <c:pt idx="474">
                  <c:v>1.24E-3</c:v>
                </c:pt>
                <c:pt idx="475">
                  <c:v>1.15E-3</c:v>
                </c:pt>
                <c:pt idx="476">
                  <c:v>1.4E-3</c:v>
                </c:pt>
                <c:pt idx="477">
                  <c:v>1.15E-3</c:v>
                </c:pt>
                <c:pt idx="478">
                  <c:v>1.33E-3</c:v>
                </c:pt>
                <c:pt idx="479">
                  <c:v>1.17E-3</c:v>
                </c:pt>
                <c:pt idx="480">
                  <c:v>1.24E-3</c:v>
                </c:pt>
                <c:pt idx="481">
                  <c:v>1.1999999999999999E-3</c:v>
                </c:pt>
                <c:pt idx="482">
                  <c:v>1.1299999999999999E-3</c:v>
                </c:pt>
                <c:pt idx="483">
                  <c:v>1.1800000000000001E-3</c:v>
                </c:pt>
                <c:pt idx="484">
                  <c:v>1.1800000000000001E-3</c:v>
                </c:pt>
                <c:pt idx="485">
                  <c:v>1.09E-3</c:v>
                </c:pt>
                <c:pt idx="486">
                  <c:v>1.15E-3</c:v>
                </c:pt>
                <c:pt idx="487">
                  <c:v>1.09E-3</c:v>
                </c:pt>
                <c:pt idx="488">
                  <c:v>1.15E-3</c:v>
                </c:pt>
                <c:pt idx="489">
                  <c:v>1.01E-3</c:v>
                </c:pt>
                <c:pt idx="490">
                  <c:v>1.06E-3</c:v>
                </c:pt>
                <c:pt idx="491">
                  <c:v>1.1100000000000001E-3</c:v>
                </c:pt>
                <c:pt idx="492">
                  <c:v>9.5E-4</c:v>
                </c:pt>
                <c:pt idx="493">
                  <c:v>1.17E-3</c:v>
                </c:pt>
                <c:pt idx="494">
                  <c:v>1E-3</c:v>
                </c:pt>
                <c:pt idx="495">
                  <c:v>1.1100000000000001E-3</c:v>
                </c:pt>
                <c:pt idx="496">
                  <c:v>9.2000000000000003E-4</c:v>
                </c:pt>
                <c:pt idx="497">
                  <c:v>1.1000000000000001E-3</c:v>
                </c:pt>
                <c:pt idx="498">
                  <c:v>9.3999999999999997E-4</c:v>
                </c:pt>
                <c:pt idx="499">
                  <c:v>1.0300000000000001E-3</c:v>
                </c:pt>
                <c:pt idx="500">
                  <c:v>8.9999999999999998E-4</c:v>
                </c:pt>
                <c:pt idx="501">
                  <c:v>1E-3</c:v>
                </c:pt>
                <c:pt idx="502">
                  <c:v>9.3000000000000005E-4</c:v>
                </c:pt>
                <c:pt idx="503">
                  <c:v>1.1100000000000001E-3</c:v>
                </c:pt>
                <c:pt idx="504">
                  <c:v>8.8000000000000003E-4</c:v>
                </c:pt>
                <c:pt idx="505">
                  <c:v>1.08E-3</c:v>
                </c:pt>
                <c:pt idx="506">
                  <c:v>1.06E-3</c:v>
                </c:pt>
                <c:pt idx="507">
                  <c:v>1.01E-3</c:v>
                </c:pt>
                <c:pt idx="508">
                  <c:v>9.6000000000000002E-4</c:v>
                </c:pt>
                <c:pt idx="509">
                  <c:v>9.2000000000000003E-4</c:v>
                </c:pt>
                <c:pt idx="510">
                  <c:v>9.2000000000000003E-4</c:v>
                </c:pt>
                <c:pt idx="511">
                  <c:v>8.1999999999999998E-4</c:v>
                </c:pt>
                <c:pt idx="512">
                  <c:v>8.9999999999999998E-4</c:v>
                </c:pt>
                <c:pt idx="513">
                  <c:v>8.4999999999999995E-4</c:v>
                </c:pt>
                <c:pt idx="514">
                  <c:v>7.9000000000000001E-4</c:v>
                </c:pt>
                <c:pt idx="515">
                  <c:v>8.8999999999999995E-4</c:v>
                </c:pt>
                <c:pt idx="516">
                  <c:v>7.6000000000000004E-4</c:v>
                </c:pt>
                <c:pt idx="517">
                  <c:v>7.5000000000000002E-4</c:v>
                </c:pt>
                <c:pt idx="518">
                  <c:v>1.0399999999999999E-3</c:v>
                </c:pt>
                <c:pt idx="519">
                  <c:v>7.7999999999999999E-4</c:v>
                </c:pt>
                <c:pt idx="520">
                  <c:v>7.9000000000000001E-4</c:v>
                </c:pt>
                <c:pt idx="521">
                  <c:v>8.8999999999999995E-4</c:v>
                </c:pt>
                <c:pt idx="522">
                  <c:v>7.1000000000000002E-4</c:v>
                </c:pt>
                <c:pt idx="523">
                  <c:v>8.1999999999999998E-4</c:v>
                </c:pt>
                <c:pt idx="524">
                  <c:v>7.2999999999999996E-4</c:v>
                </c:pt>
                <c:pt idx="525">
                  <c:v>8.0999999999999996E-4</c:v>
                </c:pt>
                <c:pt idx="526">
                  <c:v>7.5000000000000002E-4</c:v>
                </c:pt>
                <c:pt idx="527">
                  <c:v>7.6999999999999996E-4</c:v>
                </c:pt>
                <c:pt idx="528">
                  <c:v>8.4999999999999995E-4</c:v>
                </c:pt>
                <c:pt idx="529">
                  <c:v>7.1000000000000002E-4</c:v>
                </c:pt>
                <c:pt idx="530">
                  <c:v>8.0999999999999996E-4</c:v>
                </c:pt>
                <c:pt idx="531">
                  <c:v>7.5000000000000002E-4</c:v>
                </c:pt>
                <c:pt idx="532">
                  <c:v>7.2000000000000005E-4</c:v>
                </c:pt>
                <c:pt idx="533">
                  <c:v>7.6000000000000004E-4</c:v>
                </c:pt>
                <c:pt idx="534">
                  <c:v>7.6999999999999996E-4</c:v>
                </c:pt>
                <c:pt idx="535">
                  <c:v>7.1000000000000002E-4</c:v>
                </c:pt>
                <c:pt idx="536">
                  <c:v>7.5000000000000002E-4</c:v>
                </c:pt>
                <c:pt idx="537">
                  <c:v>6.8999999999999997E-4</c:v>
                </c:pt>
                <c:pt idx="538">
                  <c:v>7.2000000000000005E-4</c:v>
                </c:pt>
                <c:pt idx="539">
                  <c:v>6.4999999999999997E-4</c:v>
                </c:pt>
                <c:pt idx="540">
                  <c:v>7.3999999999999999E-4</c:v>
                </c:pt>
                <c:pt idx="541">
                  <c:v>7.6000000000000004E-4</c:v>
                </c:pt>
                <c:pt idx="542">
                  <c:v>6.4999999999999997E-4</c:v>
                </c:pt>
                <c:pt idx="543">
                  <c:v>6.0999999999999997E-4</c:v>
                </c:pt>
                <c:pt idx="544">
                  <c:v>7.9000000000000001E-4</c:v>
                </c:pt>
                <c:pt idx="545">
                  <c:v>6.0999999999999997E-4</c:v>
                </c:pt>
                <c:pt idx="546">
                  <c:v>6.6E-4</c:v>
                </c:pt>
                <c:pt idx="547">
                  <c:v>6.6E-4</c:v>
                </c:pt>
                <c:pt idx="548">
                  <c:v>6.2E-4</c:v>
                </c:pt>
                <c:pt idx="549">
                  <c:v>7.2999999999999996E-4</c:v>
                </c:pt>
                <c:pt idx="550">
                  <c:v>5.9000000000000003E-4</c:v>
                </c:pt>
                <c:pt idx="551">
                  <c:v>6.6E-4</c:v>
                </c:pt>
                <c:pt idx="552">
                  <c:v>8.3000000000000001E-4</c:v>
                </c:pt>
                <c:pt idx="553">
                  <c:v>6.2E-4</c:v>
                </c:pt>
                <c:pt idx="554">
                  <c:v>6.8999999999999997E-4</c:v>
                </c:pt>
                <c:pt idx="555">
                  <c:v>5.5999999999999995E-4</c:v>
                </c:pt>
                <c:pt idx="556">
                  <c:v>6.4999999999999997E-4</c:v>
                </c:pt>
                <c:pt idx="557">
                  <c:v>5.5999999999999995E-4</c:v>
                </c:pt>
                <c:pt idx="558">
                  <c:v>7.3999999999999999E-4</c:v>
                </c:pt>
                <c:pt idx="559">
                  <c:v>5.8E-4</c:v>
                </c:pt>
                <c:pt idx="560">
                  <c:v>5.9999999999999995E-4</c:v>
                </c:pt>
                <c:pt idx="561">
                  <c:v>6.7000000000000002E-4</c:v>
                </c:pt>
                <c:pt idx="562">
                  <c:v>5.5000000000000003E-4</c:v>
                </c:pt>
                <c:pt idx="563">
                  <c:v>7.2999999999999996E-4</c:v>
                </c:pt>
                <c:pt idx="564">
                  <c:v>5.8E-4</c:v>
                </c:pt>
                <c:pt idx="565">
                  <c:v>5.4000000000000001E-4</c:v>
                </c:pt>
                <c:pt idx="566">
                  <c:v>6.3000000000000003E-4</c:v>
                </c:pt>
                <c:pt idx="567">
                  <c:v>5.4000000000000001E-4</c:v>
                </c:pt>
                <c:pt idx="568">
                  <c:v>5.1999999999999995E-4</c:v>
                </c:pt>
                <c:pt idx="569">
                  <c:v>5.1000000000000004E-4</c:v>
                </c:pt>
                <c:pt idx="570">
                  <c:v>6.3000000000000003E-4</c:v>
                </c:pt>
                <c:pt idx="571">
                  <c:v>5.1999999999999995E-4</c:v>
                </c:pt>
                <c:pt idx="572">
                  <c:v>6.7000000000000002E-4</c:v>
                </c:pt>
                <c:pt idx="573">
                  <c:v>6.2E-4</c:v>
                </c:pt>
                <c:pt idx="574">
                  <c:v>5.8E-4</c:v>
                </c:pt>
                <c:pt idx="575">
                  <c:v>5.8E-4</c:v>
                </c:pt>
                <c:pt idx="576">
                  <c:v>4.8999999999999998E-4</c:v>
                </c:pt>
                <c:pt idx="577">
                  <c:v>7.2000000000000005E-4</c:v>
                </c:pt>
                <c:pt idx="578">
                  <c:v>5.1999999999999995E-4</c:v>
                </c:pt>
                <c:pt idx="579">
                  <c:v>5.4000000000000001E-4</c:v>
                </c:pt>
                <c:pt idx="580">
                  <c:v>5.0000000000000001E-4</c:v>
                </c:pt>
                <c:pt idx="581">
                  <c:v>7.9000000000000001E-4</c:v>
                </c:pt>
                <c:pt idx="582">
                  <c:v>5.9999999999999995E-4</c:v>
                </c:pt>
                <c:pt idx="583">
                  <c:v>5.5000000000000003E-4</c:v>
                </c:pt>
                <c:pt idx="584">
                  <c:v>5.5999999999999995E-4</c:v>
                </c:pt>
                <c:pt idx="585">
                  <c:v>4.8999999999999998E-4</c:v>
                </c:pt>
                <c:pt idx="586">
                  <c:v>5.0000000000000001E-4</c:v>
                </c:pt>
                <c:pt idx="587">
                  <c:v>5.4000000000000001E-4</c:v>
                </c:pt>
                <c:pt idx="588">
                  <c:v>4.4999999999999999E-4</c:v>
                </c:pt>
                <c:pt idx="589">
                  <c:v>5.4000000000000001E-4</c:v>
                </c:pt>
                <c:pt idx="590">
                  <c:v>4.4999999999999999E-4</c:v>
                </c:pt>
                <c:pt idx="591">
                  <c:v>6.3000000000000003E-4</c:v>
                </c:pt>
                <c:pt idx="592">
                  <c:v>4.8000000000000001E-4</c:v>
                </c:pt>
                <c:pt idx="593">
                  <c:v>4.8999999999999998E-4</c:v>
                </c:pt>
                <c:pt idx="594">
                  <c:v>4.2999999999999999E-4</c:v>
                </c:pt>
                <c:pt idx="595">
                  <c:v>4.6000000000000001E-4</c:v>
                </c:pt>
                <c:pt idx="596">
                  <c:v>5.9000000000000003E-4</c:v>
                </c:pt>
                <c:pt idx="597">
                  <c:v>4.8999999999999998E-4</c:v>
                </c:pt>
                <c:pt idx="598">
                  <c:v>5.1999999999999995E-4</c:v>
                </c:pt>
                <c:pt idx="599">
                  <c:v>4.4000000000000002E-4</c:v>
                </c:pt>
                <c:pt idx="600">
                  <c:v>5.0000000000000001E-4</c:v>
                </c:pt>
                <c:pt idx="601">
                  <c:v>5.1999999999999995E-4</c:v>
                </c:pt>
                <c:pt idx="602">
                  <c:v>4.6999999999999999E-4</c:v>
                </c:pt>
                <c:pt idx="603">
                  <c:v>4.4000000000000002E-4</c:v>
                </c:pt>
                <c:pt idx="604">
                  <c:v>4.2000000000000002E-4</c:v>
                </c:pt>
                <c:pt idx="605">
                  <c:v>4.6000000000000001E-4</c:v>
                </c:pt>
                <c:pt idx="606">
                  <c:v>4.4000000000000002E-4</c:v>
                </c:pt>
                <c:pt idx="607">
                  <c:v>4.8000000000000001E-4</c:v>
                </c:pt>
                <c:pt idx="608">
                  <c:v>4.6000000000000001E-4</c:v>
                </c:pt>
                <c:pt idx="609">
                  <c:v>4.2000000000000002E-4</c:v>
                </c:pt>
                <c:pt idx="610">
                  <c:v>4.4000000000000002E-4</c:v>
                </c:pt>
                <c:pt idx="611">
                  <c:v>3.8000000000000002E-4</c:v>
                </c:pt>
                <c:pt idx="612">
                  <c:v>4.2999999999999999E-4</c:v>
                </c:pt>
                <c:pt idx="613">
                  <c:v>4.2000000000000002E-4</c:v>
                </c:pt>
                <c:pt idx="614">
                  <c:v>4.2000000000000002E-4</c:v>
                </c:pt>
                <c:pt idx="615">
                  <c:v>4.2000000000000002E-4</c:v>
                </c:pt>
                <c:pt idx="616">
                  <c:v>4.6000000000000001E-4</c:v>
                </c:pt>
                <c:pt idx="617">
                  <c:v>3.8999999999999999E-4</c:v>
                </c:pt>
                <c:pt idx="618">
                  <c:v>3.8000000000000002E-4</c:v>
                </c:pt>
                <c:pt idx="619">
                  <c:v>5.5999999999999995E-4</c:v>
                </c:pt>
                <c:pt idx="620">
                  <c:v>4.0000000000000002E-4</c:v>
                </c:pt>
                <c:pt idx="621">
                  <c:v>3.8000000000000002E-4</c:v>
                </c:pt>
                <c:pt idx="622">
                  <c:v>4.2999999999999999E-4</c:v>
                </c:pt>
                <c:pt idx="623">
                  <c:v>5.0000000000000001E-4</c:v>
                </c:pt>
                <c:pt idx="624">
                  <c:v>3.8999999999999999E-4</c:v>
                </c:pt>
                <c:pt idx="625">
                  <c:v>4.0000000000000002E-4</c:v>
                </c:pt>
                <c:pt idx="626">
                  <c:v>4.4999999999999999E-4</c:v>
                </c:pt>
                <c:pt idx="627">
                  <c:v>3.6000000000000002E-4</c:v>
                </c:pt>
                <c:pt idx="628">
                  <c:v>5.1999999999999995E-4</c:v>
                </c:pt>
                <c:pt idx="629">
                  <c:v>4.0999999999999999E-4</c:v>
                </c:pt>
                <c:pt idx="630">
                  <c:v>3.8000000000000002E-4</c:v>
                </c:pt>
                <c:pt idx="631">
                  <c:v>3.8999999999999999E-4</c:v>
                </c:pt>
                <c:pt idx="632">
                  <c:v>3.8000000000000002E-4</c:v>
                </c:pt>
                <c:pt idx="633">
                  <c:v>3.4000000000000002E-4</c:v>
                </c:pt>
                <c:pt idx="634">
                  <c:v>4.2999999999999999E-4</c:v>
                </c:pt>
                <c:pt idx="635">
                  <c:v>4.2000000000000002E-4</c:v>
                </c:pt>
                <c:pt idx="636">
                  <c:v>4.0999999999999999E-4</c:v>
                </c:pt>
                <c:pt idx="637">
                  <c:v>3.4000000000000002E-4</c:v>
                </c:pt>
                <c:pt idx="638">
                  <c:v>4.4000000000000002E-4</c:v>
                </c:pt>
                <c:pt idx="639">
                  <c:v>3.5E-4</c:v>
                </c:pt>
                <c:pt idx="640">
                  <c:v>4.0999999999999999E-4</c:v>
                </c:pt>
                <c:pt idx="641">
                  <c:v>4.2999999999999999E-4</c:v>
                </c:pt>
                <c:pt idx="642">
                  <c:v>3.6000000000000002E-4</c:v>
                </c:pt>
                <c:pt idx="643">
                  <c:v>4.0000000000000002E-4</c:v>
                </c:pt>
                <c:pt idx="644">
                  <c:v>3.1E-4</c:v>
                </c:pt>
                <c:pt idx="645">
                  <c:v>4.6000000000000001E-4</c:v>
                </c:pt>
                <c:pt idx="646">
                  <c:v>3.8999999999999999E-4</c:v>
                </c:pt>
                <c:pt idx="647">
                  <c:v>3.6999999999999999E-4</c:v>
                </c:pt>
                <c:pt idx="648">
                  <c:v>3.6000000000000002E-4</c:v>
                </c:pt>
                <c:pt idx="649">
                  <c:v>4.8999999999999998E-4</c:v>
                </c:pt>
                <c:pt idx="650">
                  <c:v>4.0000000000000002E-4</c:v>
                </c:pt>
                <c:pt idx="651">
                  <c:v>3.5E-4</c:v>
                </c:pt>
                <c:pt idx="652">
                  <c:v>3.6999999999999999E-4</c:v>
                </c:pt>
                <c:pt idx="653">
                  <c:v>3.1E-4</c:v>
                </c:pt>
                <c:pt idx="654">
                  <c:v>3.8999999999999999E-4</c:v>
                </c:pt>
                <c:pt idx="655">
                  <c:v>3.4000000000000002E-4</c:v>
                </c:pt>
                <c:pt idx="656">
                  <c:v>3.4000000000000002E-4</c:v>
                </c:pt>
                <c:pt idx="657">
                  <c:v>5.2999999999999998E-4</c:v>
                </c:pt>
                <c:pt idx="658">
                  <c:v>3.6999999999999999E-4</c:v>
                </c:pt>
                <c:pt idx="659">
                  <c:v>3.2000000000000003E-4</c:v>
                </c:pt>
                <c:pt idx="660">
                  <c:v>3.4000000000000002E-4</c:v>
                </c:pt>
                <c:pt idx="661">
                  <c:v>2.7999999999999998E-4</c:v>
                </c:pt>
                <c:pt idx="662">
                  <c:v>4.8999999999999998E-4</c:v>
                </c:pt>
                <c:pt idx="663">
                  <c:v>3.5E-4</c:v>
                </c:pt>
                <c:pt idx="664">
                  <c:v>3.2000000000000003E-4</c:v>
                </c:pt>
                <c:pt idx="665">
                  <c:v>2.7999999999999998E-4</c:v>
                </c:pt>
                <c:pt idx="666">
                  <c:v>5.5999999999999995E-4</c:v>
                </c:pt>
                <c:pt idx="667">
                  <c:v>3.6000000000000002E-4</c:v>
                </c:pt>
                <c:pt idx="668">
                  <c:v>3.1E-4</c:v>
                </c:pt>
                <c:pt idx="669">
                  <c:v>3.6999999999999999E-4</c:v>
                </c:pt>
                <c:pt idx="670">
                  <c:v>3.1E-4</c:v>
                </c:pt>
                <c:pt idx="671">
                  <c:v>2.9E-4</c:v>
                </c:pt>
                <c:pt idx="672">
                  <c:v>4.0000000000000002E-4</c:v>
                </c:pt>
                <c:pt idx="673">
                  <c:v>2.9999999999999997E-4</c:v>
                </c:pt>
                <c:pt idx="674">
                  <c:v>2.9999999999999997E-4</c:v>
                </c:pt>
                <c:pt idx="675">
                  <c:v>2.9E-4</c:v>
                </c:pt>
                <c:pt idx="676">
                  <c:v>2.9999999999999997E-4</c:v>
                </c:pt>
                <c:pt idx="677">
                  <c:v>4.2000000000000002E-4</c:v>
                </c:pt>
                <c:pt idx="678">
                  <c:v>2.9999999999999997E-4</c:v>
                </c:pt>
                <c:pt idx="679">
                  <c:v>4.4999999999999999E-4</c:v>
                </c:pt>
                <c:pt idx="680">
                  <c:v>3.2000000000000003E-4</c:v>
                </c:pt>
                <c:pt idx="681">
                  <c:v>2.7E-4</c:v>
                </c:pt>
                <c:pt idx="682">
                  <c:v>4.0999999999999999E-4</c:v>
                </c:pt>
                <c:pt idx="683">
                  <c:v>2.9999999999999997E-4</c:v>
                </c:pt>
                <c:pt idx="684">
                  <c:v>2.9999999999999997E-4</c:v>
                </c:pt>
                <c:pt idx="685">
                  <c:v>4.0999999999999999E-4</c:v>
                </c:pt>
                <c:pt idx="686">
                  <c:v>5.5000000000000003E-4</c:v>
                </c:pt>
                <c:pt idx="687">
                  <c:v>4.0999999999999999E-4</c:v>
                </c:pt>
                <c:pt idx="688">
                  <c:v>3.5E-4</c:v>
                </c:pt>
                <c:pt idx="689">
                  <c:v>3.8000000000000002E-4</c:v>
                </c:pt>
                <c:pt idx="690">
                  <c:v>3.3E-4</c:v>
                </c:pt>
                <c:pt idx="691">
                  <c:v>2.9E-4</c:v>
                </c:pt>
                <c:pt idx="692">
                  <c:v>2.5999999999999998E-4</c:v>
                </c:pt>
                <c:pt idx="693">
                  <c:v>2.7999999999999998E-4</c:v>
                </c:pt>
                <c:pt idx="694">
                  <c:v>3.8999999999999999E-4</c:v>
                </c:pt>
                <c:pt idx="695">
                  <c:v>2.7999999999999998E-4</c:v>
                </c:pt>
                <c:pt idx="696">
                  <c:v>2.7E-4</c:v>
                </c:pt>
                <c:pt idx="697">
                  <c:v>2.5000000000000001E-4</c:v>
                </c:pt>
                <c:pt idx="698">
                  <c:v>2.4000000000000001E-4</c:v>
                </c:pt>
                <c:pt idx="699">
                  <c:v>2.9999999999999997E-4</c:v>
                </c:pt>
                <c:pt idx="700">
                  <c:v>2.7E-4</c:v>
                </c:pt>
                <c:pt idx="701">
                  <c:v>2.7999999999999998E-4</c:v>
                </c:pt>
                <c:pt idx="702">
                  <c:v>2.9E-4</c:v>
                </c:pt>
                <c:pt idx="703">
                  <c:v>2.9E-4</c:v>
                </c:pt>
                <c:pt idx="704">
                  <c:v>2.9E-4</c:v>
                </c:pt>
                <c:pt idx="705">
                  <c:v>2.4000000000000001E-4</c:v>
                </c:pt>
                <c:pt idx="706">
                  <c:v>3.4000000000000002E-4</c:v>
                </c:pt>
                <c:pt idx="707">
                  <c:v>2.5999999999999998E-4</c:v>
                </c:pt>
                <c:pt idx="708">
                  <c:v>2.7999999999999998E-4</c:v>
                </c:pt>
                <c:pt idx="709">
                  <c:v>2.4000000000000001E-4</c:v>
                </c:pt>
                <c:pt idx="710">
                  <c:v>2.7999999999999998E-4</c:v>
                </c:pt>
                <c:pt idx="711">
                  <c:v>2.5999999999999998E-4</c:v>
                </c:pt>
                <c:pt idx="712">
                  <c:v>2.9999999999999997E-4</c:v>
                </c:pt>
                <c:pt idx="713">
                  <c:v>2.5999999999999998E-4</c:v>
                </c:pt>
                <c:pt idx="714">
                  <c:v>2.5999999999999998E-4</c:v>
                </c:pt>
                <c:pt idx="715">
                  <c:v>2.5000000000000001E-4</c:v>
                </c:pt>
                <c:pt idx="716">
                  <c:v>3.6000000000000002E-4</c:v>
                </c:pt>
                <c:pt idx="717">
                  <c:v>2.5999999999999998E-4</c:v>
                </c:pt>
                <c:pt idx="718">
                  <c:v>3.6000000000000002E-4</c:v>
                </c:pt>
                <c:pt idx="719">
                  <c:v>2.5000000000000001E-4</c:v>
                </c:pt>
                <c:pt idx="720">
                  <c:v>3.6999999999999999E-4</c:v>
                </c:pt>
                <c:pt idx="721">
                  <c:v>2.7E-4</c:v>
                </c:pt>
                <c:pt idx="722">
                  <c:v>2.7E-4</c:v>
                </c:pt>
                <c:pt idx="723">
                  <c:v>3.8000000000000002E-4</c:v>
                </c:pt>
                <c:pt idx="724">
                  <c:v>2.7E-4</c:v>
                </c:pt>
                <c:pt idx="725">
                  <c:v>2.4000000000000001E-4</c:v>
                </c:pt>
                <c:pt idx="726">
                  <c:v>2.3000000000000001E-4</c:v>
                </c:pt>
                <c:pt idx="727">
                  <c:v>2.5999999999999998E-4</c:v>
                </c:pt>
                <c:pt idx="728">
                  <c:v>2.3000000000000001E-4</c:v>
                </c:pt>
                <c:pt idx="729">
                  <c:v>2.7E-4</c:v>
                </c:pt>
                <c:pt idx="730">
                  <c:v>2.2000000000000001E-4</c:v>
                </c:pt>
                <c:pt idx="731">
                  <c:v>2.5000000000000001E-4</c:v>
                </c:pt>
                <c:pt idx="734">
                  <c:v>0.99905999999999995</c:v>
                </c:pt>
                <c:pt idx="735">
                  <c:v>0.98699999999999999</c:v>
                </c:pt>
                <c:pt idx="736">
                  <c:v>0.91073999999999999</c:v>
                </c:pt>
                <c:pt idx="737">
                  <c:v>0.72867999999999999</c:v>
                </c:pt>
                <c:pt idx="738">
                  <c:v>0.4703</c:v>
                </c:pt>
                <c:pt idx="739">
                  <c:v>0.23563000000000001</c:v>
                </c:pt>
                <c:pt idx="740">
                  <c:v>0.12748999999999999</c:v>
                </c:pt>
                <c:pt idx="741">
                  <c:v>8.072E-2</c:v>
                </c:pt>
                <c:pt idx="742">
                  <c:v>5.4429999999999999E-2</c:v>
                </c:pt>
                <c:pt idx="743">
                  <c:v>4.5769999999999998E-2</c:v>
                </c:pt>
                <c:pt idx="744">
                  <c:v>3.6299999999999999E-2</c:v>
                </c:pt>
                <c:pt idx="745">
                  <c:v>3.3149999999999999E-2</c:v>
                </c:pt>
                <c:pt idx="746">
                  <c:v>3.1629999999999998E-2</c:v>
                </c:pt>
                <c:pt idx="747">
                  <c:v>3.1119999999999998E-2</c:v>
                </c:pt>
                <c:pt idx="748">
                  <c:v>2.6579999999999999E-2</c:v>
                </c:pt>
                <c:pt idx="749">
                  <c:v>2.47E-2</c:v>
                </c:pt>
                <c:pt idx="750">
                  <c:v>2.223E-2</c:v>
                </c:pt>
                <c:pt idx="751">
                  <c:v>2.8840000000000001E-2</c:v>
                </c:pt>
                <c:pt idx="752">
                  <c:v>1.9380000000000001E-2</c:v>
                </c:pt>
                <c:pt idx="753">
                  <c:v>2.4469999999999999E-2</c:v>
                </c:pt>
                <c:pt idx="754">
                  <c:v>1.6979999999999999E-2</c:v>
                </c:pt>
                <c:pt idx="755">
                  <c:v>1.703E-2</c:v>
                </c:pt>
                <c:pt idx="756">
                  <c:v>1.8370000000000001E-2</c:v>
                </c:pt>
                <c:pt idx="757">
                  <c:v>1.447E-2</c:v>
                </c:pt>
                <c:pt idx="758">
                  <c:v>1.6039999999999999E-2</c:v>
                </c:pt>
                <c:pt idx="759">
                  <c:v>1.353E-2</c:v>
                </c:pt>
                <c:pt idx="760">
                  <c:v>1.2749999999999999E-2</c:v>
                </c:pt>
                <c:pt idx="761">
                  <c:v>1.1780000000000001E-2</c:v>
                </c:pt>
                <c:pt idx="762">
                  <c:v>1.21E-2</c:v>
                </c:pt>
                <c:pt idx="763">
                  <c:v>1.061E-2</c:v>
                </c:pt>
                <c:pt idx="764">
                  <c:v>1.1299999999999999E-2</c:v>
                </c:pt>
                <c:pt idx="765">
                  <c:v>1.001E-2</c:v>
                </c:pt>
                <c:pt idx="766">
                  <c:v>1.03E-2</c:v>
                </c:pt>
                <c:pt idx="767">
                  <c:v>1.1129999999999999E-2</c:v>
                </c:pt>
                <c:pt idx="768">
                  <c:v>8.1399999999999997E-3</c:v>
                </c:pt>
                <c:pt idx="769">
                  <c:v>8.7799999999999996E-3</c:v>
                </c:pt>
                <c:pt idx="770">
                  <c:v>9.8200000000000006E-3</c:v>
                </c:pt>
                <c:pt idx="771">
                  <c:v>7.1700000000000002E-3</c:v>
                </c:pt>
                <c:pt idx="772">
                  <c:v>8.4600000000000005E-3</c:v>
                </c:pt>
                <c:pt idx="773">
                  <c:v>7.3200000000000001E-3</c:v>
                </c:pt>
                <c:pt idx="774">
                  <c:v>6.9199999999999999E-3</c:v>
                </c:pt>
                <c:pt idx="775">
                  <c:v>6.5500000000000003E-3</c:v>
                </c:pt>
                <c:pt idx="776">
                  <c:v>6.8700000000000002E-3</c:v>
                </c:pt>
                <c:pt idx="777">
                  <c:v>6.0499999999999998E-3</c:v>
                </c:pt>
                <c:pt idx="778">
                  <c:v>6.5900000000000004E-3</c:v>
                </c:pt>
                <c:pt idx="779">
                  <c:v>6.0299999999999998E-3</c:v>
                </c:pt>
                <c:pt idx="780">
                  <c:v>5.4900000000000001E-3</c:v>
                </c:pt>
                <c:pt idx="781">
                  <c:v>5.96E-3</c:v>
                </c:pt>
                <c:pt idx="782">
                  <c:v>4.4799999999999996E-3</c:v>
                </c:pt>
                <c:pt idx="783">
                  <c:v>5.8199999999999997E-3</c:v>
                </c:pt>
                <c:pt idx="784">
                  <c:v>4.47E-3</c:v>
                </c:pt>
                <c:pt idx="785">
                  <c:v>4.8999999999999998E-3</c:v>
                </c:pt>
                <c:pt idx="786">
                  <c:v>4.8700000000000002E-3</c:v>
                </c:pt>
                <c:pt idx="787">
                  <c:v>4.1200000000000004E-3</c:v>
                </c:pt>
                <c:pt idx="788">
                  <c:v>5.3200000000000001E-3</c:v>
                </c:pt>
                <c:pt idx="789">
                  <c:v>4.0099999999999997E-3</c:v>
                </c:pt>
                <c:pt idx="790">
                  <c:v>4.6100000000000004E-3</c:v>
                </c:pt>
                <c:pt idx="791">
                  <c:v>3.5400000000000002E-3</c:v>
                </c:pt>
                <c:pt idx="792">
                  <c:v>3.9199999999999999E-3</c:v>
                </c:pt>
                <c:pt idx="793">
                  <c:v>3.65E-3</c:v>
                </c:pt>
                <c:pt idx="794">
                  <c:v>3.6800000000000001E-3</c:v>
                </c:pt>
                <c:pt idx="795">
                  <c:v>3.4099999999999998E-3</c:v>
                </c:pt>
                <c:pt idx="796">
                  <c:v>3.29E-3</c:v>
                </c:pt>
                <c:pt idx="797">
                  <c:v>3.63E-3</c:v>
                </c:pt>
                <c:pt idx="798">
                  <c:v>2.8600000000000001E-3</c:v>
                </c:pt>
                <c:pt idx="799">
                  <c:v>3.0999999999999999E-3</c:v>
                </c:pt>
                <c:pt idx="800">
                  <c:v>3.47E-3</c:v>
                </c:pt>
                <c:pt idx="801">
                  <c:v>2.5899999999999999E-3</c:v>
                </c:pt>
                <c:pt idx="802">
                  <c:v>3.0300000000000001E-3</c:v>
                </c:pt>
                <c:pt idx="803">
                  <c:v>2.3600000000000001E-3</c:v>
                </c:pt>
                <c:pt idx="804">
                  <c:v>3.1900000000000001E-3</c:v>
                </c:pt>
                <c:pt idx="805">
                  <c:v>2.5300000000000001E-3</c:v>
                </c:pt>
                <c:pt idx="806">
                  <c:v>2.4199999999999998E-3</c:v>
                </c:pt>
                <c:pt idx="807">
                  <c:v>2.9299999999999999E-3</c:v>
                </c:pt>
                <c:pt idx="808">
                  <c:v>2.0200000000000001E-3</c:v>
                </c:pt>
                <c:pt idx="809">
                  <c:v>2.3800000000000002E-3</c:v>
                </c:pt>
                <c:pt idx="810">
                  <c:v>2.5899999999999999E-3</c:v>
                </c:pt>
                <c:pt idx="811">
                  <c:v>1.91E-3</c:v>
                </c:pt>
                <c:pt idx="812">
                  <c:v>2.3400000000000001E-3</c:v>
                </c:pt>
                <c:pt idx="813">
                  <c:v>1.8E-3</c:v>
                </c:pt>
                <c:pt idx="814">
                  <c:v>2.2100000000000002E-3</c:v>
                </c:pt>
                <c:pt idx="815">
                  <c:v>1.92E-3</c:v>
                </c:pt>
                <c:pt idx="816">
                  <c:v>2.4099999999999998E-3</c:v>
                </c:pt>
                <c:pt idx="817">
                  <c:v>1.65E-3</c:v>
                </c:pt>
                <c:pt idx="818">
                  <c:v>2.2000000000000001E-3</c:v>
                </c:pt>
                <c:pt idx="819">
                  <c:v>1.65E-3</c:v>
                </c:pt>
                <c:pt idx="820">
                  <c:v>2.0600000000000002E-3</c:v>
                </c:pt>
                <c:pt idx="821">
                  <c:v>1.8600000000000001E-3</c:v>
                </c:pt>
                <c:pt idx="822">
                  <c:v>1.6999999999999999E-3</c:v>
                </c:pt>
                <c:pt idx="823">
                  <c:v>1.6900000000000001E-3</c:v>
                </c:pt>
                <c:pt idx="824">
                  <c:v>1.8600000000000001E-3</c:v>
                </c:pt>
                <c:pt idx="825">
                  <c:v>1.49E-3</c:v>
                </c:pt>
                <c:pt idx="826">
                  <c:v>1.7600000000000001E-3</c:v>
                </c:pt>
                <c:pt idx="827">
                  <c:v>1.34E-3</c:v>
                </c:pt>
                <c:pt idx="828">
                  <c:v>1.92E-3</c:v>
                </c:pt>
                <c:pt idx="829">
                  <c:v>1.3699999999999999E-3</c:v>
                </c:pt>
                <c:pt idx="830">
                  <c:v>1.6000000000000001E-3</c:v>
                </c:pt>
                <c:pt idx="831">
                  <c:v>1.5499999999999999E-3</c:v>
                </c:pt>
                <c:pt idx="832">
                  <c:v>1.42E-3</c:v>
                </c:pt>
                <c:pt idx="833">
                  <c:v>1.4300000000000001E-3</c:v>
                </c:pt>
                <c:pt idx="834">
                  <c:v>1.2999999999999999E-3</c:v>
                </c:pt>
                <c:pt idx="835">
                  <c:v>1.4300000000000001E-3</c:v>
                </c:pt>
                <c:pt idx="836">
                  <c:v>1.41E-3</c:v>
                </c:pt>
                <c:pt idx="837">
                  <c:v>1.31E-3</c:v>
                </c:pt>
                <c:pt idx="838">
                  <c:v>1.41E-3</c:v>
                </c:pt>
                <c:pt idx="839">
                  <c:v>1.14E-3</c:v>
                </c:pt>
                <c:pt idx="840">
                  <c:v>1.24E-3</c:v>
                </c:pt>
                <c:pt idx="841">
                  <c:v>1.2800000000000001E-3</c:v>
                </c:pt>
                <c:pt idx="842">
                  <c:v>1.25E-3</c:v>
                </c:pt>
                <c:pt idx="843">
                  <c:v>1.1100000000000001E-3</c:v>
                </c:pt>
                <c:pt idx="844">
                  <c:v>1.32E-3</c:v>
                </c:pt>
                <c:pt idx="845">
                  <c:v>1.1100000000000001E-3</c:v>
                </c:pt>
                <c:pt idx="846">
                  <c:v>1.17E-3</c:v>
                </c:pt>
                <c:pt idx="847">
                  <c:v>1.0300000000000001E-3</c:v>
                </c:pt>
                <c:pt idx="848">
                  <c:v>1.23E-3</c:v>
                </c:pt>
                <c:pt idx="849">
                  <c:v>1.09E-3</c:v>
                </c:pt>
                <c:pt idx="850">
                  <c:v>9.7000000000000005E-4</c:v>
                </c:pt>
                <c:pt idx="851">
                  <c:v>1.25E-3</c:v>
                </c:pt>
                <c:pt idx="852">
                  <c:v>9.7000000000000005E-4</c:v>
                </c:pt>
                <c:pt idx="853">
                  <c:v>9.6000000000000002E-4</c:v>
                </c:pt>
                <c:pt idx="854">
                  <c:v>1.16E-3</c:v>
                </c:pt>
                <c:pt idx="855">
                  <c:v>1.01E-3</c:v>
                </c:pt>
                <c:pt idx="856">
                  <c:v>9.3000000000000005E-4</c:v>
                </c:pt>
                <c:pt idx="857">
                  <c:v>1.1999999999999999E-3</c:v>
                </c:pt>
                <c:pt idx="858">
                  <c:v>7.6999999999999996E-4</c:v>
                </c:pt>
                <c:pt idx="859">
                  <c:v>9.7000000000000005E-4</c:v>
                </c:pt>
                <c:pt idx="860">
                  <c:v>1.17E-3</c:v>
                </c:pt>
                <c:pt idx="861">
                  <c:v>7.6000000000000004E-4</c:v>
                </c:pt>
                <c:pt idx="862">
                  <c:v>1.01E-3</c:v>
                </c:pt>
                <c:pt idx="863">
                  <c:v>9.7999999999999997E-4</c:v>
                </c:pt>
                <c:pt idx="864">
                  <c:v>7.5000000000000002E-4</c:v>
                </c:pt>
                <c:pt idx="865">
                  <c:v>9.1E-4</c:v>
                </c:pt>
                <c:pt idx="866">
                  <c:v>9.1E-4</c:v>
                </c:pt>
                <c:pt idx="867">
                  <c:v>8.0999999999999996E-4</c:v>
                </c:pt>
                <c:pt idx="868">
                  <c:v>9.2000000000000003E-4</c:v>
                </c:pt>
                <c:pt idx="869">
                  <c:v>8.0999999999999996E-4</c:v>
                </c:pt>
                <c:pt idx="870">
                  <c:v>8.0000000000000004E-4</c:v>
                </c:pt>
                <c:pt idx="871">
                  <c:v>7.6000000000000004E-4</c:v>
                </c:pt>
                <c:pt idx="872">
                  <c:v>9.2000000000000003E-4</c:v>
                </c:pt>
                <c:pt idx="873">
                  <c:v>7.5000000000000002E-4</c:v>
                </c:pt>
                <c:pt idx="874">
                  <c:v>8.5999999999999998E-4</c:v>
                </c:pt>
                <c:pt idx="875">
                  <c:v>7.1000000000000002E-4</c:v>
                </c:pt>
                <c:pt idx="876">
                  <c:v>8.0999999999999996E-4</c:v>
                </c:pt>
                <c:pt idx="877">
                  <c:v>6.7000000000000002E-4</c:v>
                </c:pt>
                <c:pt idx="878">
                  <c:v>7.5000000000000002E-4</c:v>
                </c:pt>
                <c:pt idx="879">
                  <c:v>8.8999999999999995E-4</c:v>
                </c:pt>
                <c:pt idx="880">
                  <c:v>5.6999999999999998E-4</c:v>
                </c:pt>
                <c:pt idx="881">
                  <c:v>8.4000000000000003E-4</c:v>
                </c:pt>
                <c:pt idx="882">
                  <c:v>7.1000000000000002E-4</c:v>
                </c:pt>
                <c:pt idx="883">
                  <c:v>6.4999999999999997E-4</c:v>
                </c:pt>
                <c:pt idx="884">
                  <c:v>7.7999999999999999E-4</c:v>
                </c:pt>
                <c:pt idx="885">
                  <c:v>6.9999999999999999E-4</c:v>
                </c:pt>
                <c:pt idx="886">
                  <c:v>6.4000000000000005E-4</c:v>
                </c:pt>
                <c:pt idx="887">
                  <c:v>6.8999999999999997E-4</c:v>
                </c:pt>
                <c:pt idx="888">
                  <c:v>6.8999999999999997E-4</c:v>
                </c:pt>
                <c:pt idx="889">
                  <c:v>5.8E-4</c:v>
                </c:pt>
                <c:pt idx="890">
                  <c:v>7.3999999999999999E-4</c:v>
                </c:pt>
                <c:pt idx="891">
                  <c:v>5.2999999999999998E-4</c:v>
                </c:pt>
                <c:pt idx="892">
                  <c:v>6.9999999999999999E-4</c:v>
                </c:pt>
                <c:pt idx="893">
                  <c:v>5.9999999999999995E-4</c:v>
                </c:pt>
                <c:pt idx="894">
                  <c:v>6.6E-4</c:v>
                </c:pt>
                <c:pt idx="895">
                  <c:v>5.8E-4</c:v>
                </c:pt>
                <c:pt idx="896">
                  <c:v>5.1999999999999995E-4</c:v>
                </c:pt>
                <c:pt idx="897">
                  <c:v>6.8999999999999997E-4</c:v>
                </c:pt>
                <c:pt idx="898">
                  <c:v>6.6E-4</c:v>
                </c:pt>
                <c:pt idx="899">
                  <c:v>5.4000000000000001E-4</c:v>
                </c:pt>
                <c:pt idx="900">
                  <c:v>6.2E-4</c:v>
                </c:pt>
                <c:pt idx="901">
                  <c:v>5.9999999999999995E-4</c:v>
                </c:pt>
                <c:pt idx="902">
                  <c:v>4.8999999999999998E-4</c:v>
                </c:pt>
                <c:pt idx="903">
                  <c:v>6.8999999999999997E-4</c:v>
                </c:pt>
                <c:pt idx="904">
                  <c:v>4.6999999999999999E-4</c:v>
                </c:pt>
                <c:pt idx="905">
                  <c:v>6.2E-4</c:v>
                </c:pt>
                <c:pt idx="906">
                  <c:v>5.6999999999999998E-4</c:v>
                </c:pt>
                <c:pt idx="907">
                  <c:v>5.4000000000000001E-4</c:v>
                </c:pt>
                <c:pt idx="908">
                  <c:v>4.4000000000000002E-4</c:v>
                </c:pt>
                <c:pt idx="909">
                  <c:v>7.2000000000000005E-4</c:v>
                </c:pt>
                <c:pt idx="910">
                  <c:v>4.4999999999999999E-4</c:v>
                </c:pt>
                <c:pt idx="911">
                  <c:v>5.4000000000000001E-4</c:v>
                </c:pt>
                <c:pt idx="912">
                  <c:v>5.8E-4</c:v>
                </c:pt>
                <c:pt idx="913">
                  <c:v>3.6999999999999999E-4</c:v>
                </c:pt>
                <c:pt idx="914">
                  <c:v>5.4000000000000001E-4</c:v>
                </c:pt>
                <c:pt idx="915">
                  <c:v>5.9999999999999995E-4</c:v>
                </c:pt>
                <c:pt idx="916">
                  <c:v>4.8999999999999998E-4</c:v>
                </c:pt>
                <c:pt idx="917">
                  <c:v>5.1999999999999995E-4</c:v>
                </c:pt>
                <c:pt idx="918">
                  <c:v>3.8000000000000002E-4</c:v>
                </c:pt>
                <c:pt idx="919">
                  <c:v>6.4999999999999997E-4</c:v>
                </c:pt>
                <c:pt idx="920">
                  <c:v>3.8999999999999999E-4</c:v>
                </c:pt>
                <c:pt idx="921">
                  <c:v>5.1000000000000004E-4</c:v>
                </c:pt>
                <c:pt idx="922">
                  <c:v>5.4000000000000001E-4</c:v>
                </c:pt>
                <c:pt idx="923">
                  <c:v>4.4000000000000002E-4</c:v>
                </c:pt>
                <c:pt idx="924">
                  <c:v>4.4000000000000002E-4</c:v>
                </c:pt>
                <c:pt idx="925">
                  <c:v>4.4999999999999999E-4</c:v>
                </c:pt>
                <c:pt idx="926">
                  <c:v>5.9000000000000003E-4</c:v>
                </c:pt>
                <c:pt idx="927">
                  <c:v>3.4000000000000002E-4</c:v>
                </c:pt>
                <c:pt idx="928">
                  <c:v>4.8999999999999998E-4</c:v>
                </c:pt>
                <c:pt idx="929">
                  <c:v>5.1999999999999995E-4</c:v>
                </c:pt>
                <c:pt idx="930">
                  <c:v>3.1E-4</c:v>
                </c:pt>
                <c:pt idx="931">
                  <c:v>5.2999999999999998E-4</c:v>
                </c:pt>
                <c:pt idx="932">
                  <c:v>4.2999999999999999E-4</c:v>
                </c:pt>
                <c:pt idx="933">
                  <c:v>4.4999999999999999E-4</c:v>
                </c:pt>
                <c:pt idx="934">
                  <c:v>4.6999999999999999E-4</c:v>
                </c:pt>
                <c:pt idx="935">
                  <c:v>3.5E-4</c:v>
                </c:pt>
                <c:pt idx="936">
                  <c:v>3.8999999999999999E-4</c:v>
                </c:pt>
                <c:pt idx="937">
                  <c:v>4.4000000000000002E-4</c:v>
                </c:pt>
                <c:pt idx="938">
                  <c:v>5.1999999999999995E-4</c:v>
                </c:pt>
                <c:pt idx="939">
                  <c:v>3.5E-4</c:v>
                </c:pt>
                <c:pt idx="940">
                  <c:v>4.2000000000000002E-4</c:v>
                </c:pt>
                <c:pt idx="941">
                  <c:v>4.4000000000000002E-4</c:v>
                </c:pt>
                <c:pt idx="942">
                  <c:v>2.7999999999999998E-4</c:v>
                </c:pt>
                <c:pt idx="943">
                  <c:v>5.1999999999999995E-4</c:v>
                </c:pt>
                <c:pt idx="944">
                  <c:v>3.8999999999999999E-4</c:v>
                </c:pt>
                <c:pt idx="945">
                  <c:v>3.8000000000000002E-4</c:v>
                </c:pt>
                <c:pt idx="946">
                  <c:v>4.4999999999999999E-4</c:v>
                </c:pt>
                <c:pt idx="947">
                  <c:v>3.6000000000000002E-4</c:v>
                </c:pt>
                <c:pt idx="948">
                  <c:v>3.4000000000000002E-4</c:v>
                </c:pt>
                <c:pt idx="949">
                  <c:v>3.6000000000000002E-4</c:v>
                </c:pt>
                <c:pt idx="950">
                  <c:v>4.2000000000000002E-4</c:v>
                </c:pt>
                <c:pt idx="951">
                  <c:v>3.3E-4</c:v>
                </c:pt>
                <c:pt idx="952">
                  <c:v>4.8000000000000001E-4</c:v>
                </c:pt>
                <c:pt idx="953">
                  <c:v>3.1E-4</c:v>
                </c:pt>
                <c:pt idx="954">
                  <c:v>3.3E-4</c:v>
                </c:pt>
                <c:pt idx="955">
                  <c:v>4.0999999999999999E-4</c:v>
                </c:pt>
                <c:pt idx="956">
                  <c:v>2.9E-4</c:v>
                </c:pt>
                <c:pt idx="957">
                  <c:v>3.8000000000000002E-4</c:v>
                </c:pt>
                <c:pt idx="958">
                  <c:v>4.2000000000000002E-4</c:v>
                </c:pt>
                <c:pt idx="959">
                  <c:v>3.1E-4</c:v>
                </c:pt>
                <c:pt idx="960">
                  <c:v>4.4999999999999999E-4</c:v>
                </c:pt>
                <c:pt idx="961">
                  <c:v>3.1E-4</c:v>
                </c:pt>
                <c:pt idx="962">
                  <c:v>4.0999999999999999E-4</c:v>
                </c:pt>
                <c:pt idx="963">
                  <c:v>2.7E-4</c:v>
                </c:pt>
                <c:pt idx="964">
                  <c:v>4.0000000000000002E-4</c:v>
                </c:pt>
                <c:pt idx="965">
                  <c:v>3.3E-4</c:v>
                </c:pt>
                <c:pt idx="966">
                  <c:v>3.6000000000000002E-4</c:v>
                </c:pt>
                <c:pt idx="967">
                  <c:v>3.6000000000000002E-4</c:v>
                </c:pt>
                <c:pt idx="968">
                  <c:v>3.5E-4</c:v>
                </c:pt>
                <c:pt idx="969">
                  <c:v>3.4000000000000002E-4</c:v>
                </c:pt>
                <c:pt idx="970">
                  <c:v>2.7E-4</c:v>
                </c:pt>
                <c:pt idx="971">
                  <c:v>3.8999999999999999E-4</c:v>
                </c:pt>
                <c:pt idx="972">
                  <c:v>2.9999999999999997E-4</c:v>
                </c:pt>
                <c:pt idx="973">
                  <c:v>2.7999999999999998E-4</c:v>
                </c:pt>
                <c:pt idx="974">
                  <c:v>3.5E-4</c:v>
                </c:pt>
                <c:pt idx="975">
                  <c:v>3.3E-4</c:v>
                </c:pt>
                <c:pt idx="976">
                  <c:v>2.2000000000000001E-4</c:v>
                </c:pt>
                <c:pt idx="977">
                  <c:v>4.4999999999999999E-4</c:v>
                </c:pt>
                <c:pt idx="978">
                  <c:v>2.5000000000000001E-4</c:v>
                </c:pt>
                <c:pt idx="979">
                  <c:v>3.4000000000000002E-4</c:v>
                </c:pt>
                <c:pt idx="980">
                  <c:v>2.7999999999999998E-4</c:v>
                </c:pt>
                <c:pt idx="981">
                  <c:v>3.5E-4</c:v>
                </c:pt>
                <c:pt idx="982">
                  <c:v>3.5E-4</c:v>
                </c:pt>
                <c:pt idx="983">
                  <c:v>2.5999999999999998E-4</c:v>
                </c:pt>
                <c:pt idx="984">
                  <c:v>2.9999999999999997E-4</c:v>
                </c:pt>
                <c:pt idx="985">
                  <c:v>3.6999999999999999E-4</c:v>
                </c:pt>
                <c:pt idx="986">
                  <c:v>2.9999999999999997E-4</c:v>
                </c:pt>
                <c:pt idx="987">
                  <c:v>2.7E-4</c:v>
                </c:pt>
                <c:pt idx="988">
                  <c:v>2.9999999999999997E-4</c:v>
                </c:pt>
                <c:pt idx="989">
                  <c:v>3.1E-4</c:v>
                </c:pt>
                <c:pt idx="990">
                  <c:v>2.5000000000000001E-4</c:v>
                </c:pt>
                <c:pt idx="991">
                  <c:v>2.9E-4</c:v>
                </c:pt>
                <c:pt idx="992">
                  <c:v>3.5E-4</c:v>
                </c:pt>
                <c:pt idx="993">
                  <c:v>2.4000000000000001E-4</c:v>
                </c:pt>
                <c:pt idx="994">
                  <c:v>2.7999999999999998E-4</c:v>
                </c:pt>
                <c:pt idx="995">
                  <c:v>3.2000000000000003E-4</c:v>
                </c:pt>
                <c:pt idx="996">
                  <c:v>2.9E-4</c:v>
                </c:pt>
                <c:pt idx="997">
                  <c:v>2.5000000000000001E-4</c:v>
                </c:pt>
                <c:pt idx="998">
                  <c:v>3.6999999999999999E-4</c:v>
                </c:pt>
                <c:pt idx="999">
                  <c:v>2.5000000000000001E-4</c:v>
                </c:pt>
                <c:pt idx="1000">
                  <c:v>2.5999999999999998E-4</c:v>
                </c:pt>
                <c:pt idx="1001">
                  <c:v>2.9E-4</c:v>
                </c:pt>
                <c:pt idx="1002">
                  <c:v>2.7E-4</c:v>
                </c:pt>
                <c:pt idx="1003">
                  <c:v>2.5999999999999998E-4</c:v>
                </c:pt>
                <c:pt idx="1004">
                  <c:v>3.2000000000000003E-4</c:v>
                </c:pt>
                <c:pt idx="1005">
                  <c:v>2.5000000000000001E-4</c:v>
                </c:pt>
                <c:pt idx="1006">
                  <c:v>2.3000000000000001E-4</c:v>
                </c:pt>
                <c:pt idx="1007">
                  <c:v>3.2000000000000003E-4</c:v>
                </c:pt>
                <c:pt idx="1008">
                  <c:v>2.5000000000000001E-4</c:v>
                </c:pt>
                <c:pt idx="1009">
                  <c:v>2.7999999999999998E-4</c:v>
                </c:pt>
                <c:pt idx="1010">
                  <c:v>2.2000000000000001E-4</c:v>
                </c:pt>
                <c:pt idx="1011">
                  <c:v>3.2000000000000003E-4</c:v>
                </c:pt>
                <c:pt idx="1012">
                  <c:v>1.9000000000000001E-4</c:v>
                </c:pt>
                <c:pt idx="1013">
                  <c:v>2.4000000000000001E-4</c:v>
                </c:pt>
                <c:pt idx="1014">
                  <c:v>2.5999999999999998E-4</c:v>
                </c:pt>
                <c:pt idx="1015">
                  <c:v>2.5000000000000001E-4</c:v>
                </c:pt>
                <c:pt idx="1016">
                  <c:v>2.7E-4</c:v>
                </c:pt>
                <c:pt idx="1017">
                  <c:v>2.5000000000000001E-4</c:v>
                </c:pt>
                <c:pt idx="1018">
                  <c:v>2.1000000000000001E-4</c:v>
                </c:pt>
                <c:pt idx="1019">
                  <c:v>2.5000000000000001E-4</c:v>
                </c:pt>
                <c:pt idx="1020">
                  <c:v>3.4000000000000002E-4</c:v>
                </c:pt>
                <c:pt idx="1021">
                  <c:v>2.4000000000000001E-4</c:v>
                </c:pt>
                <c:pt idx="1022">
                  <c:v>2.1000000000000001E-4</c:v>
                </c:pt>
                <c:pt idx="1023">
                  <c:v>2.7999999999999998E-4</c:v>
                </c:pt>
                <c:pt idx="1024">
                  <c:v>1.7000000000000001E-4</c:v>
                </c:pt>
                <c:pt idx="1025">
                  <c:v>2.5000000000000001E-4</c:v>
                </c:pt>
                <c:pt idx="1026">
                  <c:v>2.5000000000000001E-4</c:v>
                </c:pt>
                <c:pt idx="1027">
                  <c:v>2.7999999999999998E-4</c:v>
                </c:pt>
                <c:pt idx="1028">
                  <c:v>2.2000000000000001E-4</c:v>
                </c:pt>
                <c:pt idx="1029">
                  <c:v>2.2000000000000001E-4</c:v>
                </c:pt>
                <c:pt idx="1030">
                  <c:v>2.4000000000000001E-4</c:v>
                </c:pt>
                <c:pt idx="1031">
                  <c:v>2.1000000000000001E-4</c:v>
                </c:pt>
                <c:pt idx="1032">
                  <c:v>2.2000000000000001E-4</c:v>
                </c:pt>
                <c:pt idx="1033">
                  <c:v>3.4000000000000002E-4</c:v>
                </c:pt>
                <c:pt idx="1034">
                  <c:v>1.9000000000000001E-4</c:v>
                </c:pt>
                <c:pt idx="1035">
                  <c:v>2.7E-4</c:v>
                </c:pt>
                <c:pt idx="1036">
                  <c:v>1.7000000000000001E-4</c:v>
                </c:pt>
                <c:pt idx="1037">
                  <c:v>1.7000000000000001E-4</c:v>
                </c:pt>
                <c:pt idx="1038">
                  <c:v>3.1E-4</c:v>
                </c:pt>
                <c:pt idx="1039">
                  <c:v>2.3000000000000001E-4</c:v>
                </c:pt>
                <c:pt idx="1040">
                  <c:v>2.4000000000000001E-4</c:v>
                </c:pt>
                <c:pt idx="1041">
                  <c:v>2.3000000000000001E-4</c:v>
                </c:pt>
                <c:pt idx="1042">
                  <c:v>2.0000000000000001E-4</c:v>
                </c:pt>
                <c:pt idx="1043">
                  <c:v>1.7000000000000001E-4</c:v>
                </c:pt>
                <c:pt idx="1044">
                  <c:v>2.1000000000000001E-4</c:v>
                </c:pt>
                <c:pt idx="1045">
                  <c:v>2.5999999999999998E-4</c:v>
                </c:pt>
                <c:pt idx="1046">
                  <c:v>2.2000000000000001E-4</c:v>
                </c:pt>
                <c:pt idx="1047">
                  <c:v>2.0000000000000001E-4</c:v>
                </c:pt>
                <c:pt idx="1048">
                  <c:v>2.5000000000000001E-4</c:v>
                </c:pt>
                <c:pt idx="1049">
                  <c:v>1.7000000000000001E-4</c:v>
                </c:pt>
                <c:pt idx="1050">
                  <c:v>2.7999999999999998E-4</c:v>
                </c:pt>
                <c:pt idx="1051">
                  <c:v>1.8000000000000001E-4</c:v>
                </c:pt>
                <c:pt idx="1052">
                  <c:v>2.2000000000000001E-4</c:v>
                </c:pt>
                <c:pt idx="1053">
                  <c:v>1.7000000000000001E-4</c:v>
                </c:pt>
                <c:pt idx="1054">
                  <c:v>2.2000000000000001E-4</c:v>
                </c:pt>
                <c:pt idx="1055">
                  <c:v>1.7000000000000001E-4</c:v>
                </c:pt>
                <c:pt idx="1056">
                  <c:v>2.5999999999999998E-4</c:v>
                </c:pt>
                <c:pt idx="1057">
                  <c:v>2.4000000000000001E-4</c:v>
                </c:pt>
                <c:pt idx="1058">
                  <c:v>1.7000000000000001E-4</c:v>
                </c:pt>
                <c:pt idx="1059">
                  <c:v>2.2000000000000001E-4</c:v>
                </c:pt>
                <c:pt idx="1060">
                  <c:v>2.1000000000000001E-4</c:v>
                </c:pt>
                <c:pt idx="1061">
                  <c:v>1.8000000000000001E-4</c:v>
                </c:pt>
                <c:pt idx="1062">
                  <c:v>1.9000000000000001E-4</c:v>
                </c:pt>
                <c:pt idx="1063">
                  <c:v>2.4000000000000001E-4</c:v>
                </c:pt>
                <c:pt idx="1064">
                  <c:v>2.0000000000000001E-4</c:v>
                </c:pt>
                <c:pt idx="1065">
                  <c:v>2.2000000000000001E-4</c:v>
                </c:pt>
                <c:pt idx="1066">
                  <c:v>2.2000000000000001E-4</c:v>
                </c:pt>
                <c:pt idx="1067">
                  <c:v>1.6000000000000001E-4</c:v>
                </c:pt>
                <c:pt idx="1068">
                  <c:v>2.1000000000000001E-4</c:v>
                </c:pt>
                <c:pt idx="1071">
                  <c:v>6.832019029648366E-2</c:v>
                </c:pt>
                <c:pt idx="1072">
                  <c:v>1.24062917436019E-2</c:v>
                </c:pt>
                <c:pt idx="1073">
                  <c:v>4.2794840245142041E-3</c:v>
                </c:pt>
                <c:pt idx="1074">
                  <c:v>1.8243530150156555E-3</c:v>
                </c:pt>
                <c:pt idx="1075">
                  <c:v>1.0490367438787363E-3</c:v>
                </c:pt>
                <c:pt idx="1076">
                  <c:v>5.0564142785748363E-4</c:v>
                </c:pt>
                <c:pt idx="1077">
                  <c:v>2.2457104736456267E-4</c:v>
                </c:pt>
                <c:pt idx="1078">
                  <c:v>1.7191243307223121E-4</c:v>
                </c:pt>
                <c:pt idx="1079">
                  <c:v>2.115717137095245E-4</c:v>
                </c:pt>
                <c:pt idx="1080">
                  <c:v>1.552276498673403E-4</c:v>
                </c:pt>
                <c:pt idx="1081">
                  <c:v>1.3113055968097734E-4</c:v>
                </c:pt>
                <c:pt idx="1082">
                  <c:v>1.1491149436180281E-4</c:v>
                </c:pt>
                <c:pt idx="1083">
                  <c:v>1.1259443604358458E-4</c:v>
                </c:pt>
                <c:pt idx="1084">
                  <c:v>1.0604884838197441E-4</c:v>
                </c:pt>
                <c:pt idx="1085">
                  <c:v>7.1548366081873271E-5</c:v>
                </c:pt>
                <c:pt idx="1088">
                  <c:v>6.3447789876201657E-2</c:v>
                </c:pt>
                <c:pt idx="1089">
                  <c:v>2.9955877717421135E-2</c:v>
                </c:pt>
                <c:pt idx="1090">
                  <c:v>1.6154225274121012E-2</c:v>
                </c:pt>
                <c:pt idx="1091">
                  <c:v>9.2423657183568972E-3</c:v>
                </c:pt>
                <c:pt idx="1092">
                  <c:v>5.4097972712597387E-3</c:v>
                </c:pt>
                <c:pt idx="1093">
                  <c:v>2.1462548911873529E-3</c:v>
                </c:pt>
                <c:pt idx="1094">
                  <c:v>1.2415955942479285E-3</c:v>
                </c:pt>
                <c:pt idx="1095">
                  <c:v>4.0716367958914396E-4</c:v>
                </c:pt>
                <c:pt idx="1096">
                  <c:v>3.2422339353552806E-4</c:v>
                </c:pt>
                <c:pt idx="1097">
                  <c:v>1.4965335739517072E-4</c:v>
                </c:pt>
                <c:pt idx="1098">
                  <c:v>5.8440132919505063E-5</c:v>
                </c:pt>
                <c:pt idx="1099">
                  <c:v>3.1496918484818453E-5</c:v>
                </c:pt>
                <c:pt idx="1100">
                  <c:v>1.1639984421548245E-5</c:v>
                </c:pt>
                <c:pt idx="1101">
                  <c:v>4.2979569810894635E-6</c:v>
                </c:pt>
                <c:pt idx="1102">
                  <c:v>2.9772561625083314E-6</c:v>
                </c:pt>
                <c:pt idx="1103">
                  <c:v>2.0927831482124972E-6</c:v>
                </c:pt>
                <c:pt idx="1106">
                  <c:v>6.3447789876201657E-2</c:v>
                </c:pt>
                <c:pt idx="1107">
                  <c:v>2.9955877717421135E-2</c:v>
                </c:pt>
                <c:pt idx="1108">
                  <c:v>1.6154225274121012E-2</c:v>
                </c:pt>
                <c:pt idx="1109">
                  <c:v>9.2423657183568972E-3</c:v>
                </c:pt>
                <c:pt idx="1110">
                  <c:v>5.4097972712597387E-3</c:v>
                </c:pt>
                <c:pt idx="1111">
                  <c:v>2.1462548911873529E-3</c:v>
                </c:pt>
                <c:pt idx="1112">
                  <c:v>1.2415955942479285E-3</c:v>
                </c:pt>
                <c:pt idx="1113">
                  <c:v>4.0716367958914396E-4</c:v>
                </c:pt>
                <c:pt idx="1114">
                  <c:v>3.2422339353552806E-4</c:v>
                </c:pt>
                <c:pt idx="1115">
                  <c:v>1.4965335739517072E-4</c:v>
                </c:pt>
                <c:pt idx="1116">
                  <c:v>5.8440132919505063E-5</c:v>
                </c:pt>
                <c:pt idx="1117">
                  <c:v>3.1496918484818453E-5</c:v>
                </c:pt>
                <c:pt idx="1118">
                  <c:v>1.1639984421548245E-5</c:v>
                </c:pt>
                <c:pt idx="1119">
                  <c:v>4.2979569810894635E-6</c:v>
                </c:pt>
                <c:pt idx="1120">
                  <c:v>2.9772561625083314E-6</c:v>
                </c:pt>
                <c:pt idx="1121">
                  <c:v>2.0927831482124972E-6</c:v>
                </c:pt>
                <c:pt idx="1124">
                  <c:v>0.3</c:v>
                </c:pt>
                <c:pt idx="1125">
                  <c:v>0.1</c:v>
                </c:pt>
                <c:pt idx="1126">
                  <c:v>0.03</c:v>
                </c:pt>
                <c:pt idx="1127">
                  <c:v>0.01</c:v>
                </c:pt>
                <c:pt idx="1128">
                  <c:v>3.0000000000000001E-3</c:v>
                </c:pt>
                <c:pt idx="1129">
                  <c:v>1E-3</c:v>
                </c:pt>
                <c:pt idx="1130">
                  <c:v>3.0000000000000003E-4</c:v>
                </c:pt>
                <c:pt idx="1131">
                  <c:v>1E-4</c:v>
                </c:pt>
                <c:pt idx="1132">
                  <c:v>3.0000000000000004E-5</c:v>
                </c:pt>
                <c:pt idx="1133">
                  <c:v>1.0000000000000001E-5</c:v>
                </c:pt>
                <c:pt idx="1134">
                  <c:v>3.0000000000000005E-6</c:v>
                </c:pt>
                <c:pt idx="1135">
                  <c:v>1.0000000000000002E-6</c:v>
                </c:pt>
                <c:pt idx="1136">
                  <c:v>3.0000000000000004E-7</c:v>
                </c:pt>
                <c:pt idx="1137">
                  <c:v>1.0000000000000002E-7</c:v>
                </c:pt>
                <c:pt idx="1138">
                  <c:v>3.0000000000000004E-8</c:v>
                </c:pt>
                <c:pt idx="1141">
                  <c:v>0.3</c:v>
                </c:pt>
                <c:pt idx="1142">
                  <c:v>0.1</c:v>
                </c:pt>
                <c:pt idx="1143">
                  <c:v>0.03</c:v>
                </c:pt>
                <c:pt idx="1144">
                  <c:v>0.01</c:v>
                </c:pt>
                <c:pt idx="1145">
                  <c:v>3.0000000000000001E-3</c:v>
                </c:pt>
                <c:pt idx="1146">
                  <c:v>1E-3</c:v>
                </c:pt>
                <c:pt idx="1147">
                  <c:v>3.0000000000000003E-4</c:v>
                </c:pt>
                <c:pt idx="1148">
                  <c:v>1E-4</c:v>
                </c:pt>
                <c:pt idx="1149">
                  <c:v>3.0000000000000004E-5</c:v>
                </c:pt>
                <c:pt idx="1150">
                  <c:v>1.0000000000000001E-5</c:v>
                </c:pt>
                <c:pt idx="1151">
                  <c:v>3.0000000000000005E-6</c:v>
                </c:pt>
                <c:pt idx="1152">
                  <c:v>1.0000000000000002E-6</c:v>
                </c:pt>
                <c:pt idx="1153">
                  <c:v>3.0000000000000004E-7</c:v>
                </c:pt>
                <c:pt idx="1154">
                  <c:v>1.0000000000000002E-7</c:v>
                </c:pt>
              </c:numCache>
            </c:numRef>
          </c:xVal>
          <c:yVal>
            <c:numRef>
              <c:f>'RG-Skim delta graphs'!$E$7:$E$1161</c:f>
              <c:numCache>
                <c:formatCode>General</c:formatCode>
                <c:ptCount val="1155"/>
                <c:pt idx="0">
                  <c:v>0.19210389316184318</c:v>
                </c:pt>
                <c:pt idx="1">
                  <c:v>6.0158496983852221E-2</c:v>
                </c:pt>
                <c:pt idx="2">
                  <c:v>4.5908663061420191E-2</c:v>
                </c:pt>
                <c:pt idx="3">
                  <c:v>3.414582845563903E-2</c:v>
                </c:pt>
                <c:pt idx="4">
                  <c:v>2.2382993849857865E-2</c:v>
                </c:pt>
                <c:pt idx="5">
                  <c:v>2.0299291719690915E-2</c:v>
                </c:pt>
                <c:pt idx="6">
                  <c:v>1.5056428295399885E-2</c:v>
                </c:pt>
                <c:pt idx="7">
                  <c:v>1.1359537419297235E-2</c:v>
                </c:pt>
                <c:pt idx="8">
                  <c:v>1.3779320538200787E-2</c:v>
                </c:pt>
                <c:pt idx="9">
                  <c:v>8.8725381026463612E-3</c:v>
                </c:pt>
                <c:pt idx="10">
                  <c:v>1.2636645176496332E-2</c:v>
                </c:pt>
                <c:pt idx="11">
                  <c:v>7.1249169612160167E-3</c:v>
                </c:pt>
                <c:pt idx="12">
                  <c:v>8.8725381026463612E-3</c:v>
                </c:pt>
                <c:pt idx="13">
                  <c:v>4.9067824355544269E-3</c:v>
                </c:pt>
                <c:pt idx="14">
                  <c:v>6.0494577972588824E-3</c:v>
                </c:pt>
                <c:pt idx="15">
                  <c:v>5.0412148310490686E-3</c:v>
                </c:pt>
                <c:pt idx="16">
                  <c:v>3.9657556670919343E-3</c:v>
                </c:pt>
                <c:pt idx="17">
                  <c:v>6.58718737923745E-3</c:v>
                </c:pt>
                <c:pt idx="18">
                  <c:v>3.5624584806080084E-3</c:v>
                </c:pt>
                <c:pt idx="19">
                  <c:v>3.3608098873660459E-3</c:v>
                </c:pt>
                <c:pt idx="20">
                  <c:v>3.7641070738499713E-3</c:v>
                </c:pt>
                <c:pt idx="21">
                  <c:v>3.2263774918714042E-3</c:v>
                </c:pt>
                <c:pt idx="22">
                  <c:v>3.5624584806080084E-3</c:v>
                </c:pt>
                <c:pt idx="23">
                  <c:v>2.1509183279142694E-3</c:v>
                </c:pt>
                <c:pt idx="24">
                  <c:v>3.7641070738499713E-3</c:v>
                </c:pt>
                <c:pt idx="25">
                  <c:v>2.8230803053874787E-3</c:v>
                </c:pt>
                <c:pt idx="26">
                  <c:v>3.1591612941240829E-3</c:v>
                </c:pt>
                <c:pt idx="27">
                  <c:v>1.9492697346723067E-3</c:v>
                </c:pt>
                <c:pt idx="28">
                  <c:v>3.0919450963767621E-3</c:v>
                </c:pt>
                <c:pt idx="29">
                  <c:v>2.2853507234089116E-3</c:v>
                </c:pt>
                <c:pt idx="30">
                  <c:v>3.0919450963767621E-3</c:v>
                </c:pt>
                <c:pt idx="31">
                  <c:v>2.0164859324196273E-3</c:v>
                </c:pt>
                <c:pt idx="32">
                  <c:v>2.6886479098928366E-3</c:v>
                </c:pt>
                <c:pt idx="33">
                  <c:v>1.8820535369249857E-3</c:v>
                </c:pt>
                <c:pt idx="34">
                  <c:v>2.3525669211562324E-3</c:v>
                </c:pt>
                <c:pt idx="35">
                  <c:v>1.6804049436830229E-3</c:v>
                </c:pt>
                <c:pt idx="36">
                  <c:v>2.2181345256615903E-3</c:v>
                </c:pt>
                <c:pt idx="37">
                  <c:v>1.6804049436830229E-3</c:v>
                </c:pt>
                <c:pt idx="38">
                  <c:v>1.7476211414303438E-3</c:v>
                </c:pt>
                <c:pt idx="39">
                  <c:v>1.545972548188381E-3</c:v>
                </c:pt>
                <c:pt idx="40">
                  <c:v>1.7476211414303438E-3</c:v>
                </c:pt>
                <c:pt idx="41">
                  <c:v>1.3443239549464183E-3</c:v>
                </c:pt>
                <c:pt idx="42">
                  <c:v>1.6131887459357021E-3</c:v>
                </c:pt>
                <c:pt idx="43">
                  <c:v>1.4787563504410602E-3</c:v>
                </c:pt>
                <c:pt idx="44">
                  <c:v>1.6804049436830229E-3</c:v>
                </c:pt>
                <c:pt idx="45">
                  <c:v>1.4115401526937394E-3</c:v>
                </c:pt>
                <c:pt idx="46">
                  <c:v>1.2771077571990975E-3</c:v>
                </c:pt>
                <c:pt idx="47">
                  <c:v>1.4115401526937394E-3</c:v>
                </c:pt>
                <c:pt idx="48">
                  <c:v>1.1426753617044558E-3</c:v>
                </c:pt>
                <c:pt idx="49">
                  <c:v>1.4115401526937394E-3</c:v>
                </c:pt>
                <c:pt idx="50">
                  <c:v>1.2771077571990975E-3</c:v>
                </c:pt>
                <c:pt idx="51">
                  <c:v>1.1426753617044558E-3</c:v>
                </c:pt>
                <c:pt idx="52">
                  <c:v>1.3443239549464183E-3</c:v>
                </c:pt>
                <c:pt idx="53">
                  <c:v>1.1426753617044558E-3</c:v>
                </c:pt>
                <c:pt idx="54">
                  <c:v>1.1426753617044558E-3</c:v>
                </c:pt>
                <c:pt idx="55">
                  <c:v>1.2098915594517764E-3</c:v>
                </c:pt>
                <c:pt idx="56">
                  <c:v>1.2098915594517764E-3</c:v>
                </c:pt>
                <c:pt idx="57">
                  <c:v>1.0082429662098137E-3</c:v>
                </c:pt>
                <c:pt idx="58">
                  <c:v>1.2098915594517764E-3</c:v>
                </c:pt>
                <c:pt idx="59">
                  <c:v>1.1426753617044558E-3</c:v>
                </c:pt>
                <c:pt idx="60">
                  <c:v>1.2098915594517764E-3</c:v>
                </c:pt>
                <c:pt idx="61">
                  <c:v>1.0082429662098137E-3</c:v>
                </c:pt>
                <c:pt idx="62">
                  <c:v>1.2771077571990975E-3</c:v>
                </c:pt>
                <c:pt idx="63">
                  <c:v>1.0754591639571347E-3</c:v>
                </c:pt>
                <c:pt idx="64">
                  <c:v>9.4102676846249283E-4</c:v>
                </c:pt>
                <c:pt idx="65">
                  <c:v>8.7381057071517188E-4</c:v>
                </c:pt>
                <c:pt idx="66">
                  <c:v>1.2098915594517764E-3</c:v>
                </c:pt>
                <c:pt idx="67">
                  <c:v>8.7381057071517188E-4</c:v>
                </c:pt>
                <c:pt idx="68">
                  <c:v>8.7381057071517188E-4</c:v>
                </c:pt>
                <c:pt idx="69">
                  <c:v>9.4102676846249283E-4</c:v>
                </c:pt>
                <c:pt idx="70">
                  <c:v>1.1426753617044558E-3</c:v>
                </c:pt>
                <c:pt idx="71">
                  <c:v>8.7381057071517188E-4</c:v>
                </c:pt>
                <c:pt idx="72">
                  <c:v>1.0082429662098137E-3</c:v>
                </c:pt>
                <c:pt idx="73">
                  <c:v>9.4102676846249283E-4</c:v>
                </c:pt>
                <c:pt idx="74">
                  <c:v>1.0082429662098137E-3</c:v>
                </c:pt>
                <c:pt idx="75">
                  <c:v>8.7381057071517188E-4</c:v>
                </c:pt>
                <c:pt idx="76">
                  <c:v>8.7381057071517188E-4</c:v>
                </c:pt>
                <c:pt idx="77">
                  <c:v>8.0659437296785104E-4</c:v>
                </c:pt>
                <c:pt idx="78">
                  <c:v>9.4102676846249283E-4</c:v>
                </c:pt>
                <c:pt idx="79">
                  <c:v>9.4102676846249283E-4</c:v>
                </c:pt>
                <c:pt idx="80">
                  <c:v>8.7381057071517188E-4</c:v>
                </c:pt>
                <c:pt idx="81">
                  <c:v>8.0659437296785104E-4</c:v>
                </c:pt>
                <c:pt idx="82">
                  <c:v>9.4102676846249283E-4</c:v>
                </c:pt>
                <c:pt idx="83">
                  <c:v>6.7216197747320915E-4</c:v>
                </c:pt>
                <c:pt idx="84">
                  <c:v>9.4102676846249283E-4</c:v>
                </c:pt>
                <c:pt idx="85">
                  <c:v>7.393781752205301E-4</c:v>
                </c:pt>
                <c:pt idx="86">
                  <c:v>8.7381057071517188E-4</c:v>
                </c:pt>
                <c:pt idx="87">
                  <c:v>7.393781752205301E-4</c:v>
                </c:pt>
                <c:pt idx="88">
                  <c:v>1.0082429662098137E-3</c:v>
                </c:pt>
                <c:pt idx="89">
                  <c:v>7.393781752205301E-4</c:v>
                </c:pt>
                <c:pt idx="90">
                  <c:v>6.7216197747320915E-4</c:v>
                </c:pt>
                <c:pt idx="91">
                  <c:v>8.0659437296785104E-4</c:v>
                </c:pt>
                <c:pt idx="92">
                  <c:v>6.7216197747320915E-4</c:v>
                </c:pt>
                <c:pt idx="93">
                  <c:v>8.0659437296785104E-4</c:v>
                </c:pt>
                <c:pt idx="94">
                  <c:v>6.7216197747320915E-4</c:v>
                </c:pt>
                <c:pt idx="95">
                  <c:v>8.7381057071517188E-4</c:v>
                </c:pt>
                <c:pt idx="96">
                  <c:v>6.7216197747320915E-4</c:v>
                </c:pt>
                <c:pt idx="97">
                  <c:v>6.7216197747320915E-4</c:v>
                </c:pt>
                <c:pt idx="98">
                  <c:v>6.7216197747320915E-4</c:v>
                </c:pt>
                <c:pt idx="99">
                  <c:v>7.393781752205301E-4</c:v>
                </c:pt>
                <c:pt idx="100">
                  <c:v>6.7216197747320915E-4</c:v>
                </c:pt>
                <c:pt idx="101">
                  <c:v>6.7216197747320915E-4</c:v>
                </c:pt>
                <c:pt idx="102">
                  <c:v>6.049457797258882E-4</c:v>
                </c:pt>
                <c:pt idx="103">
                  <c:v>6.7216197747320915E-4</c:v>
                </c:pt>
                <c:pt idx="104">
                  <c:v>7.393781752205301E-4</c:v>
                </c:pt>
                <c:pt idx="105">
                  <c:v>7.393781752205301E-4</c:v>
                </c:pt>
                <c:pt idx="106">
                  <c:v>6.049457797258882E-4</c:v>
                </c:pt>
                <c:pt idx="107">
                  <c:v>6.7216197747320915E-4</c:v>
                </c:pt>
                <c:pt idx="108">
                  <c:v>6.049457797258882E-4</c:v>
                </c:pt>
                <c:pt idx="109">
                  <c:v>8.0659437296785104E-4</c:v>
                </c:pt>
                <c:pt idx="110">
                  <c:v>6.049457797258882E-4</c:v>
                </c:pt>
                <c:pt idx="111">
                  <c:v>6.049457797258882E-4</c:v>
                </c:pt>
                <c:pt idx="112">
                  <c:v>6.049457797258882E-4</c:v>
                </c:pt>
                <c:pt idx="113">
                  <c:v>6.7216197747320915E-4</c:v>
                </c:pt>
                <c:pt idx="114">
                  <c:v>6.049457797258882E-4</c:v>
                </c:pt>
                <c:pt idx="115">
                  <c:v>6.049457797258882E-4</c:v>
                </c:pt>
                <c:pt idx="116">
                  <c:v>5.3772958197856736E-4</c:v>
                </c:pt>
                <c:pt idx="117">
                  <c:v>6.049457797258882E-4</c:v>
                </c:pt>
                <c:pt idx="118">
                  <c:v>6.7216197747320915E-4</c:v>
                </c:pt>
                <c:pt idx="119">
                  <c:v>6.049457797258882E-4</c:v>
                </c:pt>
                <c:pt idx="120">
                  <c:v>6.049457797258882E-4</c:v>
                </c:pt>
                <c:pt idx="121">
                  <c:v>6.7216197747320915E-4</c:v>
                </c:pt>
                <c:pt idx="122">
                  <c:v>6.049457797258882E-4</c:v>
                </c:pt>
                <c:pt idx="123">
                  <c:v>6.049457797258882E-4</c:v>
                </c:pt>
                <c:pt idx="124">
                  <c:v>6.049457797258882E-4</c:v>
                </c:pt>
                <c:pt idx="125">
                  <c:v>6.049457797258882E-4</c:v>
                </c:pt>
                <c:pt idx="126">
                  <c:v>6.049457797258882E-4</c:v>
                </c:pt>
                <c:pt idx="127">
                  <c:v>5.3772958197856736E-4</c:v>
                </c:pt>
                <c:pt idx="128">
                  <c:v>5.3772958197856736E-4</c:v>
                </c:pt>
                <c:pt idx="129">
                  <c:v>5.3772958197856736E-4</c:v>
                </c:pt>
                <c:pt idx="130">
                  <c:v>6.7216197747320915E-4</c:v>
                </c:pt>
                <c:pt idx="131">
                  <c:v>5.3772958197856736E-4</c:v>
                </c:pt>
                <c:pt idx="132">
                  <c:v>5.3772958197856736E-4</c:v>
                </c:pt>
                <c:pt idx="133">
                  <c:v>6.049457797258882E-4</c:v>
                </c:pt>
                <c:pt idx="134">
                  <c:v>5.3772958197856736E-4</c:v>
                </c:pt>
                <c:pt idx="135">
                  <c:v>6.049457797258882E-4</c:v>
                </c:pt>
                <c:pt idx="136">
                  <c:v>5.3772958197856736E-4</c:v>
                </c:pt>
                <c:pt idx="137">
                  <c:v>6.049457797258882E-4</c:v>
                </c:pt>
                <c:pt idx="138">
                  <c:v>5.3772958197856736E-4</c:v>
                </c:pt>
                <c:pt idx="140">
                  <c:v>0</c:v>
                </c:pt>
                <c:pt idx="141">
                  <c:v>8.1070298635650351E-2</c:v>
                </c:pt>
                <c:pt idx="142">
                  <c:v>2.0982613226133248E-2</c:v>
                </c:pt>
                <c:pt idx="143">
                  <c:v>1.2353258893521554E-2</c:v>
                </c:pt>
                <c:pt idx="144">
                  <c:v>5.5247424339100355E-3</c:v>
                </c:pt>
                <c:pt idx="145">
                  <c:v>3.650567271964153E-3</c:v>
                </c:pt>
                <c:pt idx="146">
                  <c:v>2.9171943825070687E-3</c:v>
                </c:pt>
                <c:pt idx="147">
                  <c:v>2.1838214930499844E-3</c:v>
                </c:pt>
                <c:pt idx="148">
                  <c:v>1.8578779866246138E-3</c:v>
                </c:pt>
                <c:pt idx="149">
                  <c:v>1.5808260061630486E-3</c:v>
                </c:pt>
                <c:pt idx="150">
                  <c:v>1.4423000159322658E-3</c:v>
                </c:pt>
                <c:pt idx="151">
                  <c:v>1.3037740257014832E-3</c:v>
                </c:pt>
                <c:pt idx="152">
                  <c:v>1.3037740257014832E-3</c:v>
                </c:pt>
                <c:pt idx="153">
                  <c:v>1.0511678082218208E-3</c:v>
                </c:pt>
                <c:pt idx="154">
                  <c:v>1.1408022724887978E-3</c:v>
                </c:pt>
                <c:pt idx="155">
                  <c:v>1.0104248699186495E-3</c:v>
                </c:pt>
                <c:pt idx="156">
                  <c:v>9.0449323033040408E-4</c:v>
                </c:pt>
                <c:pt idx="157">
                  <c:v>1.026722045239918E-3</c:v>
                </c:pt>
                <c:pt idx="158">
                  <c:v>7.5781865243898711E-4</c:v>
                </c:pt>
                <c:pt idx="159">
                  <c:v>7.7411582776025565E-4</c:v>
                </c:pt>
                <c:pt idx="160">
                  <c:v>9.0449323033040408E-4</c:v>
                </c:pt>
                <c:pt idx="161">
                  <c:v>6.6818418817201025E-4</c:v>
                </c:pt>
                <c:pt idx="162">
                  <c:v>6.8448136349327868E-4</c:v>
                </c:pt>
                <c:pt idx="163">
                  <c:v>1.0756135712037236E-3</c:v>
                </c:pt>
                <c:pt idx="164">
                  <c:v>5.0521243495932474E-4</c:v>
                </c:pt>
                <c:pt idx="165">
                  <c:v>1.4911915418960714E-3</c:v>
                </c:pt>
                <c:pt idx="166">
                  <c:v>6.3558983752947306E-4</c:v>
                </c:pt>
                <c:pt idx="167">
                  <c:v>9.6968193161547824E-4</c:v>
                </c:pt>
                <c:pt idx="168">
                  <c:v>4.889152596380562E-4</c:v>
                </c:pt>
                <c:pt idx="169">
                  <c:v>1.1408022724887978E-3</c:v>
                </c:pt>
                <c:pt idx="170">
                  <c:v>4.9706384729869058E-4</c:v>
                </c:pt>
                <c:pt idx="171">
                  <c:v>6.6818418817201025E-4</c:v>
                </c:pt>
                <c:pt idx="172">
                  <c:v>3.9113220771044496E-4</c:v>
                </c:pt>
                <c:pt idx="173">
                  <c:v>1.1082079218462607E-3</c:v>
                </c:pt>
                <c:pt idx="174">
                  <c:v>4.7261808431678766E-4</c:v>
                </c:pt>
                <c:pt idx="175">
                  <c:v>8.6375029202723263E-4</c:v>
                </c:pt>
                <c:pt idx="176">
                  <c:v>3.5038926940727361E-4</c:v>
                </c:pt>
                <c:pt idx="177">
                  <c:v>9.1264181799103825E-4</c:v>
                </c:pt>
                <c:pt idx="178">
                  <c:v>4.2372655835298204E-4</c:v>
                </c:pt>
                <c:pt idx="179">
                  <c:v>8.3930452904532982E-4</c:v>
                </c:pt>
                <c:pt idx="180">
                  <c:v>3.4224068174663934E-4</c:v>
                </c:pt>
                <c:pt idx="181">
                  <c:v>4.889152596380562E-4</c:v>
                </c:pt>
                <c:pt idx="182">
                  <c:v>3.259435064253708E-4</c:v>
                </c:pt>
                <c:pt idx="183">
                  <c:v>7.333728894570843E-4</c:v>
                </c:pt>
                <c:pt idx="184">
                  <c:v>3.4224068174663934E-4</c:v>
                </c:pt>
                <c:pt idx="185">
                  <c:v>6.6818418817201025E-4</c:v>
                </c:pt>
                <c:pt idx="186">
                  <c:v>3.0149774344346805E-4</c:v>
                </c:pt>
                <c:pt idx="187">
                  <c:v>6.1929266220820452E-4</c:v>
                </c:pt>
                <c:pt idx="188">
                  <c:v>3.259435064253708E-4</c:v>
                </c:pt>
                <c:pt idx="189">
                  <c:v>5.5410396092313036E-4</c:v>
                </c:pt>
                <c:pt idx="190">
                  <c:v>2.6890339280093091E-4</c:v>
                </c:pt>
                <c:pt idx="191">
                  <c:v>7.7411582776025565E-4</c:v>
                </c:pt>
                <c:pt idx="192">
                  <c:v>3.4224068174663934E-4</c:v>
                </c:pt>
                <c:pt idx="193">
                  <c:v>4.0742938303171356E-4</c:v>
                </c:pt>
                <c:pt idx="194">
                  <c:v>2.6890339280093091E-4</c:v>
                </c:pt>
                <c:pt idx="195">
                  <c:v>6.6003560051137587E-4</c:v>
                </c:pt>
                <c:pt idx="196">
                  <c:v>3.1779491876473653E-4</c:v>
                </c:pt>
                <c:pt idx="197">
                  <c:v>2.5260621747966237E-4</c:v>
                </c:pt>
                <c:pt idx="198">
                  <c:v>3.259435064253708E-4</c:v>
                </c:pt>
                <c:pt idx="199">
                  <c:v>2.5260621747966237E-4</c:v>
                </c:pt>
                <c:pt idx="200">
                  <c:v>3.9113220771044496E-4</c:v>
                </c:pt>
                <c:pt idx="201">
                  <c:v>2.444576298190281E-4</c:v>
                </c:pt>
                <c:pt idx="202">
                  <c:v>3.5853785706790794E-4</c:v>
                </c:pt>
                <c:pt idx="203">
                  <c:v>2.2816045449775956E-4</c:v>
                </c:pt>
                <c:pt idx="204">
                  <c:v>4.1557797069234783E-4</c:v>
                </c:pt>
                <c:pt idx="205">
                  <c:v>2.6075480514029664E-4</c:v>
                </c:pt>
                <c:pt idx="206">
                  <c:v>4.8076667197742193E-4</c:v>
                </c:pt>
                <c:pt idx="207">
                  <c:v>2.444576298190281E-4</c:v>
                </c:pt>
                <c:pt idx="208">
                  <c:v>4.4002373367425064E-4</c:v>
                </c:pt>
                <c:pt idx="209">
                  <c:v>2.2816045449775956E-4</c:v>
                </c:pt>
                <c:pt idx="210">
                  <c:v>4.2372655835298204E-4</c:v>
                </c:pt>
                <c:pt idx="211">
                  <c:v>2.6075480514029664E-4</c:v>
                </c:pt>
                <c:pt idx="212">
                  <c:v>2.444576298190281E-4</c:v>
                </c:pt>
                <c:pt idx="213">
                  <c:v>2.444576298190281E-4</c:v>
                </c:pt>
                <c:pt idx="214">
                  <c:v>4.4817232133488485E-4</c:v>
                </c:pt>
                <c:pt idx="215">
                  <c:v>2.444576298190281E-4</c:v>
                </c:pt>
                <c:pt idx="216">
                  <c:v>2.6890339280093091E-4</c:v>
                </c:pt>
                <c:pt idx="217">
                  <c:v>2.3630904215839383E-4</c:v>
                </c:pt>
                <c:pt idx="218">
                  <c:v>2.6075480514029664E-4</c:v>
                </c:pt>
                <c:pt idx="219">
                  <c:v>2.6890339280093091E-4</c:v>
                </c:pt>
                <c:pt idx="220">
                  <c:v>2.6890339280093091E-4</c:v>
                </c:pt>
                <c:pt idx="221">
                  <c:v>2.1186327917649102E-4</c:v>
                </c:pt>
                <c:pt idx="222">
                  <c:v>2.1186327917649102E-4</c:v>
                </c:pt>
                <c:pt idx="223">
                  <c:v>3.5038926940727361E-4</c:v>
                </c:pt>
                <c:pt idx="224">
                  <c:v>2.3630904215839383E-4</c:v>
                </c:pt>
                <c:pt idx="225">
                  <c:v>3.5853785706790794E-4</c:v>
                </c:pt>
                <c:pt idx="226">
                  <c:v>2.0371469151585678E-4</c:v>
                </c:pt>
                <c:pt idx="227">
                  <c:v>2.8520056812219945E-4</c:v>
                </c:pt>
                <c:pt idx="228">
                  <c:v>2.2816045449775956E-4</c:v>
                </c:pt>
                <c:pt idx="229">
                  <c:v>2.1186327917649102E-4</c:v>
                </c:pt>
                <c:pt idx="230">
                  <c:v>2.2816045449775956E-4</c:v>
                </c:pt>
                <c:pt idx="231">
                  <c:v>1.8741751619458821E-4</c:v>
                </c:pt>
                <c:pt idx="232">
                  <c:v>3.5853785706790794E-4</c:v>
                </c:pt>
                <c:pt idx="233">
                  <c:v>2.2816045449775956E-4</c:v>
                </c:pt>
                <c:pt idx="234">
                  <c:v>2.1186327917649102E-4</c:v>
                </c:pt>
                <c:pt idx="235">
                  <c:v>2.1186327917649102E-4</c:v>
                </c:pt>
                <c:pt idx="236">
                  <c:v>4.0742938303171356E-4</c:v>
                </c:pt>
                <c:pt idx="237">
                  <c:v>2.2001186683712532E-4</c:v>
                </c:pt>
                <c:pt idx="238">
                  <c:v>2.2001186683712532E-4</c:v>
                </c:pt>
                <c:pt idx="239">
                  <c:v>1.9556610385522248E-4</c:v>
                </c:pt>
                <c:pt idx="240">
                  <c:v>2.6075480514029664E-4</c:v>
                </c:pt>
                <c:pt idx="241">
                  <c:v>1.9556610385522248E-4</c:v>
                </c:pt>
                <c:pt idx="242">
                  <c:v>2.8520056812219945E-4</c:v>
                </c:pt>
                <c:pt idx="243">
                  <c:v>1.7112034087331967E-4</c:v>
                </c:pt>
                <c:pt idx="244">
                  <c:v>2.2001186683712532E-4</c:v>
                </c:pt>
                <c:pt idx="245">
                  <c:v>1.8741751619458821E-4</c:v>
                </c:pt>
                <c:pt idx="246">
                  <c:v>3.4224068174663934E-4</c:v>
                </c:pt>
                <c:pt idx="247">
                  <c:v>2.2001186683712532E-4</c:v>
                </c:pt>
                <c:pt idx="248">
                  <c:v>1.9556610385522248E-4</c:v>
                </c:pt>
                <c:pt idx="249">
                  <c:v>2.2816045449775956E-4</c:v>
                </c:pt>
                <c:pt idx="250">
                  <c:v>2.1186327917649102E-4</c:v>
                </c:pt>
                <c:pt idx="251">
                  <c:v>1.9556610385522248E-4</c:v>
                </c:pt>
                <c:pt idx="252">
                  <c:v>2.0371469151585678E-4</c:v>
                </c:pt>
                <c:pt idx="253">
                  <c:v>2.0371469151585678E-4</c:v>
                </c:pt>
                <c:pt idx="254">
                  <c:v>2.1186327917649102E-4</c:v>
                </c:pt>
                <c:pt idx="255">
                  <c:v>2.0371469151585678E-4</c:v>
                </c:pt>
                <c:pt idx="256">
                  <c:v>2.1186327917649102E-4</c:v>
                </c:pt>
                <c:pt idx="257">
                  <c:v>1.7926892853395397E-4</c:v>
                </c:pt>
                <c:pt idx="258">
                  <c:v>3.0149774344346805E-4</c:v>
                </c:pt>
                <c:pt idx="259">
                  <c:v>1.9556610385522248E-4</c:v>
                </c:pt>
                <c:pt idx="260">
                  <c:v>1.9556610385522248E-4</c:v>
                </c:pt>
                <c:pt idx="261">
                  <c:v>1.7926892853395397E-4</c:v>
                </c:pt>
                <c:pt idx="262">
                  <c:v>1.8741751619458821E-4</c:v>
                </c:pt>
                <c:pt idx="263">
                  <c:v>1.9556610385522248E-4</c:v>
                </c:pt>
                <c:pt idx="264">
                  <c:v>1.7926892853395397E-4</c:v>
                </c:pt>
                <c:pt idx="265">
                  <c:v>2.1186327917649102E-4</c:v>
                </c:pt>
                <c:pt idx="266">
                  <c:v>1.629717532126854E-4</c:v>
                </c:pt>
                <c:pt idx="267">
                  <c:v>2.2816045449775956E-4</c:v>
                </c:pt>
                <c:pt idx="268">
                  <c:v>1.7112034087331967E-4</c:v>
                </c:pt>
                <c:pt idx="269">
                  <c:v>2.6890339280093091E-4</c:v>
                </c:pt>
                <c:pt idx="270">
                  <c:v>1.7926892853395397E-4</c:v>
                </c:pt>
                <c:pt idx="271">
                  <c:v>1.8741751619458821E-4</c:v>
                </c:pt>
                <c:pt idx="272">
                  <c:v>1.629717532126854E-4</c:v>
                </c:pt>
                <c:pt idx="273">
                  <c:v>2.3630904215839383E-4</c:v>
                </c:pt>
                <c:pt idx="274">
                  <c:v>1.629717532126854E-4</c:v>
                </c:pt>
                <c:pt idx="275">
                  <c:v>1.629717532126854E-4</c:v>
                </c:pt>
                <c:pt idx="276">
                  <c:v>2.0371469151585678E-4</c:v>
                </c:pt>
                <c:pt idx="277">
                  <c:v>1.7926892853395397E-4</c:v>
                </c:pt>
                <c:pt idx="278">
                  <c:v>1.8741751619458821E-4</c:v>
                </c:pt>
                <c:pt idx="279">
                  <c:v>1.629717532126854E-4</c:v>
                </c:pt>
                <c:pt idx="280">
                  <c:v>1.7112034087331967E-4</c:v>
                </c:pt>
                <c:pt idx="281">
                  <c:v>1.7926892853395397E-4</c:v>
                </c:pt>
                <c:pt idx="282">
                  <c:v>1.7112034087331967E-4</c:v>
                </c:pt>
                <c:pt idx="283">
                  <c:v>2.3630904215839383E-4</c:v>
                </c:pt>
                <c:pt idx="284">
                  <c:v>1.7112034087331967E-4</c:v>
                </c:pt>
                <c:pt idx="285">
                  <c:v>1.9556610385522248E-4</c:v>
                </c:pt>
                <c:pt idx="286">
                  <c:v>1.629717532126854E-4</c:v>
                </c:pt>
                <c:pt idx="287">
                  <c:v>2.1186327917649102E-4</c:v>
                </c:pt>
                <c:pt idx="288">
                  <c:v>1.629717532126854E-4</c:v>
                </c:pt>
                <c:pt idx="289">
                  <c:v>1.7926892853395397E-4</c:v>
                </c:pt>
                <c:pt idx="290">
                  <c:v>1.8741751619458821E-4</c:v>
                </c:pt>
                <c:pt idx="291">
                  <c:v>1.5482316555205113E-4</c:v>
                </c:pt>
                <c:pt idx="292">
                  <c:v>2.5260621747966237E-4</c:v>
                </c:pt>
                <c:pt idx="293">
                  <c:v>1.7112034087331967E-4</c:v>
                </c:pt>
                <c:pt idx="295">
                  <c:v>0</c:v>
                </c:pt>
                <c:pt idx="296">
                  <c:v>7.3655509491514268E-2</c:v>
                </c:pt>
                <c:pt idx="297">
                  <c:v>2.4681787812816242E-2</c:v>
                </c:pt>
                <c:pt idx="298">
                  <c:v>1.1083951008533219E-2</c:v>
                </c:pt>
                <c:pt idx="299">
                  <c:v>5.6528822305496884E-3</c:v>
                </c:pt>
                <c:pt idx="300">
                  <c:v>4.5975879259167506E-3</c:v>
                </c:pt>
                <c:pt idx="301">
                  <c:v>2.6684830505686406E-3</c:v>
                </c:pt>
                <c:pt idx="302">
                  <c:v>4.0733015834876476E-3</c:v>
                </c:pt>
                <c:pt idx="303">
                  <c:v>2.1845264267879301E-3</c:v>
                </c:pt>
                <c:pt idx="304">
                  <c:v>2.0097643126448955E-3</c:v>
                </c:pt>
                <c:pt idx="305">
                  <c:v>1.3376023351716862E-3</c:v>
                </c:pt>
                <c:pt idx="306">
                  <c:v>1.0351294453087422E-3</c:v>
                </c:pt>
                <c:pt idx="307">
                  <c:v>1.6736833239082908E-3</c:v>
                </c:pt>
                <c:pt idx="308">
                  <c:v>9.4774838823722491E-4</c:v>
                </c:pt>
                <c:pt idx="309">
                  <c:v>1.3308807153969543E-3</c:v>
                </c:pt>
                <c:pt idx="310">
                  <c:v>8.0659437296785104E-4</c:v>
                </c:pt>
                <c:pt idx="311">
                  <c:v>8.2003761251731521E-4</c:v>
                </c:pt>
                <c:pt idx="312">
                  <c:v>7.2593493567106593E-4</c:v>
                </c:pt>
                <c:pt idx="313">
                  <c:v>7.9315113341838677E-4</c:v>
                </c:pt>
                <c:pt idx="314">
                  <c:v>6.519971181490129E-4</c:v>
                </c:pt>
                <c:pt idx="315">
                  <c:v>6.452754983742807E-4</c:v>
                </c:pt>
                <c:pt idx="316">
                  <c:v>7.9315113341838677E-4</c:v>
                </c:pt>
                <c:pt idx="317">
                  <c:v>5.7133768085222789E-4</c:v>
                </c:pt>
                <c:pt idx="318">
                  <c:v>5.1084310287963892E-4</c:v>
                </c:pt>
                <c:pt idx="319">
                  <c:v>5.5117282152803153E-4</c:v>
                </c:pt>
                <c:pt idx="320">
                  <c:v>5.2428634242910309E-4</c:v>
                </c:pt>
                <c:pt idx="321">
                  <c:v>4.7723500400597855E-4</c:v>
                </c:pt>
                <c:pt idx="322">
                  <c:v>6.049457797258882E-4</c:v>
                </c:pt>
                <c:pt idx="323">
                  <c:v>4.6379176445651433E-4</c:v>
                </c:pt>
                <c:pt idx="324">
                  <c:v>4.6379176445651433E-4</c:v>
                </c:pt>
                <c:pt idx="325">
                  <c:v>3.6968908761026505E-4</c:v>
                </c:pt>
                <c:pt idx="326">
                  <c:v>4.0329718648392552E-4</c:v>
                </c:pt>
                <c:pt idx="327">
                  <c:v>4.5034852490705016E-4</c:v>
                </c:pt>
                <c:pt idx="328">
                  <c:v>4.1001880625865761E-4</c:v>
                </c:pt>
                <c:pt idx="329">
                  <c:v>3.5624584806080088E-4</c:v>
                </c:pt>
                <c:pt idx="330">
                  <c:v>4.0329718648392552E-4</c:v>
                </c:pt>
                <c:pt idx="332">
                  <c:v>0</c:v>
                </c:pt>
                <c:pt idx="333">
                  <c:v>0.43615097573959977</c:v>
                </c:pt>
                <c:pt idx="334">
                  <c:v>0.16270113297951258</c:v>
                </c:pt>
                <c:pt idx="335">
                  <c:v>0.1010782370692682</c:v>
                </c:pt>
                <c:pt idx="336">
                  <c:v>9.1956210944109565E-2</c:v>
                </c:pt>
                <c:pt idx="337">
                  <c:v>7.6791897216006669E-2</c:v>
                </c:pt>
                <c:pt idx="338">
                  <c:v>6.8626136933362072E-2</c:v>
                </c:pt>
                <c:pt idx="339">
                  <c:v>6.7327677921713083E-2</c:v>
                </c:pt>
                <c:pt idx="340">
                  <c:v>4.8802371011832824E-2</c:v>
                </c:pt>
                <c:pt idx="341">
                  <c:v>4.9458631884146398E-2</c:v>
                </c:pt>
                <c:pt idx="342">
                  <c:v>3.7022488353804214E-2</c:v>
                </c:pt>
                <c:pt idx="343">
                  <c:v>4.1485062285536507E-2</c:v>
                </c:pt>
                <c:pt idx="344">
                  <c:v>2.7736397010567175E-2</c:v>
                </c:pt>
                <c:pt idx="345">
                  <c:v>3.0717696401934544E-2</c:v>
                </c:pt>
                <c:pt idx="346">
                  <c:v>2.3822269664982656E-2</c:v>
                </c:pt>
                <c:pt idx="347">
                  <c:v>2.5101978365994121E-2</c:v>
                </c:pt>
                <c:pt idx="348">
                  <c:v>2.1347228660828617E-2</c:v>
                </c:pt>
                <c:pt idx="349">
                  <c:v>2.1380041704444293E-2</c:v>
                </c:pt>
                <c:pt idx="350">
                  <c:v>1.7719043552466437E-2</c:v>
                </c:pt>
                <c:pt idx="351">
                  <c:v>1.7700293241828906E-2</c:v>
                </c:pt>
                <c:pt idx="352">
                  <c:v>1.6392459074861147E-2</c:v>
                </c:pt>
                <c:pt idx="353">
                  <c:v>1.5609633605744244E-2</c:v>
                </c:pt>
                <c:pt idx="354">
                  <c:v>1.470493111748339E-2</c:v>
                </c:pt>
                <c:pt idx="355">
                  <c:v>1.3547099435615875E-2</c:v>
                </c:pt>
                <c:pt idx="356">
                  <c:v>1.3068966514358843E-2</c:v>
                </c:pt>
                <c:pt idx="357">
                  <c:v>1.2061137317591572E-2</c:v>
                </c:pt>
                <c:pt idx="358">
                  <c:v>1.2183014336735524E-2</c:v>
                </c:pt>
                <c:pt idx="359">
                  <c:v>1.0200168986816659E-2</c:v>
                </c:pt>
                <c:pt idx="360">
                  <c:v>1.2487706884595396E-2</c:v>
                </c:pt>
                <c:pt idx="361">
                  <c:v>9.7689118421534545E-3</c:v>
                </c:pt>
                <c:pt idx="362">
                  <c:v>9.6329720900313574E-3</c:v>
                </c:pt>
                <c:pt idx="363">
                  <c:v>7.9173186666973046E-3</c:v>
                </c:pt>
                <c:pt idx="364">
                  <c:v>8.8642093538926024E-3</c:v>
                </c:pt>
                <c:pt idx="365">
                  <c:v>7.7766913369158256E-3</c:v>
                </c:pt>
                <c:pt idx="366">
                  <c:v>8.6860814028360614E-3</c:v>
                </c:pt>
                <c:pt idx="367">
                  <c:v>7.0923049986459574E-3</c:v>
                </c:pt>
                <c:pt idx="368">
                  <c:v>8.2313863698759444E-3</c:v>
                </c:pt>
                <c:pt idx="369">
                  <c:v>6.6610478539827541E-3</c:v>
                </c:pt>
                <c:pt idx="370">
                  <c:v>6.9891782901395404E-3</c:v>
                </c:pt>
                <c:pt idx="371">
                  <c:v>5.8829099625252327E-3</c:v>
                </c:pt>
                <c:pt idx="372">
                  <c:v>7.214182017789908E-3</c:v>
                </c:pt>
                <c:pt idx="373">
                  <c:v>6.0610379135817736E-3</c:v>
                </c:pt>
                <c:pt idx="374">
                  <c:v>6.8579261156768261E-3</c:v>
                </c:pt>
                <c:pt idx="375">
                  <c:v>5.2594621338273393E-3</c:v>
                </c:pt>
                <c:pt idx="376">
                  <c:v>8.4001391656137198E-3</c:v>
                </c:pt>
                <c:pt idx="377">
                  <c:v>5.6063428806216566E-3</c:v>
                </c:pt>
                <c:pt idx="378">
                  <c:v>5.7422826327437528E-3</c:v>
                </c:pt>
                <c:pt idx="379">
                  <c:v>4.7953919455484568E-3</c:v>
                </c:pt>
                <c:pt idx="380">
                  <c:v>7.3735596582089171E-3</c:v>
                </c:pt>
                <c:pt idx="381">
                  <c:v>4.5000745530073497E-3</c:v>
                </c:pt>
                <c:pt idx="382">
                  <c:v>5.1844608912772171E-3</c:v>
                </c:pt>
                <c:pt idx="383">
                  <c:v>4.0922552966410584E-3</c:v>
                </c:pt>
                <c:pt idx="384">
                  <c:v>4.575075795557472E-3</c:v>
                </c:pt>
                <c:pt idx="385">
                  <c:v>3.9891285881346397E-3</c:v>
                </c:pt>
                <c:pt idx="386">
                  <c:v>3.9328776562220485E-3</c:v>
                </c:pt>
                <c:pt idx="387">
                  <c:v>3.717249083890446E-3</c:v>
                </c:pt>
                <c:pt idx="388">
                  <c:v>4.1719441168505634E-3</c:v>
                </c:pt>
                <c:pt idx="389">
                  <c:v>3.6094347977246449E-3</c:v>
                </c:pt>
                <c:pt idx="390">
                  <c:v>4.4110105774790792E-3</c:v>
                </c:pt>
                <c:pt idx="391">
                  <c:v>3.5859969094277316E-3</c:v>
                </c:pt>
                <c:pt idx="392">
                  <c:v>4.4906993976885842E-3</c:v>
                </c:pt>
                <c:pt idx="393">
                  <c:v>3.2484913179521803E-3</c:v>
                </c:pt>
                <c:pt idx="394">
                  <c:v>3.8485012583531607E-3</c:v>
                </c:pt>
                <c:pt idx="395">
                  <c:v>3.2578664732709462E-3</c:v>
                </c:pt>
                <c:pt idx="396">
                  <c:v>4.5375751742824108E-3</c:v>
                </c:pt>
                <c:pt idx="397">
                  <c:v>3.3563056041179813E-3</c:v>
                </c:pt>
                <c:pt idx="398">
                  <c:v>3.5063080892182266E-3</c:v>
                </c:pt>
                <c:pt idx="399">
                  <c:v>2.9484863477516905E-3</c:v>
                </c:pt>
                <c:pt idx="400">
                  <c:v>3.3188049828429202E-3</c:v>
                </c:pt>
                <c:pt idx="401">
                  <c:v>3.065675789236257E-3</c:v>
                </c:pt>
                <c:pt idx="402">
                  <c:v>3.5438087104932878E-3</c:v>
                </c:pt>
                <c:pt idx="403">
                  <c:v>2.7141074647825578E-3</c:v>
                </c:pt>
                <c:pt idx="404">
                  <c:v>3.8297509477156293E-3</c:v>
                </c:pt>
                <c:pt idx="405">
                  <c:v>2.7000447318044096E-3</c:v>
                </c:pt>
                <c:pt idx="406">
                  <c:v>2.8500472169046549E-3</c:v>
                </c:pt>
                <c:pt idx="407">
                  <c:v>2.5219167807478686E-3</c:v>
                </c:pt>
                <c:pt idx="408">
                  <c:v>2.5828552903198435E-3</c:v>
                </c:pt>
                <c:pt idx="409">
                  <c:v>2.601605600957374E-3</c:v>
                </c:pt>
                <c:pt idx="410">
                  <c:v>2.5406670913853992E-3</c:v>
                </c:pt>
                <c:pt idx="411">
                  <c:v>2.6578565328699657E-3</c:v>
                </c:pt>
                <c:pt idx="412">
                  <c:v>2.2312869658661443E-3</c:v>
                </c:pt>
                <c:pt idx="413">
                  <c:v>2.7516080860576189E-3</c:v>
                </c:pt>
                <c:pt idx="414">
                  <c:v>2.1609733009754044E-3</c:v>
                </c:pt>
                <c:pt idx="415">
                  <c:v>3.3000546722053901E-3</c:v>
                </c:pt>
                <c:pt idx="416">
                  <c:v>2.3016006307568838E-3</c:v>
                </c:pt>
                <c:pt idx="417">
                  <c:v>2.8547347945640377E-3</c:v>
                </c:pt>
                <c:pt idx="418">
                  <c:v>2.2265993882067616E-3</c:v>
                </c:pt>
                <c:pt idx="419">
                  <c:v>3.2203658519958842E-3</c:v>
                </c:pt>
                <c:pt idx="420">
                  <c:v>2.1656608786347867E-3</c:v>
                </c:pt>
                <c:pt idx="421">
                  <c:v>3.0281751679611959E-3</c:v>
                </c:pt>
                <c:pt idx="422">
                  <c:v>2.1328478350191083E-3</c:v>
                </c:pt>
                <c:pt idx="423">
                  <c:v>2.7609832413763844E-3</c:v>
                </c:pt>
                <c:pt idx="424">
                  <c:v>2.0906596360846645E-3</c:v>
                </c:pt>
                <c:pt idx="425">
                  <c:v>2.1750360339535522E-3</c:v>
                </c:pt>
                <c:pt idx="426">
                  <c:v>1.8281552871592358E-3</c:v>
                </c:pt>
                <c:pt idx="427">
                  <c:v>1.9875329275782462E-3</c:v>
                </c:pt>
                <c:pt idx="428">
                  <c:v>2.2312869658661443E-3</c:v>
                </c:pt>
                <c:pt idx="429">
                  <c:v>1.9265944180062713E-3</c:v>
                </c:pt>
                <c:pt idx="430">
                  <c:v>2.5031664701103385E-3</c:v>
                </c:pt>
                <c:pt idx="431">
                  <c:v>1.903156529709358E-3</c:v>
                </c:pt>
                <c:pt idx="432">
                  <c:v>2.4328528052195986E-3</c:v>
                </c:pt>
                <c:pt idx="433">
                  <c:v>1.8047173988623225E-3</c:v>
                </c:pt>
                <c:pt idx="434">
                  <c:v>1.8094049765217052E-3</c:v>
                </c:pt>
                <c:pt idx="435">
                  <c:v>2.10003479140343E-3</c:v>
                </c:pt>
                <c:pt idx="436">
                  <c:v>1.701590690355904E-3</c:v>
                </c:pt>
                <c:pt idx="437">
                  <c:v>2.2641000094818227E-3</c:v>
                </c:pt>
                <c:pt idx="438">
                  <c:v>1.7203410009934347E-3</c:v>
                </c:pt>
                <c:pt idx="439">
                  <c:v>2.0531590148096033E-3</c:v>
                </c:pt>
                <c:pt idx="440">
                  <c:v>1.5844012488713374E-3</c:v>
                </c:pt>
                <c:pt idx="441">
                  <c:v>2.4422279605383636E-3</c:v>
                </c:pt>
                <c:pt idx="442">
                  <c:v>1.6828403797183734E-3</c:v>
                </c:pt>
                <c:pt idx="443">
                  <c:v>2.0437838594908378E-3</c:v>
                </c:pt>
                <c:pt idx="444">
                  <c:v>1.4672118073867713E-3</c:v>
                </c:pt>
                <c:pt idx="445">
                  <c:v>1.6687776467402254E-3</c:v>
                </c:pt>
                <c:pt idx="446">
                  <c:v>1.715653423334052E-3</c:v>
                </c:pt>
                <c:pt idx="447">
                  <c:v>1.4672118073867713E-3</c:v>
                </c:pt>
                <c:pt idx="448">
                  <c:v>2.2687875871412054E-3</c:v>
                </c:pt>
                <c:pt idx="449">
                  <c:v>1.6875279573777559E-3</c:v>
                </c:pt>
                <c:pt idx="450">
                  <c:v>1.7250285786528173E-3</c:v>
                </c:pt>
                <c:pt idx="451">
                  <c:v>1.4765869627055366E-3</c:v>
                </c:pt>
                <c:pt idx="452">
                  <c:v>1.6640900690808426E-3</c:v>
                </c:pt>
                <c:pt idx="453">
                  <c:v>1.3968981424960314E-3</c:v>
                </c:pt>
                <c:pt idx="454">
                  <c:v>1.8562807531155318E-3</c:v>
                </c:pt>
                <c:pt idx="455">
                  <c:v>1.4156484531335622E-3</c:v>
                </c:pt>
                <c:pt idx="456">
                  <c:v>1.7625291999278786E-3</c:v>
                </c:pt>
                <c:pt idx="457">
                  <c:v>1.3172093222865262E-3</c:v>
                </c:pt>
                <c:pt idx="458">
                  <c:v>1.4390863414304755E-3</c:v>
                </c:pt>
                <c:pt idx="459">
                  <c:v>1.2984590116489956E-3</c:v>
                </c:pt>
                <c:pt idx="460">
                  <c:v>1.4062732978147967E-3</c:v>
                </c:pt>
                <c:pt idx="461">
                  <c:v>1.6359646031245468E-3</c:v>
                </c:pt>
                <c:pt idx="462">
                  <c:v>1.3547099435615875E-3</c:v>
                </c:pt>
                <c:pt idx="463">
                  <c:v>1.650027336102695E-3</c:v>
                </c:pt>
                <c:pt idx="464">
                  <c:v>1.2328329244176385E-3</c:v>
                </c:pt>
                <c:pt idx="465">
                  <c:v>1.5281503169587457E-3</c:v>
                </c:pt>
                <c:pt idx="466">
                  <c:v>1.2328329244176385E-3</c:v>
                </c:pt>
                <c:pt idx="467">
                  <c:v>1.4906496956836846E-3</c:v>
                </c:pt>
                <c:pt idx="468">
                  <c:v>1.3593975212209703E-3</c:v>
                </c:pt>
                <c:pt idx="469">
                  <c:v>1.2937714339896129E-3</c:v>
                </c:pt>
                <c:pt idx="470">
                  <c:v>1.3125217446271437E-3</c:v>
                </c:pt>
                <c:pt idx="471">
                  <c:v>1.5187751616399805E-3</c:v>
                </c:pt>
                <c:pt idx="472">
                  <c:v>1.2000198808019599E-3</c:v>
                </c:pt>
                <c:pt idx="473">
                  <c:v>1.4531490744086233E-3</c:v>
                </c:pt>
                <c:pt idx="474">
                  <c:v>1.1390813712299852E-3</c:v>
                </c:pt>
                <c:pt idx="475">
                  <c:v>1.2328329244176385E-3</c:v>
                </c:pt>
                <c:pt idx="476">
                  <c:v>1.1015807499549241E-3</c:v>
                </c:pt>
                <c:pt idx="477">
                  <c:v>1.2797087010114651E-3</c:v>
                </c:pt>
                <c:pt idx="478">
                  <c:v>1.0406422403829497E-3</c:v>
                </c:pt>
                <c:pt idx="479">
                  <c:v>1.2422080797364037E-3</c:v>
                </c:pt>
                <c:pt idx="480">
                  <c:v>1.143768948889368E-3</c:v>
                </c:pt>
                <c:pt idx="481">
                  <c:v>1.1812695701644293E-3</c:v>
                </c:pt>
                <c:pt idx="482">
                  <c:v>1.2656459680333171E-3</c:v>
                </c:pt>
                <c:pt idx="483">
                  <c:v>1.2656459680333171E-3</c:v>
                </c:pt>
                <c:pt idx="484">
                  <c:v>1.2047074584613426E-3</c:v>
                </c:pt>
                <c:pt idx="485">
                  <c:v>1.2093950361207252E-3</c:v>
                </c:pt>
                <c:pt idx="486">
                  <c:v>1.0406422403829497E-3</c:v>
                </c:pt>
                <c:pt idx="487">
                  <c:v>1.2609583903739343E-3</c:v>
                </c:pt>
                <c:pt idx="488">
                  <c:v>1.1156434829330722E-3</c:v>
                </c:pt>
                <c:pt idx="489">
                  <c:v>1.1343937935706027E-3</c:v>
                </c:pt>
                <c:pt idx="490">
                  <c:v>1.0687677063392455E-3</c:v>
                </c:pt>
                <c:pt idx="491">
                  <c:v>9.7032857549220978E-4</c:v>
                </c:pt>
                <c:pt idx="492">
                  <c:v>1.1156434829330722E-3</c:v>
                </c:pt>
                <c:pt idx="493">
                  <c:v>9.2814037655776591E-4</c:v>
                </c:pt>
                <c:pt idx="494">
                  <c:v>1.1203310605924547E-3</c:v>
                </c:pt>
                <c:pt idx="495">
                  <c:v>1.0078291967672709E-3</c:v>
                </c:pt>
                <c:pt idx="496">
                  <c:v>1.1343937935706027E-3</c:v>
                </c:pt>
                <c:pt idx="497">
                  <c:v>9.6564099783282714E-4</c:v>
                </c:pt>
                <c:pt idx="498">
                  <c:v>1.1250186382518374E-3</c:v>
                </c:pt>
                <c:pt idx="499">
                  <c:v>1.035954662723567E-3</c:v>
                </c:pt>
                <c:pt idx="500">
                  <c:v>1.035954662723567E-3</c:v>
                </c:pt>
                <c:pt idx="501">
                  <c:v>8.9532733294208722E-4</c:v>
                </c:pt>
                <c:pt idx="502">
                  <c:v>9.1876522123900053E-4</c:v>
                </c:pt>
                <c:pt idx="503">
                  <c:v>9.609534201734445E-4</c:v>
                </c:pt>
                <c:pt idx="504">
                  <c:v>1.1109559052736894E-3</c:v>
                </c:pt>
                <c:pt idx="505">
                  <c:v>8.3438882337011269E-4</c:v>
                </c:pt>
                <c:pt idx="506">
                  <c:v>1.1812695701644293E-3</c:v>
                </c:pt>
                <c:pt idx="507">
                  <c:v>1.2281453467582559E-3</c:v>
                </c:pt>
                <c:pt idx="508">
                  <c:v>1.0312670850641842E-3</c:v>
                </c:pt>
                <c:pt idx="509">
                  <c:v>1.0125167744266536E-3</c:v>
                </c:pt>
                <c:pt idx="510">
                  <c:v>1.0218919297454189E-3</c:v>
                </c:pt>
                <c:pt idx="511">
                  <c:v>9.8439130847035781E-4</c:v>
                </c:pt>
                <c:pt idx="512">
                  <c:v>8.7657702230455666E-4</c:v>
                </c:pt>
                <c:pt idx="513">
                  <c:v>1.0172043520860364E-3</c:v>
                </c:pt>
                <c:pt idx="514">
                  <c:v>9.8439130847035781E-4</c:v>
                </c:pt>
                <c:pt idx="515">
                  <c:v>8.0157577975443421E-4</c:v>
                </c:pt>
                <c:pt idx="516">
                  <c:v>8.7657702230455666E-4</c:v>
                </c:pt>
                <c:pt idx="517">
                  <c:v>8.1095093507319938E-4</c:v>
                </c:pt>
                <c:pt idx="518">
                  <c:v>7.4532484784184231E-4</c:v>
                </c:pt>
                <c:pt idx="519">
                  <c:v>1.143768948889368E-3</c:v>
                </c:pt>
                <c:pt idx="520">
                  <c:v>9.0001491060146986E-4</c:v>
                </c:pt>
                <c:pt idx="521">
                  <c:v>7.8751304677628607E-4</c:v>
                </c:pt>
                <c:pt idx="522">
                  <c:v>9.3282795421714855E-4</c:v>
                </c:pt>
                <c:pt idx="523">
                  <c:v>7.2188695954492901E-4</c:v>
                </c:pt>
                <c:pt idx="524">
                  <c:v>8.0626335741381674E-4</c:v>
                </c:pt>
                <c:pt idx="525">
                  <c:v>7.4063727018245967E-4</c:v>
                </c:pt>
                <c:pt idx="526">
                  <c:v>9.3751553187653119E-4</c:v>
                </c:pt>
                <c:pt idx="527">
                  <c:v>8.6251428932640863E-4</c:v>
                </c:pt>
                <c:pt idx="528">
                  <c:v>7.9220062443566871E-4</c:v>
                </c:pt>
                <c:pt idx="529">
                  <c:v>9.0470248826085261E-4</c:v>
                </c:pt>
                <c:pt idx="530">
                  <c:v>7.5001242550122495E-4</c:v>
                </c:pt>
                <c:pt idx="531">
                  <c:v>9.0001491060146986E-4</c:v>
                </c:pt>
                <c:pt idx="532">
                  <c:v>8.2970124571073005E-4</c:v>
                </c:pt>
                <c:pt idx="533">
                  <c:v>7.2657453720431165E-4</c:v>
                </c:pt>
                <c:pt idx="534">
                  <c:v>7.8282546911690354E-4</c:v>
                </c:pt>
                <c:pt idx="535">
                  <c:v>8.3907640102949532E-4</c:v>
                </c:pt>
                <c:pt idx="536">
                  <c:v>7.3126211486369429E-4</c:v>
                </c:pt>
                <c:pt idx="537">
                  <c:v>7.9220062443566871E-4</c:v>
                </c:pt>
                <c:pt idx="538">
                  <c:v>6.7501118295110239E-4</c:v>
                </c:pt>
                <c:pt idx="539">
                  <c:v>7.4063727018245967E-4</c:v>
                </c:pt>
                <c:pt idx="540">
                  <c:v>7.0782422656678109E-4</c:v>
                </c:pt>
                <c:pt idx="541">
                  <c:v>8.1095093507319938E-4</c:v>
                </c:pt>
                <c:pt idx="542">
                  <c:v>8.6251428932640863E-4</c:v>
                </c:pt>
                <c:pt idx="543">
                  <c:v>7.0782422656678109E-4</c:v>
                </c:pt>
                <c:pt idx="544">
                  <c:v>6.6563602763233711E-4</c:v>
                </c:pt>
                <c:pt idx="545">
                  <c:v>8.6720186698579127E-4</c:v>
                </c:pt>
                <c:pt idx="546">
                  <c:v>6.8907391592925042E-4</c:v>
                </c:pt>
                <c:pt idx="547">
                  <c:v>6.7032360529171975E-4</c:v>
                </c:pt>
                <c:pt idx="548">
                  <c:v>7.8751304677628607E-4</c:v>
                </c:pt>
                <c:pt idx="549">
                  <c:v>6.3751056167604117E-4</c:v>
                </c:pt>
                <c:pt idx="550">
                  <c:v>8.1095093507319938E-4</c:v>
                </c:pt>
                <c:pt idx="551">
                  <c:v>6.5626087231357183E-4</c:v>
                </c:pt>
                <c:pt idx="552">
                  <c:v>6.5157329465418909E-4</c:v>
                </c:pt>
                <c:pt idx="553">
                  <c:v>9.7970373081097506E-4</c:v>
                </c:pt>
                <c:pt idx="554">
                  <c:v>6.8907391592925042E-4</c:v>
                </c:pt>
                <c:pt idx="555">
                  <c:v>7.4532484784184231E-4</c:v>
                </c:pt>
                <c:pt idx="556">
                  <c:v>6.1876025103851061E-4</c:v>
                </c:pt>
                <c:pt idx="557">
                  <c:v>6.9376149358863306E-4</c:v>
                </c:pt>
                <c:pt idx="558">
                  <c:v>6.1407267337912797E-4</c:v>
                </c:pt>
                <c:pt idx="559">
                  <c:v>7.6876273613875562E-4</c:v>
                </c:pt>
                <c:pt idx="560">
                  <c:v>6.4688571699480645E-4</c:v>
                </c:pt>
                <c:pt idx="561">
                  <c:v>6.1407267337912797E-4</c:v>
                </c:pt>
                <c:pt idx="562">
                  <c:v>8.2970124571073005E-4</c:v>
                </c:pt>
                <c:pt idx="563">
                  <c:v>6.2813540635727589E-4</c:v>
                </c:pt>
                <c:pt idx="564">
                  <c:v>9.0001491060146986E-4</c:v>
                </c:pt>
                <c:pt idx="565">
                  <c:v>7.2657453720431165E-4</c:v>
                </c:pt>
                <c:pt idx="566">
                  <c:v>5.6719689678530136E-4</c:v>
                </c:pt>
                <c:pt idx="567">
                  <c:v>6.984490712480157E-4</c:v>
                </c:pt>
                <c:pt idx="568">
                  <c:v>5.8594720742283202E-4</c:v>
                </c:pt>
                <c:pt idx="569">
                  <c:v>5.156335425320921E-4</c:v>
                </c:pt>
                <c:pt idx="570">
                  <c:v>5.5782174146653608E-4</c:v>
                </c:pt>
                <c:pt idx="571">
                  <c:v>7.0313664890739834E-4</c:v>
                </c:pt>
                <c:pt idx="572">
                  <c:v>5.4844658614777069E-4</c:v>
                </c:pt>
                <c:pt idx="573">
                  <c:v>7.0782422656678109E-4</c:v>
                </c:pt>
                <c:pt idx="574">
                  <c:v>7.6876273613875562E-4</c:v>
                </c:pt>
                <c:pt idx="575">
                  <c:v>6.4219813933542381E-4</c:v>
                </c:pt>
                <c:pt idx="576">
                  <c:v>6.984490712480157E-4</c:v>
                </c:pt>
                <c:pt idx="577">
                  <c:v>5.9063478508221466E-4</c:v>
                </c:pt>
                <c:pt idx="578">
                  <c:v>8.2032609039196487E-4</c:v>
                </c:pt>
                <c:pt idx="579">
                  <c:v>5.9063478508221466E-4</c:v>
                </c:pt>
                <c:pt idx="580">
                  <c:v>6.0469751806036258E-4</c:v>
                </c:pt>
                <c:pt idx="581">
                  <c:v>5.6719689678530136E-4</c:v>
                </c:pt>
                <c:pt idx="582">
                  <c:v>9.2345279889838316E-4</c:v>
                </c:pt>
                <c:pt idx="583">
                  <c:v>7.4063727018245967E-4</c:v>
                </c:pt>
                <c:pt idx="584">
                  <c:v>6.4219813933542381E-4</c:v>
                </c:pt>
                <c:pt idx="585">
                  <c:v>7.0782422656678109E-4</c:v>
                </c:pt>
                <c:pt idx="586">
                  <c:v>5.5782174146653608E-4</c:v>
                </c:pt>
                <c:pt idx="587">
                  <c:v>5.4844658614777069E-4</c:v>
                </c:pt>
                <c:pt idx="588">
                  <c:v>5.5313416380715333E-4</c:v>
                </c:pt>
                <c:pt idx="589">
                  <c:v>4.8282049891641357E-4</c:v>
                </c:pt>
                <c:pt idx="590">
                  <c:v>5.8594720742283202E-4</c:v>
                </c:pt>
                <c:pt idx="591">
                  <c:v>5.3907143082900541E-4</c:v>
                </c:pt>
                <c:pt idx="592">
                  <c:v>6.5157329465418909E-4</c:v>
                </c:pt>
                <c:pt idx="593">
                  <c:v>5.2032112019147485E-4</c:v>
                </c:pt>
                <c:pt idx="594">
                  <c:v>4.8750807657579615E-4</c:v>
                </c:pt>
                <c:pt idx="595">
                  <c:v>5.0157080955394418E-4</c:v>
                </c:pt>
                <c:pt idx="596">
                  <c:v>4.5469503296011762E-4</c:v>
                </c:pt>
                <c:pt idx="597">
                  <c:v>6.7969876061048514E-4</c:v>
                </c:pt>
                <c:pt idx="598">
                  <c:v>5.7657205210406663E-4</c:v>
                </c:pt>
                <c:pt idx="599">
                  <c:v>5.8594720742283202E-4</c:v>
                </c:pt>
                <c:pt idx="600">
                  <c:v>5.156335425320921E-4</c:v>
                </c:pt>
                <c:pt idx="601">
                  <c:v>5.2032112019147485E-4</c:v>
                </c:pt>
                <c:pt idx="602">
                  <c:v>6.5626087231357183E-4</c:v>
                </c:pt>
                <c:pt idx="603">
                  <c:v>5.2500869785085749E-4</c:v>
                </c:pt>
                <c:pt idx="604">
                  <c:v>4.7813292125703093E-4</c:v>
                </c:pt>
                <c:pt idx="605">
                  <c:v>4.5000745530073493E-4</c:v>
                </c:pt>
                <c:pt idx="606">
                  <c:v>5.156335425320921E-4</c:v>
                </c:pt>
                <c:pt idx="607">
                  <c:v>5.2969627551024002E-4</c:v>
                </c:pt>
                <c:pt idx="608">
                  <c:v>5.3438385316962277E-4</c:v>
                </c:pt>
                <c:pt idx="609">
                  <c:v>4.8750807657579615E-4</c:v>
                </c:pt>
                <c:pt idx="610">
                  <c:v>4.5938261061950026E-4</c:v>
                </c:pt>
                <c:pt idx="611">
                  <c:v>4.8282049891641357E-4</c:v>
                </c:pt>
                <c:pt idx="612">
                  <c:v>3.9375652338814304E-4</c:v>
                </c:pt>
                <c:pt idx="613">
                  <c:v>4.687577659382656E-4</c:v>
                </c:pt>
                <c:pt idx="614">
                  <c:v>4.6407018827888296E-4</c:v>
                </c:pt>
                <c:pt idx="615">
                  <c:v>4.3125714466320432E-4</c:v>
                </c:pt>
                <c:pt idx="616">
                  <c:v>5.0157080955394418E-4</c:v>
                </c:pt>
                <c:pt idx="617">
                  <c:v>5.0625838721332682E-4</c:v>
                </c:pt>
                <c:pt idx="618">
                  <c:v>4.2656956700382168E-4</c:v>
                </c:pt>
                <c:pt idx="619">
                  <c:v>3.8438136806937781E-4</c:v>
                </c:pt>
                <c:pt idx="620">
                  <c:v>5.9063478508221466E-4</c:v>
                </c:pt>
                <c:pt idx="621">
                  <c:v>4.5938261061950026E-4</c:v>
                </c:pt>
                <c:pt idx="622">
                  <c:v>3.9844410104752578E-4</c:v>
                </c:pt>
                <c:pt idx="623">
                  <c:v>4.4063229998196965E-4</c:v>
                </c:pt>
                <c:pt idx="624">
                  <c:v>5.8594720742283202E-4</c:v>
                </c:pt>
                <c:pt idx="625">
                  <c:v>4.3125714466320432E-4</c:v>
                </c:pt>
                <c:pt idx="626">
                  <c:v>3.8906894572876045E-4</c:v>
                </c:pt>
                <c:pt idx="627">
                  <c:v>5.2032112019147485E-4</c:v>
                </c:pt>
                <c:pt idx="628">
                  <c:v>3.8438136806937781E-4</c:v>
                </c:pt>
                <c:pt idx="629">
                  <c:v>5.6719689678530136E-4</c:v>
                </c:pt>
                <c:pt idx="630">
                  <c:v>4.7344534359764824E-4</c:v>
                </c:pt>
                <c:pt idx="631">
                  <c:v>4.2656956700382168E-4</c:v>
                </c:pt>
                <c:pt idx="632">
                  <c:v>4.3125714466320432E-4</c:v>
                </c:pt>
                <c:pt idx="633">
                  <c:v>4.2656956700382168E-4</c:v>
                </c:pt>
                <c:pt idx="634">
                  <c:v>3.4688074679431653E-4</c:v>
                </c:pt>
                <c:pt idx="635">
                  <c:v>4.687577659382656E-4</c:v>
                </c:pt>
                <c:pt idx="636">
                  <c:v>4.8282049891641357E-4</c:v>
                </c:pt>
                <c:pt idx="637">
                  <c:v>4.687577659382656E-4</c:v>
                </c:pt>
                <c:pt idx="638">
                  <c:v>3.9844410104752578E-4</c:v>
                </c:pt>
                <c:pt idx="639">
                  <c:v>4.8282049891641357E-4</c:v>
                </c:pt>
                <c:pt idx="640">
                  <c:v>3.9375652338814304E-4</c:v>
                </c:pt>
                <c:pt idx="641">
                  <c:v>4.0313167870690837E-4</c:v>
                </c:pt>
                <c:pt idx="642">
                  <c:v>5.0625838721332682E-4</c:v>
                </c:pt>
                <c:pt idx="643">
                  <c:v>4.1250683402567376E-4</c:v>
                </c:pt>
                <c:pt idx="644">
                  <c:v>4.2188198934443898E-4</c:v>
                </c:pt>
                <c:pt idx="645">
                  <c:v>3.5156832445369917E-4</c:v>
                </c:pt>
                <c:pt idx="646">
                  <c:v>4.8750807657579615E-4</c:v>
                </c:pt>
                <c:pt idx="647">
                  <c:v>4.4063229998196965E-4</c:v>
                </c:pt>
                <c:pt idx="648">
                  <c:v>3.9375652338814304E-4</c:v>
                </c:pt>
                <c:pt idx="649">
                  <c:v>4.1250683402567376E-4</c:v>
                </c:pt>
                <c:pt idx="650">
                  <c:v>5.2969627551024002E-4</c:v>
                </c:pt>
                <c:pt idx="651">
                  <c:v>5.3907143082900541E-4</c:v>
                </c:pt>
                <c:pt idx="652">
                  <c:v>3.7969379040999512E-4</c:v>
                </c:pt>
                <c:pt idx="653">
                  <c:v>4.2656956700382168E-4</c:v>
                </c:pt>
                <c:pt idx="654">
                  <c:v>3.375055914755512E-4</c:v>
                </c:pt>
                <c:pt idx="655">
                  <c:v>4.3594472232258696E-4</c:v>
                </c:pt>
                <c:pt idx="656">
                  <c:v>3.9844410104752578E-4</c:v>
                </c:pt>
                <c:pt idx="657">
                  <c:v>3.2344285849740322E-4</c:v>
                </c:pt>
                <c:pt idx="658">
                  <c:v>6.7501118295110239E-4</c:v>
                </c:pt>
                <c:pt idx="659">
                  <c:v>4.5938261061950026E-4</c:v>
                </c:pt>
                <c:pt idx="660">
                  <c:v>3.8906894572876045E-4</c:v>
                </c:pt>
                <c:pt idx="661">
                  <c:v>3.8906894572876045E-4</c:v>
                </c:pt>
                <c:pt idx="662">
                  <c:v>3.1875528083802058E-4</c:v>
                </c:pt>
                <c:pt idx="663">
                  <c:v>5.5782174146653608E-4</c:v>
                </c:pt>
                <c:pt idx="664">
                  <c:v>3.8906894572876045E-4</c:v>
                </c:pt>
                <c:pt idx="665">
                  <c:v>3.7031863509122984E-4</c:v>
                </c:pt>
                <c:pt idx="666">
                  <c:v>2.85942237222342E-4</c:v>
                </c:pt>
                <c:pt idx="667">
                  <c:v>5.6250931912591872E-4</c:v>
                </c:pt>
                <c:pt idx="668">
                  <c:v>3.7031863509122984E-4</c:v>
                </c:pt>
                <c:pt idx="669">
                  <c:v>3.609434797724645E-4</c:v>
                </c:pt>
                <c:pt idx="670">
                  <c:v>4.2188198934443898E-4</c:v>
                </c:pt>
                <c:pt idx="671">
                  <c:v>3.2813043615678592E-4</c:v>
                </c:pt>
                <c:pt idx="672">
                  <c:v>3.1406770317863794E-4</c:v>
                </c:pt>
                <c:pt idx="673">
                  <c:v>4.4063229998196965E-4</c:v>
                </c:pt>
                <c:pt idx="674">
                  <c:v>3.5156832445369917E-4</c:v>
                </c:pt>
                <c:pt idx="675">
                  <c:v>3.0000497020048997E-4</c:v>
                </c:pt>
                <c:pt idx="676">
                  <c:v>3.1875528083802058E-4</c:v>
                </c:pt>
                <c:pt idx="677">
                  <c:v>2.9531739254110733E-4</c:v>
                </c:pt>
                <c:pt idx="678">
                  <c:v>4.8282049891641357E-4</c:v>
                </c:pt>
                <c:pt idx="679">
                  <c:v>3.7031863509122984E-4</c:v>
                </c:pt>
                <c:pt idx="680">
                  <c:v>4.9688323189456154E-4</c:v>
                </c:pt>
                <c:pt idx="681">
                  <c:v>3.7031863509122984E-4</c:v>
                </c:pt>
                <c:pt idx="682">
                  <c:v>3.0469254785987261E-4</c:v>
                </c:pt>
                <c:pt idx="683">
                  <c:v>4.3125714466320432E-4</c:v>
                </c:pt>
                <c:pt idx="684">
                  <c:v>3.2813043615678592E-4</c:v>
                </c:pt>
                <c:pt idx="685">
                  <c:v>3.0469254785987261E-4</c:v>
                </c:pt>
                <c:pt idx="686">
                  <c:v>4.7344534359764824E-4</c:v>
                </c:pt>
                <c:pt idx="687">
                  <c:v>7.0782422656678109E-4</c:v>
                </c:pt>
                <c:pt idx="688">
                  <c:v>5.5313416380715333E-4</c:v>
                </c:pt>
                <c:pt idx="689">
                  <c:v>4.3125714466320432E-4</c:v>
                </c:pt>
                <c:pt idx="690">
                  <c:v>4.687577659382656E-4</c:v>
                </c:pt>
                <c:pt idx="691">
                  <c:v>4.0781925636629101E-4</c:v>
                </c:pt>
                <c:pt idx="692">
                  <c:v>3.375055914755512E-4</c:v>
                </c:pt>
                <c:pt idx="693">
                  <c:v>3.1406770317863794E-4</c:v>
                </c:pt>
                <c:pt idx="694">
                  <c:v>2.9531739254110733E-4</c:v>
                </c:pt>
                <c:pt idx="695">
                  <c:v>5.0625838721332682E-4</c:v>
                </c:pt>
                <c:pt idx="696">
                  <c:v>3.609434797724645E-4</c:v>
                </c:pt>
                <c:pt idx="697">
                  <c:v>3.5156832445369917E-4</c:v>
                </c:pt>
                <c:pt idx="698">
                  <c:v>3.0000497020048997E-4</c:v>
                </c:pt>
                <c:pt idx="699">
                  <c:v>2.9531739254110733E-4</c:v>
                </c:pt>
                <c:pt idx="700">
                  <c:v>3.1875528083802058E-4</c:v>
                </c:pt>
                <c:pt idx="701">
                  <c:v>3.3281801381616856E-4</c:v>
                </c:pt>
                <c:pt idx="702">
                  <c:v>3.0469254785987261E-4</c:v>
                </c:pt>
                <c:pt idx="703">
                  <c:v>3.2813043615678592E-4</c:v>
                </c:pt>
                <c:pt idx="704">
                  <c:v>3.3281801381616856E-4</c:v>
                </c:pt>
                <c:pt idx="705">
                  <c:v>3.1406770317863794E-4</c:v>
                </c:pt>
                <c:pt idx="706">
                  <c:v>2.6250434892542874E-4</c:v>
                </c:pt>
                <c:pt idx="707">
                  <c:v>3.4688074679431653E-4</c:v>
                </c:pt>
                <c:pt idx="708">
                  <c:v>2.85942237222342E-4</c:v>
                </c:pt>
                <c:pt idx="709">
                  <c:v>2.9531739254110733E-4</c:v>
                </c:pt>
                <c:pt idx="710">
                  <c:v>2.9062981488172464E-4</c:v>
                </c:pt>
                <c:pt idx="711">
                  <c:v>2.8125465956295936E-4</c:v>
                </c:pt>
                <c:pt idx="712">
                  <c:v>3.2344285849740322E-4</c:v>
                </c:pt>
                <c:pt idx="713">
                  <c:v>2.9531739254110733E-4</c:v>
                </c:pt>
                <c:pt idx="714">
                  <c:v>3.0469254785987261E-4</c:v>
                </c:pt>
                <c:pt idx="715">
                  <c:v>2.8125465956295936E-4</c:v>
                </c:pt>
                <c:pt idx="716">
                  <c:v>2.85942237222342E-4</c:v>
                </c:pt>
                <c:pt idx="717">
                  <c:v>3.9844410104752578E-4</c:v>
                </c:pt>
                <c:pt idx="718">
                  <c:v>2.9531739254110733E-4</c:v>
                </c:pt>
                <c:pt idx="719">
                  <c:v>3.9375652338814304E-4</c:v>
                </c:pt>
                <c:pt idx="720">
                  <c:v>3.093801255192553E-4</c:v>
                </c:pt>
                <c:pt idx="721">
                  <c:v>4.3594472232258696E-4</c:v>
                </c:pt>
                <c:pt idx="722">
                  <c:v>3.2344285849740322E-4</c:v>
                </c:pt>
                <c:pt idx="723">
                  <c:v>2.9062981488172464E-4</c:v>
                </c:pt>
                <c:pt idx="724">
                  <c:v>4.3594472232258696E-4</c:v>
                </c:pt>
                <c:pt idx="725">
                  <c:v>3.3281801381616856E-4</c:v>
                </c:pt>
                <c:pt idx="726">
                  <c:v>2.8125465956295936E-4</c:v>
                </c:pt>
                <c:pt idx="727">
                  <c:v>2.2969130530975013E-4</c:v>
                </c:pt>
                <c:pt idx="728">
                  <c:v>2.85942237222342E-4</c:v>
                </c:pt>
                <c:pt idx="729">
                  <c:v>2.6250434892542874E-4</c:v>
                </c:pt>
                <c:pt idx="730">
                  <c:v>2.8125465956295936E-4</c:v>
                </c:pt>
                <c:pt idx="731">
                  <c:v>2.6250434892542874E-4</c:v>
                </c:pt>
                <c:pt idx="733">
                  <c:v>0</c:v>
                </c:pt>
                <c:pt idx="734">
                  <c:v>0.53352526453315396</c:v>
                </c:pt>
                <c:pt idx="735">
                  <c:v>6.0141366800388896E-2</c:v>
                </c:pt>
                <c:pt idx="736">
                  <c:v>0.11785038908785489</c:v>
                </c:pt>
                <c:pt idx="737">
                  <c:v>6.7415124315110514E-2</c:v>
                </c:pt>
                <c:pt idx="738">
                  <c:v>4.8817581101470289E-2</c:v>
                </c:pt>
                <c:pt idx="739">
                  <c:v>4.4270997737601632E-2</c:v>
                </c:pt>
                <c:pt idx="740">
                  <c:v>3.5965336490124844E-2</c:v>
                </c:pt>
                <c:pt idx="741">
                  <c:v>3.4079978542309E-2</c:v>
                </c:pt>
                <c:pt idx="742">
                  <c:v>3.2295483365363968E-2</c:v>
                </c:pt>
                <c:pt idx="743">
                  <c:v>2.9285117588604515E-2</c:v>
                </c:pt>
                <c:pt idx="744">
                  <c:v>2.5700609885349703E-2</c:v>
                </c:pt>
                <c:pt idx="745">
                  <c:v>2.3663957781227651E-2</c:v>
                </c:pt>
                <c:pt idx="746">
                  <c:v>2.1949290676423941E-2</c:v>
                </c:pt>
                <c:pt idx="747">
                  <c:v>1.8752716707287616E-2</c:v>
                </c:pt>
                <c:pt idx="748">
                  <c:v>1.5924679785563854E-2</c:v>
                </c:pt>
                <c:pt idx="749">
                  <c:v>1.5156570992009252E-2</c:v>
                </c:pt>
                <c:pt idx="750">
                  <c:v>1.4190615994054221E-2</c:v>
                </c:pt>
                <c:pt idx="751">
                  <c:v>1.3426386537840805E-2</c:v>
                </c:pt>
                <c:pt idx="752">
                  <c:v>1.3011297442334023E-2</c:v>
                </c:pt>
                <c:pt idx="753">
                  <c:v>1.2103532504496766E-2</c:v>
                </c:pt>
                <c:pt idx="754">
                  <c:v>1.1959997022872927E-2</c:v>
                </c:pt>
                <c:pt idx="755">
                  <c:v>9.112563414443239E-3</c:v>
                </c:pt>
                <c:pt idx="756">
                  <c:v>8.8914411859957014E-3</c:v>
                </c:pt>
                <c:pt idx="757">
                  <c:v>8.4763520904889214E-3</c:v>
                </c:pt>
                <c:pt idx="758">
                  <c:v>7.0953079970271105E-3</c:v>
                </c:pt>
                <c:pt idx="759">
                  <c:v>8.2513505247001993E-3</c:v>
                </c:pt>
                <c:pt idx="760">
                  <c:v>6.4590966730727938E-3</c:v>
                </c:pt>
                <c:pt idx="761">
                  <c:v>7.6228978754282516E-3</c:v>
                </c:pt>
                <c:pt idx="762">
                  <c:v>6.117714987048526E-3</c:v>
                </c:pt>
                <c:pt idx="763">
                  <c:v>6.2379744446252562E-3</c:v>
                </c:pt>
                <c:pt idx="764">
                  <c:v>5.2099500492112684E-3</c:v>
                </c:pt>
                <c:pt idx="765">
                  <c:v>5.5435730605531662E-3</c:v>
                </c:pt>
                <c:pt idx="766">
                  <c:v>4.8026196283868575E-3</c:v>
                </c:pt>
                <c:pt idx="767">
                  <c:v>5.431072277658806E-3</c:v>
                </c:pt>
                <c:pt idx="768">
                  <c:v>6.3194405287901384E-3</c:v>
                </c:pt>
                <c:pt idx="769">
                  <c:v>4.1004595696323984E-3</c:v>
                </c:pt>
                <c:pt idx="770">
                  <c:v>4.7366708935867152E-3</c:v>
                </c:pt>
                <c:pt idx="771">
                  <c:v>5.6909878795181907E-3</c:v>
                </c:pt>
                <c:pt idx="772">
                  <c:v>3.4914036070663747E-3</c:v>
                </c:pt>
                <c:pt idx="773">
                  <c:v>4.6280494480335395E-3</c:v>
                </c:pt>
                <c:pt idx="774">
                  <c:v>4.3177024607387498E-3</c:v>
                </c:pt>
                <c:pt idx="775">
                  <c:v>4.0112348107851463E-3</c:v>
                </c:pt>
                <c:pt idx="776">
                  <c:v>3.4991622817487447E-3</c:v>
                </c:pt>
                <c:pt idx="777">
                  <c:v>3.7047671608315424E-3</c:v>
                </c:pt>
                <c:pt idx="778">
                  <c:v>3.2043326438186952E-3</c:v>
                </c:pt>
                <c:pt idx="779">
                  <c:v>4.0112348107851463E-3</c:v>
                </c:pt>
                <c:pt idx="780">
                  <c:v>3.5185589684546691E-3</c:v>
                </c:pt>
                <c:pt idx="781">
                  <c:v>2.8978649938650913E-3</c:v>
                </c:pt>
                <c:pt idx="782">
                  <c:v>3.9918381240792219E-3</c:v>
                </c:pt>
                <c:pt idx="783">
                  <c:v>2.7426915002176965E-3</c:v>
                </c:pt>
                <c:pt idx="784">
                  <c:v>3.4293342096074174E-3</c:v>
                </c:pt>
                <c:pt idx="785">
                  <c:v>2.6612254160528143E-3</c:v>
                </c:pt>
                <c:pt idx="786">
                  <c:v>3.0763145115595947E-3</c:v>
                </c:pt>
                <c:pt idx="787">
                  <c:v>2.9327790299357548E-3</c:v>
                </c:pt>
                <c:pt idx="788">
                  <c:v>2.2461363205460343E-3</c:v>
                </c:pt>
                <c:pt idx="789">
                  <c:v>3.7125258355139115E-3</c:v>
                </c:pt>
                <c:pt idx="790">
                  <c:v>2.3508784287580259E-3</c:v>
                </c:pt>
                <c:pt idx="791">
                  <c:v>3.1539012583832919E-3</c:v>
                </c:pt>
                <c:pt idx="792">
                  <c:v>2.1297562003104887E-3</c:v>
                </c:pt>
                <c:pt idx="793">
                  <c:v>2.4362238502640926E-3</c:v>
                </c:pt>
                <c:pt idx="794">
                  <c:v>2.2616536699107737E-3</c:v>
                </c:pt>
                <c:pt idx="795">
                  <c:v>2.3741544528051348E-3</c:v>
                </c:pt>
                <c:pt idx="796">
                  <c:v>2.3625164407815803E-3</c:v>
                </c:pt>
                <c:pt idx="797">
                  <c:v>2.1219975256281188E-3</c:v>
                </c:pt>
                <c:pt idx="798">
                  <c:v>2.5176899344289748E-3</c:v>
                </c:pt>
                <c:pt idx="799">
                  <c:v>1.7650984902391116E-3</c:v>
                </c:pt>
                <c:pt idx="800">
                  <c:v>2.0133760800749431E-3</c:v>
                </c:pt>
                <c:pt idx="801">
                  <c:v>2.5797593318879325E-3</c:v>
                </c:pt>
                <c:pt idx="802">
                  <c:v>2.0094967427337581E-3</c:v>
                </c:pt>
                <c:pt idx="803">
                  <c:v>2.059928128169161E-3</c:v>
                </c:pt>
                <c:pt idx="804">
                  <c:v>1.3228540333440374E-3</c:v>
                </c:pt>
                <c:pt idx="805">
                  <c:v>2.2228602964989254E-3</c:v>
                </c:pt>
                <c:pt idx="806">
                  <c:v>1.7883745142862209E-3</c:v>
                </c:pt>
                <c:pt idx="807">
                  <c:v>1.6797530687330446E-3</c:v>
                </c:pt>
                <c:pt idx="808">
                  <c:v>2.0482901161456065E-3</c:v>
                </c:pt>
                <c:pt idx="809">
                  <c:v>1.3189746960028529E-3</c:v>
                </c:pt>
                <c:pt idx="810">
                  <c:v>1.6138043339329021E-3</c:v>
                </c:pt>
                <c:pt idx="811">
                  <c:v>1.9125133092041363E-3</c:v>
                </c:pt>
                <c:pt idx="812">
                  <c:v>1.3189746960028529E-3</c:v>
                </c:pt>
                <c:pt idx="813">
                  <c:v>1.6603563820271204E-3</c:v>
                </c:pt>
                <c:pt idx="814">
                  <c:v>1.1793185517201977E-3</c:v>
                </c:pt>
                <c:pt idx="815">
                  <c:v>1.4780275269914321E-3</c:v>
                </c:pt>
                <c:pt idx="816">
                  <c:v>1.2142325877908615E-3</c:v>
                </c:pt>
                <c:pt idx="817">
                  <c:v>1.6913910807565993E-3</c:v>
                </c:pt>
                <c:pt idx="818">
                  <c:v>1.2956986719557435E-3</c:v>
                </c:pt>
                <c:pt idx="819">
                  <c:v>1.644839032662381E-3</c:v>
                </c:pt>
                <c:pt idx="820">
                  <c:v>1.2297499371556008E-3</c:v>
                </c:pt>
                <c:pt idx="821">
                  <c:v>1.5129415630620957E-3</c:v>
                </c:pt>
                <c:pt idx="822">
                  <c:v>1.4625101776266924E-3</c:v>
                </c:pt>
                <c:pt idx="823">
                  <c:v>1.1831978890613827E-3</c:v>
                </c:pt>
                <c:pt idx="824">
                  <c:v>1.3189746960028529E-3</c:v>
                </c:pt>
                <c:pt idx="825">
                  <c:v>1.4081994548501044E-3</c:v>
                </c:pt>
                <c:pt idx="826">
                  <c:v>9.6595499795503034E-4</c:v>
                </c:pt>
                <c:pt idx="827">
                  <c:v>1.3189746960028529E-3</c:v>
                </c:pt>
                <c:pt idx="828">
                  <c:v>9.4267897390792118E-4</c:v>
                </c:pt>
                <c:pt idx="829">
                  <c:v>1.4663895149678774E-3</c:v>
                </c:pt>
                <c:pt idx="830">
                  <c:v>1.0706971061670216E-3</c:v>
                </c:pt>
                <c:pt idx="831">
                  <c:v>1.2530259612027101E-3</c:v>
                </c:pt>
                <c:pt idx="832">
                  <c:v>1.2297499371556008E-3</c:v>
                </c:pt>
                <c:pt idx="833">
                  <c:v>1.0745764435082063E-3</c:v>
                </c:pt>
                <c:pt idx="834">
                  <c:v>1.2025945757673069E-3</c:v>
                </c:pt>
                <c:pt idx="835">
                  <c:v>9.4655831124910615E-4</c:v>
                </c:pt>
                <c:pt idx="836">
                  <c:v>1.1599218650142735E-3</c:v>
                </c:pt>
                <c:pt idx="837">
                  <c:v>1.1560425276730885E-3</c:v>
                </c:pt>
                <c:pt idx="838">
                  <c:v>1.0202657207316185E-3</c:v>
                </c:pt>
                <c:pt idx="839">
                  <c:v>1.2103532504496766E-3</c:v>
                </c:pt>
                <c:pt idx="840">
                  <c:v>8.9224758847251799E-4</c:v>
                </c:pt>
                <c:pt idx="841">
                  <c:v>9.0388560049607268E-4</c:v>
                </c:pt>
                <c:pt idx="842">
                  <c:v>1.1056111422376854E-3</c:v>
                </c:pt>
                <c:pt idx="843">
                  <c:v>9.9311035934332437E-4</c:v>
                </c:pt>
                <c:pt idx="844">
                  <c:v>8.5733355240185435E-4</c:v>
                </c:pt>
                <c:pt idx="845">
                  <c:v>1.0978524675553155E-3</c:v>
                </c:pt>
                <c:pt idx="846">
                  <c:v>8.4569554037829966E-4</c:v>
                </c:pt>
                <c:pt idx="847">
                  <c:v>1.0047483713668791E-3</c:v>
                </c:pt>
                <c:pt idx="848">
                  <c:v>8.6509222708422396E-4</c:v>
                </c:pt>
                <c:pt idx="849">
                  <c:v>1.028024395413988E-3</c:v>
                </c:pt>
                <c:pt idx="850">
                  <c:v>9.1552361251962715E-4</c:v>
                </c:pt>
                <c:pt idx="851">
                  <c:v>7.4483276950749328E-4</c:v>
                </c:pt>
                <c:pt idx="852">
                  <c:v>1.1094904795788702E-3</c:v>
                </c:pt>
                <c:pt idx="853">
                  <c:v>9.0388560049607268E-4</c:v>
                </c:pt>
                <c:pt idx="854">
                  <c:v>8.1854017899000563E-4</c:v>
                </c:pt>
                <c:pt idx="855">
                  <c:v>9.5043764859029101E-4</c:v>
                </c:pt>
                <c:pt idx="856">
                  <c:v>8.6897156442540882E-4</c:v>
                </c:pt>
                <c:pt idx="857">
                  <c:v>7.4871210684867824E-4</c:v>
                </c:pt>
                <c:pt idx="858">
                  <c:v>1.0163863833904335E-3</c:v>
                </c:pt>
                <c:pt idx="859">
                  <c:v>9.4267897390792118E-4</c:v>
                </c:pt>
                <c:pt idx="860">
                  <c:v>8.3793686569593004E-4</c:v>
                </c:pt>
                <c:pt idx="861">
                  <c:v>1.0435417447787277E-3</c:v>
                </c:pt>
                <c:pt idx="862">
                  <c:v>6.9052204673090522E-4</c:v>
                </c:pt>
                <c:pt idx="863">
                  <c:v>7.9138481760171171E-4</c:v>
                </c:pt>
                <c:pt idx="864">
                  <c:v>8.6509222708422396E-4</c:v>
                </c:pt>
                <c:pt idx="865">
                  <c:v>5.9741795054246856E-4</c:v>
                </c:pt>
                <c:pt idx="866">
                  <c:v>7.4871210684867824E-4</c:v>
                </c:pt>
                <c:pt idx="867">
                  <c:v>8.1078150430763591E-4</c:v>
                </c:pt>
                <c:pt idx="868">
                  <c:v>6.7112536002498092E-4</c:v>
                </c:pt>
                <c:pt idx="869">
                  <c:v>8.0690216696645105E-4</c:v>
                </c:pt>
                <c:pt idx="870">
                  <c:v>7.0603939609564467E-4</c:v>
                </c:pt>
                <c:pt idx="871">
                  <c:v>6.8276337204853561E-4</c:v>
                </c:pt>
                <c:pt idx="872">
                  <c:v>6.4009066129550203E-4</c:v>
                </c:pt>
                <c:pt idx="873">
                  <c:v>8.0302282962526619E-4</c:v>
                </c:pt>
                <c:pt idx="874">
                  <c:v>6.633666853426112E-4</c:v>
                </c:pt>
                <c:pt idx="875">
                  <c:v>7.7586746823697216E-4</c:v>
                </c:pt>
                <c:pt idx="876">
                  <c:v>6.2457331193076259E-4</c:v>
                </c:pt>
                <c:pt idx="877">
                  <c:v>7.0216005875445991E-4</c:v>
                </c:pt>
                <c:pt idx="878">
                  <c:v>6.5172867331905662E-4</c:v>
                </c:pt>
                <c:pt idx="879">
                  <c:v>6.5560801066024148E-4</c:v>
                </c:pt>
                <c:pt idx="880">
                  <c:v>7.6810879355460255E-4</c:v>
                </c:pt>
                <c:pt idx="881">
                  <c:v>6.2069397458957773E-4</c:v>
                </c:pt>
                <c:pt idx="882">
                  <c:v>7.0603939609564467E-4</c:v>
                </c:pt>
                <c:pt idx="883">
                  <c:v>6.3233198661313231E-4</c:v>
                </c:pt>
                <c:pt idx="884">
                  <c:v>5.935386132012837E-4</c:v>
                </c:pt>
                <c:pt idx="885">
                  <c:v>6.7112536002498092E-4</c:v>
                </c:pt>
                <c:pt idx="886">
                  <c:v>6.4784933597787176E-4</c:v>
                </c:pt>
                <c:pt idx="887">
                  <c:v>5.6638325181298968E-4</c:v>
                </c:pt>
                <c:pt idx="888">
                  <c:v>6.0129728788365343E-4</c:v>
                </c:pt>
                <c:pt idx="889">
                  <c:v>6.0129728788365343E-4</c:v>
                </c:pt>
                <c:pt idx="890">
                  <c:v>5.2371054105995621E-4</c:v>
                </c:pt>
                <c:pt idx="891">
                  <c:v>6.1681463724839287E-4</c:v>
                </c:pt>
                <c:pt idx="892">
                  <c:v>5.3534855308351079E-4</c:v>
                </c:pt>
                <c:pt idx="893">
                  <c:v>5.2758987840114107E-4</c:v>
                </c:pt>
                <c:pt idx="894">
                  <c:v>5.7802126383654426E-4</c:v>
                </c:pt>
                <c:pt idx="895">
                  <c:v>6.0129728788365343E-4</c:v>
                </c:pt>
                <c:pt idx="896">
                  <c:v>5.0431385435403191E-4</c:v>
                </c:pt>
                <c:pt idx="897">
                  <c:v>4.5776180625981358E-4</c:v>
                </c:pt>
                <c:pt idx="898">
                  <c:v>6.8664270938972036E-4</c:v>
                </c:pt>
                <c:pt idx="899">
                  <c:v>6.2069397458957773E-4</c:v>
                </c:pt>
                <c:pt idx="900">
                  <c:v>5.0043451701284704E-4</c:v>
                </c:pt>
                <c:pt idx="901">
                  <c:v>5.6250391447180482E-4</c:v>
                </c:pt>
                <c:pt idx="902">
                  <c:v>5.3534855308351079E-4</c:v>
                </c:pt>
                <c:pt idx="903">
                  <c:v>4.5776180625981358E-4</c:v>
                </c:pt>
                <c:pt idx="904">
                  <c:v>6.0129728788365343E-4</c:v>
                </c:pt>
                <c:pt idx="905">
                  <c:v>5.3146921574232593E-4</c:v>
                </c:pt>
                <c:pt idx="906">
                  <c:v>5.6250391447180482E-4</c:v>
                </c:pt>
                <c:pt idx="907">
                  <c:v>5.3922789042469565E-4</c:v>
                </c:pt>
                <c:pt idx="908">
                  <c:v>4.5388246891862871E-4</c:v>
                </c:pt>
                <c:pt idx="909">
                  <c:v>4.2672710753033469E-4</c:v>
                </c:pt>
                <c:pt idx="910">
                  <c:v>6.0517662522483829E-4</c:v>
                </c:pt>
                <c:pt idx="911">
                  <c:v>5.7026258915417454E-4</c:v>
                </c:pt>
                <c:pt idx="912">
                  <c:v>4.8103783030692274E-4</c:v>
                </c:pt>
                <c:pt idx="913">
                  <c:v>4.9655517967166218E-4</c:v>
                </c:pt>
                <c:pt idx="914">
                  <c:v>4.6164114360099849E-4</c:v>
                </c:pt>
                <c:pt idx="915">
                  <c:v>4.3448578221270441E-4</c:v>
                </c:pt>
                <c:pt idx="916">
                  <c:v>5.8577993851891398E-4</c:v>
                </c:pt>
                <c:pt idx="917">
                  <c:v>4.5000313157744385E-4</c:v>
                </c:pt>
                <c:pt idx="918">
                  <c:v>4.306064448715196E-4</c:v>
                </c:pt>
                <c:pt idx="919">
                  <c:v>4.1896843284796502E-4</c:v>
                </c:pt>
                <c:pt idx="920">
                  <c:v>5.5862457713061996E-4</c:v>
                </c:pt>
                <c:pt idx="921">
                  <c:v>4.4612379423625899E-4</c:v>
                </c:pt>
                <c:pt idx="922">
                  <c:v>3.9957174614204066E-4</c:v>
                </c:pt>
                <c:pt idx="923">
                  <c:v>4.8103783030692274E-4</c:v>
                </c:pt>
                <c:pt idx="924">
                  <c:v>3.9181307145967094E-4</c:v>
                </c:pt>
                <c:pt idx="925">
                  <c:v>3.8017505943611636E-4</c:v>
                </c:pt>
                <c:pt idx="926">
                  <c:v>3.4914036070663747E-4</c:v>
                </c:pt>
                <c:pt idx="927">
                  <c:v>5.2371054105995621E-4</c:v>
                </c:pt>
                <c:pt idx="928">
                  <c:v>4.4612379423625899E-4</c:v>
                </c:pt>
                <c:pt idx="929">
                  <c:v>3.9181307145967094E-4</c:v>
                </c:pt>
                <c:pt idx="930">
                  <c:v>4.3448578221270441E-4</c:v>
                </c:pt>
                <c:pt idx="931">
                  <c:v>3.8793373411848608E-4</c:v>
                </c:pt>
                <c:pt idx="932">
                  <c:v>4.2672710753033469E-4</c:v>
                </c:pt>
                <c:pt idx="933">
                  <c:v>4.0733042082441044E-4</c:v>
                </c:pt>
                <c:pt idx="934">
                  <c:v>3.762957220949315E-4</c:v>
                </c:pt>
                <c:pt idx="935">
                  <c:v>4.0345108348322552E-4</c:v>
                </c:pt>
                <c:pt idx="936">
                  <c:v>3.8793373411848608E-4</c:v>
                </c:pt>
                <c:pt idx="937">
                  <c:v>3.0258831261241914E-4</c:v>
                </c:pt>
                <c:pt idx="938">
                  <c:v>3.4914036070663747E-4</c:v>
                </c:pt>
                <c:pt idx="939">
                  <c:v>4.8103783030692274E-4</c:v>
                </c:pt>
                <c:pt idx="940">
                  <c:v>3.9181307145967094E-4</c:v>
                </c:pt>
                <c:pt idx="941">
                  <c:v>3.3750234868308289E-4</c:v>
                </c:pt>
                <c:pt idx="942">
                  <c:v>3.2198499931834345E-4</c:v>
                </c:pt>
                <c:pt idx="943">
                  <c:v>3.5689903538900719E-4</c:v>
                </c:pt>
                <c:pt idx="944">
                  <c:v>3.9957174614204066E-4</c:v>
                </c:pt>
                <c:pt idx="945">
                  <c:v>4.4612379423625899E-4</c:v>
                </c:pt>
                <c:pt idx="946">
                  <c:v>3.0646764995360406E-4</c:v>
                </c:pt>
                <c:pt idx="947">
                  <c:v>3.5301969804782233E-4</c:v>
                </c:pt>
                <c:pt idx="948">
                  <c:v>3.5301969804782233E-4</c:v>
                </c:pt>
                <c:pt idx="949">
                  <c:v>2.9482963793004942E-4</c:v>
                </c:pt>
                <c:pt idx="950">
                  <c:v>2.5991560185938567E-4</c:v>
                </c:pt>
                <c:pt idx="951">
                  <c:v>3.2198499931834345E-4</c:v>
                </c:pt>
                <c:pt idx="952">
                  <c:v>2.6379493920057053E-4</c:v>
                </c:pt>
                <c:pt idx="953">
                  <c:v>4.1120975816559525E-4</c:v>
                </c:pt>
                <c:pt idx="954">
                  <c:v>4.0345108348322552E-4</c:v>
                </c:pt>
                <c:pt idx="955">
                  <c:v>2.8319162590649484E-4</c:v>
                </c:pt>
                <c:pt idx="956">
                  <c:v>3.3362301134189803E-4</c:v>
                </c:pt>
                <c:pt idx="957">
                  <c:v>3.4914036070663747E-4</c:v>
                </c:pt>
                <c:pt idx="958">
                  <c:v>2.9482963793004942E-4</c:v>
                </c:pt>
                <c:pt idx="959">
                  <c:v>3.8405439677730127E-4</c:v>
                </c:pt>
                <c:pt idx="960">
                  <c:v>3.4138168602426781E-4</c:v>
                </c:pt>
                <c:pt idx="961">
                  <c:v>3.7241638475374664E-4</c:v>
                </c:pt>
                <c:pt idx="962">
                  <c:v>3.5689903538900719E-4</c:v>
                </c:pt>
                <c:pt idx="963">
                  <c:v>3.1034698729478886E-4</c:v>
                </c:pt>
                <c:pt idx="964">
                  <c:v>3.6077837273019206E-4</c:v>
                </c:pt>
                <c:pt idx="965">
                  <c:v>3.4138168602426781E-4</c:v>
                </c:pt>
                <c:pt idx="966">
                  <c:v>2.9482963793004942E-4</c:v>
                </c:pt>
                <c:pt idx="967">
                  <c:v>2.9482963793004942E-4</c:v>
                </c:pt>
                <c:pt idx="968">
                  <c:v>3.0646764995360406E-4</c:v>
                </c:pt>
                <c:pt idx="969">
                  <c:v>2.9095030058886456E-4</c:v>
                </c:pt>
                <c:pt idx="970">
                  <c:v>2.5991560185938567E-4</c:v>
                </c:pt>
                <c:pt idx="971">
                  <c:v>3.0258831261241914E-4</c:v>
                </c:pt>
                <c:pt idx="972">
                  <c:v>2.9482963793004942E-4</c:v>
                </c:pt>
                <c:pt idx="973">
                  <c:v>2.7543295122412512E-4</c:v>
                </c:pt>
                <c:pt idx="974">
                  <c:v>2.4827758983583109E-4</c:v>
                </c:pt>
                <c:pt idx="975">
                  <c:v>2.5603626451820081E-4</c:v>
                </c:pt>
                <c:pt idx="976">
                  <c:v>2.4051891515346137E-4</c:v>
                </c:pt>
                <c:pt idx="977">
                  <c:v>2.870709632476797E-4</c:v>
                </c:pt>
                <c:pt idx="978">
                  <c:v>3.2974367400071322E-4</c:v>
                </c:pt>
                <c:pt idx="979">
                  <c:v>3.7241638475374664E-4</c:v>
                </c:pt>
                <c:pt idx="980">
                  <c:v>2.5215692717701595E-4</c:v>
                </c:pt>
                <c:pt idx="981">
                  <c:v>3.0258831261241914E-4</c:v>
                </c:pt>
                <c:pt idx="982">
                  <c:v>2.7155361388294026E-4</c:v>
                </c:pt>
                <c:pt idx="983">
                  <c:v>2.870709632476797E-4</c:v>
                </c:pt>
                <c:pt idx="984">
                  <c:v>2.7543295122412512E-4</c:v>
                </c:pt>
                <c:pt idx="985">
                  <c:v>1.9784620440042793E-4</c:v>
                </c:pt>
                <c:pt idx="986">
                  <c:v>3.0258831261241914E-4</c:v>
                </c:pt>
                <c:pt idx="987">
                  <c:v>3.0646764995360406E-4</c:v>
                </c:pt>
                <c:pt idx="988">
                  <c:v>2.9482963793004942E-4</c:v>
                </c:pt>
                <c:pt idx="989">
                  <c:v>1.9784620440042793E-4</c:v>
                </c:pt>
                <c:pt idx="990">
                  <c:v>2.0948421642398251E-4</c:v>
                </c:pt>
                <c:pt idx="991">
                  <c:v>2.3276024047109165E-4</c:v>
                </c:pt>
                <c:pt idx="992">
                  <c:v>1.9008752971805818E-4</c:v>
                </c:pt>
                <c:pt idx="993">
                  <c:v>2.5991560185938567E-4</c:v>
                </c:pt>
                <c:pt idx="994">
                  <c:v>3.0646764995360406E-4</c:v>
                </c:pt>
                <c:pt idx="995">
                  <c:v>2.1336355376516734E-4</c:v>
                </c:pt>
                <c:pt idx="996">
                  <c:v>2.0560487908279762E-4</c:v>
                </c:pt>
                <c:pt idx="997">
                  <c:v>2.5603626451820081E-4</c:v>
                </c:pt>
                <c:pt idx="998">
                  <c:v>2.2500156578872193E-4</c:v>
                </c:pt>
                <c:pt idx="999">
                  <c:v>2.7931228856530998E-4</c:v>
                </c:pt>
                <c:pt idx="1000">
                  <c:v>3.1422632463597373E-4</c:v>
                </c:pt>
                <c:pt idx="1001">
                  <c:v>2.3663957781227654E-4</c:v>
                </c:pt>
                <c:pt idx="1002">
                  <c:v>1.784495176945036E-4</c:v>
                </c:pt>
                <c:pt idx="1003">
                  <c:v>2.3276024047109165E-4</c:v>
                </c:pt>
                <c:pt idx="1004">
                  <c:v>2.0560487908279762E-4</c:v>
                </c:pt>
                <c:pt idx="1005">
                  <c:v>2.3276024047109165E-4</c:v>
                </c:pt>
                <c:pt idx="1006">
                  <c:v>2.9482963793004942E-4</c:v>
                </c:pt>
                <c:pt idx="1007">
                  <c:v>2.5603626451820081E-4</c:v>
                </c:pt>
                <c:pt idx="1008">
                  <c:v>2.0560487908279762E-4</c:v>
                </c:pt>
                <c:pt idx="1009">
                  <c:v>2.7543295122412512E-4</c:v>
                </c:pt>
                <c:pt idx="1010">
                  <c:v>1.784495176945036E-4</c:v>
                </c:pt>
                <c:pt idx="1011">
                  <c:v>1.9784620440042793E-4</c:v>
                </c:pt>
                <c:pt idx="1012">
                  <c:v>2.2112222844753709E-4</c:v>
                </c:pt>
                <c:pt idx="1013">
                  <c:v>2.6379493920057053E-4</c:v>
                </c:pt>
                <c:pt idx="1014">
                  <c:v>1.8620819237687332E-4</c:v>
                </c:pt>
                <c:pt idx="1015">
                  <c:v>1.7457018035331874E-4</c:v>
                </c:pt>
                <c:pt idx="1016">
                  <c:v>2.2112222844753709E-4</c:v>
                </c:pt>
                <c:pt idx="1017">
                  <c:v>2.2500156578872193E-4</c:v>
                </c:pt>
                <c:pt idx="1018">
                  <c:v>2.4827758983583109E-4</c:v>
                </c:pt>
                <c:pt idx="1019">
                  <c:v>2.5991560185938567E-4</c:v>
                </c:pt>
                <c:pt idx="1020">
                  <c:v>1.7457018035331874E-4</c:v>
                </c:pt>
                <c:pt idx="1021">
                  <c:v>2.9095030058886456E-4</c:v>
                </c:pt>
                <c:pt idx="1022">
                  <c:v>3.2198499931834345E-4</c:v>
                </c:pt>
                <c:pt idx="1023">
                  <c:v>2.6379493920057053E-4</c:v>
                </c:pt>
                <c:pt idx="1024">
                  <c:v>1.9008752971805818E-4</c:v>
                </c:pt>
                <c:pt idx="1025">
                  <c:v>2.5991560185938567E-4</c:v>
                </c:pt>
                <c:pt idx="1026">
                  <c:v>1.5905283098857932E-4</c:v>
                </c:pt>
                <c:pt idx="1027">
                  <c:v>1.9396686705924304E-4</c:v>
                </c:pt>
                <c:pt idx="1028">
                  <c:v>2.1724289110635221E-4</c:v>
                </c:pt>
                <c:pt idx="1029">
                  <c:v>2.5991560185938567E-4</c:v>
                </c:pt>
                <c:pt idx="1030">
                  <c:v>2.2888090312990679E-4</c:v>
                </c:pt>
                <c:pt idx="1031">
                  <c:v>1.9396686705924304E-4</c:v>
                </c:pt>
                <c:pt idx="1032">
                  <c:v>1.9396686705924304E-4</c:v>
                </c:pt>
                <c:pt idx="1033">
                  <c:v>1.8232885503568846E-4</c:v>
                </c:pt>
                <c:pt idx="1034">
                  <c:v>2.9095030058886456E-4</c:v>
                </c:pt>
                <c:pt idx="1035">
                  <c:v>2.9482963793004942E-4</c:v>
                </c:pt>
                <c:pt idx="1036">
                  <c:v>1.784495176945036E-4</c:v>
                </c:pt>
                <c:pt idx="1037">
                  <c:v>2.5603626451820081E-4</c:v>
                </c:pt>
                <c:pt idx="1038">
                  <c:v>2.2112222844753709E-4</c:v>
                </c:pt>
                <c:pt idx="1039">
                  <c:v>2.1336355376516734E-4</c:v>
                </c:pt>
                <c:pt idx="1040">
                  <c:v>3.0646764995360406E-4</c:v>
                </c:pt>
                <c:pt idx="1041">
                  <c:v>2.1336355376516734E-4</c:v>
                </c:pt>
                <c:pt idx="1042">
                  <c:v>1.9396686705924304E-4</c:v>
                </c:pt>
                <c:pt idx="1043">
                  <c:v>1.9784620440042793E-4</c:v>
                </c:pt>
                <c:pt idx="1044">
                  <c:v>2.2112222844753709E-4</c:v>
                </c:pt>
                <c:pt idx="1045">
                  <c:v>1.5905283098857932E-4</c:v>
                </c:pt>
                <c:pt idx="1046">
                  <c:v>1.8620819237687332E-4</c:v>
                </c:pt>
                <c:pt idx="1047">
                  <c:v>2.0560487908279762E-4</c:v>
                </c:pt>
                <c:pt idx="1048">
                  <c:v>2.1724289110635221E-4</c:v>
                </c:pt>
                <c:pt idx="1049">
                  <c:v>1.6293216832976415E-4</c:v>
                </c:pt>
                <c:pt idx="1050">
                  <c:v>1.9784620440042793E-4</c:v>
                </c:pt>
                <c:pt idx="1051">
                  <c:v>1.784495176945036E-4</c:v>
                </c:pt>
                <c:pt idx="1052">
                  <c:v>2.7155361388294026E-4</c:v>
                </c:pt>
                <c:pt idx="1053">
                  <c:v>1.7457018035331874E-4</c:v>
                </c:pt>
                <c:pt idx="1054">
                  <c:v>2.2112222844753709E-4</c:v>
                </c:pt>
                <c:pt idx="1055">
                  <c:v>1.706908430121339E-4</c:v>
                </c:pt>
                <c:pt idx="1056">
                  <c:v>2.1724289110635221E-4</c:v>
                </c:pt>
                <c:pt idx="1057">
                  <c:v>1.5905283098857932E-4</c:v>
                </c:pt>
                <c:pt idx="1058">
                  <c:v>2.4051891515346137E-4</c:v>
                </c:pt>
                <c:pt idx="1059">
                  <c:v>2.2888090312990679E-4</c:v>
                </c:pt>
                <c:pt idx="1060">
                  <c:v>1.6681150567094901E-4</c:v>
                </c:pt>
                <c:pt idx="1061">
                  <c:v>2.2112222844753709E-4</c:v>
                </c:pt>
                <c:pt idx="1062">
                  <c:v>2.3663957781227654E-4</c:v>
                </c:pt>
                <c:pt idx="1063">
                  <c:v>1.784495176945036E-4</c:v>
                </c:pt>
                <c:pt idx="1064">
                  <c:v>1.5905283098857932E-4</c:v>
                </c:pt>
                <c:pt idx="1065">
                  <c:v>2.2500156578872193E-4</c:v>
                </c:pt>
                <c:pt idx="1066">
                  <c:v>1.6681150567094901E-4</c:v>
                </c:pt>
                <c:pt idx="1067">
                  <c:v>1.784495176945036E-4</c:v>
                </c:pt>
                <c:pt idx="1068">
                  <c:v>2.2888090312990679E-4</c:v>
                </c:pt>
                <c:pt idx="1070">
                  <c:v>0</c:v>
                </c:pt>
                <c:pt idx="1071">
                  <c:v>0.13194539617799098</c:v>
                </c:pt>
                <c:pt idx="1072">
                  <c:v>1.6884708874127012E-2</c:v>
                </c:pt>
                <c:pt idx="1073">
                  <c:v>8.6507246500802035E-3</c:v>
                </c:pt>
                <c:pt idx="1074">
                  <c:v>5.6528822305496884E-3</c:v>
                </c:pt>
                <c:pt idx="1075">
                  <c:v>4.2010123592075574E-3</c:v>
                </c:pt>
                <c:pt idx="1076">
                  <c:v>3.2062126325472077E-3</c:v>
                </c:pt>
                <c:pt idx="1077">
                  <c:v>2.4735560771014099E-3</c:v>
                </c:pt>
                <c:pt idx="1078">
                  <c:v>1.9291048753481102E-3</c:v>
                </c:pt>
                <c:pt idx="1079">
                  <c:v>1.4854779702157923E-3</c:v>
                </c:pt>
                <c:pt idx="1080">
                  <c:v>1.1628402210286518E-3</c:v>
                </c:pt>
                <c:pt idx="1081">
                  <c:v>9.3430514868776064E-4</c:v>
                </c:pt>
                <c:pt idx="1082">
                  <c:v>7.5954303454472635E-4</c:v>
                </c:pt>
                <c:pt idx="1083">
                  <c:v>6.3855387859954873E-4</c:v>
                </c:pt>
                <c:pt idx="1084">
                  <c:v>5.3100796220383528E-4</c:v>
                </c:pt>
                <c:pt idx="1085">
                  <c:v>4.3690528535758594E-4</c:v>
                </c:pt>
                <c:pt idx="1087">
                  <c:v>0</c:v>
                </c:pt>
                <c:pt idx="1088">
                  <c:v>3.4279733290800182E-2</c:v>
                </c:pt>
                <c:pt idx="1089">
                  <c:v>1.8702830525583171E-2</c:v>
                </c:pt>
                <c:pt idx="1090">
                  <c:v>1.3146275292005972E-2</c:v>
                </c:pt>
                <c:pt idx="1091">
                  <c:v>8.7692743021932536E-3</c:v>
                </c:pt>
                <c:pt idx="1092">
                  <c:v>6.4652922928376926E-3</c:v>
                </c:pt>
                <c:pt idx="1093">
                  <c:v>2.9560425079397526E-3</c:v>
                </c:pt>
                <c:pt idx="1094">
                  <c:v>1.9925629531801787E-3</c:v>
                </c:pt>
                <c:pt idx="1095">
                  <c:v>7.3192266688010667E-4</c:v>
                </c:pt>
                <c:pt idx="1096">
                  <c:v>5.4237653954642188E-4</c:v>
                </c:pt>
                <c:pt idx="1097">
                  <c:v>2.7788771024899009E-4</c:v>
                </c:pt>
                <c:pt idx="1098">
                  <c:v>1.6120155965068157E-4</c:v>
                </c:pt>
                <c:pt idx="1099">
                  <c:v>1.0853625905444709E-4</c:v>
                </c:pt>
                <c:pt idx="1100">
                  <c:v>4.2286752528197635E-5</c:v>
                </c:pt>
                <c:pt idx="1101">
                  <c:v>1.6981858113880228E-5</c:v>
                </c:pt>
                <c:pt idx="1102">
                  <c:v>2.966693254956524E-6</c:v>
                </c:pt>
                <c:pt idx="1103">
                  <c:v>1.0463926693457047E-6</c:v>
                </c:pt>
                <c:pt idx="1105">
                  <c:v>0</c:v>
                </c:pt>
                <c:pt idx="1106">
                  <c:v>5.517364584938439E-2</c:v>
                </c:pt>
                <c:pt idx="1107">
                  <c:v>2.6214575347519073E-2</c:v>
                </c:pt>
                <c:pt idx="1108">
                  <c:v>1.47590156310152E-2</c:v>
                </c:pt>
                <c:pt idx="1109">
                  <c:v>8.7531714200915073E-3</c:v>
                </c:pt>
                <c:pt idx="1110">
                  <c:v>5.7667121965781993E-3</c:v>
                </c:pt>
                <c:pt idx="1111">
                  <c:v>2.4769821829361545E-3</c:v>
                </c:pt>
                <c:pt idx="1112">
                  <c:v>1.7848181781654798E-3</c:v>
                </c:pt>
                <c:pt idx="1113">
                  <c:v>6.90338764757506E-4</c:v>
                </c:pt>
                <c:pt idx="1114">
                  <c:v>4.6747616817269699E-4</c:v>
                </c:pt>
                <c:pt idx="1115">
                  <c:v>2.5991799464428357E-4</c:v>
                </c:pt>
                <c:pt idx="1116">
                  <c:v>1.4853478007951614E-4</c:v>
                </c:pt>
                <c:pt idx="1117">
                  <c:v>1.0305378426918989E-4</c:v>
                </c:pt>
                <c:pt idx="1118">
                  <c:v>4.1129375238898526E-5</c:v>
                </c:pt>
                <c:pt idx="1119">
                  <c:v>1.6597612750505914E-5</c:v>
                </c:pt>
                <c:pt idx="1120">
                  <c:v>2.3866364376448107E-6</c:v>
                </c:pt>
                <c:pt idx="1121">
                  <c:v>1.0463926693459457E-6</c:v>
                </c:pt>
                <c:pt idx="1123">
                  <c:v>0</c:v>
                </c:pt>
                <c:pt idx="1140">
                  <c:v>0</c:v>
                </c:pt>
              </c:numCache>
            </c:numRef>
          </c:yVal>
          <c:smooth val="0"/>
        </c:ser>
        <c:ser>
          <c:idx val="3"/>
          <c:order val="3"/>
          <c:tx>
            <c:v>(identity)</c:v>
          </c:tx>
          <c:spPr>
            <a:ln w="15875">
              <a:solidFill>
                <a:schemeClr val="bg1">
                  <a:lumMod val="65000"/>
                </a:schemeClr>
              </a:solidFill>
            </a:ln>
          </c:spPr>
          <c:marker>
            <c:symbol val="none"/>
          </c:marker>
          <c:xVal>
            <c:numRef>
              <c:f>'RG-Skim delta graphs'!$B$1:$B$2</c:f>
              <c:numCache>
                <c:formatCode>General</c:formatCode>
                <c:ptCount val="2"/>
                <c:pt idx="0">
                  <c:v>1</c:v>
                </c:pt>
                <c:pt idx="1">
                  <c:v>9.9999999999999995E-7</c:v>
                </c:pt>
              </c:numCache>
            </c:numRef>
          </c:xVal>
          <c:yVal>
            <c:numRef>
              <c:f>'RG-Skim delta graphs'!$C$1:$C$2</c:f>
              <c:numCache>
                <c:formatCode>General</c:formatCode>
                <c:ptCount val="2"/>
                <c:pt idx="0">
                  <c:v>1</c:v>
                </c:pt>
                <c:pt idx="1">
                  <c:v>9.9999999999999995E-7</c:v>
                </c:pt>
              </c:numCache>
            </c:numRef>
          </c:yVal>
          <c:smooth val="0"/>
        </c:ser>
        <c:ser>
          <c:idx val="4"/>
          <c:order val="4"/>
          <c:spPr>
            <a:ln>
              <a:solidFill>
                <a:srgbClr val="7F9777"/>
              </a:solidFill>
            </a:ln>
          </c:spPr>
          <c:marker>
            <c:symbol val="diamond"/>
            <c:size val="7"/>
            <c:spPr>
              <a:solidFill>
                <a:srgbClr val="7F9777"/>
              </a:solidFill>
            </c:spPr>
          </c:marker>
          <c:xVal>
            <c:numRef>
              <c:f>'RG-Skim delta graphs'!$B$741:$B$1075</c:f>
              <c:numCache>
                <c:formatCode>General</c:formatCode>
                <c:ptCount val="335"/>
                <c:pt idx="0">
                  <c:v>0.99905999999999995</c:v>
                </c:pt>
                <c:pt idx="1">
                  <c:v>0.98699999999999999</c:v>
                </c:pt>
                <c:pt idx="2">
                  <c:v>0.91073999999999999</c:v>
                </c:pt>
                <c:pt idx="3">
                  <c:v>0.72867999999999999</c:v>
                </c:pt>
                <c:pt idx="4">
                  <c:v>0.4703</c:v>
                </c:pt>
                <c:pt idx="5">
                  <c:v>0.23563000000000001</c:v>
                </c:pt>
                <c:pt idx="6">
                  <c:v>0.12748999999999999</c:v>
                </c:pt>
                <c:pt idx="7">
                  <c:v>8.072E-2</c:v>
                </c:pt>
                <c:pt idx="8">
                  <c:v>5.4429999999999999E-2</c:v>
                </c:pt>
                <c:pt idx="9">
                  <c:v>4.5769999999999998E-2</c:v>
                </c:pt>
                <c:pt idx="10">
                  <c:v>3.6299999999999999E-2</c:v>
                </c:pt>
                <c:pt idx="11">
                  <c:v>3.3149999999999999E-2</c:v>
                </c:pt>
                <c:pt idx="12">
                  <c:v>3.1629999999999998E-2</c:v>
                </c:pt>
                <c:pt idx="13">
                  <c:v>3.1119999999999998E-2</c:v>
                </c:pt>
                <c:pt idx="14">
                  <c:v>2.6579999999999999E-2</c:v>
                </c:pt>
                <c:pt idx="15">
                  <c:v>2.47E-2</c:v>
                </c:pt>
                <c:pt idx="16">
                  <c:v>2.223E-2</c:v>
                </c:pt>
                <c:pt idx="17">
                  <c:v>2.8840000000000001E-2</c:v>
                </c:pt>
                <c:pt idx="18">
                  <c:v>1.9380000000000001E-2</c:v>
                </c:pt>
                <c:pt idx="19">
                  <c:v>2.4469999999999999E-2</c:v>
                </c:pt>
                <c:pt idx="20">
                  <c:v>1.6979999999999999E-2</c:v>
                </c:pt>
                <c:pt idx="21">
                  <c:v>1.703E-2</c:v>
                </c:pt>
                <c:pt idx="22">
                  <c:v>1.8370000000000001E-2</c:v>
                </c:pt>
                <c:pt idx="23">
                  <c:v>1.447E-2</c:v>
                </c:pt>
                <c:pt idx="24">
                  <c:v>1.6039999999999999E-2</c:v>
                </c:pt>
                <c:pt idx="25">
                  <c:v>1.353E-2</c:v>
                </c:pt>
                <c:pt idx="26">
                  <c:v>1.2749999999999999E-2</c:v>
                </c:pt>
                <c:pt idx="27">
                  <c:v>1.1780000000000001E-2</c:v>
                </c:pt>
                <c:pt idx="28">
                  <c:v>1.21E-2</c:v>
                </c:pt>
                <c:pt idx="29">
                  <c:v>1.061E-2</c:v>
                </c:pt>
                <c:pt idx="30">
                  <c:v>1.1299999999999999E-2</c:v>
                </c:pt>
                <c:pt idx="31">
                  <c:v>1.001E-2</c:v>
                </c:pt>
                <c:pt idx="32">
                  <c:v>1.03E-2</c:v>
                </c:pt>
                <c:pt idx="33">
                  <c:v>1.1129999999999999E-2</c:v>
                </c:pt>
                <c:pt idx="34">
                  <c:v>8.1399999999999997E-3</c:v>
                </c:pt>
                <c:pt idx="35">
                  <c:v>8.7799999999999996E-3</c:v>
                </c:pt>
                <c:pt idx="36">
                  <c:v>9.8200000000000006E-3</c:v>
                </c:pt>
                <c:pt idx="37">
                  <c:v>7.1700000000000002E-3</c:v>
                </c:pt>
                <c:pt idx="38">
                  <c:v>8.4600000000000005E-3</c:v>
                </c:pt>
                <c:pt idx="39">
                  <c:v>7.3200000000000001E-3</c:v>
                </c:pt>
                <c:pt idx="40">
                  <c:v>6.9199999999999999E-3</c:v>
                </c:pt>
                <c:pt idx="41">
                  <c:v>6.5500000000000003E-3</c:v>
                </c:pt>
                <c:pt idx="42">
                  <c:v>6.8700000000000002E-3</c:v>
                </c:pt>
                <c:pt idx="43">
                  <c:v>6.0499999999999998E-3</c:v>
                </c:pt>
                <c:pt idx="44">
                  <c:v>6.5900000000000004E-3</c:v>
                </c:pt>
                <c:pt idx="45">
                  <c:v>6.0299999999999998E-3</c:v>
                </c:pt>
                <c:pt idx="46">
                  <c:v>5.4900000000000001E-3</c:v>
                </c:pt>
                <c:pt idx="47">
                  <c:v>5.96E-3</c:v>
                </c:pt>
                <c:pt idx="48">
                  <c:v>4.4799999999999996E-3</c:v>
                </c:pt>
                <c:pt idx="49">
                  <c:v>5.8199999999999997E-3</c:v>
                </c:pt>
                <c:pt idx="50">
                  <c:v>4.47E-3</c:v>
                </c:pt>
                <c:pt idx="51">
                  <c:v>4.8999999999999998E-3</c:v>
                </c:pt>
                <c:pt idx="52">
                  <c:v>4.8700000000000002E-3</c:v>
                </c:pt>
                <c:pt idx="53">
                  <c:v>4.1200000000000004E-3</c:v>
                </c:pt>
                <c:pt idx="54">
                  <c:v>5.3200000000000001E-3</c:v>
                </c:pt>
                <c:pt idx="55">
                  <c:v>4.0099999999999997E-3</c:v>
                </c:pt>
                <c:pt idx="56">
                  <c:v>4.6100000000000004E-3</c:v>
                </c:pt>
                <c:pt idx="57">
                  <c:v>3.5400000000000002E-3</c:v>
                </c:pt>
                <c:pt idx="58">
                  <c:v>3.9199999999999999E-3</c:v>
                </c:pt>
                <c:pt idx="59">
                  <c:v>3.65E-3</c:v>
                </c:pt>
                <c:pt idx="60">
                  <c:v>3.6800000000000001E-3</c:v>
                </c:pt>
                <c:pt idx="61">
                  <c:v>3.4099999999999998E-3</c:v>
                </c:pt>
                <c:pt idx="62">
                  <c:v>3.29E-3</c:v>
                </c:pt>
                <c:pt idx="63">
                  <c:v>3.63E-3</c:v>
                </c:pt>
                <c:pt idx="64">
                  <c:v>2.8600000000000001E-3</c:v>
                </c:pt>
                <c:pt idx="65">
                  <c:v>3.0999999999999999E-3</c:v>
                </c:pt>
                <c:pt idx="66">
                  <c:v>3.47E-3</c:v>
                </c:pt>
                <c:pt idx="67">
                  <c:v>2.5899999999999999E-3</c:v>
                </c:pt>
                <c:pt idx="68">
                  <c:v>3.0300000000000001E-3</c:v>
                </c:pt>
                <c:pt idx="69">
                  <c:v>2.3600000000000001E-3</c:v>
                </c:pt>
                <c:pt idx="70">
                  <c:v>3.1900000000000001E-3</c:v>
                </c:pt>
                <c:pt idx="71">
                  <c:v>2.5300000000000001E-3</c:v>
                </c:pt>
                <c:pt idx="72">
                  <c:v>2.4199999999999998E-3</c:v>
                </c:pt>
                <c:pt idx="73">
                  <c:v>2.9299999999999999E-3</c:v>
                </c:pt>
                <c:pt idx="74">
                  <c:v>2.0200000000000001E-3</c:v>
                </c:pt>
                <c:pt idx="75">
                  <c:v>2.3800000000000002E-3</c:v>
                </c:pt>
                <c:pt idx="76">
                  <c:v>2.5899999999999999E-3</c:v>
                </c:pt>
                <c:pt idx="77">
                  <c:v>1.91E-3</c:v>
                </c:pt>
                <c:pt idx="78">
                  <c:v>2.3400000000000001E-3</c:v>
                </c:pt>
                <c:pt idx="79">
                  <c:v>1.8E-3</c:v>
                </c:pt>
                <c:pt idx="80">
                  <c:v>2.2100000000000002E-3</c:v>
                </c:pt>
                <c:pt idx="81">
                  <c:v>1.92E-3</c:v>
                </c:pt>
                <c:pt idx="82">
                  <c:v>2.4099999999999998E-3</c:v>
                </c:pt>
                <c:pt idx="83">
                  <c:v>1.65E-3</c:v>
                </c:pt>
                <c:pt idx="84">
                  <c:v>2.2000000000000001E-3</c:v>
                </c:pt>
                <c:pt idx="85">
                  <c:v>1.65E-3</c:v>
                </c:pt>
                <c:pt idx="86">
                  <c:v>2.0600000000000002E-3</c:v>
                </c:pt>
                <c:pt idx="87">
                  <c:v>1.8600000000000001E-3</c:v>
                </c:pt>
                <c:pt idx="88">
                  <c:v>1.6999999999999999E-3</c:v>
                </c:pt>
                <c:pt idx="89">
                  <c:v>1.6900000000000001E-3</c:v>
                </c:pt>
                <c:pt idx="90">
                  <c:v>1.8600000000000001E-3</c:v>
                </c:pt>
                <c:pt idx="91">
                  <c:v>1.49E-3</c:v>
                </c:pt>
                <c:pt idx="92">
                  <c:v>1.7600000000000001E-3</c:v>
                </c:pt>
                <c:pt idx="93">
                  <c:v>1.34E-3</c:v>
                </c:pt>
                <c:pt idx="94">
                  <c:v>1.92E-3</c:v>
                </c:pt>
                <c:pt idx="95">
                  <c:v>1.3699999999999999E-3</c:v>
                </c:pt>
                <c:pt idx="96">
                  <c:v>1.6000000000000001E-3</c:v>
                </c:pt>
                <c:pt idx="97">
                  <c:v>1.5499999999999999E-3</c:v>
                </c:pt>
                <c:pt idx="98">
                  <c:v>1.42E-3</c:v>
                </c:pt>
                <c:pt idx="99">
                  <c:v>1.4300000000000001E-3</c:v>
                </c:pt>
                <c:pt idx="100">
                  <c:v>1.2999999999999999E-3</c:v>
                </c:pt>
                <c:pt idx="101">
                  <c:v>1.4300000000000001E-3</c:v>
                </c:pt>
                <c:pt idx="102">
                  <c:v>1.41E-3</c:v>
                </c:pt>
                <c:pt idx="103">
                  <c:v>1.31E-3</c:v>
                </c:pt>
                <c:pt idx="104">
                  <c:v>1.41E-3</c:v>
                </c:pt>
                <c:pt idx="105">
                  <c:v>1.14E-3</c:v>
                </c:pt>
                <c:pt idx="106">
                  <c:v>1.24E-3</c:v>
                </c:pt>
                <c:pt idx="107">
                  <c:v>1.2800000000000001E-3</c:v>
                </c:pt>
                <c:pt idx="108">
                  <c:v>1.25E-3</c:v>
                </c:pt>
                <c:pt idx="109">
                  <c:v>1.1100000000000001E-3</c:v>
                </c:pt>
                <c:pt idx="110">
                  <c:v>1.32E-3</c:v>
                </c:pt>
                <c:pt idx="111">
                  <c:v>1.1100000000000001E-3</c:v>
                </c:pt>
                <c:pt idx="112">
                  <c:v>1.17E-3</c:v>
                </c:pt>
                <c:pt idx="113">
                  <c:v>1.0300000000000001E-3</c:v>
                </c:pt>
                <c:pt idx="114">
                  <c:v>1.23E-3</c:v>
                </c:pt>
                <c:pt idx="115">
                  <c:v>1.09E-3</c:v>
                </c:pt>
                <c:pt idx="116">
                  <c:v>9.7000000000000005E-4</c:v>
                </c:pt>
                <c:pt idx="117">
                  <c:v>1.25E-3</c:v>
                </c:pt>
                <c:pt idx="118">
                  <c:v>9.7000000000000005E-4</c:v>
                </c:pt>
                <c:pt idx="119">
                  <c:v>9.6000000000000002E-4</c:v>
                </c:pt>
                <c:pt idx="120">
                  <c:v>1.16E-3</c:v>
                </c:pt>
                <c:pt idx="121">
                  <c:v>1.01E-3</c:v>
                </c:pt>
                <c:pt idx="122">
                  <c:v>9.3000000000000005E-4</c:v>
                </c:pt>
                <c:pt idx="123">
                  <c:v>1.1999999999999999E-3</c:v>
                </c:pt>
                <c:pt idx="124">
                  <c:v>7.6999999999999996E-4</c:v>
                </c:pt>
                <c:pt idx="125">
                  <c:v>9.7000000000000005E-4</c:v>
                </c:pt>
                <c:pt idx="126">
                  <c:v>1.17E-3</c:v>
                </c:pt>
                <c:pt idx="127">
                  <c:v>7.6000000000000004E-4</c:v>
                </c:pt>
                <c:pt idx="128">
                  <c:v>1.01E-3</c:v>
                </c:pt>
                <c:pt idx="129">
                  <c:v>9.7999999999999997E-4</c:v>
                </c:pt>
                <c:pt idx="130">
                  <c:v>7.5000000000000002E-4</c:v>
                </c:pt>
                <c:pt idx="131">
                  <c:v>9.1E-4</c:v>
                </c:pt>
                <c:pt idx="132">
                  <c:v>9.1E-4</c:v>
                </c:pt>
                <c:pt idx="133">
                  <c:v>8.0999999999999996E-4</c:v>
                </c:pt>
                <c:pt idx="134">
                  <c:v>9.2000000000000003E-4</c:v>
                </c:pt>
                <c:pt idx="135">
                  <c:v>8.0999999999999996E-4</c:v>
                </c:pt>
                <c:pt idx="136">
                  <c:v>8.0000000000000004E-4</c:v>
                </c:pt>
                <c:pt idx="137">
                  <c:v>7.6000000000000004E-4</c:v>
                </c:pt>
                <c:pt idx="138">
                  <c:v>9.2000000000000003E-4</c:v>
                </c:pt>
                <c:pt idx="139">
                  <c:v>7.5000000000000002E-4</c:v>
                </c:pt>
                <c:pt idx="140">
                  <c:v>8.5999999999999998E-4</c:v>
                </c:pt>
                <c:pt idx="141">
                  <c:v>7.1000000000000002E-4</c:v>
                </c:pt>
                <c:pt idx="142">
                  <c:v>8.0999999999999996E-4</c:v>
                </c:pt>
                <c:pt idx="143">
                  <c:v>6.7000000000000002E-4</c:v>
                </c:pt>
                <c:pt idx="144">
                  <c:v>7.5000000000000002E-4</c:v>
                </c:pt>
                <c:pt idx="145">
                  <c:v>8.8999999999999995E-4</c:v>
                </c:pt>
                <c:pt idx="146">
                  <c:v>5.6999999999999998E-4</c:v>
                </c:pt>
                <c:pt idx="147">
                  <c:v>8.4000000000000003E-4</c:v>
                </c:pt>
                <c:pt idx="148">
                  <c:v>7.1000000000000002E-4</c:v>
                </c:pt>
                <c:pt idx="149">
                  <c:v>6.4999999999999997E-4</c:v>
                </c:pt>
                <c:pt idx="150">
                  <c:v>7.7999999999999999E-4</c:v>
                </c:pt>
                <c:pt idx="151">
                  <c:v>6.9999999999999999E-4</c:v>
                </c:pt>
                <c:pt idx="152">
                  <c:v>6.4000000000000005E-4</c:v>
                </c:pt>
                <c:pt idx="153">
                  <c:v>6.8999999999999997E-4</c:v>
                </c:pt>
                <c:pt idx="154">
                  <c:v>6.8999999999999997E-4</c:v>
                </c:pt>
                <c:pt idx="155">
                  <c:v>5.8E-4</c:v>
                </c:pt>
                <c:pt idx="156">
                  <c:v>7.3999999999999999E-4</c:v>
                </c:pt>
                <c:pt idx="157">
                  <c:v>5.2999999999999998E-4</c:v>
                </c:pt>
                <c:pt idx="158">
                  <c:v>6.9999999999999999E-4</c:v>
                </c:pt>
                <c:pt idx="159">
                  <c:v>5.9999999999999995E-4</c:v>
                </c:pt>
                <c:pt idx="160">
                  <c:v>6.6E-4</c:v>
                </c:pt>
                <c:pt idx="161">
                  <c:v>5.8E-4</c:v>
                </c:pt>
                <c:pt idx="162">
                  <c:v>5.1999999999999995E-4</c:v>
                </c:pt>
                <c:pt idx="163">
                  <c:v>6.8999999999999997E-4</c:v>
                </c:pt>
                <c:pt idx="164">
                  <c:v>6.6E-4</c:v>
                </c:pt>
                <c:pt idx="165">
                  <c:v>5.4000000000000001E-4</c:v>
                </c:pt>
                <c:pt idx="166">
                  <c:v>6.2E-4</c:v>
                </c:pt>
                <c:pt idx="167">
                  <c:v>5.9999999999999995E-4</c:v>
                </c:pt>
                <c:pt idx="168">
                  <c:v>4.8999999999999998E-4</c:v>
                </c:pt>
                <c:pt idx="169">
                  <c:v>6.8999999999999997E-4</c:v>
                </c:pt>
                <c:pt idx="170">
                  <c:v>4.6999999999999999E-4</c:v>
                </c:pt>
                <c:pt idx="171">
                  <c:v>6.2E-4</c:v>
                </c:pt>
                <c:pt idx="172">
                  <c:v>5.6999999999999998E-4</c:v>
                </c:pt>
                <c:pt idx="173">
                  <c:v>5.4000000000000001E-4</c:v>
                </c:pt>
                <c:pt idx="174">
                  <c:v>4.4000000000000002E-4</c:v>
                </c:pt>
                <c:pt idx="175">
                  <c:v>7.2000000000000005E-4</c:v>
                </c:pt>
                <c:pt idx="176">
                  <c:v>4.4999999999999999E-4</c:v>
                </c:pt>
                <c:pt idx="177">
                  <c:v>5.4000000000000001E-4</c:v>
                </c:pt>
                <c:pt idx="178">
                  <c:v>5.8E-4</c:v>
                </c:pt>
                <c:pt idx="179">
                  <c:v>3.6999999999999999E-4</c:v>
                </c:pt>
                <c:pt idx="180">
                  <c:v>5.4000000000000001E-4</c:v>
                </c:pt>
                <c:pt idx="181">
                  <c:v>5.9999999999999995E-4</c:v>
                </c:pt>
                <c:pt idx="182">
                  <c:v>4.8999999999999998E-4</c:v>
                </c:pt>
                <c:pt idx="183">
                  <c:v>5.1999999999999995E-4</c:v>
                </c:pt>
                <c:pt idx="184">
                  <c:v>3.8000000000000002E-4</c:v>
                </c:pt>
                <c:pt idx="185">
                  <c:v>6.4999999999999997E-4</c:v>
                </c:pt>
                <c:pt idx="186">
                  <c:v>3.8999999999999999E-4</c:v>
                </c:pt>
                <c:pt idx="187">
                  <c:v>5.1000000000000004E-4</c:v>
                </c:pt>
                <c:pt idx="188">
                  <c:v>5.4000000000000001E-4</c:v>
                </c:pt>
                <c:pt idx="189">
                  <c:v>4.4000000000000002E-4</c:v>
                </c:pt>
                <c:pt idx="190">
                  <c:v>4.4000000000000002E-4</c:v>
                </c:pt>
                <c:pt idx="191">
                  <c:v>4.4999999999999999E-4</c:v>
                </c:pt>
                <c:pt idx="192">
                  <c:v>5.9000000000000003E-4</c:v>
                </c:pt>
                <c:pt idx="193">
                  <c:v>3.4000000000000002E-4</c:v>
                </c:pt>
                <c:pt idx="194">
                  <c:v>4.8999999999999998E-4</c:v>
                </c:pt>
                <c:pt idx="195">
                  <c:v>5.1999999999999995E-4</c:v>
                </c:pt>
                <c:pt idx="196">
                  <c:v>3.1E-4</c:v>
                </c:pt>
                <c:pt idx="197">
                  <c:v>5.2999999999999998E-4</c:v>
                </c:pt>
                <c:pt idx="198">
                  <c:v>4.2999999999999999E-4</c:v>
                </c:pt>
                <c:pt idx="199">
                  <c:v>4.4999999999999999E-4</c:v>
                </c:pt>
                <c:pt idx="200">
                  <c:v>4.6999999999999999E-4</c:v>
                </c:pt>
                <c:pt idx="201">
                  <c:v>3.5E-4</c:v>
                </c:pt>
                <c:pt idx="202">
                  <c:v>3.8999999999999999E-4</c:v>
                </c:pt>
                <c:pt idx="203">
                  <c:v>4.4000000000000002E-4</c:v>
                </c:pt>
                <c:pt idx="204">
                  <c:v>5.1999999999999995E-4</c:v>
                </c:pt>
                <c:pt idx="205">
                  <c:v>3.5E-4</c:v>
                </c:pt>
                <c:pt idx="206">
                  <c:v>4.2000000000000002E-4</c:v>
                </c:pt>
                <c:pt idx="207">
                  <c:v>4.4000000000000002E-4</c:v>
                </c:pt>
                <c:pt idx="208">
                  <c:v>2.7999999999999998E-4</c:v>
                </c:pt>
                <c:pt idx="209">
                  <c:v>5.1999999999999995E-4</c:v>
                </c:pt>
                <c:pt idx="210">
                  <c:v>3.8999999999999999E-4</c:v>
                </c:pt>
                <c:pt idx="211">
                  <c:v>3.8000000000000002E-4</c:v>
                </c:pt>
                <c:pt idx="212">
                  <c:v>4.4999999999999999E-4</c:v>
                </c:pt>
                <c:pt idx="213">
                  <c:v>3.6000000000000002E-4</c:v>
                </c:pt>
                <c:pt idx="214">
                  <c:v>3.4000000000000002E-4</c:v>
                </c:pt>
                <c:pt idx="215">
                  <c:v>3.6000000000000002E-4</c:v>
                </c:pt>
                <c:pt idx="216">
                  <c:v>4.2000000000000002E-4</c:v>
                </c:pt>
                <c:pt idx="217">
                  <c:v>3.3E-4</c:v>
                </c:pt>
                <c:pt idx="218">
                  <c:v>4.8000000000000001E-4</c:v>
                </c:pt>
                <c:pt idx="219">
                  <c:v>3.1E-4</c:v>
                </c:pt>
                <c:pt idx="220">
                  <c:v>3.3E-4</c:v>
                </c:pt>
                <c:pt idx="221">
                  <c:v>4.0999999999999999E-4</c:v>
                </c:pt>
                <c:pt idx="222">
                  <c:v>2.9E-4</c:v>
                </c:pt>
                <c:pt idx="223">
                  <c:v>3.8000000000000002E-4</c:v>
                </c:pt>
                <c:pt idx="224">
                  <c:v>4.2000000000000002E-4</c:v>
                </c:pt>
                <c:pt idx="225">
                  <c:v>3.1E-4</c:v>
                </c:pt>
                <c:pt idx="226">
                  <c:v>4.4999999999999999E-4</c:v>
                </c:pt>
                <c:pt idx="227">
                  <c:v>3.1E-4</c:v>
                </c:pt>
                <c:pt idx="228">
                  <c:v>4.0999999999999999E-4</c:v>
                </c:pt>
                <c:pt idx="229">
                  <c:v>2.7E-4</c:v>
                </c:pt>
                <c:pt idx="230">
                  <c:v>4.0000000000000002E-4</c:v>
                </c:pt>
                <c:pt idx="231">
                  <c:v>3.3E-4</c:v>
                </c:pt>
                <c:pt idx="232">
                  <c:v>3.6000000000000002E-4</c:v>
                </c:pt>
                <c:pt idx="233">
                  <c:v>3.6000000000000002E-4</c:v>
                </c:pt>
                <c:pt idx="234">
                  <c:v>3.5E-4</c:v>
                </c:pt>
                <c:pt idx="235">
                  <c:v>3.4000000000000002E-4</c:v>
                </c:pt>
                <c:pt idx="236">
                  <c:v>2.7E-4</c:v>
                </c:pt>
                <c:pt idx="237">
                  <c:v>3.8999999999999999E-4</c:v>
                </c:pt>
                <c:pt idx="238">
                  <c:v>2.9999999999999997E-4</c:v>
                </c:pt>
                <c:pt idx="239">
                  <c:v>2.7999999999999998E-4</c:v>
                </c:pt>
                <c:pt idx="240">
                  <c:v>3.5E-4</c:v>
                </c:pt>
                <c:pt idx="241">
                  <c:v>3.3E-4</c:v>
                </c:pt>
                <c:pt idx="242">
                  <c:v>2.2000000000000001E-4</c:v>
                </c:pt>
                <c:pt idx="243">
                  <c:v>4.4999999999999999E-4</c:v>
                </c:pt>
                <c:pt idx="244">
                  <c:v>2.5000000000000001E-4</c:v>
                </c:pt>
                <c:pt idx="245">
                  <c:v>3.4000000000000002E-4</c:v>
                </c:pt>
                <c:pt idx="246">
                  <c:v>2.7999999999999998E-4</c:v>
                </c:pt>
                <c:pt idx="247">
                  <c:v>3.5E-4</c:v>
                </c:pt>
                <c:pt idx="248">
                  <c:v>3.5E-4</c:v>
                </c:pt>
                <c:pt idx="249">
                  <c:v>2.5999999999999998E-4</c:v>
                </c:pt>
                <c:pt idx="250">
                  <c:v>2.9999999999999997E-4</c:v>
                </c:pt>
                <c:pt idx="251">
                  <c:v>3.6999999999999999E-4</c:v>
                </c:pt>
                <c:pt idx="252">
                  <c:v>2.9999999999999997E-4</c:v>
                </c:pt>
                <c:pt idx="253">
                  <c:v>2.7E-4</c:v>
                </c:pt>
                <c:pt idx="254">
                  <c:v>2.9999999999999997E-4</c:v>
                </c:pt>
                <c:pt idx="255">
                  <c:v>3.1E-4</c:v>
                </c:pt>
                <c:pt idx="256">
                  <c:v>2.5000000000000001E-4</c:v>
                </c:pt>
                <c:pt idx="257">
                  <c:v>2.9E-4</c:v>
                </c:pt>
                <c:pt idx="258">
                  <c:v>3.5E-4</c:v>
                </c:pt>
                <c:pt idx="259">
                  <c:v>2.4000000000000001E-4</c:v>
                </c:pt>
                <c:pt idx="260">
                  <c:v>2.7999999999999998E-4</c:v>
                </c:pt>
                <c:pt idx="261">
                  <c:v>3.2000000000000003E-4</c:v>
                </c:pt>
                <c:pt idx="262">
                  <c:v>2.9E-4</c:v>
                </c:pt>
                <c:pt idx="263">
                  <c:v>2.5000000000000001E-4</c:v>
                </c:pt>
                <c:pt idx="264">
                  <c:v>3.6999999999999999E-4</c:v>
                </c:pt>
                <c:pt idx="265">
                  <c:v>2.5000000000000001E-4</c:v>
                </c:pt>
                <c:pt idx="266">
                  <c:v>2.5999999999999998E-4</c:v>
                </c:pt>
                <c:pt idx="267">
                  <c:v>2.9E-4</c:v>
                </c:pt>
                <c:pt idx="268">
                  <c:v>2.7E-4</c:v>
                </c:pt>
                <c:pt idx="269">
                  <c:v>2.5999999999999998E-4</c:v>
                </c:pt>
                <c:pt idx="270">
                  <c:v>3.2000000000000003E-4</c:v>
                </c:pt>
                <c:pt idx="271">
                  <c:v>2.5000000000000001E-4</c:v>
                </c:pt>
                <c:pt idx="272">
                  <c:v>2.3000000000000001E-4</c:v>
                </c:pt>
                <c:pt idx="273">
                  <c:v>3.2000000000000003E-4</c:v>
                </c:pt>
                <c:pt idx="274">
                  <c:v>2.5000000000000001E-4</c:v>
                </c:pt>
                <c:pt idx="275">
                  <c:v>2.7999999999999998E-4</c:v>
                </c:pt>
                <c:pt idx="276">
                  <c:v>2.2000000000000001E-4</c:v>
                </c:pt>
                <c:pt idx="277">
                  <c:v>3.2000000000000003E-4</c:v>
                </c:pt>
                <c:pt idx="278">
                  <c:v>1.9000000000000001E-4</c:v>
                </c:pt>
                <c:pt idx="279">
                  <c:v>2.4000000000000001E-4</c:v>
                </c:pt>
                <c:pt idx="280">
                  <c:v>2.5999999999999998E-4</c:v>
                </c:pt>
                <c:pt idx="281">
                  <c:v>2.5000000000000001E-4</c:v>
                </c:pt>
                <c:pt idx="282">
                  <c:v>2.7E-4</c:v>
                </c:pt>
                <c:pt idx="283">
                  <c:v>2.5000000000000001E-4</c:v>
                </c:pt>
                <c:pt idx="284">
                  <c:v>2.1000000000000001E-4</c:v>
                </c:pt>
                <c:pt idx="285">
                  <c:v>2.5000000000000001E-4</c:v>
                </c:pt>
                <c:pt idx="286">
                  <c:v>3.4000000000000002E-4</c:v>
                </c:pt>
                <c:pt idx="287">
                  <c:v>2.4000000000000001E-4</c:v>
                </c:pt>
                <c:pt idx="288">
                  <c:v>2.1000000000000001E-4</c:v>
                </c:pt>
                <c:pt idx="289">
                  <c:v>2.7999999999999998E-4</c:v>
                </c:pt>
                <c:pt idx="290">
                  <c:v>1.7000000000000001E-4</c:v>
                </c:pt>
                <c:pt idx="291">
                  <c:v>2.5000000000000001E-4</c:v>
                </c:pt>
                <c:pt idx="292">
                  <c:v>2.5000000000000001E-4</c:v>
                </c:pt>
                <c:pt idx="293">
                  <c:v>2.7999999999999998E-4</c:v>
                </c:pt>
                <c:pt idx="294">
                  <c:v>2.2000000000000001E-4</c:v>
                </c:pt>
                <c:pt idx="295">
                  <c:v>2.2000000000000001E-4</c:v>
                </c:pt>
                <c:pt idx="296">
                  <c:v>2.4000000000000001E-4</c:v>
                </c:pt>
                <c:pt idx="297">
                  <c:v>2.1000000000000001E-4</c:v>
                </c:pt>
                <c:pt idx="298">
                  <c:v>2.2000000000000001E-4</c:v>
                </c:pt>
                <c:pt idx="299">
                  <c:v>3.4000000000000002E-4</c:v>
                </c:pt>
                <c:pt idx="300">
                  <c:v>1.9000000000000001E-4</c:v>
                </c:pt>
                <c:pt idx="301">
                  <c:v>2.7E-4</c:v>
                </c:pt>
                <c:pt idx="302">
                  <c:v>1.7000000000000001E-4</c:v>
                </c:pt>
                <c:pt idx="303">
                  <c:v>1.7000000000000001E-4</c:v>
                </c:pt>
                <c:pt idx="304">
                  <c:v>3.1E-4</c:v>
                </c:pt>
                <c:pt idx="305">
                  <c:v>2.3000000000000001E-4</c:v>
                </c:pt>
                <c:pt idx="306">
                  <c:v>2.4000000000000001E-4</c:v>
                </c:pt>
                <c:pt idx="307">
                  <c:v>2.3000000000000001E-4</c:v>
                </c:pt>
                <c:pt idx="308">
                  <c:v>2.0000000000000001E-4</c:v>
                </c:pt>
                <c:pt idx="309">
                  <c:v>1.7000000000000001E-4</c:v>
                </c:pt>
                <c:pt idx="310">
                  <c:v>2.1000000000000001E-4</c:v>
                </c:pt>
                <c:pt idx="311">
                  <c:v>2.5999999999999998E-4</c:v>
                </c:pt>
                <c:pt idx="312">
                  <c:v>2.2000000000000001E-4</c:v>
                </c:pt>
                <c:pt idx="313">
                  <c:v>2.0000000000000001E-4</c:v>
                </c:pt>
                <c:pt idx="314">
                  <c:v>2.5000000000000001E-4</c:v>
                </c:pt>
                <c:pt idx="315">
                  <c:v>1.7000000000000001E-4</c:v>
                </c:pt>
                <c:pt idx="316">
                  <c:v>2.7999999999999998E-4</c:v>
                </c:pt>
                <c:pt idx="317">
                  <c:v>1.8000000000000001E-4</c:v>
                </c:pt>
                <c:pt idx="318">
                  <c:v>2.2000000000000001E-4</c:v>
                </c:pt>
                <c:pt idx="319">
                  <c:v>1.7000000000000001E-4</c:v>
                </c:pt>
                <c:pt idx="320">
                  <c:v>2.2000000000000001E-4</c:v>
                </c:pt>
                <c:pt idx="321">
                  <c:v>1.7000000000000001E-4</c:v>
                </c:pt>
                <c:pt idx="322">
                  <c:v>2.5999999999999998E-4</c:v>
                </c:pt>
                <c:pt idx="323">
                  <c:v>2.4000000000000001E-4</c:v>
                </c:pt>
                <c:pt idx="324">
                  <c:v>1.7000000000000001E-4</c:v>
                </c:pt>
                <c:pt idx="325">
                  <c:v>2.2000000000000001E-4</c:v>
                </c:pt>
                <c:pt idx="326">
                  <c:v>2.1000000000000001E-4</c:v>
                </c:pt>
                <c:pt idx="327">
                  <c:v>1.8000000000000001E-4</c:v>
                </c:pt>
                <c:pt idx="328">
                  <c:v>1.9000000000000001E-4</c:v>
                </c:pt>
                <c:pt idx="329">
                  <c:v>2.4000000000000001E-4</c:v>
                </c:pt>
                <c:pt idx="330">
                  <c:v>2.0000000000000001E-4</c:v>
                </c:pt>
                <c:pt idx="331">
                  <c:v>2.2000000000000001E-4</c:v>
                </c:pt>
                <c:pt idx="332">
                  <c:v>2.2000000000000001E-4</c:v>
                </c:pt>
                <c:pt idx="333">
                  <c:v>1.6000000000000001E-4</c:v>
                </c:pt>
                <c:pt idx="334">
                  <c:v>2.1000000000000001E-4</c:v>
                </c:pt>
              </c:numCache>
            </c:numRef>
          </c:xVal>
          <c:yVal>
            <c:numRef>
              <c:f>'RG-Skim delta graphs'!$C$741:$C$1075</c:f>
              <c:numCache>
                <c:formatCode>General</c:formatCode>
                <c:ptCount val="335"/>
                <c:pt idx="0">
                  <c:v>115.13209861951326</c:v>
                </c:pt>
                <c:pt idx="1">
                  <c:v>1.3934579729536021</c:v>
                </c:pt>
                <c:pt idx="2">
                  <c:v>74.303469664985414</c:v>
                </c:pt>
                <c:pt idx="3">
                  <c:v>18.647974599075624</c:v>
                </c:pt>
                <c:pt idx="4">
                  <c:v>8.2187252976608356</c:v>
                </c:pt>
                <c:pt idx="5">
                  <c:v>4.23313290670092</c:v>
                </c:pt>
                <c:pt idx="6">
                  <c:v>1.548786640094644</c:v>
                </c:pt>
                <c:pt idx="7">
                  <c:v>0.87777766018989845</c:v>
                </c:pt>
                <c:pt idx="8">
                  <c:v>0.69021169974361052</c:v>
                </c:pt>
                <c:pt idx="9">
                  <c:v>0.53499941272280416</c:v>
                </c:pt>
                <c:pt idx="10">
                  <c:v>0.56886602771134798</c:v>
                </c:pt>
                <c:pt idx="11">
                  <c:v>0.69886262201445271</c:v>
                </c:pt>
                <c:pt idx="12">
                  <c:v>0.42835642921363232</c:v>
                </c:pt>
                <c:pt idx="13">
                  <c:v>0.39941657264839325</c:v>
                </c:pt>
                <c:pt idx="14">
                  <c:v>0.44418412556566655</c:v>
                </c:pt>
                <c:pt idx="15">
                  <c:v>0.38541216484671598</c:v>
                </c:pt>
                <c:pt idx="16">
                  <c:v>0.35104123600381804</c:v>
                </c:pt>
                <c:pt idx="17">
                  <c:v>0.60796974811049143</c:v>
                </c:pt>
                <c:pt idx="18">
                  <c:v>0.56021510544050579</c:v>
                </c:pt>
                <c:pt idx="19">
                  <c:v>0.33482560591766536</c:v>
                </c:pt>
                <c:pt idx="20">
                  <c:v>0.48421888692669429</c:v>
                </c:pt>
                <c:pt idx="21">
                  <c:v>0.26154492354268333</c:v>
                </c:pt>
                <c:pt idx="22">
                  <c:v>0.29684689334746556</c:v>
                </c:pt>
                <c:pt idx="23">
                  <c:v>0.30189003189100588</c:v>
                </c:pt>
                <c:pt idx="24">
                  <c:v>0.3126357963260879</c:v>
                </c:pt>
                <c:pt idx="25">
                  <c:v>0.40275280276181225</c:v>
                </c:pt>
                <c:pt idx="26">
                  <c:v>0.21964808025788682</c:v>
                </c:pt>
                <c:pt idx="27">
                  <c:v>0.31736858788233346</c:v>
                </c:pt>
                <c:pt idx="28">
                  <c:v>0.16700547253800824</c:v>
                </c:pt>
                <c:pt idx="29">
                  <c:v>0.25467849644878615</c:v>
                </c:pt>
                <c:pt idx="30">
                  <c:v>0.10900937928729459</c:v>
                </c:pt>
                <c:pt idx="31">
                  <c:v>0.32101516498304727</c:v>
                </c:pt>
                <c:pt idx="32">
                  <c:v>0.29599343913240489</c:v>
                </c:pt>
                <c:pt idx="33">
                  <c:v>0.31767893486962828</c:v>
                </c:pt>
                <c:pt idx="34">
                  <c:v>0.25603626451820083</c:v>
                </c:pt>
                <c:pt idx="35">
                  <c:v>0.12216033287391127</c:v>
                </c:pt>
                <c:pt idx="36">
                  <c:v>0.28625630240603089</c:v>
                </c:pt>
                <c:pt idx="37">
                  <c:v>0.27516139761024216</c:v>
                </c:pt>
                <c:pt idx="38">
                  <c:v>0.16308734182341153</c:v>
                </c:pt>
                <c:pt idx="39">
                  <c:v>0.31655392704068464</c:v>
                </c:pt>
                <c:pt idx="40">
                  <c:v>0.15234157738832949</c:v>
                </c:pt>
                <c:pt idx="41">
                  <c:v>0.21739806459999961</c:v>
                </c:pt>
                <c:pt idx="42">
                  <c:v>0.14520359668054933</c:v>
                </c:pt>
                <c:pt idx="43">
                  <c:v>0.19140650441406104</c:v>
                </c:pt>
                <c:pt idx="44">
                  <c:v>9.32980630554959E-2</c:v>
                </c:pt>
                <c:pt idx="45">
                  <c:v>0.26150613016927143</c:v>
                </c:pt>
                <c:pt idx="46">
                  <c:v>0.23314817420521014</c:v>
                </c:pt>
                <c:pt idx="47">
                  <c:v>0.15854851713422524</c:v>
                </c:pt>
                <c:pt idx="48">
                  <c:v>0.26949756509211231</c:v>
                </c:pt>
                <c:pt idx="49">
                  <c:v>0.14559153041466782</c:v>
                </c:pt>
                <c:pt idx="50">
                  <c:v>0.30196761863782956</c:v>
                </c:pt>
                <c:pt idx="51">
                  <c:v>0.11083266783765149</c:v>
                </c:pt>
                <c:pt idx="52">
                  <c:v>0.23877321334992821</c:v>
                </c:pt>
                <c:pt idx="53">
                  <c:v>0.11820340878590271</c:v>
                </c:pt>
                <c:pt idx="54">
                  <c:v>8.9379932340899193E-2</c:v>
                </c:pt>
                <c:pt idx="55">
                  <c:v>0.30724351742184097</c:v>
                </c:pt>
                <c:pt idx="56">
                  <c:v>0.12169481239296909</c:v>
                </c:pt>
                <c:pt idx="57">
                  <c:v>0.2696915319591715</c:v>
                </c:pt>
                <c:pt idx="58">
                  <c:v>9.3530823295967E-2</c:v>
                </c:pt>
                <c:pt idx="59">
                  <c:v>0.1703804960248391</c:v>
                </c:pt>
                <c:pt idx="60">
                  <c:v>0.12188877926002832</c:v>
                </c:pt>
                <c:pt idx="61">
                  <c:v>0.16809168699354002</c:v>
                </c:pt>
                <c:pt idx="62">
                  <c:v>9.1746328119021975E-2</c:v>
                </c:pt>
                <c:pt idx="63">
                  <c:v>0.12347930756991411</c:v>
                </c:pt>
                <c:pt idx="64">
                  <c:v>0.16944945506295472</c:v>
                </c:pt>
                <c:pt idx="65">
                  <c:v>8.3056612474767866E-2</c:v>
                </c:pt>
                <c:pt idx="66">
                  <c:v>0.15823817014693048</c:v>
                </c:pt>
                <c:pt idx="67">
                  <c:v>0.18818665442087759</c:v>
                </c:pt>
                <c:pt idx="68">
                  <c:v>9.5858425700677916E-2</c:v>
                </c:pt>
                <c:pt idx="69">
                  <c:v>0.16134164001987836</c:v>
                </c:pt>
                <c:pt idx="70">
                  <c:v>7.6772085982048405E-2</c:v>
                </c:pt>
                <c:pt idx="71">
                  <c:v>0.23726027178686607</c:v>
                </c:pt>
                <c:pt idx="72">
                  <c:v>7.1922914305567326E-2</c:v>
                </c:pt>
                <c:pt idx="73">
                  <c:v>9.6246359434796397E-2</c:v>
                </c:pt>
                <c:pt idx="74">
                  <c:v>0.1823676484091003</c:v>
                </c:pt>
                <c:pt idx="75">
                  <c:v>7.9720382361348902E-2</c:v>
                </c:pt>
                <c:pt idx="76">
                  <c:v>0.13713457501088483</c:v>
                </c:pt>
                <c:pt idx="77">
                  <c:v>0.11983273046920036</c:v>
                </c:pt>
                <c:pt idx="78">
                  <c:v>4.6164114360099845E-2</c:v>
                </c:pt>
                <c:pt idx="79">
                  <c:v>0.14667774487019961</c:v>
                </c:pt>
                <c:pt idx="80">
                  <c:v>6.8780651059207581E-2</c:v>
                </c:pt>
                <c:pt idx="81">
                  <c:v>0.12406120817109186</c:v>
                </c:pt>
                <c:pt idx="82">
                  <c:v>4.5465833638686566E-2</c:v>
                </c:pt>
                <c:pt idx="83">
                  <c:v>0.15598815448904324</c:v>
                </c:pt>
                <c:pt idx="84">
                  <c:v>4.8375336644575218E-2</c:v>
                </c:pt>
                <c:pt idx="85">
                  <c:v>0.16696667916459643</c:v>
                </c:pt>
                <c:pt idx="86">
                  <c:v>6.6724602268379604E-2</c:v>
                </c:pt>
                <c:pt idx="87">
                  <c:v>0.14799671956620244</c:v>
                </c:pt>
                <c:pt idx="88">
                  <c:v>6.4746140224375331E-2</c:v>
                </c:pt>
                <c:pt idx="89">
                  <c:v>6.1177149870485253E-2</c:v>
                </c:pt>
                <c:pt idx="90">
                  <c:v>7.6616912488401009E-2</c:v>
                </c:pt>
                <c:pt idx="91">
                  <c:v>9.3414443175731443E-2</c:v>
                </c:pt>
                <c:pt idx="92">
                  <c:v>6.6336668534261123E-2</c:v>
                </c:pt>
                <c:pt idx="93">
                  <c:v>0.11948359010849371</c:v>
                </c:pt>
                <c:pt idx="94">
                  <c:v>3.235367342548174E-2</c:v>
                </c:pt>
                <c:pt idx="95">
                  <c:v>0.15928559122905039</c:v>
                </c:pt>
                <c:pt idx="96">
                  <c:v>3.3517474627837197E-2</c:v>
                </c:pt>
                <c:pt idx="97">
                  <c:v>9.6207566061384545E-2</c:v>
                </c:pt>
                <c:pt idx="98">
                  <c:v>7.1534980571448845E-2</c:v>
                </c:pt>
                <c:pt idx="99">
                  <c:v>5.9392654693540214E-2</c:v>
                </c:pt>
                <c:pt idx="100">
                  <c:v>7.5065177551927056E-2</c:v>
                </c:pt>
                <c:pt idx="101">
                  <c:v>3.6659737874196935E-2</c:v>
                </c:pt>
                <c:pt idx="102">
                  <c:v>7.6500532368165453E-2</c:v>
                </c:pt>
                <c:pt idx="103">
                  <c:v>5.6715911928122663E-2</c:v>
                </c:pt>
                <c:pt idx="104">
                  <c:v>7.025479924885783E-2</c:v>
                </c:pt>
                <c:pt idx="105">
                  <c:v>8.5733355240185424E-2</c:v>
                </c:pt>
                <c:pt idx="106">
                  <c:v>3.6310597513490299E-2</c:v>
                </c:pt>
                <c:pt idx="107">
                  <c:v>5.44271028968236E-2</c:v>
                </c:pt>
                <c:pt idx="108">
                  <c:v>6.1526290231191896E-2</c:v>
                </c:pt>
                <c:pt idx="109">
                  <c:v>5.6754705301534515E-2</c:v>
                </c:pt>
                <c:pt idx="110">
                  <c:v>4.7560675802926396E-2</c:v>
                </c:pt>
                <c:pt idx="111">
                  <c:v>8.1582464285117631E-2</c:v>
                </c:pt>
                <c:pt idx="112">
                  <c:v>3.2120913185010647E-2</c:v>
                </c:pt>
                <c:pt idx="113">
                  <c:v>7.0797906476623707E-2</c:v>
                </c:pt>
                <c:pt idx="114">
                  <c:v>3.7008878234903571E-2</c:v>
                </c:pt>
                <c:pt idx="115">
                  <c:v>8.2668678740649371E-2</c:v>
                </c:pt>
                <c:pt idx="116">
                  <c:v>4.084942220267658E-2</c:v>
                </c:pt>
                <c:pt idx="117">
                  <c:v>2.5487246331584536E-2</c:v>
                </c:pt>
                <c:pt idx="118">
                  <c:v>9.8186028105388831E-2</c:v>
                </c:pt>
                <c:pt idx="119">
                  <c:v>4.4263239062919263E-2</c:v>
                </c:pt>
                <c:pt idx="120">
                  <c:v>3.0452798128301161E-2</c:v>
                </c:pt>
                <c:pt idx="121">
                  <c:v>8.8216131138543735E-2</c:v>
                </c:pt>
                <c:pt idx="122">
                  <c:v>3.014245114100637E-2</c:v>
                </c:pt>
                <c:pt idx="123">
                  <c:v>2.6030353559350419E-2</c:v>
                </c:pt>
                <c:pt idx="124">
                  <c:v>9.5858425700677916E-2</c:v>
                </c:pt>
                <c:pt idx="125">
                  <c:v>3.3129540893718709E-2</c:v>
                </c:pt>
                <c:pt idx="126">
                  <c:v>6.237974444625257E-2</c:v>
                </c:pt>
                <c:pt idx="127">
                  <c:v>8.6004908854068363E-2</c:v>
                </c:pt>
                <c:pt idx="128">
                  <c:v>2.0056174053925731E-2</c:v>
                </c:pt>
                <c:pt idx="129">
                  <c:v>7.952641549428964E-2</c:v>
                </c:pt>
                <c:pt idx="130">
                  <c:v>4.1276149310206921E-2</c:v>
                </c:pt>
                <c:pt idx="131">
                  <c:v>1.5866489725446079E-2</c:v>
                </c:pt>
                <c:pt idx="132">
                  <c:v>5.7957299877301818E-2</c:v>
                </c:pt>
                <c:pt idx="133">
                  <c:v>4.0616661962205494E-2</c:v>
                </c:pt>
                <c:pt idx="134">
                  <c:v>2.7465708375588815E-2</c:v>
                </c:pt>
                <c:pt idx="135">
                  <c:v>6.1332323364132649E-2</c:v>
                </c:pt>
                <c:pt idx="136">
                  <c:v>3.2082119811598801E-2</c:v>
                </c:pt>
                <c:pt idx="137">
                  <c:v>3.3982995108779383E-2</c:v>
                </c:pt>
                <c:pt idx="138">
                  <c:v>2.6534667413704451E-2</c:v>
                </c:pt>
                <c:pt idx="139">
                  <c:v>5.8927134212598035E-2</c:v>
                </c:pt>
                <c:pt idx="140">
                  <c:v>3.1345045716773677E-2</c:v>
                </c:pt>
                <c:pt idx="141">
                  <c:v>6.3116818541077688E-2</c:v>
                </c:pt>
                <c:pt idx="142">
                  <c:v>2.7582088495824358E-2</c:v>
                </c:pt>
                <c:pt idx="143">
                  <c:v>4.5853767372805054E-2</c:v>
                </c:pt>
                <c:pt idx="144">
                  <c:v>2.0754454775339007E-2</c:v>
                </c:pt>
                <c:pt idx="145">
                  <c:v>3.2043326438186949E-2</c:v>
                </c:pt>
                <c:pt idx="146">
                  <c:v>6.4629760104139775E-2</c:v>
                </c:pt>
                <c:pt idx="147">
                  <c:v>2.8008815603354695E-2</c:v>
                </c:pt>
                <c:pt idx="148">
                  <c:v>7.6073805260635119E-2</c:v>
                </c:pt>
                <c:pt idx="149">
                  <c:v>2.7465708375588815E-2</c:v>
                </c:pt>
                <c:pt idx="150">
                  <c:v>2.009496742733758E-2</c:v>
                </c:pt>
                <c:pt idx="151">
                  <c:v>5.3379681814703685E-2</c:v>
                </c:pt>
                <c:pt idx="152">
                  <c:v>2.7504501749000661E-2</c:v>
                </c:pt>
                <c:pt idx="153">
                  <c:v>2.0948421642398251E-2</c:v>
                </c:pt>
                <c:pt idx="154">
                  <c:v>4.0306314974910704E-2</c:v>
                </c:pt>
                <c:pt idx="155">
                  <c:v>2.8125195723590242E-2</c:v>
                </c:pt>
                <c:pt idx="156">
                  <c:v>1.7224257794860781E-2</c:v>
                </c:pt>
                <c:pt idx="157">
                  <c:v>5.4931416751177631E-2</c:v>
                </c:pt>
                <c:pt idx="158">
                  <c:v>2.3547577660992105E-2</c:v>
                </c:pt>
                <c:pt idx="159">
                  <c:v>4.4379619183154806E-2</c:v>
                </c:pt>
                <c:pt idx="160">
                  <c:v>3.7086464981727268E-2</c:v>
                </c:pt>
                <c:pt idx="161">
                  <c:v>3.3672648121484593E-2</c:v>
                </c:pt>
                <c:pt idx="162">
                  <c:v>2.3120850553461771E-2</c:v>
                </c:pt>
                <c:pt idx="163">
                  <c:v>2.315964392687362E-2</c:v>
                </c:pt>
                <c:pt idx="164">
                  <c:v>4.4573586050214054E-2</c:v>
                </c:pt>
                <c:pt idx="165">
                  <c:v>3.8948546905496005E-2</c:v>
                </c:pt>
                <c:pt idx="166">
                  <c:v>2.4129478262169834E-2</c:v>
                </c:pt>
                <c:pt idx="167">
                  <c:v>3.4060581855603081E-2</c:v>
                </c:pt>
                <c:pt idx="168">
                  <c:v>2.009496742733758E-2</c:v>
                </c:pt>
                <c:pt idx="169">
                  <c:v>2.1103595136045646E-2</c:v>
                </c:pt>
                <c:pt idx="170">
                  <c:v>5.3534855308351073E-2</c:v>
                </c:pt>
                <c:pt idx="171">
                  <c:v>2.2422569832048496E-2</c:v>
                </c:pt>
                <c:pt idx="172">
                  <c:v>4.2129603525267595E-2</c:v>
                </c:pt>
                <c:pt idx="173">
                  <c:v>3.1151078849714436E-2</c:v>
                </c:pt>
                <c:pt idx="174">
                  <c:v>1.7495811408743723E-2</c:v>
                </c:pt>
                <c:pt idx="175">
                  <c:v>1.7883745142862211E-2</c:v>
                </c:pt>
                <c:pt idx="176">
                  <c:v>6.4940107091434565E-2</c:v>
                </c:pt>
                <c:pt idx="177">
                  <c:v>2.78536421097073E-2</c:v>
                </c:pt>
                <c:pt idx="178">
                  <c:v>2.6457080666880753E-2</c:v>
                </c:pt>
                <c:pt idx="179">
                  <c:v>2.9405377046181246E-2</c:v>
                </c:pt>
                <c:pt idx="180">
                  <c:v>2.9056236685474607E-2</c:v>
                </c:pt>
                <c:pt idx="181">
                  <c:v>3.2819193906423925E-2</c:v>
                </c:pt>
                <c:pt idx="182">
                  <c:v>3.1422632463597375E-2</c:v>
                </c:pt>
                <c:pt idx="183">
                  <c:v>1.5207002377444656E-2</c:v>
                </c:pt>
                <c:pt idx="184">
                  <c:v>2.1646702363811526E-2</c:v>
                </c:pt>
                <c:pt idx="185">
                  <c:v>1.6293216832976416E-2</c:v>
                </c:pt>
                <c:pt idx="186">
                  <c:v>5.3146921574232599E-2</c:v>
                </c:pt>
                <c:pt idx="187">
                  <c:v>1.9823413813454639E-2</c:v>
                </c:pt>
                <c:pt idx="188">
                  <c:v>2.9366583672769397E-2</c:v>
                </c:pt>
                <c:pt idx="189">
                  <c:v>2.7349328255353269E-2</c:v>
                </c:pt>
                <c:pt idx="190">
                  <c:v>1.726305116827263E-2</c:v>
                </c:pt>
                <c:pt idx="191">
                  <c:v>1.2258705998144161E-2</c:v>
                </c:pt>
                <c:pt idx="192">
                  <c:v>1.5517349364739445E-2</c:v>
                </c:pt>
                <c:pt idx="193">
                  <c:v>4.2439950512562379E-2</c:v>
                </c:pt>
                <c:pt idx="194">
                  <c:v>2.5603626451820082E-2</c:v>
                </c:pt>
                <c:pt idx="195">
                  <c:v>2.8474336084296878E-2</c:v>
                </c:pt>
                <c:pt idx="196">
                  <c:v>2.3469990914168407E-2</c:v>
                </c:pt>
                <c:pt idx="197">
                  <c:v>2.8590716204532424E-2</c:v>
                </c:pt>
                <c:pt idx="198">
                  <c:v>3.8095092690435331E-2</c:v>
                </c:pt>
                <c:pt idx="199">
                  <c:v>2.0405314414632371E-2</c:v>
                </c:pt>
                <c:pt idx="200">
                  <c:v>1.8155298756745149E-2</c:v>
                </c:pt>
                <c:pt idx="201">
                  <c:v>1.7418224661920025E-2</c:v>
                </c:pt>
                <c:pt idx="202">
                  <c:v>1.4547515029443228E-2</c:v>
                </c:pt>
                <c:pt idx="203">
                  <c:v>8.3017819101356017E-3</c:v>
                </c:pt>
                <c:pt idx="204">
                  <c:v>1.6758737313918599E-2</c:v>
                </c:pt>
                <c:pt idx="205">
                  <c:v>2.4284651755817229E-2</c:v>
                </c:pt>
                <c:pt idx="206">
                  <c:v>1.8543232490863634E-2</c:v>
                </c:pt>
                <c:pt idx="207">
                  <c:v>1.6603563820271203E-2</c:v>
                </c:pt>
                <c:pt idx="208">
                  <c:v>1.4469928282619532E-2</c:v>
                </c:pt>
                <c:pt idx="209">
                  <c:v>2.8280369217237634E-2</c:v>
                </c:pt>
                <c:pt idx="210">
                  <c:v>4.1392529430442464E-2</c:v>
                </c:pt>
                <c:pt idx="211">
                  <c:v>1.8194092130156998E-2</c:v>
                </c:pt>
                <c:pt idx="212">
                  <c:v>1.113369816920055E-2</c:v>
                </c:pt>
                <c:pt idx="213">
                  <c:v>2.1995842724518159E-2</c:v>
                </c:pt>
                <c:pt idx="214">
                  <c:v>1.1793185517201977E-2</c:v>
                </c:pt>
                <c:pt idx="215">
                  <c:v>9.3104096188436659E-3</c:v>
                </c:pt>
                <c:pt idx="216">
                  <c:v>1.0900937928729461E-2</c:v>
                </c:pt>
                <c:pt idx="217">
                  <c:v>1.536217587109205E-2</c:v>
                </c:pt>
                <c:pt idx="218">
                  <c:v>9.2716162454318171E-3</c:v>
                </c:pt>
                <c:pt idx="219">
                  <c:v>3.3090747520306864E-2</c:v>
                </c:pt>
                <c:pt idx="220">
                  <c:v>2.3819131274875047E-2</c:v>
                </c:pt>
                <c:pt idx="221">
                  <c:v>1.1366458409671642E-2</c:v>
                </c:pt>
                <c:pt idx="222">
                  <c:v>1.8892372851570274E-2</c:v>
                </c:pt>
                <c:pt idx="223">
                  <c:v>2.1646702363811526E-2</c:v>
                </c:pt>
                <c:pt idx="224">
                  <c:v>1.4043201175089197E-2</c:v>
                </c:pt>
                <c:pt idx="225">
                  <c:v>2.1646702363811526E-2</c:v>
                </c:pt>
                <c:pt idx="226">
                  <c:v>1.4043201175089197E-2</c:v>
                </c:pt>
                <c:pt idx="227">
                  <c:v>3.0957111982655192E-2</c:v>
                </c:pt>
                <c:pt idx="228">
                  <c:v>1.7961331889685905E-2</c:v>
                </c:pt>
                <c:pt idx="229">
                  <c:v>1.924151321227691E-2</c:v>
                </c:pt>
                <c:pt idx="230">
                  <c:v>2.3237230673697314E-2</c:v>
                </c:pt>
                <c:pt idx="231">
                  <c:v>1.8931166224982122E-2</c:v>
                </c:pt>
                <c:pt idx="232">
                  <c:v>1.1715598770378279E-2</c:v>
                </c:pt>
                <c:pt idx="233">
                  <c:v>1.1909565637437523E-2</c:v>
                </c:pt>
                <c:pt idx="234">
                  <c:v>1.4043201175089197E-2</c:v>
                </c:pt>
                <c:pt idx="235">
                  <c:v>1.1831978890613826E-2</c:v>
                </c:pt>
                <c:pt idx="236">
                  <c:v>1.6564770446859355E-2</c:v>
                </c:pt>
                <c:pt idx="237">
                  <c:v>1.7301844541684479E-2</c:v>
                </c:pt>
                <c:pt idx="238">
                  <c:v>1.9008752971805817E-2</c:v>
                </c:pt>
                <c:pt idx="239">
                  <c:v>1.2879399972733739E-2</c:v>
                </c:pt>
                <c:pt idx="240">
                  <c:v>1.0784557808493914E-2</c:v>
                </c:pt>
                <c:pt idx="241">
                  <c:v>1.0008690340256941E-2</c:v>
                </c:pt>
                <c:pt idx="242">
                  <c:v>1.5556142738151294E-2</c:v>
                </c:pt>
                <c:pt idx="243">
                  <c:v>2.6728634280763691E-2</c:v>
                </c:pt>
                <c:pt idx="244">
                  <c:v>3.6310597513490299E-2</c:v>
                </c:pt>
                <c:pt idx="245">
                  <c:v>2.6146733679585966E-2</c:v>
                </c:pt>
                <c:pt idx="246">
                  <c:v>1.0551797568022823E-2</c:v>
                </c:pt>
                <c:pt idx="247">
                  <c:v>1.4586308402855077E-2</c:v>
                </c:pt>
                <c:pt idx="248">
                  <c:v>1.1793185517201977E-2</c:v>
                </c:pt>
                <c:pt idx="249">
                  <c:v>8.1466084164882081E-3</c:v>
                </c:pt>
                <c:pt idx="250">
                  <c:v>1.7069084301213389E-2</c:v>
                </c:pt>
                <c:pt idx="251">
                  <c:v>7.4095343216630848E-3</c:v>
                </c:pt>
                <c:pt idx="252">
                  <c:v>1.6448390326623808E-2</c:v>
                </c:pt>
                <c:pt idx="253">
                  <c:v>1.1327665036259793E-2</c:v>
                </c:pt>
                <c:pt idx="254">
                  <c:v>1.4508721656031379E-2</c:v>
                </c:pt>
                <c:pt idx="255">
                  <c:v>5.741419264953594E-3</c:v>
                </c:pt>
                <c:pt idx="256">
                  <c:v>6.4009066129550206E-3</c:v>
                </c:pt>
                <c:pt idx="257">
                  <c:v>1.4004407801677348E-2</c:v>
                </c:pt>
                <c:pt idx="258">
                  <c:v>9.5431698593147572E-3</c:v>
                </c:pt>
                <c:pt idx="259">
                  <c:v>1.1754392143790128E-2</c:v>
                </c:pt>
                <c:pt idx="260">
                  <c:v>2.4051891515346136E-2</c:v>
                </c:pt>
                <c:pt idx="261">
                  <c:v>6.3233198661313238E-3</c:v>
                </c:pt>
                <c:pt idx="262">
                  <c:v>6.012972878836534E-3</c:v>
                </c:pt>
                <c:pt idx="263">
                  <c:v>1.113369816920055E-2</c:v>
                </c:pt>
                <c:pt idx="264">
                  <c:v>1.1870772264025675E-2</c:v>
                </c:pt>
                <c:pt idx="265">
                  <c:v>2.1258768629693038E-2</c:v>
                </c:pt>
                <c:pt idx="266">
                  <c:v>2.0793248148750856E-2</c:v>
                </c:pt>
                <c:pt idx="267">
                  <c:v>1.0629384314846519E-2</c:v>
                </c:pt>
                <c:pt idx="268">
                  <c:v>4.7715849296573786E-3</c:v>
                </c:pt>
                <c:pt idx="269">
                  <c:v>1.004748371366879E-2</c:v>
                </c:pt>
                <c:pt idx="270">
                  <c:v>8.96126925813703E-3</c:v>
                </c:pt>
                <c:pt idx="271">
                  <c:v>1.0474210821199125E-2</c:v>
                </c:pt>
                <c:pt idx="272">
                  <c:v>1.4353548162383985E-2</c:v>
                </c:pt>
                <c:pt idx="273">
                  <c:v>1.5750109605210536E-2</c:v>
                </c:pt>
                <c:pt idx="274">
                  <c:v>9.8147234731976989E-3</c:v>
                </c:pt>
                <c:pt idx="275">
                  <c:v>1.4081994548501045E-2</c:v>
                </c:pt>
                <c:pt idx="276">
                  <c:v>7.642294562134176E-3</c:v>
                </c:pt>
                <c:pt idx="277">
                  <c:v>1.5750109605210536E-2</c:v>
                </c:pt>
                <c:pt idx="278">
                  <c:v>1.113369816920055E-2</c:v>
                </c:pt>
                <c:pt idx="279">
                  <c:v>2.6534667413704451E-2</c:v>
                </c:pt>
                <c:pt idx="280">
                  <c:v>7.370740948251236E-3</c:v>
                </c:pt>
                <c:pt idx="281">
                  <c:v>9.9311035934332437E-3</c:v>
                </c:pt>
                <c:pt idx="282">
                  <c:v>1.0435417447787277E-2</c:v>
                </c:pt>
                <c:pt idx="283">
                  <c:v>1.0474210821199125E-2</c:v>
                </c:pt>
                <c:pt idx="284">
                  <c:v>1.1831978890613826E-2</c:v>
                </c:pt>
                <c:pt idx="285">
                  <c:v>1.9125133092041363E-2</c:v>
                </c:pt>
                <c:pt idx="286">
                  <c:v>8.4957487771948458E-3</c:v>
                </c:pt>
                <c:pt idx="287">
                  <c:v>1.3732854187794408E-2</c:v>
                </c:pt>
                <c:pt idx="288">
                  <c:v>1.5905283098857928E-2</c:v>
                </c:pt>
                <c:pt idx="289">
                  <c:v>1.7069084301213389E-2</c:v>
                </c:pt>
                <c:pt idx="290">
                  <c:v>8.5345421506066946E-3</c:v>
                </c:pt>
                <c:pt idx="291">
                  <c:v>2.622432042640966E-2</c:v>
                </c:pt>
                <c:pt idx="292">
                  <c:v>8.0690216696645105E-3</c:v>
                </c:pt>
                <c:pt idx="293">
                  <c:v>8.0690216696645105E-3</c:v>
                </c:pt>
                <c:pt idx="294">
                  <c:v>9.3104096188436659E-3</c:v>
                </c:pt>
                <c:pt idx="295">
                  <c:v>1.6254423459564567E-2</c:v>
                </c:pt>
                <c:pt idx="296">
                  <c:v>1.2607846358850799E-2</c:v>
                </c:pt>
                <c:pt idx="297">
                  <c:v>9.1552361251962706E-3</c:v>
                </c:pt>
                <c:pt idx="298">
                  <c:v>1.6254423459564567E-2</c:v>
                </c:pt>
                <c:pt idx="299">
                  <c:v>1.2530259612027101E-2</c:v>
                </c:pt>
                <c:pt idx="300">
                  <c:v>1.6681150567094901E-2</c:v>
                </c:pt>
                <c:pt idx="301">
                  <c:v>2.5370866211348993E-2</c:v>
                </c:pt>
                <c:pt idx="302">
                  <c:v>7.4483276950749328E-3</c:v>
                </c:pt>
                <c:pt idx="303">
                  <c:v>2.5293279464525295E-2</c:v>
                </c:pt>
                <c:pt idx="304">
                  <c:v>2.1724289110635224E-2</c:v>
                </c:pt>
                <c:pt idx="305">
                  <c:v>1.4237168042148439E-2</c:v>
                </c:pt>
                <c:pt idx="306">
                  <c:v>1.8194092130156998E-2</c:v>
                </c:pt>
                <c:pt idx="307">
                  <c:v>8.8448891379014835E-3</c:v>
                </c:pt>
                <c:pt idx="308">
                  <c:v>9.3492029922555148E-3</c:v>
                </c:pt>
                <c:pt idx="309">
                  <c:v>1.3267333706852225E-2</c:v>
                </c:pt>
                <c:pt idx="310">
                  <c:v>2.2189809591577403E-2</c:v>
                </c:pt>
                <c:pt idx="311">
                  <c:v>9.9311035934332437E-3</c:v>
                </c:pt>
                <c:pt idx="312">
                  <c:v>8.224195163311904E-3</c:v>
                </c:pt>
                <c:pt idx="313">
                  <c:v>1.0551797568022823E-2</c:v>
                </c:pt>
                <c:pt idx="314">
                  <c:v>1.5400969244503898E-2</c:v>
                </c:pt>
                <c:pt idx="315">
                  <c:v>8.1466084164882081E-3</c:v>
                </c:pt>
                <c:pt idx="316">
                  <c:v>2.0793248148750856E-2</c:v>
                </c:pt>
                <c:pt idx="317">
                  <c:v>9.2328228720199683E-3</c:v>
                </c:pt>
                <c:pt idx="318">
                  <c:v>2.3935511395110593E-2</c:v>
                </c:pt>
                <c:pt idx="319">
                  <c:v>6.4009066129550206E-3</c:v>
                </c:pt>
                <c:pt idx="320">
                  <c:v>2.09872150158101E-2</c:v>
                </c:pt>
                <c:pt idx="321">
                  <c:v>6.4784933597787182E-3</c:v>
                </c:pt>
                <c:pt idx="322">
                  <c:v>2.1724289110635224E-2</c:v>
                </c:pt>
                <c:pt idx="323">
                  <c:v>7.370740948251236E-3</c:v>
                </c:pt>
                <c:pt idx="324">
                  <c:v>1.0706971061670217E-2</c:v>
                </c:pt>
                <c:pt idx="325">
                  <c:v>2.1375148749928585E-2</c:v>
                </c:pt>
                <c:pt idx="326">
                  <c:v>6.8664270938972038E-3</c:v>
                </c:pt>
                <c:pt idx="327">
                  <c:v>1.3694060814382559E-2</c:v>
                </c:pt>
                <c:pt idx="328">
                  <c:v>2.0211347547573127E-2</c:v>
                </c:pt>
                <c:pt idx="329">
                  <c:v>1.5013035510385412E-2</c:v>
                </c:pt>
                <c:pt idx="330">
                  <c:v>5.0043451701284707E-3</c:v>
                </c:pt>
                <c:pt idx="331">
                  <c:v>1.6332010206388265E-2</c:v>
                </c:pt>
                <c:pt idx="332">
                  <c:v>8.6509222708422394E-3</c:v>
                </c:pt>
                <c:pt idx="333">
                  <c:v>1.0629384314846519E-2</c:v>
                </c:pt>
                <c:pt idx="334">
                  <c:v>2.4323445129229078E-2</c:v>
                </c:pt>
              </c:numCache>
            </c:numRef>
          </c:yVal>
          <c:smooth val="0"/>
        </c:ser>
        <c:ser>
          <c:idx val="5"/>
          <c:order val="5"/>
          <c:spPr>
            <a:ln>
              <a:solidFill>
                <a:schemeClr val="tx2"/>
              </a:solidFill>
            </a:ln>
          </c:spPr>
          <c:marker>
            <c:symbol val="square"/>
            <c:size val="5"/>
            <c:spPr>
              <a:solidFill>
                <a:schemeClr val="tx2"/>
              </a:solidFill>
              <a:ln>
                <a:solidFill>
                  <a:schemeClr val="accent2"/>
                </a:solidFill>
              </a:ln>
            </c:spPr>
          </c:marker>
          <c:xVal>
            <c:numRef>
              <c:f>'RG-Skim delta graphs'!$B$741:$B$1075</c:f>
              <c:numCache>
                <c:formatCode>General</c:formatCode>
                <c:ptCount val="335"/>
                <c:pt idx="0">
                  <c:v>0.99905999999999995</c:v>
                </c:pt>
                <c:pt idx="1">
                  <c:v>0.98699999999999999</c:v>
                </c:pt>
                <c:pt idx="2">
                  <c:v>0.91073999999999999</c:v>
                </c:pt>
                <c:pt idx="3">
                  <c:v>0.72867999999999999</c:v>
                </c:pt>
                <c:pt idx="4">
                  <c:v>0.4703</c:v>
                </c:pt>
                <c:pt idx="5">
                  <c:v>0.23563000000000001</c:v>
                </c:pt>
                <c:pt idx="6">
                  <c:v>0.12748999999999999</c:v>
                </c:pt>
                <c:pt idx="7">
                  <c:v>8.072E-2</c:v>
                </c:pt>
                <c:pt idx="8">
                  <c:v>5.4429999999999999E-2</c:v>
                </c:pt>
                <c:pt idx="9">
                  <c:v>4.5769999999999998E-2</c:v>
                </c:pt>
                <c:pt idx="10">
                  <c:v>3.6299999999999999E-2</c:v>
                </c:pt>
                <c:pt idx="11">
                  <c:v>3.3149999999999999E-2</c:v>
                </c:pt>
                <c:pt idx="12">
                  <c:v>3.1629999999999998E-2</c:v>
                </c:pt>
                <c:pt idx="13">
                  <c:v>3.1119999999999998E-2</c:v>
                </c:pt>
                <c:pt idx="14">
                  <c:v>2.6579999999999999E-2</c:v>
                </c:pt>
                <c:pt idx="15">
                  <c:v>2.47E-2</c:v>
                </c:pt>
                <c:pt idx="16">
                  <c:v>2.223E-2</c:v>
                </c:pt>
                <c:pt idx="17">
                  <c:v>2.8840000000000001E-2</c:v>
                </c:pt>
                <c:pt idx="18">
                  <c:v>1.9380000000000001E-2</c:v>
                </c:pt>
                <c:pt idx="19">
                  <c:v>2.4469999999999999E-2</c:v>
                </c:pt>
                <c:pt idx="20">
                  <c:v>1.6979999999999999E-2</c:v>
                </c:pt>
                <c:pt idx="21">
                  <c:v>1.703E-2</c:v>
                </c:pt>
                <c:pt idx="22">
                  <c:v>1.8370000000000001E-2</c:v>
                </c:pt>
                <c:pt idx="23">
                  <c:v>1.447E-2</c:v>
                </c:pt>
                <c:pt idx="24">
                  <c:v>1.6039999999999999E-2</c:v>
                </c:pt>
                <c:pt idx="25">
                  <c:v>1.353E-2</c:v>
                </c:pt>
                <c:pt idx="26">
                  <c:v>1.2749999999999999E-2</c:v>
                </c:pt>
                <c:pt idx="27">
                  <c:v>1.1780000000000001E-2</c:v>
                </c:pt>
                <c:pt idx="28">
                  <c:v>1.21E-2</c:v>
                </c:pt>
                <c:pt idx="29">
                  <c:v>1.061E-2</c:v>
                </c:pt>
                <c:pt idx="30">
                  <c:v>1.1299999999999999E-2</c:v>
                </c:pt>
                <c:pt idx="31">
                  <c:v>1.001E-2</c:v>
                </c:pt>
                <c:pt idx="32">
                  <c:v>1.03E-2</c:v>
                </c:pt>
                <c:pt idx="33">
                  <c:v>1.1129999999999999E-2</c:v>
                </c:pt>
                <c:pt idx="34">
                  <c:v>8.1399999999999997E-3</c:v>
                </c:pt>
                <c:pt idx="35">
                  <c:v>8.7799999999999996E-3</c:v>
                </c:pt>
                <c:pt idx="36">
                  <c:v>9.8200000000000006E-3</c:v>
                </c:pt>
                <c:pt idx="37">
                  <c:v>7.1700000000000002E-3</c:v>
                </c:pt>
                <c:pt idx="38">
                  <c:v>8.4600000000000005E-3</c:v>
                </c:pt>
                <c:pt idx="39">
                  <c:v>7.3200000000000001E-3</c:v>
                </c:pt>
                <c:pt idx="40">
                  <c:v>6.9199999999999999E-3</c:v>
                </c:pt>
                <c:pt idx="41">
                  <c:v>6.5500000000000003E-3</c:v>
                </c:pt>
                <c:pt idx="42">
                  <c:v>6.8700000000000002E-3</c:v>
                </c:pt>
                <c:pt idx="43">
                  <c:v>6.0499999999999998E-3</c:v>
                </c:pt>
                <c:pt idx="44">
                  <c:v>6.5900000000000004E-3</c:v>
                </c:pt>
                <c:pt idx="45">
                  <c:v>6.0299999999999998E-3</c:v>
                </c:pt>
                <c:pt idx="46">
                  <c:v>5.4900000000000001E-3</c:v>
                </c:pt>
                <c:pt idx="47">
                  <c:v>5.96E-3</c:v>
                </c:pt>
                <c:pt idx="48">
                  <c:v>4.4799999999999996E-3</c:v>
                </c:pt>
                <c:pt idx="49">
                  <c:v>5.8199999999999997E-3</c:v>
                </c:pt>
                <c:pt idx="50">
                  <c:v>4.47E-3</c:v>
                </c:pt>
                <c:pt idx="51">
                  <c:v>4.8999999999999998E-3</c:v>
                </c:pt>
                <c:pt idx="52">
                  <c:v>4.8700000000000002E-3</c:v>
                </c:pt>
                <c:pt idx="53">
                  <c:v>4.1200000000000004E-3</c:v>
                </c:pt>
                <c:pt idx="54">
                  <c:v>5.3200000000000001E-3</c:v>
                </c:pt>
                <c:pt idx="55">
                  <c:v>4.0099999999999997E-3</c:v>
                </c:pt>
                <c:pt idx="56">
                  <c:v>4.6100000000000004E-3</c:v>
                </c:pt>
                <c:pt idx="57">
                  <c:v>3.5400000000000002E-3</c:v>
                </c:pt>
                <c:pt idx="58">
                  <c:v>3.9199999999999999E-3</c:v>
                </c:pt>
                <c:pt idx="59">
                  <c:v>3.65E-3</c:v>
                </c:pt>
                <c:pt idx="60">
                  <c:v>3.6800000000000001E-3</c:v>
                </c:pt>
                <c:pt idx="61">
                  <c:v>3.4099999999999998E-3</c:v>
                </c:pt>
                <c:pt idx="62">
                  <c:v>3.29E-3</c:v>
                </c:pt>
                <c:pt idx="63">
                  <c:v>3.63E-3</c:v>
                </c:pt>
                <c:pt idx="64">
                  <c:v>2.8600000000000001E-3</c:v>
                </c:pt>
                <c:pt idx="65">
                  <c:v>3.0999999999999999E-3</c:v>
                </c:pt>
                <c:pt idx="66">
                  <c:v>3.47E-3</c:v>
                </c:pt>
                <c:pt idx="67">
                  <c:v>2.5899999999999999E-3</c:v>
                </c:pt>
                <c:pt idx="68">
                  <c:v>3.0300000000000001E-3</c:v>
                </c:pt>
                <c:pt idx="69">
                  <c:v>2.3600000000000001E-3</c:v>
                </c:pt>
                <c:pt idx="70">
                  <c:v>3.1900000000000001E-3</c:v>
                </c:pt>
                <c:pt idx="71">
                  <c:v>2.5300000000000001E-3</c:v>
                </c:pt>
                <c:pt idx="72">
                  <c:v>2.4199999999999998E-3</c:v>
                </c:pt>
                <c:pt idx="73">
                  <c:v>2.9299999999999999E-3</c:v>
                </c:pt>
                <c:pt idx="74">
                  <c:v>2.0200000000000001E-3</c:v>
                </c:pt>
                <c:pt idx="75">
                  <c:v>2.3800000000000002E-3</c:v>
                </c:pt>
                <c:pt idx="76">
                  <c:v>2.5899999999999999E-3</c:v>
                </c:pt>
                <c:pt idx="77">
                  <c:v>1.91E-3</c:v>
                </c:pt>
                <c:pt idx="78">
                  <c:v>2.3400000000000001E-3</c:v>
                </c:pt>
                <c:pt idx="79">
                  <c:v>1.8E-3</c:v>
                </c:pt>
                <c:pt idx="80">
                  <c:v>2.2100000000000002E-3</c:v>
                </c:pt>
                <c:pt idx="81">
                  <c:v>1.92E-3</c:v>
                </c:pt>
                <c:pt idx="82">
                  <c:v>2.4099999999999998E-3</c:v>
                </c:pt>
                <c:pt idx="83">
                  <c:v>1.65E-3</c:v>
                </c:pt>
                <c:pt idx="84">
                  <c:v>2.2000000000000001E-3</c:v>
                </c:pt>
                <c:pt idx="85">
                  <c:v>1.65E-3</c:v>
                </c:pt>
                <c:pt idx="86">
                  <c:v>2.0600000000000002E-3</c:v>
                </c:pt>
                <c:pt idx="87">
                  <c:v>1.8600000000000001E-3</c:v>
                </c:pt>
                <c:pt idx="88">
                  <c:v>1.6999999999999999E-3</c:v>
                </c:pt>
                <c:pt idx="89">
                  <c:v>1.6900000000000001E-3</c:v>
                </c:pt>
                <c:pt idx="90">
                  <c:v>1.8600000000000001E-3</c:v>
                </c:pt>
                <c:pt idx="91">
                  <c:v>1.49E-3</c:v>
                </c:pt>
                <c:pt idx="92">
                  <c:v>1.7600000000000001E-3</c:v>
                </c:pt>
                <c:pt idx="93">
                  <c:v>1.34E-3</c:v>
                </c:pt>
                <c:pt idx="94">
                  <c:v>1.92E-3</c:v>
                </c:pt>
                <c:pt idx="95">
                  <c:v>1.3699999999999999E-3</c:v>
                </c:pt>
                <c:pt idx="96">
                  <c:v>1.6000000000000001E-3</c:v>
                </c:pt>
                <c:pt idx="97">
                  <c:v>1.5499999999999999E-3</c:v>
                </c:pt>
                <c:pt idx="98">
                  <c:v>1.42E-3</c:v>
                </c:pt>
                <c:pt idx="99">
                  <c:v>1.4300000000000001E-3</c:v>
                </c:pt>
                <c:pt idx="100">
                  <c:v>1.2999999999999999E-3</c:v>
                </c:pt>
                <c:pt idx="101">
                  <c:v>1.4300000000000001E-3</c:v>
                </c:pt>
                <c:pt idx="102">
                  <c:v>1.41E-3</c:v>
                </c:pt>
                <c:pt idx="103">
                  <c:v>1.31E-3</c:v>
                </c:pt>
                <c:pt idx="104">
                  <c:v>1.41E-3</c:v>
                </c:pt>
                <c:pt idx="105">
                  <c:v>1.14E-3</c:v>
                </c:pt>
                <c:pt idx="106">
                  <c:v>1.24E-3</c:v>
                </c:pt>
                <c:pt idx="107">
                  <c:v>1.2800000000000001E-3</c:v>
                </c:pt>
                <c:pt idx="108">
                  <c:v>1.25E-3</c:v>
                </c:pt>
                <c:pt idx="109">
                  <c:v>1.1100000000000001E-3</c:v>
                </c:pt>
                <c:pt idx="110">
                  <c:v>1.32E-3</c:v>
                </c:pt>
                <c:pt idx="111">
                  <c:v>1.1100000000000001E-3</c:v>
                </c:pt>
                <c:pt idx="112">
                  <c:v>1.17E-3</c:v>
                </c:pt>
                <c:pt idx="113">
                  <c:v>1.0300000000000001E-3</c:v>
                </c:pt>
                <c:pt idx="114">
                  <c:v>1.23E-3</c:v>
                </c:pt>
                <c:pt idx="115">
                  <c:v>1.09E-3</c:v>
                </c:pt>
                <c:pt idx="116">
                  <c:v>9.7000000000000005E-4</c:v>
                </c:pt>
                <c:pt idx="117">
                  <c:v>1.25E-3</c:v>
                </c:pt>
                <c:pt idx="118">
                  <c:v>9.7000000000000005E-4</c:v>
                </c:pt>
                <c:pt idx="119">
                  <c:v>9.6000000000000002E-4</c:v>
                </c:pt>
                <c:pt idx="120">
                  <c:v>1.16E-3</c:v>
                </c:pt>
                <c:pt idx="121">
                  <c:v>1.01E-3</c:v>
                </c:pt>
                <c:pt idx="122">
                  <c:v>9.3000000000000005E-4</c:v>
                </c:pt>
                <c:pt idx="123">
                  <c:v>1.1999999999999999E-3</c:v>
                </c:pt>
                <c:pt idx="124">
                  <c:v>7.6999999999999996E-4</c:v>
                </c:pt>
                <c:pt idx="125">
                  <c:v>9.7000000000000005E-4</c:v>
                </c:pt>
                <c:pt idx="126">
                  <c:v>1.17E-3</c:v>
                </c:pt>
                <c:pt idx="127">
                  <c:v>7.6000000000000004E-4</c:v>
                </c:pt>
                <c:pt idx="128">
                  <c:v>1.01E-3</c:v>
                </c:pt>
                <c:pt idx="129">
                  <c:v>9.7999999999999997E-4</c:v>
                </c:pt>
                <c:pt idx="130">
                  <c:v>7.5000000000000002E-4</c:v>
                </c:pt>
                <c:pt idx="131">
                  <c:v>9.1E-4</c:v>
                </c:pt>
                <c:pt idx="132">
                  <c:v>9.1E-4</c:v>
                </c:pt>
                <c:pt idx="133">
                  <c:v>8.0999999999999996E-4</c:v>
                </c:pt>
                <c:pt idx="134">
                  <c:v>9.2000000000000003E-4</c:v>
                </c:pt>
                <c:pt idx="135">
                  <c:v>8.0999999999999996E-4</c:v>
                </c:pt>
                <c:pt idx="136">
                  <c:v>8.0000000000000004E-4</c:v>
                </c:pt>
                <c:pt idx="137">
                  <c:v>7.6000000000000004E-4</c:v>
                </c:pt>
                <c:pt idx="138">
                  <c:v>9.2000000000000003E-4</c:v>
                </c:pt>
                <c:pt idx="139">
                  <c:v>7.5000000000000002E-4</c:v>
                </c:pt>
                <c:pt idx="140">
                  <c:v>8.5999999999999998E-4</c:v>
                </c:pt>
                <c:pt idx="141">
                  <c:v>7.1000000000000002E-4</c:v>
                </c:pt>
                <c:pt idx="142">
                  <c:v>8.0999999999999996E-4</c:v>
                </c:pt>
                <c:pt idx="143">
                  <c:v>6.7000000000000002E-4</c:v>
                </c:pt>
                <c:pt idx="144">
                  <c:v>7.5000000000000002E-4</c:v>
                </c:pt>
                <c:pt idx="145">
                  <c:v>8.8999999999999995E-4</c:v>
                </c:pt>
                <c:pt idx="146">
                  <c:v>5.6999999999999998E-4</c:v>
                </c:pt>
                <c:pt idx="147">
                  <c:v>8.4000000000000003E-4</c:v>
                </c:pt>
                <c:pt idx="148">
                  <c:v>7.1000000000000002E-4</c:v>
                </c:pt>
                <c:pt idx="149">
                  <c:v>6.4999999999999997E-4</c:v>
                </c:pt>
                <c:pt idx="150">
                  <c:v>7.7999999999999999E-4</c:v>
                </c:pt>
                <c:pt idx="151">
                  <c:v>6.9999999999999999E-4</c:v>
                </c:pt>
                <c:pt idx="152">
                  <c:v>6.4000000000000005E-4</c:v>
                </c:pt>
                <c:pt idx="153">
                  <c:v>6.8999999999999997E-4</c:v>
                </c:pt>
                <c:pt idx="154">
                  <c:v>6.8999999999999997E-4</c:v>
                </c:pt>
                <c:pt idx="155">
                  <c:v>5.8E-4</c:v>
                </c:pt>
                <c:pt idx="156">
                  <c:v>7.3999999999999999E-4</c:v>
                </c:pt>
                <c:pt idx="157">
                  <c:v>5.2999999999999998E-4</c:v>
                </c:pt>
                <c:pt idx="158">
                  <c:v>6.9999999999999999E-4</c:v>
                </c:pt>
                <c:pt idx="159">
                  <c:v>5.9999999999999995E-4</c:v>
                </c:pt>
                <c:pt idx="160">
                  <c:v>6.6E-4</c:v>
                </c:pt>
                <c:pt idx="161">
                  <c:v>5.8E-4</c:v>
                </c:pt>
                <c:pt idx="162">
                  <c:v>5.1999999999999995E-4</c:v>
                </c:pt>
                <c:pt idx="163">
                  <c:v>6.8999999999999997E-4</c:v>
                </c:pt>
                <c:pt idx="164">
                  <c:v>6.6E-4</c:v>
                </c:pt>
                <c:pt idx="165">
                  <c:v>5.4000000000000001E-4</c:v>
                </c:pt>
                <c:pt idx="166">
                  <c:v>6.2E-4</c:v>
                </c:pt>
                <c:pt idx="167">
                  <c:v>5.9999999999999995E-4</c:v>
                </c:pt>
                <c:pt idx="168">
                  <c:v>4.8999999999999998E-4</c:v>
                </c:pt>
                <c:pt idx="169">
                  <c:v>6.8999999999999997E-4</c:v>
                </c:pt>
                <c:pt idx="170">
                  <c:v>4.6999999999999999E-4</c:v>
                </c:pt>
                <c:pt idx="171">
                  <c:v>6.2E-4</c:v>
                </c:pt>
                <c:pt idx="172">
                  <c:v>5.6999999999999998E-4</c:v>
                </c:pt>
                <c:pt idx="173">
                  <c:v>5.4000000000000001E-4</c:v>
                </c:pt>
                <c:pt idx="174">
                  <c:v>4.4000000000000002E-4</c:v>
                </c:pt>
                <c:pt idx="175">
                  <c:v>7.2000000000000005E-4</c:v>
                </c:pt>
                <c:pt idx="176">
                  <c:v>4.4999999999999999E-4</c:v>
                </c:pt>
                <c:pt idx="177">
                  <c:v>5.4000000000000001E-4</c:v>
                </c:pt>
                <c:pt idx="178">
                  <c:v>5.8E-4</c:v>
                </c:pt>
                <c:pt idx="179">
                  <c:v>3.6999999999999999E-4</c:v>
                </c:pt>
                <c:pt idx="180">
                  <c:v>5.4000000000000001E-4</c:v>
                </c:pt>
                <c:pt idx="181">
                  <c:v>5.9999999999999995E-4</c:v>
                </c:pt>
                <c:pt idx="182">
                  <c:v>4.8999999999999998E-4</c:v>
                </c:pt>
                <c:pt idx="183">
                  <c:v>5.1999999999999995E-4</c:v>
                </c:pt>
                <c:pt idx="184">
                  <c:v>3.8000000000000002E-4</c:v>
                </c:pt>
                <c:pt idx="185">
                  <c:v>6.4999999999999997E-4</c:v>
                </c:pt>
                <c:pt idx="186">
                  <c:v>3.8999999999999999E-4</c:v>
                </c:pt>
                <c:pt idx="187">
                  <c:v>5.1000000000000004E-4</c:v>
                </c:pt>
                <c:pt idx="188">
                  <c:v>5.4000000000000001E-4</c:v>
                </c:pt>
                <c:pt idx="189">
                  <c:v>4.4000000000000002E-4</c:v>
                </c:pt>
                <c:pt idx="190">
                  <c:v>4.4000000000000002E-4</c:v>
                </c:pt>
                <c:pt idx="191">
                  <c:v>4.4999999999999999E-4</c:v>
                </c:pt>
                <c:pt idx="192">
                  <c:v>5.9000000000000003E-4</c:v>
                </c:pt>
                <c:pt idx="193">
                  <c:v>3.4000000000000002E-4</c:v>
                </c:pt>
                <c:pt idx="194">
                  <c:v>4.8999999999999998E-4</c:v>
                </c:pt>
                <c:pt idx="195">
                  <c:v>5.1999999999999995E-4</c:v>
                </c:pt>
                <c:pt idx="196">
                  <c:v>3.1E-4</c:v>
                </c:pt>
                <c:pt idx="197">
                  <c:v>5.2999999999999998E-4</c:v>
                </c:pt>
                <c:pt idx="198">
                  <c:v>4.2999999999999999E-4</c:v>
                </c:pt>
                <c:pt idx="199">
                  <c:v>4.4999999999999999E-4</c:v>
                </c:pt>
                <c:pt idx="200">
                  <c:v>4.6999999999999999E-4</c:v>
                </c:pt>
                <c:pt idx="201">
                  <c:v>3.5E-4</c:v>
                </c:pt>
                <c:pt idx="202">
                  <c:v>3.8999999999999999E-4</c:v>
                </c:pt>
                <c:pt idx="203">
                  <c:v>4.4000000000000002E-4</c:v>
                </c:pt>
                <c:pt idx="204">
                  <c:v>5.1999999999999995E-4</c:v>
                </c:pt>
                <c:pt idx="205">
                  <c:v>3.5E-4</c:v>
                </c:pt>
                <c:pt idx="206">
                  <c:v>4.2000000000000002E-4</c:v>
                </c:pt>
                <c:pt idx="207">
                  <c:v>4.4000000000000002E-4</c:v>
                </c:pt>
                <c:pt idx="208">
                  <c:v>2.7999999999999998E-4</c:v>
                </c:pt>
                <c:pt idx="209">
                  <c:v>5.1999999999999995E-4</c:v>
                </c:pt>
                <c:pt idx="210">
                  <c:v>3.8999999999999999E-4</c:v>
                </c:pt>
                <c:pt idx="211">
                  <c:v>3.8000000000000002E-4</c:v>
                </c:pt>
                <c:pt idx="212">
                  <c:v>4.4999999999999999E-4</c:v>
                </c:pt>
                <c:pt idx="213">
                  <c:v>3.6000000000000002E-4</c:v>
                </c:pt>
                <c:pt idx="214">
                  <c:v>3.4000000000000002E-4</c:v>
                </c:pt>
                <c:pt idx="215">
                  <c:v>3.6000000000000002E-4</c:v>
                </c:pt>
                <c:pt idx="216">
                  <c:v>4.2000000000000002E-4</c:v>
                </c:pt>
                <c:pt idx="217">
                  <c:v>3.3E-4</c:v>
                </c:pt>
                <c:pt idx="218">
                  <c:v>4.8000000000000001E-4</c:v>
                </c:pt>
                <c:pt idx="219">
                  <c:v>3.1E-4</c:v>
                </c:pt>
                <c:pt idx="220">
                  <c:v>3.3E-4</c:v>
                </c:pt>
                <c:pt idx="221">
                  <c:v>4.0999999999999999E-4</c:v>
                </c:pt>
                <c:pt idx="222">
                  <c:v>2.9E-4</c:v>
                </c:pt>
                <c:pt idx="223">
                  <c:v>3.8000000000000002E-4</c:v>
                </c:pt>
                <c:pt idx="224">
                  <c:v>4.2000000000000002E-4</c:v>
                </c:pt>
                <c:pt idx="225">
                  <c:v>3.1E-4</c:v>
                </c:pt>
                <c:pt idx="226">
                  <c:v>4.4999999999999999E-4</c:v>
                </c:pt>
                <c:pt idx="227">
                  <c:v>3.1E-4</c:v>
                </c:pt>
                <c:pt idx="228">
                  <c:v>4.0999999999999999E-4</c:v>
                </c:pt>
                <c:pt idx="229">
                  <c:v>2.7E-4</c:v>
                </c:pt>
                <c:pt idx="230">
                  <c:v>4.0000000000000002E-4</c:v>
                </c:pt>
                <c:pt idx="231">
                  <c:v>3.3E-4</c:v>
                </c:pt>
                <c:pt idx="232">
                  <c:v>3.6000000000000002E-4</c:v>
                </c:pt>
                <c:pt idx="233">
                  <c:v>3.6000000000000002E-4</c:v>
                </c:pt>
                <c:pt idx="234">
                  <c:v>3.5E-4</c:v>
                </c:pt>
                <c:pt idx="235">
                  <c:v>3.4000000000000002E-4</c:v>
                </c:pt>
                <c:pt idx="236">
                  <c:v>2.7E-4</c:v>
                </c:pt>
                <c:pt idx="237">
                  <c:v>3.8999999999999999E-4</c:v>
                </c:pt>
                <c:pt idx="238">
                  <c:v>2.9999999999999997E-4</c:v>
                </c:pt>
                <c:pt idx="239">
                  <c:v>2.7999999999999998E-4</c:v>
                </c:pt>
                <c:pt idx="240">
                  <c:v>3.5E-4</c:v>
                </c:pt>
                <c:pt idx="241">
                  <c:v>3.3E-4</c:v>
                </c:pt>
                <c:pt idx="242">
                  <c:v>2.2000000000000001E-4</c:v>
                </c:pt>
                <c:pt idx="243">
                  <c:v>4.4999999999999999E-4</c:v>
                </c:pt>
                <c:pt idx="244">
                  <c:v>2.5000000000000001E-4</c:v>
                </c:pt>
                <c:pt idx="245">
                  <c:v>3.4000000000000002E-4</c:v>
                </c:pt>
                <c:pt idx="246">
                  <c:v>2.7999999999999998E-4</c:v>
                </c:pt>
                <c:pt idx="247">
                  <c:v>3.5E-4</c:v>
                </c:pt>
                <c:pt idx="248">
                  <c:v>3.5E-4</c:v>
                </c:pt>
                <c:pt idx="249">
                  <c:v>2.5999999999999998E-4</c:v>
                </c:pt>
                <c:pt idx="250">
                  <c:v>2.9999999999999997E-4</c:v>
                </c:pt>
                <c:pt idx="251">
                  <c:v>3.6999999999999999E-4</c:v>
                </c:pt>
                <c:pt idx="252">
                  <c:v>2.9999999999999997E-4</c:v>
                </c:pt>
                <c:pt idx="253">
                  <c:v>2.7E-4</c:v>
                </c:pt>
                <c:pt idx="254">
                  <c:v>2.9999999999999997E-4</c:v>
                </c:pt>
                <c:pt idx="255">
                  <c:v>3.1E-4</c:v>
                </c:pt>
                <c:pt idx="256">
                  <c:v>2.5000000000000001E-4</c:v>
                </c:pt>
                <c:pt idx="257">
                  <c:v>2.9E-4</c:v>
                </c:pt>
                <c:pt idx="258">
                  <c:v>3.5E-4</c:v>
                </c:pt>
                <c:pt idx="259">
                  <c:v>2.4000000000000001E-4</c:v>
                </c:pt>
                <c:pt idx="260">
                  <c:v>2.7999999999999998E-4</c:v>
                </c:pt>
                <c:pt idx="261">
                  <c:v>3.2000000000000003E-4</c:v>
                </c:pt>
                <c:pt idx="262">
                  <c:v>2.9E-4</c:v>
                </c:pt>
                <c:pt idx="263">
                  <c:v>2.5000000000000001E-4</c:v>
                </c:pt>
                <c:pt idx="264">
                  <c:v>3.6999999999999999E-4</c:v>
                </c:pt>
                <c:pt idx="265">
                  <c:v>2.5000000000000001E-4</c:v>
                </c:pt>
                <c:pt idx="266">
                  <c:v>2.5999999999999998E-4</c:v>
                </c:pt>
                <c:pt idx="267">
                  <c:v>2.9E-4</c:v>
                </c:pt>
                <c:pt idx="268">
                  <c:v>2.7E-4</c:v>
                </c:pt>
                <c:pt idx="269">
                  <c:v>2.5999999999999998E-4</c:v>
                </c:pt>
                <c:pt idx="270">
                  <c:v>3.2000000000000003E-4</c:v>
                </c:pt>
                <c:pt idx="271">
                  <c:v>2.5000000000000001E-4</c:v>
                </c:pt>
                <c:pt idx="272">
                  <c:v>2.3000000000000001E-4</c:v>
                </c:pt>
                <c:pt idx="273">
                  <c:v>3.2000000000000003E-4</c:v>
                </c:pt>
                <c:pt idx="274">
                  <c:v>2.5000000000000001E-4</c:v>
                </c:pt>
                <c:pt idx="275">
                  <c:v>2.7999999999999998E-4</c:v>
                </c:pt>
                <c:pt idx="276">
                  <c:v>2.2000000000000001E-4</c:v>
                </c:pt>
                <c:pt idx="277">
                  <c:v>3.2000000000000003E-4</c:v>
                </c:pt>
                <c:pt idx="278">
                  <c:v>1.9000000000000001E-4</c:v>
                </c:pt>
                <c:pt idx="279">
                  <c:v>2.4000000000000001E-4</c:v>
                </c:pt>
                <c:pt idx="280">
                  <c:v>2.5999999999999998E-4</c:v>
                </c:pt>
                <c:pt idx="281">
                  <c:v>2.5000000000000001E-4</c:v>
                </c:pt>
                <c:pt idx="282">
                  <c:v>2.7E-4</c:v>
                </c:pt>
                <c:pt idx="283">
                  <c:v>2.5000000000000001E-4</c:v>
                </c:pt>
                <c:pt idx="284">
                  <c:v>2.1000000000000001E-4</c:v>
                </c:pt>
                <c:pt idx="285">
                  <c:v>2.5000000000000001E-4</c:v>
                </c:pt>
                <c:pt idx="286">
                  <c:v>3.4000000000000002E-4</c:v>
                </c:pt>
                <c:pt idx="287">
                  <c:v>2.4000000000000001E-4</c:v>
                </c:pt>
                <c:pt idx="288">
                  <c:v>2.1000000000000001E-4</c:v>
                </c:pt>
                <c:pt idx="289">
                  <c:v>2.7999999999999998E-4</c:v>
                </c:pt>
                <c:pt idx="290">
                  <c:v>1.7000000000000001E-4</c:v>
                </c:pt>
                <c:pt idx="291">
                  <c:v>2.5000000000000001E-4</c:v>
                </c:pt>
                <c:pt idx="292">
                  <c:v>2.5000000000000001E-4</c:v>
                </c:pt>
                <c:pt idx="293">
                  <c:v>2.7999999999999998E-4</c:v>
                </c:pt>
                <c:pt idx="294">
                  <c:v>2.2000000000000001E-4</c:v>
                </c:pt>
                <c:pt idx="295">
                  <c:v>2.2000000000000001E-4</c:v>
                </c:pt>
                <c:pt idx="296">
                  <c:v>2.4000000000000001E-4</c:v>
                </c:pt>
                <c:pt idx="297">
                  <c:v>2.1000000000000001E-4</c:v>
                </c:pt>
                <c:pt idx="298">
                  <c:v>2.2000000000000001E-4</c:v>
                </c:pt>
                <c:pt idx="299">
                  <c:v>3.4000000000000002E-4</c:v>
                </c:pt>
                <c:pt idx="300">
                  <c:v>1.9000000000000001E-4</c:v>
                </c:pt>
                <c:pt idx="301">
                  <c:v>2.7E-4</c:v>
                </c:pt>
                <c:pt idx="302">
                  <c:v>1.7000000000000001E-4</c:v>
                </c:pt>
                <c:pt idx="303">
                  <c:v>1.7000000000000001E-4</c:v>
                </c:pt>
                <c:pt idx="304">
                  <c:v>3.1E-4</c:v>
                </c:pt>
                <c:pt idx="305">
                  <c:v>2.3000000000000001E-4</c:v>
                </c:pt>
                <c:pt idx="306">
                  <c:v>2.4000000000000001E-4</c:v>
                </c:pt>
                <c:pt idx="307">
                  <c:v>2.3000000000000001E-4</c:v>
                </c:pt>
                <c:pt idx="308">
                  <c:v>2.0000000000000001E-4</c:v>
                </c:pt>
                <c:pt idx="309">
                  <c:v>1.7000000000000001E-4</c:v>
                </c:pt>
                <c:pt idx="310">
                  <c:v>2.1000000000000001E-4</c:v>
                </c:pt>
                <c:pt idx="311">
                  <c:v>2.5999999999999998E-4</c:v>
                </c:pt>
                <c:pt idx="312">
                  <c:v>2.2000000000000001E-4</c:v>
                </c:pt>
                <c:pt idx="313">
                  <c:v>2.0000000000000001E-4</c:v>
                </c:pt>
                <c:pt idx="314">
                  <c:v>2.5000000000000001E-4</c:v>
                </c:pt>
                <c:pt idx="315">
                  <c:v>1.7000000000000001E-4</c:v>
                </c:pt>
                <c:pt idx="316">
                  <c:v>2.7999999999999998E-4</c:v>
                </c:pt>
                <c:pt idx="317">
                  <c:v>1.8000000000000001E-4</c:v>
                </c:pt>
                <c:pt idx="318">
                  <c:v>2.2000000000000001E-4</c:v>
                </c:pt>
                <c:pt idx="319">
                  <c:v>1.7000000000000001E-4</c:v>
                </c:pt>
                <c:pt idx="320">
                  <c:v>2.2000000000000001E-4</c:v>
                </c:pt>
                <c:pt idx="321">
                  <c:v>1.7000000000000001E-4</c:v>
                </c:pt>
                <c:pt idx="322">
                  <c:v>2.5999999999999998E-4</c:v>
                </c:pt>
                <c:pt idx="323">
                  <c:v>2.4000000000000001E-4</c:v>
                </c:pt>
                <c:pt idx="324">
                  <c:v>1.7000000000000001E-4</c:v>
                </c:pt>
                <c:pt idx="325">
                  <c:v>2.2000000000000001E-4</c:v>
                </c:pt>
                <c:pt idx="326">
                  <c:v>2.1000000000000001E-4</c:v>
                </c:pt>
                <c:pt idx="327">
                  <c:v>1.8000000000000001E-4</c:v>
                </c:pt>
                <c:pt idx="328">
                  <c:v>1.9000000000000001E-4</c:v>
                </c:pt>
                <c:pt idx="329">
                  <c:v>2.4000000000000001E-4</c:v>
                </c:pt>
                <c:pt idx="330">
                  <c:v>2.0000000000000001E-4</c:v>
                </c:pt>
                <c:pt idx="331">
                  <c:v>2.2000000000000001E-4</c:v>
                </c:pt>
                <c:pt idx="332">
                  <c:v>2.2000000000000001E-4</c:v>
                </c:pt>
                <c:pt idx="333">
                  <c:v>1.6000000000000001E-4</c:v>
                </c:pt>
                <c:pt idx="334">
                  <c:v>2.1000000000000001E-4</c:v>
                </c:pt>
              </c:numCache>
            </c:numRef>
          </c:xVal>
          <c:yVal>
            <c:numRef>
              <c:f>'RG-Skim delta graphs'!$D$741:$D$1075</c:f>
              <c:numCache>
                <c:formatCode>General</c:formatCode>
                <c:ptCount val="335"/>
                <c:pt idx="0">
                  <c:v>6.6932146816132994</c:v>
                </c:pt>
                <c:pt idx="1">
                  <c:v>0.12320775395603119</c:v>
                </c:pt>
                <c:pt idx="2">
                  <c:v>2.0016992746779763</c:v>
                </c:pt>
                <c:pt idx="3">
                  <c:v>0.50555524230321103</c:v>
                </c:pt>
                <c:pt idx="4">
                  <c:v>0.2322947199901495</c:v>
                </c:pt>
                <c:pt idx="5">
                  <c:v>0.1371733683842967</c:v>
                </c:pt>
                <c:pt idx="6">
                  <c:v>8.1349704044646531E-2</c:v>
                </c:pt>
                <c:pt idx="7">
                  <c:v>6.9246171540149767E-2</c:v>
                </c:pt>
                <c:pt idx="8">
                  <c:v>6.4823726971199022E-2</c:v>
                </c:pt>
                <c:pt idx="9">
                  <c:v>5.8655580598715097E-2</c:v>
                </c:pt>
                <c:pt idx="10">
                  <c:v>5.1633980011170498E-2</c:v>
                </c:pt>
                <c:pt idx="11">
                  <c:v>4.7327915562455303E-2</c:v>
                </c:pt>
                <c:pt idx="12">
                  <c:v>4.3332198101034898E-2</c:v>
                </c:pt>
                <c:pt idx="13">
                  <c:v>3.8483026424553819E-2</c:v>
                </c:pt>
                <c:pt idx="14">
                  <c:v>3.3866614988543833E-2</c:v>
                </c:pt>
                <c:pt idx="15">
                  <c:v>3.1888152944539554E-2</c:v>
                </c:pt>
                <c:pt idx="16">
                  <c:v>2.9211410179122002E-2</c:v>
                </c:pt>
                <c:pt idx="17">
                  <c:v>2.8163989097002091E-2</c:v>
                </c:pt>
                <c:pt idx="18">
                  <c:v>3.9026133652319703E-2</c:v>
                </c:pt>
                <c:pt idx="19">
                  <c:v>3.0258831261241917E-2</c:v>
                </c:pt>
                <c:pt idx="20">
                  <c:v>3.3517474627837197E-2</c:v>
                </c:pt>
                <c:pt idx="21">
                  <c:v>2.0366521041220522E-2</c:v>
                </c:pt>
                <c:pt idx="22">
                  <c:v>2.1879462604282612E-2</c:v>
                </c:pt>
                <c:pt idx="23">
                  <c:v>2.2267396338401101E-2</c:v>
                </c:pt>
                <c:pt idx="24">
                  <c:v>1.5323382497680201E-2</c:v>
                </c:pt>
                <c:pt idx="25">
                  <c:v>2.6689840907351842E-2</c:v>
                </c:pt>
                <c:pt idx="26">
                  <c:v>1.4237168042148439E-2</c:v>
                </c:pt>
                <c:pt idx="27">
                  <c:v>2.2383776458636647E-2</c:v>
                </c:pt>
                <c:pt idx="28">
                  <c:v>1.4081994548501045E-2</c:v>
                </c:pt>
                <c:pt idx="29">
                  <c:v>1.8232885503568844E-2</c:v>
                </c:pt>
                <c:pt idx="30">
                  <c:v>1.0939731302141306E-2</c:v>
                </c:pt>
                <c:pt idx="31">
                  <c:v>1.8931166224982122E-2</c:v>
                </c:pt>
                <c:pt idx="32">
                  <c:v>1.2219912624732312E-2</c:v>
                </c:pt>
                <c:pt idx="33">
                  <c:v>2.009496742733758E-2</c:v>
                </c:pt>
                <c:pt idx="34">
                  <c:v>1.7534604782155572E-2</c:v>
                </c:pt>
                <c:pt idx="35">
                  <c:v>9.0776493783725747E-3</c:v>
                </c:pt>
                <c:pt idx="36">
                  <c:v>1.7612191528979269E-2</c:v>
                </c:pt>
                <c:pt idx="37">
                  <c:v>1.8155298756745149E-2</c:v>
                </c:pt>
                <c:pt idx="38">
                  <c:v>7.952641549428964E-3</c:v>
                </c:pt>
                <c:pt idx="39">
                  <c:v>1.924151321227691E-2</c:v>
                </c:pt>
                <c:pt idx="40">
                  <c:v>1.0280243954139881E-2</c:v>
                </c:pt>
                <c:pt idx="41">
                  <c:v>1.3732854187794408E-2</c:v>
                </c:pt>
                <c:pt idx="42">
                  <c:v>9.9311035934332437E-3</c:v>
                </c:pt>
                <c:pt idx="43">
                  <c:v>1.2530259612027101E-2</c:v>
                </c:pt>
                <c:pt idx="44">
                  <c:v>8.0302282962526617E-3</c:v>
                </c:pt>
                <c:pt idx="45">
                  <c:v>1.6215630086152719E-2</c:v>
                </c:pt>
                <c:pt idx="46">
                  <c:v>1.0086277087080639E-2</c:v>
                </c:pt>
                <c:pt idx="47">
                  <c:v>9.1940294986081195E-3</c:v>
                </c:pt>
                <c:pt idx="48">
                  <c:v>1.6525977073447506E-2</c:v>
                </c:pt>
                <c:pt idx="49">
                  <c:v>6.3233198661313238E-3</c:v>
                </c:pt>
                <c:pt idx="50">
                  <c:v>1.7301844541684479E-2</c:v>
                </c:pt>
                <c:pt idx="51">
                  <c:v>6.2069397458957773E-3</c:v>
                </c:pt>
                <c:pt idx="52">
                  <c:v>1.3888027681441801E-2</c:v>
                </c:pt>
                <c:pt idx="53">
                  <c:v>8.6509222708422394E-3</c:v>
                </c:pt>
                <c:pt idx="54">
                  <c:v>5.7802126383654428E-3</c:v>
                </c:pt>
                <c:pt idx="55">
                  <c:v>1.7806158396038513E-2</c:v>
                </c:pt>
                <c:pt idx="56">
                  <c:v>7.7198813089578737E-3</c:v>
                </c:pt>
                <c:pt idx="57">
                  <c:v>1.5207002377444656E-2</c:v>
                </c:pt>
                <c:pt idx="58">
                  <c:v>5.6250391447180475E-3</c:v>
                </c:pt>
                <c:pt idx="59">
                  <c:v>1.004748371366879E-2</c:v>
                </c:pt>
                <c:pt idx="60">
                  <c:v>6.2069397458957773E-3</c:v>
                </c:pt>
                <c:pt idx="61">
                  <c:v>9.9698969668450925E-3</c:v>
                </c:pt>
                <c:pt idx="62">
                  <c:v>6.9828072141327495E-3</c:v>
                </c:pt>
                <c:pt idx="63">
                  <c:v>7.5259144418986304E-3</c:v>
                </c:pt>
                <c:pt idx="64">
                  <c:v>1.0241450580728033E-2</c:v>
                </c:pt>
                <c:pt idx="65">
                  <c:v>4.0733042082441041E-3</c:v>
                </c:pt>
                <c:pt idx="66">
                  <c:v>9.1164427517844218E-3</c:v>
                </c:pt>
                <c:pt idx="67">
                  <c:v>1.113369816920055E-2</c:v>
                </c:pt>
                <c:pt idx="68">
                  <c:v>4.926758423304773E-3</c:v>
                </c:pt>
                <c:pt idx="69">
                  <c:v>9.6207566061384548E-3</c:v>
                </c:pt>
                <c:pt idx="70">
                  <c:v>2.987089752712343E-3</c:v>
                </c:pt>
                <c:pt idx="71">
                  <c:v>1.3888027681441801E-2</c:v>
                </c:pt>
                <c:pt idx="72">
                  <c:v>3.8793373411848612E-3</c:v>
                </c:pt>
                <c:pt idx="73">
                  <c:v>5.9353861320128373E-3</c:v>
                </c:pt>
                <c:pt idx="74">
                  <c:v>1.0978524675553155E-2</c:v>
                </c:pt>
                <c:pt idx="75">
                  <c:v>2.8319162590649482E-3</c:v>
                </c:pt>
                <c:pt idx="76">
                  <c:v>7.952641549428964E-3</c:v>
                </c:pt>
                <c:pt idx="77">
                  <c:v>7.4871210684867816E-3</c:v>
                </c:pt>
                <c:pt idx="78">
                  <c:v>3.0258831261241914E-3</c:v>
                </c:pt>
                <c:pt idx="79">
                  <c:v>8.3793686569592993E-3</c:v>
                </c:pt>
                <c:pt idx="80">
                  <c:v>2.870709632476797E-3</c:v>
                </c:pt>
                <c:pt idx="81">
                  <c:v>7.370740948251236E-3</c:v>
                </c:pt>
                <c:pt idx="82">
                  <c:v>2.9095030058886454E-3</c:v>
                </c:pt>
                <c:pt idx="83">
                  <c:v>8.9224758847251812E-3</c:v>
                </c:pt>
                <c:pt idx="84">
                  <c:v>3.4138168602426775E-3</c:v>
                </c:pt>
                <c:pt idx="85">
                  <c:v>9.6595499795503036E-3</c:v>
                </c:pt>
                <c:pt idx="86">
                  <c:v>2.987089752712343E-3</c:v>
                </c:pt>
                <c:pt idx="87">
                  <c:v>8.5345421506066946E-3</c:v>
                </c:pt>
                <c:pt idx="88">
                  <c:v>4.3836511955388929E-3</c:v>
                </c:pt>
                <c:pt idx="89">
                  <c:v>3.9569240880085576E-3</c:v>
                </c:pt>
                <c:pt idx="90">
                  <c:v>4.8491716764810762E-3</c:v>
                </c:pt>
                <c:pt idx="91">
                  <c:v>5.6638325181298963E-3</c:v>
                </c:pt>
                <c:pt idx="92">
                  <c:v>2.2500156578872193E-3</c:v>
                </c:pt>
                <c:pt idx="93">
                  <c:v>6.9052204673090518E-3</c:v>
                </c:pt>
                <c:pt idx="94">
                  <c:v>2.056048790827976E-3</c:v>
                </c:pt>
                <c:pt idx="95">
                  <c:v>9.1164427517844218E-3</c:v>
                </c:pt>
                <c:pt idx="96">
                  <c:v>2.6767427654175542E-3</c:v>
                </c:pt>
                <c:pt idx="97">
                  <c:v>5.741419264953594E-3</c:v>
                </c:pt>
                <c:pt idx="98">
                  <c:v>4.4224445689507418E-3</c:v>
                </c:pt>
                <c:pt idx="99">
                  <c:v>3.685370474125618E-3</c:v>
                </c:pt>
                <c:pt idx="100">
                  <c:v>4.5776180625981353E-3</c:v>
                </c:pt>
                <c:pt idx="101">
                  <c:v>2.3663957781227653E-3</c:v>
                </c:pt>
                <c:pt idx="102">
                  <c:v>4.6939981828336818E-3</c:v>
                </c:pt>
                <c:pt idx="103">
                  <c:v>3.801750594361164E-3</c:v>
                </c:pt>
                <c:pt idx="104">
                  <c:v>4.0733042082441041E-3</c:v>
                </c:pt>
                <c:pt idx="105">
                  <c:v>5.1983120371877139E-3</c:v>
                </c:pt>
                <c:pt idx="106">
                  <c:v>2.0948421642398248E-3</c:v>
                </c:pt>
                <c:pt idx="107">
                  <c:v>3.0646764995360403E-3</c:v>
                </c:pt>
                <c:pt idx="108">
                  <c:v>4.0733042082441041E-3</c:v>
                </c:pt>
                <c:pt idx="109">
                  <c:v>3.4138168602426775E-3</c:v>
                </c:pt>
                <c:pt idx="110">
                  <c:v>2.754329512241251E-3</c:v>
                </c:pt>
                <c:pt idx="111">
                  <c:v>5.0431385435403195E-3</c:v>
                </c:pt>
                <c:pt idx="112">
                  <c:v>2.1336355376516737E-3</c:v>
                </c:pt>
                <c:pt idx="113">
                  <c:v>4.1508909550678008E-3</c:v>
                </c:pt>
                <c:pt idx="114">
                  <c:v>2.4051891515346137E-3</c:v>
                </c:pt>
                <c:pt idx="115">
                  <c:v>4.926758423304773E-3</c:v>
                </c:pt>
                <c:pt idx="116">
                  <c:v>2.754329512241251E-3</c:v>
                </c:pt>
                <c:pt idx="117">
                  <c:v>1.900875297180582E-3</c:v>
                </c:pt>
                <c:pt idx="118">
                  <c:v>5.741419264953594E-3</c:v>
                </c:pt>
                <c:pt idx="119">
                  <c:v>2.2888090312990677E-3</c:v>
                </c:pt>
                <c:pt idx="120">
                  <c:v>2.2112222844753709E-3</c:v>
                </c:pt>
                <c:pt idx="121">
                  <c:v>5.0431385435403195E-3</c:v>
                </c:pt>
                <c:pt idx="122">
                  <c:v>2.1724289110635221E-3</c:v>
                </c:pt>
                <c:pt idx="123">
                  <c:v>1.9396686705924306E-3</c:v>
                </c:pt>
                <c:pt idx="124">
                  <c:v>5.5086590244825019E-3</c:v>
                </c:pt>
                <c:pt idx="125">
                  <c:v>2.715536138829403E-3</c:v>
                </c:pt>
                <c:pt idx="126">
                  <c:v>3.685370474125618E-3</c:v>
                </c:pt>
                <c:pt idx="127">
                  <c:v>4.7715849296573786E-3</c:v>
                </c:pt>
                <c:pt idx="128">
                  <c:v>1.6293216832976418E-3</c:v>
                </c:pt>
                <c:pt idx="129">
                  <c:v>4.5776180625981353E-3</c:v>
                </c:pt>
                <c:pt idx="130">
                  <c:v>2.4439825249464625E-3</c:v>
                </c:pt>
                <c:pt idx="131">
                  <c:v>1.2413879491791555E-3</c:v>
                </c:pt>
                <c:pt idx="132">
                  <c:v>3.4138168602426775E-3</c:v>
                </c:pt>
                <c:pt idx="133">
                  <c:v>2.6767427654175542E-3</c:v>
                </c:pt>
                <c:pt idx="134">
                  <c:v>1.9396686705924306E-3</c:v>
                </c:pt>
                <c:pt idx="135">
                  <c:v>3.4526102336545259E-3</c:v>
                </c:pt>
                <c:pt idx="136">
                  <c:v>1.8232885503568846E-3</c:v>
                </c:pt>
                <c:pt idx="137">
                  <c:v>2.2112222844753709E-3</c:v>
                </c:pt>
                <c:pt idx="138">
                  <c:v>1.9784620440042788E-3</c:v>
                </c:pt>
                <c:pt idx="139">
                  <c:v>3.6077837273019208E-3</c:v>
                </c:pt>
                <c:pt idx="140">
                  <c:v>1.8232885503568846E-3</c:v>
                </c:pt>
                <c:pt idx="141">
                  <c:v>3.6465771007137692E-3</c:v>
                </c:pt>
                <c:pt idx="142">
                  <c:v>1.4353548162383985E-3</c:v>
                </c:pt>
                <c:pt idx="143">
                  <c:v>2.754329512241251E-3</c:v>
                </c:pt>
                <c:pt idx="144">
                  <c:v>1.6293216832976418E-3</c:v>
                </c:pt>
                <c:pt idx="145">
                  <c:v>2.0948421642398248E-3</c:v>
                </c:pt>
                <c:pt idx="146">
                  <c:v>3.7241638475374664E-3</c:v>
                </c:pt>
                <c:pt idx="147">
                  <c:v>1.8232885503568846E-3</c:v>
                </c:pt>
                <c:pt idx="148">
                  <c:v>4.2672710753033473E-3</c:v>
                </c:pt>
                <c:pt idx="149">
                  <c:v>1.5517349364739443E-3</c:v>
                </c:pt>
                <c:pt idx="150">
                  <c:v>1.6293216832976418E-3</c:v>
                </c:pt>
                <c:pt idx="151">
                  <c:v>3.0258831261241914E-3</c:v>
                </c:pt>
                <c:pt idx="152">
                  <c:v>1.7069084301213388E-3</c:v>
                </c:pt>
                <c:pt idx="153">
                  <c:v>1.4741481896502471E-3</c:v>
                </c:pt>
                <c:pt idx="154">
                  <c:v>2.2888090312990677E-3</c:v>
                </c:pt>
                <c:pt idx="155">
                  <c:v>1.7457018035331874E-3</c:v>
                </c:pt>
                <c:pt idx="156">
                  <c:v>1.3965614428265499E-3</c:v>
                </c:pt>
                <c:pt idx="157">
                  <c:v>3.0646764995360403E-3</c:v>
                </c:pt>
                <c:pt idx="158">
                  <c:v>1.5517349364739443E-3</c:v>
                </c:pt>
                <c:pt idx="159">
                  <c:v>2.5215692717701597E-3</c:v>
                </c:pt>
                <c:pt idx="160">
                  <c:v>1.8620819237687332E-3</c:v>
                </c:pt>
                <c:pt idx="161">
                  <c:v>2.1724289110635221E-3</c:v>
                </c:pt>
                <c:pt idx="162">
                  <c:v>1.3189746960028529E-3</c:v>
                </c:pt>
                <c:pt idx="163">
                  <c:v>1.1638012023554582E-3</c:v>
                </c:pt>
                <c:pt idx="164">
                  <c:v>2.715536138829403E-3</c:v>
                </c:pt>
                <c:pt idx="165">
                  <c:v>1.9396686705924306E-3</c:v>
                </c:pt>
                <c:pt idx="166">
                  <c:v>1.2025945757673069E-3</c:v>
                </c:pt>
                <c:pt idx="167">
                  <c:v>1.9784620440042788E-3</c:v>
                </c:pt>
                <c:pt idx="168">
                  <c:v>1.4353548162383985E-3</c:v>
                </c:pt>
                <c:pt idx="169">
                  <c:v>1.2025945757673069E-3</c:v>
                </c:pt>
                <c:pt idx="170">
                  <c:v>3.0258831261241914E-3</c:v>
                </c:pt>
                <c:pt idx="171">
                  <c:v>1.4741481896502471E-3</c:v>
                </c:pt>
                <c:pt idx="172">
                  <c:v>2.4439825249464625E-3</c:v>
                </c:pt>
                <c:pt idx="173">
                  <c:v>1.6681150567094901E-3</c:v>
                </c:pt>
                <c:pt idx="174">
                  <c:v>1.086214455531761E-3</c:v>
                </c:pt>
                <c:pt idx="175">
                  <c:v>1.086214455531761E-3</c:v>
                </c:pt>
                <c:pt idx="176">
                  <c:v>3.685370474125618E-3</c:v>
                </c:pt>
                <c:pt idx="177">
                  <c:v>1.6293216832976418E-3</c:v>
                </c:pt>
                <c:pt idx="178">
                  <c:v>1.6293216832976418E-3</c:v>
                </c:pt>
                <c:pt idx="179">
                  <c:v>1.7069084301213388E-3</c:v>
                </c:pt>
                <c:pt idx="180">
                  <c:v>1.6681150567094901E-3</c:v>
                </c:pt>
                <c:pt idx="181">
                  <c:v>1.8620819237687332E-3</c:v>
                </c:pt>
                <c:pt idx="182">
                  <c:v>2.1724289110635221E-3</c:v>
                </c:pt>
                <c:pt idx="183">
                  <c:v>1.0474210821199124E-3</c:v>
                </c:pt>
                <c:pt idx="184">
                  <c:v>1.3189746960028529E-3</c:v>
                </c:pt>
                <c:pt idx="185">
                  <c:v>1.2025945757673069E-3</c:v>
                </c:pt>
                <c:pt idx="186">
                  <c:v>3.0258831261241914E-3</c:v>
                </c:pt>
                <c:pt idx="187">
                  <c:v>1.3189746960028529E-3</c:v>
                </c:pt>
                <c:pt idx="188">
                  <c:v>1.6681150567094901E-3</c:v>
                </c:pt>
                <c:pt idx="189">
                  <c:v>1.5905283098857929E-3</c:v>
                </c:pt>
                <c:pt idx="190">
                  <c:v>8.9224758847251799E-4</c:v>
                </c:pt>
                <c:pt idx="191">
                  <c:v>9.3104096188436659E-4</c:v>
                </c:pt>
                <c:pt idx="192">
                  <c:v>9.3104096188436659E-4</c:v>
                </c:pt>
                <c:pt idx="193">
                  <c:v>2.4439825249464625E-3</c:v>
                </c:pt>
                <c:pt idx="194">
                  <c:v>1.7069084301213388E-3</c:v>
                </c:pt>
                <c:pt idx="195">
                  <c:v>1.6681150567094901E-3</c:v>
                </c:pt>
                <c:pt idx="196">
                  <c:v>1.3577680694147015E-3</c:v>
                </c:pt>
                <c:pt idx="197">
                  <c:v>1.5905283098857929E-3</c:v>
                </c:pt>
                <c:pt idx="198">
                  <c:v>2.2112222844753709E-3</c:v>
                </c:pt>
                <c:pt idx="199">
                  <c:v>1.0474210821199124E-3</c:v>
                </c:pt>
                <c:pt idx="200">
                  <c:v>1.086214455531761E-3</c:v>
                </c:pt>
                <c:pt idx="201">
                  <c:v>1.1638012023554582E-3</c:v>
                </c:pt>
                <c:pt idx="202">
                  <c:v>1.1638012023554582E-3</c:v>
                </c:pt>
                <c:pt idx="203">
                  <c:v>6.9828072141327495E-4</c:v>
                </c:pt>
                <c:pt idx="204">
                  <c:v>1.1638012023554582E-3</c:v>
                </c:pt>
                <c:pt idx="205">
                  <c:v>1.5517349364739443E-3</c:v>
                </c:pt>
                <c:pt idx="206">
                  <c:v>1.1638012023554582E-3</c:v>
                </c:pt>
                <c:pt idx="207">
                  <c:v>1.0474210821199124E-3</c:v>
                </c:pt>
                <c:pt idx="208">
                  <c:v>8.9224758847251799E-4</c:v>
                </c:pt>
                <c:pt idx="209">
                  <c:v>1.6293216832976418E-3</c:v>
                </c:pt>
                <c:pt idx="210">
                  <c:v>2.3663957781227653E-3</c:v>
                </c:pt>
                <c:pt idx="211">
                  <c:v>1.2413879491791555E-3</c:v>
                </c:pt>
                <c:pt idx="212">
                  <c:v>6.9828072141327495E-4</c:v>
                </c:pt>
                <c:pt idx="213">
                  <c:v>1.3577680694147015E-3</c:v>
                </c:pt>
                <c:pt idx="214">
                  <c:v>9.6983433529621531E-4</c:v>
                </c:pt>
                <c:pt idx="215">
                  <c:v>7.7586746823697216E-4</c:v>
                </c:pt>
                <c:pt idx="216">
                  <c:v>6.5948734800142645E-4</c:v>
                </c:pt>
                <c:pt idx="217">
                  <c:v>1.0086277087080638E-3</c:v>
                </c:pt>
                <c:pt idx="218">
                  <c:v>6.5948734800142645E-4</c:v>
                </c:pt>
                <c:pt idx="219">
                  <c:v>1.9396686705924306E-3</c:v>
                </c:pt>
                <c:pt idx="220">
                  <c:v>1.3965614428265499E-3</c:v>
                </c:pt>
                <c:pt idx="221">
                  <c:v>6.5948734800142645E-4</c:v>
                </c:pt>
                <c:pt idx="222">
                  <c:v>1.1250078289436096E-3</c:v>
                </c:pt>
                <c:pt idx="223">
                  <c:v>1.3577680694147015E-3</c:v>
                </c:pt>
                <c:pt idx="224">
                  <c:v>9.3104096188436659E-4</c:v>
                </c:pt>
                <c:pt idx="225">
                  <c:v>1.2801813225910041E-3</c:v>
                </c:pt>
                <c:pt idx="226">
                  <c:v>1.0474210821199124E-3</c:v>
                </c:pt>
                <c:pt idx="227">
                  <c:v>1.7069084301213388E-3</c:v>
                </c:pt>
                <c:pt idx="228">
                  <c:v>1.086214455531761E-3</c:v>
                </c:pt>
                <c:pt idx="229">
                  <c:v>1.2025945757673069E-3</c:v>
                </c:pt>
                <c:pt idx="230">
                  <c:v>1.4353548162383985E-3</c:v>
                </c:pt>
                <c:pt idx="231">
                  <c:v>1.2413879491791555E-3</c:v>
                </c:pt>
                <c:pt idx="232">
                  <c:v>6.9828072141327495E-4</c:v>
                </c:pt>
                <c:pt idx="233">
                  <c:v>7.3707409482512355E-4</c:v>
                </c:pt>
                <c:pt idx="234">
                  <c:v>8.1466084164882088E-4</c:v>
                </c:pt>
                <c:pt idx="235">
                  <c:v>6.9828072141327495E-4</c:v>
                </c:pt>
                <c:pt idx="236">
                  <c:v>7.3707409482512355E-4</c:v>
                </c:pt>
                <c:pt idx="237">
                  <c:v>1.1250078289436096E-3</c:v>
                </c:pt>
                <c:pt idx="238">
                  <c:v>1.086214455531761E-3</c:v>
                </c:pt>
                <c:pt idx="239">
                  <c:v>8.5345421506066938E-4</c:v>
                </c:pt>
                <c:pt idx="240">
                  <c:v>7.3707409482512355E-4</c:v>
                </c:pt>
                <c:pt idx="241">
                  <c:v>6.9828072141327495E-4</c:v>
                </c:pt>
                <c:pt idx="242">
                  <c:v>6.5948734800142645E-4</c:v>
                </c:pt>
                <c:pt idx="243">
                  <c:v>1.5905283098857929E-3</c:v>
                </c:pt>
                <c:pt idx="244">
                  <c:v>2.0948421642398248E-3</c:v>
                </c:pt>
                <c:pt idx="245">
                  <c:v>1.5905283098857929E-3</c:v>
                </c:pt>
                <c:pt idx="246">
                  <c:v>6.9828072141327495E-4</c:v>
                </c:pt>
                <c:pt idx="247">
                  <c:v>1.0474210821199124E-3</c:v>
                </c:pt>
                <c:pt idx="248">
                  <c:v>8.5345421506066938E-4</c:v>
                </c:pt>
                <c:pt idx="249">
                  <c:v>6.5948734800142645E-4</c:v>
                </c:pt>
                <c:pt idx="250">
                  <c:v>1.0086277087080638E-3</c:v>
                </c:pt>
                <c:pt idx="251">
                  <c:v>4.2672710753033469E-4</c:v>
                </c:pt>
                <c:pt idx="252">
                  <c:v>1.0086277087080638E-3</c:v>
                </c:pt>
                <c:pt idx="253">
                  <c:v>7.3707409482512355E-4</c:v>
                </c:pt>
                <c:pt idx="254">
                  <c:v>9.6983433529621531E-4</c:v>
                </c:pt>
                <c:pt idx="255">
                  <c:v>3.8793373411848608E-4</c:v>
                </c:pt>
                <c:pt idx="256">
                  <c:v>4.2672710753033469E-4</c:v>
                </c:pt>
                <c:pt idx="257">
                  <c:v>8.5345421506066938E-4</c:v>
                </c:pt>
                <c:pt idx="258">
                  <c:v>4.655204809421833E-4</c:v>
                </c:pt>
                <c:pt idx="259">
                  <c:v>6.9828072141327495E-4</c:v>
                </c:pt>
                <c:pt idx="260">
                  <c:v>1.3189746960028529E-3</c:v>
                </c:pt>
                <c:pt idx="261">
                  <c:v>5.4310722776588051E-4</c:v>
                </c:pt>
                <c:pt idx="262">
                  <c:v>4.655204809421833E-4</c:v>
                </c:pt>
                <c:pt idx="263">
                  <c:v>6.5948734800142645E-4</c:v>
                </c:pt>
                <c:pt idx="264">
                  <c:v>7.3707409482512355E-4</c:v>
                </c:pt>
                <c:pt idx="265">
                  <c:v>1.2025945757673069E-3</c:v>
                </c:pt>
                <c:pt idx="266">
                  <c:v>1.2413879491791555E-3</c:v>
                </c:pt>
                <c:pt idx="267">
                  <c:v>7.3707409482512355E-4</c:v>
                </c:pt>
                <c:pt idx="268">
                  <c:v>3.8793373411848608E-4</c:v>
                </c:pt>
                <c:pt idx="269">
                  <c:v>6.2069397458957773E-4</c:v>
                </c:pt>
                <c:pt idx="270">
                  <c:v>5.8190060117772912E-4</c:v>
                </c:pt>
                <c:pt idx="271">
                  <c:v>5.8190060117772912E-4</c:v>
                </c:pt>
                <c:pt idx="272">
                  <c:v>1.0474210821199124E-3</c:v>
                </c:pt>
                <c:pt idx="273">
                  <c:v>1.0086277087080638E-3</c:v>
                </c:pt>
                <c:pt idx="274">
                  <c:v>6.2069397458957773E-4</c:v>
                </c:pt>
                <c:pt idx="275">
                  <c:v>9.3104096188436659E-4</c:v>
                </c:pt>
                <c:pt idx="276">
                  <c:v>4.2672710753033469E-4</c:v>
                </c:pt>
                <c:pt idx="277">
                  <c:v>8.9224758847251799E-4</c:v>
                </c:pt>
                <c:pt idx="278">
                  <c:v>6.9828072141327495E-4</c:v>
                </c:pt>
                <c:pt idx="279">
                  <c:v>1.5129415630620957E-3</c:v>
                </c:pt>
                <c:pt idx="280">
                  <c:v>5.4310722776588051E-4</c:v>
                </c:pt>
                <c:pt idx="281">
                  <c:v>5.0431385435403191E-4</c:v>
                </c:pt>
                <c:pt idx="282">
                  <c:v>6.5948734800142645E-4</c:v>
                </c:pt>
                <c:pt idx="283">
                  <c:v>6.2069397458957773E-4</c:v>
                </c:pt>
                <c:pt idx="284">
                  <c:v>7.7586746823697216E-4</c:v>
                </c:pt>
                <c:pt idx="285">
                  <c:v>1.1638012023554582E-3</c:v>
                </c:pt>
                <c:pt idx="286">
                  <c:v>4.655204809421833E-4</c:v>
                </c:pt>
                <c:pt idx="287">
                  <c:v>9.3104096188436659E-4</c:v>
                </c:pt>
                <c:pt idx="288">
                  <c:v>1.1638012023554582E-3</c:v>
                </c:pt>
                <c:pt idx="289">
                  <c:v>1.1250078289436096E-3</c:v>
                </c:pt>
                <c:pt idx="290">
                  <c:v>5.0431385435403191E-4</c:v>
                </c:pt>
                <c:pt idx="291">
                  <c:v>1.5517349364739443E-3</c:v>
                </c:pt>
                <c:pt idx="292">
                  <c:v>4.2672710753033469E-4</c:v>
                </c:pt>
                <c:pt idx="293">
                  <c:v>5.4310722776588051E-4</c:v>
                </c:pt>
                <c:pt idx="294">
                  <c:v>5.0431385435403191E-4</c:v>
                </c:pt>
                <c:pt idx="295">
                  <c:v>1.0086277087080638E-3</c:v>
                </c:pt>
                <c:pt idx="296">
                  <c:v>8.9224758847251799E-4</c:v>
                </c:pt>
                <c:pt idx="297">
                  <c:v>5.8190060117772912E-4</c:v>
                </c:pt>
                <c:pt idx="298">
                  <c:v>8.5345421506066938E-4</c:v>
                </c:pt>
                <c:pt idx="299">
                  <c:v>6.9828072141327495E-4</c:v>
                </c:pt>
                <c:pt idx="300">
                  <c:v>1.0474210821199124E-3</c:v>
                </c:pt>
                <c:pt idx="301">
                  <c:v>1.4741481896502471E-3</c:v>
                </c:pt>
                <c:pt idx="302">
                  <c:v>4.655204809421833E-4</c:v>
                </c:pt>
                <c:pt idx="303">
                  <c:v>1.4741481896502471E-3</c:v>
                </c:pt>
                <c:pt idx="304">
                  <c:v>1.2801813225910041E-3</c:v>
                </c:pt>
                <c:pt idx="305">
                  <c:v>8.5345421506066938E-4</c:v>
                </c:pt>
                <c:pt idx="306">
                  <c:v>1.1250078289436096E-3</c:v>
                </c:pt>
                <c:pt idx="307">
                  <c:v>5.8190060117772912E-4</c:v>
                </c:pt>
                <c:pt idx="308">
                  <c:v>5.8190060117772912E-4</c:v>
                </c:pt>
                <c:pt idx="309">
                  <c:v>8.1466084164882088E-4</c:v>
                </c:pt>
                <c:pt idx="310">
                  <c:v>1.2801813225910041E-3</c:v>
                </c:pt>
                <c:pt idx="311">
                  <c:v>5.8190060117772912E-4</c:v>
                </c:pt>
                <c:pt idx="312">
                  <c:v>4.2672710753033469E-4</c:v>
                </c:pt>
                <c:pt idx="313">
                  <c:v>6.5948734800142645E-4</c:v>
                </c:pt>
                <c:pt idx="314">
                  <c:v>9.3104096188436659E-4</c:v>
                </c:pt>
                <c:pt idx="315">
                  <c:v>4.2672710753033469E-4</c:v>
                </c:pt>
                <c:pt idx="316">
                  <c:v>1.1638012023554582E-3</c:v>
                </c:pt>
                <c:pt idx="317">
                  <c:v>5.8190060117772912E-4</c:v>
                </c:pt>
                <c:pt idx="318">
                  <c:v>1.4353548162383985E-3</c:v>
                </c:pt>
                <c:pt idx="319">
                  <c:v>4.655204809421833E-4</c:v>
                </c:pt>
                <c:pt idx="320">
                  <c:v>1.2413879491791555E-3</c:v>
                </c:pt>
                <c:pt idx="321">
                  <c:v>5.0431385435403191E-4</c:v>
                </c:pt>
                <c:pt idx="322">
                  <c:v>1.2025945757673069E-3</c:v>
                </c:pt>
                <c:pt idx="323">
                  <c:v>4.655204809421833E-4</c:v>
                </c:pt>
                <c:pt idx="324">
                  <c:v>6.9828072141327495E-4</c:v>
                </c:pt>
                <c:pt idx="325">
                  <c:v>1.2413879491791555E-3</c:v>
                </c:pt>
                <c:pt idx="326">
                  <c:v>4.655204809421833E-4</c:v>
                </c:pt>
                <c:pt idx="327">
                  <c:v>8.9224758847251799E-4</c:v>
                </c:pt>
                <c:pt idx="328">
                  <c:v>1.2025945757673069E-3</c:v>
                </c:pt>
                <c:pt idx="329">
                  <c:v>8.5345421506066938E-4</c:v>
                </c:pt>
                <c:pt idx="330">
                  <c:v>3.4914036070663747E-4</c:v>
                </c:pt>
                <c:pt idx="331">
                  <c:v>9.6983433529621531E-4</c:v>
                </c:pt>
                <c:pt idx="332">
                  <c:v>4.655204809421833E-4</c:v>
                </c:pt>
                <c:pt idx="333">
                  <c:v>5.4310722776588051E-4</c:v>
                </c:pt>
                <c:pt idx="334">
                  <c:v>1.3189746960028529E-3</c:v>
                </c:pt>
              </c:numCache>
            </c:numRef>
          </c:yVal>
          <c:smooth val="0"/>
        </c:ser>
        <c:ser>
          <c:idx val="6"/>
          <c:order val="6"/>
          <c:spPr>
            <a:ln>
              <a:solidFill>
                <a:schemeClr val="accent3">
                  <a:lumMod val="75000"/>
                </a:schemeClr>
              </a:solidFill>
            </a:ln>
          </c:spPr>
          <c:marker>
            <c:symbol val="triangle"/>
            <c:size val="6"/>
            <c:spPr>
              <a:solidFill>
                <a:schemeClr val="accent3">
                  <a:lumMod val="75000"/>
                </a:schemeClr>
              </a:solidFill>
              <a:ln>
                <a:solidFill>
                  <a:schemeClr val="accent3">
                    <a:lumMod val="75000"/>
                  </a:schemeClr>
                </a:solidFill>
              </a:ln>
            </c:spPr>
          </c:marker>
          <c:xVal>
            <c:numRef>
              <c:f>'RG-Skim delta graphs'!$B$741:$B$1075</c:f>
              <c:numCache>
                <c:formatCode>General</c:formatCode>
                <c:ptCount val="335"/>
                <c:pt idx="0">
                  <c:v>0.99905999999999995</c:v>
                </c:pt>
                <c:pt idx="1">
                  <c:v>0.98699999999999999</c:v>
                </c:pt>
                <c:pt idx="2">
                  <c:v>0.91073999999999999</c:v>
                </c:pt>
                <c:pt idx="3">
                  <c:v>0.72867999999999999</c:v>
                </c:pt>
                <c:pt idx="4">
                  <c:v>0.4703</c:v>
                </c:pt>
                <c:pt idx="5">
                  <c:v>0.23563000000000001</c:v>
                </c:pt>
                <c:pt idx="6">
                  <c:v>0.12748999999999999</c:v>
                </c:pt>
                <c:pt idx="7">
                  <c:v>8.072E-2</c:v>
                </c:pt>
                <c:pt idx="8">
                  <c:v>5.4429999999999999E-2</c:v>
                </c:pt>
                <c:pt idx="9">
                  <c:v>4.5769999999999998E-2</c:v>
                </c:pt>
                <c:pt idx="10">
                  <c:v>3.6299999999999999E-2</c:v>
                </c:pt>
                <c:pt idx="11">
                  <c:v>3.3149999999999999E-2</c:v>
                </c:pt>
                <c:pt idx="12">
                  <c:v>3.1629999999999998E-2</c:v>
                </c:pt>
                <c:pt idx="13">
                  <c:v>3.1119999999999998E-2</c:v>
                </c:pt>
                <c:pt idx="14">
                  <c:v>2.6579999999999999E-2</c:v>
                </c:pt>
                <c:pt idx="15">
                  <c:v>2.47E-2</c:v>
                </c:pt>
                <c:pt idx="16">
                  <c:v>2.223E-2</c:v>
                </c:pt>
                <c:pt idx="17">
                  <c:v>2.8840000000000001E-2</c:v>
                </c:pt>
                <c:pt idx="18">
                  <c:v>1.9380000000000001E-2</c:v>
                </c:pt>
                <c:pt idx="19">
                  <c:v>2.4469999999999999E-2</c:v>
                </c:pt>
                <c:pt idx="20">
                  <c:v>1.6979999999999999E-2</c:v>
                </c:pt>
                <c:pt idx="21">
                  <c:v>1.703E-2</c:v>
                </c:pt>
                <c:pt idx="22">
                  <c:v>1.8370000000000001E-2</c:v>
                </c:pt>
                <c:pt idx="23">
                  <c:v>1.447E-2</c:v>
                </c:pt>
                <c:pt idx="24">
                  <c:v>1.6039999999999999E-2</c:v>
                </c:pt>
                <c:pt idx="25">
                  <c:v>1.353E-2</c:v>
                </c:pt>
                <c:pt idx="26">
                  <c:v>1.2749999999999999E-2</c:v>
                </c:pt>
                <c:pt idx="27">
                  <c:v>1.1780000000000001E-2</c:v>
                </c:pt>
                <c:pt idx="28">
                  <c:v>1.21E-2</c:v>
                </c:pt>
                <c:pt idx="29">
                  <c:v>1.061E-2</c:v>
                </c:pt>
                <c:pt idx="30">
                  <c:v>1.1299999999999999E-2</c:v>
                </c:pt>
                <c:pt idx="31">
                  <c:v>1.001E-2</c:v>
                </c:pt>
                <c:pt idx="32">
                  <c:v>1.03E-2</c:v>
                </c:pt>
                <c:pt idx="33">
                  <c:v>1.1129999999999999E-2</c:v>
                </c:pt>
                <c:pt idx="34">
                  <c:v>8.1399999999999997E-3</c:v>
                </c:pt>
                <c:pt idx="35">
                  <c:v>8.7799999999999996E-3</c:v>
                </c:pt>
                <c:pt idx="36">
                  <c:v>9.8200000000000006E-3</c:v>
                </c:pt>
                <c:pt idx="37">
                  <c:v>7.1700000000000002E-3</c:v>
                </c:pt>
                <c:pt idx="38">
                  <c:v>8.4600000000000005E-3</c:v>
                </c:pt>
                <c:pt idx="39">
                  <c:v>7.3200000000000001E-3</c:v>
                </c:pt>
                <c:pt idx="40">
                  <c:v>6.9199999999999999E-3</c:v>
                </c:pt>
                <c:pt idx="41">
                  <c:v>6.5500000000000003E-3</c:v>
                </c:pt>
                <c:pt idx="42">
                  <c:v>6.8700000000000002E-3</c:v>
                </c:pt>
                <c:pt idx="43">
                  <c:v>6.0499999999999998E-3</c:v>
                </c:pt>
                <c:pt idx="44">
                  <c:v>6.5900000000000004E-3</c:v>
                </c:pt>
                <c:pt idx="45">
                  <c:v>6.0299999999999998E-3</c:v>
                </c:pt>
                <c:pt idx="46">
                  <c:v>5.4900000000000001E-3</c:v>
                </c:pt>
                <c:pt idx="47">
                  <c:v>5.96E-3</c:v>
                </c:pt>
                <c:pt idx="48">
                  <c:v>4.4799999999999996E-3</c:v>
                </c:pt>
                <c:pt idx="49">
                  <c:v>5.8199999999999997E-3</c:v>
                </c:pt>
                <c:pt idx="50">
                  <c:v>4.47E-3</c:v>
                </c:pt>
                <c:pt idx="51">
                  <c:v>4.8999999999999998E-3</c:v>
                </c:pt>
                <c:pt idx="52">
                  <c:v>4.8700000000000002E-3</c:v>
                </c:pt>
                <c:pt idx="53">
                  <c:v>4.1200000000000004E-3</c:v>
                </c:pt>
                <c:pt idx="54">
                  <c:v>5.3200000000000001E-3</c:v>
                </c:pt>
                <c:pt idx="55">
                  <c:v>4.0099999999999997E-3</c:v>
                </c:pt>
                <c:pt idx="56">
                  <c:v>4.6100000000000004E-3</c:v>
                </c:pt>
                <c:pt idx="57">
                  <c:v>3.5400000000000002E-3</c:v>
                </c:pt>
                <c:pt idx="58">
                  <c:v>3.9199999999999999E-3</c:v>
                </c:pt>
                <c:pt idx="59">
                  <c:v>3.65E-3</c:v>
                </c:pt>
                <c:pt idx="60">
                  <c:v>3.6800000000000001E-3</c:v>
                </c:pt>
                <c:pt idx="61">
                  <c:v>3.4099999999999998E-3</c:v>
                </c:pt>
                <c:pt idx="62">
                  <c:v>3.29E-3</c:v>
                </c:pt>
                <c:pt idx="63">
                  <c:v>3.63E-3</c:v>
                </c:pt>
                <c:pt idx="64">
                  <c:v>2.8600000000000001E-3</c:v>
                </c:pt>
                <c:pt idx="65">
                  <c:v>3.0999999999999999E-3</c:v>
                </c:pt>
                <c:pt idx="66">
                  <c:v>3.47E-3</c:v>
                </c:pt>
                <c:pt idx="67">
                  <c:v>2.5899999999999999E-3</c:v>
                </c:pt>
                <c:pt idx="68">
                  <c:v>3.0300000000000001E-3</c:v>
                </c:pt>
                <c:pt idx="69">
                  <c:v>2.3600000000000001E-3</c:v>
                </c:pt>
                <c:pt idx="70">
                  <c:v>3.1900000000000001E-3</c:v>
                </c:pt>
                <c:pt idx="71">
                  <c:v>2.5300000000000001E-3</c:v>
                </c:pt>
                <c:pt idx="72">
                  <c:v>2.4199999999999998E-3</c:v>
                </c:pt>
                <c:pt idx="73">
                  <c:v>2.9299999999999999E-3</c:v>
                </c:pt>
                <c:pt idx="74">
                  <c:v>2.0200000000000001E-3</c:v>
                </c:pt>
                <c:pt idx="75">
                  <c:v>2.3800000000000002E-3</c:v>
                </c:pt>
                <c:pt idx="76">
                  <c:v>2.5899999999999999E-3</c:v>
                </c:pt>
                <c:pt idx="77">
                  <c:v>1.91E-3</c:v>
                </c:pt>
                <c:pt idx="78">
                  <c:v>2.3400000000000001E-3</c:v>
                </c:pt>
                <c:pt idx="79">
                  <c:v>1.8E-3</c:v>
                </c:pt>
                <c:pt idx="80">
                  <c:v>2.2100000000000002E-3</c:v>
                </c:pt>
                <c:pt idx="81">
                  <c:v>1.92E-3</c:v>
                </c:pt>
                <c:pt idx="82">
                  <c:v>2.4099999999999998E-3</c:v>
                </c:pt>
                <c:pt idx="83">
                  <c:v>1.65E-3</c:v>
                </c:pt>
                <c:pt idx="84">
                  <c:v>2.2000000000000001E-3</c:v>
                </c:pt>
                <c:pt idx="85">
                  <c:v>1.65E-3</c:v>
                </c:pt>
                <c:pt idx="86">
                  <c:v>2.0600000000000002E-3</c:v>
                </c:pt>
                <c:pt idx="87">
                  <c:v>1.8600000000000001E-3</c:v>
                </c:pt>
                <c:pt idx="88">
                  <c:v>1.6999999999999999E-3</c:v>
                </c:pt>
                <c:pt idx="89">
                  <c:v>1.6900000000000001E-3</c:v>
                </c:pt>
                <c:pt idx="90">
                  <c:v>1.8600000000000001E-3</c:v>
                </c:pt>
                <c:pt idx="91">
                  <c:v>1.49E-3</c:v>
                </c:pt>
                <c:pt idx="92">
                  <c:v>1.7600000000000001E-3</c:v>
                </c:pt>
                <c:pt idx="93">
                  <c:v>1.34E-3</c:v>
                </c:pt>
                <c:pt idx="94">
                  <c:v>1.92E-3</c:v>
                </c:pt>
                <c:pt idx="95">
                  <c:v>1.3699999999999999E-3</c:v>
                </c:pt>
                <c:pt idx="96">
                  <c:v>1.6000000000000001E-3</c:v>
                </c:pt>
                <c:pt idx="97">
                  <c:v>1.5499999999999999E-3</c:v>
                </c:pt>
                <c:pt idx="98">
                  <c:v>1.42E-3</c:v>
                </c:pt>
                <c:pt idx="99">
                  <c:v>1.4300000000000001E-3</c:v>
                </c:pt>
                <c:pt idx="100">
                  <c:v>1.2999999999999999E-3</c:v>
                </c:pt>
                <c:pt idx="101">
                  <c:v>1.4300000000000001E-3</c:v>
                </c:pt>
                <c:pt idx="102">
                  <c:v>1.41E-3</c:v>
                </c:pt>
                <c:pt idx="103">
                  <c:v>1.31E-3</c:v>
                </c:pt>
                <c:pt idx="104">
                  <c:v>1.41E-3</c:v>
                </c:pt>
                <c:pt idx="105">
                  <c:v>1.14E-3</c:v>
                </c:pt>
                <c:pt idx="106">
                  <c:v>1.24E-3</c:v>
                </c:pt>
                <c:pt idx="107">
                  <c:v>1.2800000000000001E-3</c:v>
                </c:pt>
                <c:pt idx="108">
                  <c:v>1.25E-3</c:v>
                </c:pt>
                <c:pt idx="109">
                  <c:v>1.1100000000000001E-3</c:v>
                </c:pt>
                <c:pt idx="110">
                  <c:v>1.32E-3</c:v>
                </c:pt>
                <c:pt idx="111">
                  <c:v>1.1100000000000001E-3</c:v>
                </c:pt>
                <c:pt idx="112">
                  <c:v>1.17E-3</c:v>
                </c:pt>
                <c:pt idx="113">
                  <c:v>1.0300000000000001E-3</c:v>
                </c:pt>
                <c:pt idx="114">
                  <c:v>1.23E-3</c:v>
                </c:pt>
                <c:pt idx="115">
                  <c:v>1.09E-3</c:v>
                </c:pt>
                <c:pt idx="116">
                  <c:v>9.7000000000000005E-4</c:v>
                </c:pt>
                <c:pt idx="117">
                  <c:v>1.25E-3</c:v>
                </c:pt>
                <c:pt idx="118">
                  <c:v>9.7000000000000005E-4</c:v>
                </c:pt>
                <c:pt idx="119">
                  <c:v>9.6000000000000002E-4</c:v>
                </c:pt>
                <c:pt idx="120">
                  <c:v>1.16E-3</c:v>
                </c:pt>
                <c:pt idx="121">
                  <c:v>1.01E-3</c:v>
                </c:pt>
                <c:pt idx="122">
                  <c:v>9.3000000000000005E-4</c:v>
                </c:pt>
                <c:pt idx="123">
                  <c:v>1.1999999999999999E-3</c:v>
                </c:pt>
                <c:pt idx="124">
                  <c:v>7.6999999999999996E-4</c:v>
                </c:pt>
                <c:pt idx="125">
                  <c:v>9.7000000000000005E-4</c:v>
                </c:pt>
                <c:pt idx="126">
                  <c:v>1.17E-3</c:v>
                </c:pt>
                <c:pt idx="127">
                  <c:v>7.6000000000000004E-4</c:v>
                </c:pt>
                <c:pt idx="128">
                  <c:v>1.01E-3</c:v>
                </c:pt>
                <c:pt idx="129">
                  <c:v>9.7999999999999997E-4</c:v>
                </c:pt>
                <c:pt idx="130">
                  <c:v>7.5000000000000002E-4</c:v>
                </c:pt>
                <c:pt idx="131">
                  <c:v>9.1E-4</c:v>
                </c:pt>
                <c:pt idx="132">
                  <c:v>9.1E-4</c:v>
                </c:pt>
                <c:pt idx="133">
                  <c:v>8.0999999999999996E-4</c:v>
                </c:pt>
                <c:pt idx="134">
                  <c:v>9.2000000000000003E-4</c:v>
                </c:pt>
                <c:pt idx="135">
                  <c:v>8.0999999999999996E-4</c:v>
                </c:pt>
                <c:pt idx="136">
                  <c:v>8.0000000000000004E-4</c:v>
                </c:pt>
                <c:pt idx="137">
                  <c:v>7.6000000000000004E-4</c:v>
                </c:pt>
                <c:pt idx="138">
                  <c:v>9.2000000000000003E-4</c:v>
                </c:pt>
                <c:pt idx="139">
                  <c:v>7.5000000000000002E-4</c:v>
                </c:pt>
                <c:pt idx="140">
                  <c:v>8.5999999999999998E-4</c:v>
                </c:pt>
                <c:pt idx="141">
                  <c:v>7.1000000000000002E-4</c:v>
                </c:pt>
                <c:pt idx="142">
                  <c:v>8.0999999999999996E-4</c:v>
                </c:pt>
                <c:pt idx="143">
                  <c:v>6.7000000000000002E-4</c:v>
                </c:pt>
                <c:pt idx="144">
                  <c:v>7.5000000000000002E-4</c:v>
                </c:pt>
                <c:pt idx="145">
                  <c:v>8.8999999999999995E-4</c:v>
                </c:pt>
                <c:pt idx="146">
                  <c:v>5.6999999999999998E-4</c:v>
                </c:pt>
                <c:pt idx="147">
                  <c:v>8.4000000000000003E-4</c:v>
                </c:pt>
                <c:pt idx="148">
                  <c:v>7.1000000000000002E-4</c:v>
                </c:pt>
                <c:pt idx="149">
                  <c:v>6.4999999999999997E-4</c:v>
                </c:pt>
                <c:pt idx="150">
                  <c:v>7.7999999999999999E-4</c:v>
                </c:pt>
                <c:pt idx="151">
                  <c:v>6.9999999999999999E-4</c:v>
                </c:pt>
                <c:pt idx="152">
                  <c:v>6.4000000000000005E-4</c:v>
                </c:pt>
                <c:pt idx="153">
                  <c:v>6.8999999999999997E-4</c:v>
                </c:pt>
                <c:pt idx="154">
                  <c:v>6.8999999999999997E-4</c:v>
                </c:pt>
                <c:pt idx="155">
                  <c:v>5.8E-4</c:v>
                </c:pt>
                <c:pt idx="156">
                  <c:v>7.3999999999999999E-4</c:v>
                </c:pt>
                <c:pt idx="157">
                  <c:v>5.2999999999999998E-4</c:v>
                </c:pt>
                <c:pt idx="158">
                  <c:v>6.9999999999999999E-4</c:v>
                </c:pt>
                <c:pt idx="159">
                  <c:v>5.9999999999999995E-4</c:v>
                </c:pt>
                <c:pt idx="160">
                  <c:v>6.6E-4</c:v>
                </c:pt>
                <c:pt idx="161">
                  <c:v>5.8E-4</c:v>
                </c:pt>
                <c:pt idx="162">
                  <c:v>5.1999999999999995E-4</c:v>
                </c:pt>
                <c:pt idx="163">
                  <c:v>6.8999999999999997E-4</c:v>
                </c:pt>
                <c:pt idx="164">
                  <c:v>6.6E-4</c:v>
                </c:pt>
                <c:pt idx="165">
                  <c:v>5.4000000000000001E-4</c:v>
                </c:pt>
                <c:pt idx="166">
                  <c:v>6.2E-4</c:v>
                </c:pt>
                <c:pt idx="167">
                  <c:v>5.9999999999999995E-4</c:v>
                </c:pt>
                <c:pt idx="168">
                  <c:v>4.8999999999999998E-4</c:v>
                </c:pt>
                <c:pt idx="169">
                  <c:v>6.8999999999999997E-4</c:v>
                </c:pt>
                <c:pt idx="170">
                  <c:v>4.6999999999999999E-4</c:v>
                </c:pt>
                <c:pt idx="171">
                  <c:v>6.2E-4</c:v>
                </c:pt>
                <c:pt idx="172">
                  <c:v>5.6999999999999998E-4</c:v>
                </c:pt>
                <c:pt idx="173">
                  <c:v>5.4000000000000001E-4</c:v>
                </c:pt>
                <c:pt idx="174">
                  <c:v>4.4000000000000002E-4</c:v>
                </c:pt>
                <c:pt idx="175">
                  <c:v>7.2000000000000005E-4</c:v>
                </c:pt>
                <c:pt idx="176">
                  <c:v>4.4999999999999999E-4</c:v>
                </c:pt>
                <c:pt idx="177">
                  <c:v>5.4000000000000001E-4</c:v>
                </c:pt>
                <c:pt idx="178">
                  <c:v>5.8E-4</c:v>
                </c:pt>
                <c:pt idx="179">
                  <c:v>3.6999999999999999E-4</c:v>
                </c:pt>
                <c:pt idx="180">
                  <c:v>5.4000000000000001E-4</c:v>
                </c:pt>
                <c:pt idx="181">
                  <c:v>5.9999999999999995E-4</c:v>
                </c:pt>
                <c:pt idx="182">
                  <c:v>4.8999999999999998E-4</c:v>
                </c:pt>
                <c:pt idx="183">
                  <c:v>5.1999999999999995E-4</c:v>
                </c:pt>
                <c:pt idx="184">
                  <c:v>3.8000000000000002E-4</c:v>
                </c:pt>
                <c:pt idx="185">
                  <c:v>6.4999999999999997E-4</c:v>
                </c:pt>
                <c:pt idx="186">
                  <c:v>3.8999999999999999E-4</c:v>
                </c:pt>
                <c:pt idx="187">
                  <c:v>5.1000000000000004E-4</c:v>
                </c:pt>
                <c:pt idx="188">
                  <c:v>5.4000000000000001E-4</c:v>
                </c:pt>
                <c:pt idx="189">
                  <c:v>4.4000000000000002E-4</c:v>
                </c:pt>
                <c:pt idx="190">
                  <c:v>4.4000000000000002E-4</c:v>
                </c:pt>
                <c:pt idx="191">
                  <c:v>4.4999999999999999E-4</c:v>
                </c:pt>
                <c:pt idx="192">
                  <c:v>5.9000000000000003E-4</c:v>
                </c:pt>
                <c:pt idx="193">
                  <c:v>3.4000000000000002E-4</c:v>
                </c:pt>
                <c:pt idx="194">
                  <c:v>4.8999999999999998E-4</c:v>
                </c:pt>
                <c:pt idx="195">
                  <c:v>5.1999999999999995E-4</c:v>
                </c:pt>
                <c:pt idx="196">
                  <c:v>3.1E-4</c:v>
                </c:pt>
                <c:pt idx="197">
                  <c:v>5.2999999999999998E-4</c:v>
                </c:pt>
                <c:pt idx="198">
                  <c:v>4.2999999999999999E-4</c:v>
                </c:pt>
                <c:pt idx="199">
                  <c:v>4.4999999999999999E-4</c:v>
                </c:pt>
                <c:pt idx="200">
                  <c:v>4.6999999999999999E-4</c:v>
                </c:pt>
                <c:pt idx="201">
                  <c:v>3.5E-4</c:v>
                </c:pt>
                <c:pt idx="202">
                  <c:v>3.8999999999999999E-4</c:v>
                </c:pt>
                <c:pt idx="203">
                  <c:v>4.4000000000000002E-4</c:v>
                </c:pt>
                <c:pt idx="204">
                  <c:v>5.1999999999999995E-4</c:v>
                </c:pt>
                <c:pt idx="205">
                  <c:v>3.5E-4</c:v>
                </c:pt>
                <c:pt idx="206">
                  <c:v>4.2000000000000002E-4</c:v>
                </c:pt>
                <c:pt idx="207">
                  <c:v>4.4000000000000002E-4</c:v>
                </c:pt>
                <c:pt idx="208">
                  <c:v>2.7999999999999998E-4</c:v>
                </c:pt>
                <c:pt idx="209">
                  <c:v>5.1999999999999995E-4</c:v>
                </c:pt>
                <c:pt idx="210">
                  <c:v>3.8999999999999999E-4</c:v>
                </c:pt>
                <c:pt idx="211">
                  <c:v>3.8000000000000002E-4</c:v>
                </c:pt>
                <c:pt idx="212">
                  <c:v>4.4999999999999999E-4</c:v>
                </c:pt>
                <c:pt idx="213">
                  <c:v>3.6000000000000002E-4</c:v>
                </c:pt>
                <c:pt idx="214">
                  <c:v>3.4000000000000002E-4</c:v>
                </c:pt>
                <c:pt idx="215">
                  <c:v>3.6000000000000002E-4</c:v>
                </c:pt>
                <c:pt idx="216">
                  <c:v>4.2000000000000002E-4</c:v>
                </c:pt>
                <c:pt idx="217">
                  <c:v>3.3E-4</c:v>
                </c:pt>
                <c:pt idx="218">
                  <c:v>4.8000000000000001E-4</c:v>
                </c:pt>
                <c:pt idx="219">
                  <c:v>3.1E-4</c:v>
                </c:pt>
                <c:pt idx="220">
                  <c:v>3.3E-4</c:v>
                </c:pt>
                <c:pt idx="221">
                  <c:v>4.0999999999999999E-4</c:v>
                </c:pt>
                <c:pt idx="222">
                  <c:v>2.9E-4</c:v>
                </c:pt>
                <c:pt idx="223">
                  <c:v>3.8000000000000002E-4</c:v>
                </c:pt>
                <c:pt idx="224">
                  <c:v>4.2000000000000002E-4</c:v>
                </c:pt>
                <c:pt idx="225">
                  <c:v>3.1E-4</c:v>
                </c:pt>
                <c:pt idx="226">
                  <c:v>4.4999999999999999E-4</c:v>
                </c:pt>
                <c:pt idx="227">
                  <c:v>3.1E-4</c:v>
                </c:pt>
                <c:pt idx="228">
                  <c:v>4.0999999999999999E-4</c:v>
                </c:pt>
                <c:pt idx="229">
                  <c:v>2.7E-4</c:v>
                </c:pt>
                <c:pt idx="230">
                  <c:v>4.0000000000000002E-4</c:v>
                </c:pt>
                <c:pt idx="231">
                  <c:v>3.3E-4</c:v>
                </c:pt>
                <c:pt idx="232">
                  <c:v>3.6000000000000002E-4</c:v>
                </c:pt>
                <c:pt idx="233">
                  <c:v>3.6000000000000002E-4</c:v>
                </c:pt>
                <c:pt idx="234">
                  <c:v>3.5E-4</c:v>
                </c:pt>
                <c:pt idx="235">
                  <c:v>3.4000000000000002E-4</c:v>
                </c:pt>
                <c:pt idx="236">
                  <c:v>2.7E-4</c:v>
                </c:pt>
                <c:pt idx="237">
                  <c:v>3.8999999999999999E-4</c:v>
                </c:pt>
                <c:pt idx="238">
                  <c:v>2.9999999999999997E-4</c:v>
                </c:pt>
                <c:pt idx="239">
                  <c:v>2.7999999999999998E-4</c:v>
                </c:pt>
                <c:pt idx="240">
                  <c:v>3.5E-4</c:v>
                </c:pt>
                <c:pt idx="241">
                  <c:v>3.3E-4</c:v>
                </c:pt>
                <c:pt idx="242">
                  <c:v>2.2000000000000001E-4</c:v>
                </c:pt>
                <c:pt idx="243">
                  <c:v>4.4999999999999999E-4</c:v>
                </c:pt>
                <c:pt idx="244">
                  <c:v>2.5000000000000001E-4</c:v>
                </c:pt>
                <c:pt idx="245">
                  <c:v>3.4000000000000002E-4</c:v>
                </c:pt>
                <c:pt idx="246">
                  <c:v>2.7999999999999998E-4</c:v>
                </c:pt>
                <c:pt idx="247">
                  <c:v>3.5E-4</c:v>
                </c:pt>
                <c:pt idx="248">
                  <c:v>3.5E-4</c:v>
                </c:pt>
                <c:pt idx="249">
                  <c:v>2.5999999999999998E-4</c:v>
                </c:pt>
                <c:pt idx="250">
                  <c:v>2.9999999999999997E-4</c:v>
                </c:pt>
                <c:pt idx="251">
                  <c:v>3.6999999999999999E-4</c:v>
                </c:pt>
                <c:pt idx="252">
                  <c:v>2.9999999999999997E-4</c:v>
                </c:pt>
                <c:pt idx="253">
                  <c:v>2.7E-4</c:v>
                </c:pt>
                <c:pt idx="254">
                  <c:v>2.9999999999999997E-4</c:v>
                </c:pt>
                <c:pt idx="255">
                  <c:v>3.1E-4</c:v>
                </c:pt>
                <c:pt idx="256">
                  <c:v>2.5000000000000001E-4</c:v>
                </c:pt>
                <c:pt idx="257">
                  <c:v>2.9E-4</c:v>
                </c:pt>
                <c:pt idx="258">
                  <c:v>3.5E-4</c:v>
                </c:pt>
                <c:pt idx="259">
                  <c:v>2.4000000000000001E-4</c:v>
                </c:pt>
                <c:pt idx="260">
                  <c:v>2.7999999999999998E-4</c:v>
                </c:pt>
                <c:pt idx="261">
                  <c:v>3.2000000000000003E-4</c:v>
                </c:pt>
                <c:pt idx="262">
                  <c:v>2.9E-4</c:v>
                </c:pt>
                <c:pt idx="263">
                  <c:v>2.5000000000000001E-4</c:v>
                </c:pt>
                <c:pt idx="264">
                  <c:v>3.6999999999999999E-4</c:v>
                </c:pt>
                <c:pt idx="265">
                  <c:v>2.5000000000000001E-4</c:v>
                </c:pt>
                <c:pt idx="266">
                  <c:v>2.5999999999999998E-4</c:v>
                </c:pt>
                <c:pt idx="267">
                  <c:v>2.9E-4</c:v>
                </c:pt>
                <c:pt idx="268">
                  <c:v>2.7E-4</c:v>
                </c:pt>
                <c:pt idx="269">
                  <c:v>2.5999999999999998E-4</c:v>
                </c:pt>
                <c:pt idx="270">
                  <c:v>3.2000000000000003E-4</c:v>
                </c:pt>
                <c:pt idx="271">
                  <c:v>2.5000000000000001E-4</c:v>
                </c:pt>
                <c:pt idx="272">
                  <c:v>2.3000000000000001E-4</c:v>
                </c:pt>
                <c:pt idx="273">
                  <c:v>3.2000000000000003E-4</c:v>
                </c:pt>
                <c:pt idx="274">
                  <c:v>2.5000000000000001E-4</c:v>
                </c:pt>
                <c:pt idx="275">
                  <c:v>2.7999999999999998E-4</c:v>
                </c:pt>
                <c:pt idx="276">
                  <c:v>2.2000000000000001E-4</c:v>
                </c:pt>
                <c:pt idx="277">
                  <c:v>3.2000000000000003E-4</c:v>
                </c:pt>
                <c:pt idx="278">
                  <c:v>1.9000000000000001E-4</c:v>
                </c:pt>
                <c:pt idx="279">
                  <c:v>2.4000000000000001E-4</c:v>
                </c:pt>
                <c:pt idx="280">
                  <c:v>2.5999999999999998E-4</c:v>
                </c:pt>
                <c:pt idx="281">
                  <c:v>2.5000000000000001E-4</c:v>
                </c:pt>
                <c:pt idx="282">
                  <c:v>2.7E-4</c:v>
                </c:pt>
                <c:pt idx="283">
                  <c:v>2.5000000000000001E-4</c:v>
                </c:pt>
                <c:pt idx="284">
                  <c:v>2.1000000000000001E-4</c:v>
                </c:pt>
                <c:pt idx="285">
                  <c:v>2.5000000000000001E-4</c:v>
                </c:pt>
                <c:pt idx="286">
                  <c:v>3.4000000000000002E-4</c:v>
                </c:pt>
                <c:pt idx="287">
                  <c:v>2.4000000000000001E-4</c:v>
                </c:pt>
                <c:pt idx="288">
                  <c:v>2.1000000000000001E-4</c:v>
                </c:pt>
                <c:pt idx="289">
                  <c:v>2.7999999999999998E-4</c:v>
                </c:pt>
                <c:pt idx="290">
                  <c:v>1.7000000000000001E-4</c:v>
                </c:pt>
                <c:pt idx="291">
                  <c:v>2.5000000000000001E-4</c:v>
                </c:pt>
                <c:pt idx="292">
                  <c:v>2.5000000000000001E-4</c:v>
                </c:pt>
                <c:pt idx="293">
                  <c:v>2.7999999999999998E-4</c:v>
                </c:pt>
                <c:pt idx="294">
                  <c:v>2.2000000000000001E-4</c:v>
                </c:pt>
                <c:pt idx="295">
                  <c:v>2.2000000000000001E-4</c:v>
                </c:pt>
                <c:pt idx="296">
                  <c:v>2.4000000000000001E-4</c:v>
                </c:pt>
                <c:pt idx="297">
                  <c:v>2.1000000000000001E-4</c:v>
                </c:pt>
                <c:pt idx="298">
                  <c:v>2.2000000000000001E-4</c:v>
                </c:pt>
                <c:pt idx="299">
                  <c:v>3.4000000000000002E-4</c:v>
                </c:pt>
                <c:pt idx="300">
                  <c:v>1.9000000000000001E-4</c:v>
                </c:pt>
                <c:pt idx="301">
                  <c:v>2.7E-4</c:v>
                </c:pt>
                <c:pt idx="302">
                  <c:v>1.7000000000000001E-4</c:v>
                </c:pt>
                <c:pt idx="303">
                  <c:v>1.7000000000000001E-4</c:v>
                </c:pt>
                <c:pt idx="304">
                  <c:v>3.1E-4</c:v>
                </c:pt>
                <c:pt idx="305">
                  <c:v>2.3000000000000001E-4</c:v>
                </c:pt>
                <c:pt idx="306">
                  <c:v>2.4000000000000001E-4</c:v>
                </c:pt>
                <c:pt idx="307">
                  <c:v>2.3000000000000001E-4</c:v>
                </c:pt>
                <c:pt idx="308">
                  <c:v>2.0000000000000001E-4</c:v>
                </c:pt>
                <c:pt idx="309">
                  <c:v>1.7000000000000001E-4</c:v>
                </c:pt>
                <c:pt idx="310">
                  <c:v>2.1000000000000001E-4</c:v>
                </c:pt>
                <c:pt idx="311">
                  <c:v>2.5999999999999998E-4</c:v>
                </c:pt>
                <c:pt idx="312">
                  <c:v>2.2000000000000001E-4</c:v>
                </c:pt>
                <c:pt idx="313">
                  <c:v>2.0000000000000001E-4</c:v>
                </c:pt>
                <c:pt idx="314">
                  <c:v>2.5000000000000001E-4</c:v>
                </c:pt>
                <c:pt idx="315">
                  <c:v>1.7000000000000001E-4</c:v>
                </c:pt>
                <c:pt idx="316">
                  <c:v>2.7999999999999998E-4</c:v>
                </c:pt>
                <c:pt idx="317">
                  <c:v>1.8000000000000001E-4</c:v>
                </c:pt>
                <c:pt idx="318">
                  <c:v>2.2000000000000001E-4</c:v>
                </c:pt>
                <c:pt idx="319">
                  <c:v>1.7000000000000001E-4</c:v>
                </c:pt>
                <c:pt idx="320">
                  <c:v>2.2000000000000001E-4</c:v>
                </c:pt>
                <c:pt idx="321">
                  <c:v>1.7000000000000001E-4</c:v>
                </c:pt>
                <c:pt idx="322">
                  <c:v>2.5999999999999998E-4</c:v>
                </c:pt>
                <c:pt idx="323">
                  <c:v>2.4000000000000001E-4</c:v>
                </c:pt>
                <c:pt idx="324">
                  <c:v>1.7000000000000001E-4</c:v>
                </c:pt>
                <c:pt idx="325">
                  <c:v>2.2000000000000001E-4</c:v>
                </c:pt>
                <c:pt idx="326">
                  <c:v>2.1000000000000001E-4</c:v>
                </c:pt>
                <c:pt idx="327">
                  <c:v>1.8000000000000001E-4</c:v>
                </c:pt>
                <c:pt idx="328">
                  <c:v>1.9000000000000001E-4</c:v>
                </c:pt>
                <c:pt idx="329">
                  <c:v>2.4000000000000001E-4</c:v>
                </c:pt>
                <c:pt idx="330">
                  <c:v>2.0000000000000001E-4</c:v>
                </c:pt>
                <c:pt idx="331">
                  <c:v>2.2000000000000001E-4</c:v>
                </c:pt>
                <c:pt idx="332">
                  <c:v>2.2000000000000001E-4</c:v>
                </c:pt>
                <c:pt idx="333">
                  <c:v>1.6000000000000001E-4</c:v>
                </c:pt>
                <c:pt idx="334">
                  <c:v>2.1000000000000001E-4</c:v>
                </c:pt>
              </c:numCache>
            </c:numRef>
          </c:xVal>
          <c:yVal>
            <c:numRef>
              <c:f>'RG-Skim delta graphs'!$E$741:$E$1075</c:f>
              <c:numCache>
                <c:formatCode>General</c:formatCode>
                <c:ptCount val="335"/>
                <c:pt idx="0">
                  <c:v>0.53352526453315396</c:v>
                </c:pt>
                <c:pt idx="1">
                  <c:v>6.0141366800388896E-2</c:v>
                </c:pt>
                <c:pt idx="2">
                  <c:v>0.11785038908785489</c:v>
                </c:pt>
                <c:pt idx="3">
                  <c:v>6.7415124315110514E-2</c:v>
                </c:pt>
                <c:pt idx="4">
                  <c:v>4.8817581101470289E-2</c:v>
                </c:pt>
                <c:pt idx="5">
                  <c:v>4.4270997737601632E-2</c:v>
                </c:pt>
                <c:pt idx="6">
                  <c:v>3.5965336490124844E-2</c:v>
                </c:pt>
                <c:pt idx="7">
                  <c:v>3.4079978542309E-2</c:v>
                </c:pt>
                <c:pt idx="8">
                  <c:v>3.2295483365363968E-2</c:v>
                </c:pt>
                <c:pt idx="9">
                  <c:v>2.9285117588604515E-2</c:v>
                </c:pt>
                <c:pt idx="10">
                  <c:v>2.5700609885349703E-2</c:v>
                </c:pt>
                <c:pt idx="11">
                  <c:v>2.3663957781227651E-2</c:v>
                </c:pt>
                <c:pt idx="12">
                  <c:v>2.1949290676423941E-2</c:v>
                </c:pt>
                <c:pt idx="13">
                  <c:v>1.8752716707287616E-2</c:v>
                </c:pt>
                <c:pt idx="14">
                  <c:v>1.5924679785563854E-2</c:v>
                </c:pt>
                <c:pt idx="15">
                  <c:v>1.5156570992009252E-2</c:v>
                </c:pt>
                <c:pt idx="16">
                  <c:v>1.4190615994054221E-2</c:v>
                </c:pt>
                <c:pt idx="17">
                  <c:v>1.3426386537840805E-2</c:v>
                </c:pt>
                <c:pt idx="18">
                  <c:v>1.3011297442334023E-2</c:v>
                </c:pt>
                <c:pt idx="19">
                  <c:v>1.2103532504496766E-2</c:v>
                </c:pt>
                <c:pt idx="20">
                  <c:v>1.1959997022872927E-2</c:v>
                </c:pt>
                <c:pt idx="21">
                  <c:v>9.112563414443239E-3</c:v>
                </c:pt>
                <c:pt idx="22">
                  <c:v>8.8914411859957014E-3</c:v>
                </c:pt>
                <c:pt idx="23">
                  <c:v>8.4763520904889214E-3</c:v>
                </c:pt>
                <c:pt idx="24">
                  <c:v>7.0953079970271105E-3</c:v>
                </c:pt>
                <c:pt idx="25">
                  <c:v>8.2513505247001993E-3</c:v>
                </c:pt>
                <c:pt idx="26">
                  <c:v>6.4590966730727938E-3</c:v>
                </c:pt>
                <c:pt idx="27">
                  <c:v>7.6228978754282516E-3</c:v>
                </c:pt>
                <c:pt idx="28">
                  <c:v>6.117714987048526E-3</c:v>
                </c:pt>
                <c:pt idx="29">
                  <c:v>6.2379744446252562E-3</c:v>
                </c:pt>
                <c:pt idx="30">
                  <c:v>5.2099500492112684E-3</c:v>
                </c:pt>
                <c:pt idx="31">
                  <c:v>5.5435730605531662E-3</c:v>
                </c:pt>
                <c:pt idx="32">
                  <c:v>4.8026196283868575E-3</c:v>
                </c:pt>
                <c:pt idx="33">
                  <c:v>5.431072277658806E-3</c:v>
                </c:pt>
                <c:pt idx="34">
                  <c:v>6.3194405287901384E-3</c:v>
                </c:pt>
                <c:pt idx="35">
                  <c:v>4.1004595696323984E-3</c:v>
                </c:pt>
                <c:pt idx="36">
                  <c:v>4.7366708935867152E-3</c:v>
                </c:pt>
                <c:pt idx="37">
                  <c:v>5.6909878795181907E-3</c:v>
                </c:pt>
                <c:pt idx="38">
                  <c:v>3.4914036070663747E-3</c:v>
                </c:pt>
                <c:pt idx="39">
                  <c:v>4.6280494480335395E-3</c:v>
                </c:pt>
                <c:pt idx="40">
                  <c:v>4.3177024607387498E-3</c:v>
                </c:pt>
                <c:pt idx="41">
                  <c:v>4.0112348107851463E-3</c:v>
                </c:pt>
                <c:pt idx="42">
                  <c:v>3.4991622817487447E-3</c:v>
                </c:pt>
                <c:pt idx="43">
                  <c:v>3.7047671608315424E-3</c:v>
                </c:pt>
                <c:pt idx="44">
                  <c:v>3.2043326438186952E-3</c:v>
                </c:pt>
                <c:pt idx="45">
                  <c:v>4.0112348107851463E-3</c:v>
                </c:pt>
                <c:pt idx="46">
                  <c:v>3.5185589684546691E-3</c:v>
                </c:pt>
                <c:pt idx="47">
                  <c:v>2.8978649938650913E-3</c:v>
                </c:pt>
                <c:pt idx="48">
                  <c:v>3.9918381240792219E-3</c:v>
                </c:pt>
                <c:pt idx="49">
                  <c:v>2.7426915002176965E-3</c:v>
                </c:pt>
                <c:pt idx="50">
                  <c:v>3.4293342096074174E-3</c:v>
                </c:pt>
                <c:pt idx="51">
                  <c:v>2.6612254160528143E-3</c:v>
                </c:pt>
                <c:pt idx="52">
                  <c:v>3.0763145115595947E-3</c:v>
                </c:pt>
                <c:pt idx="53">
                  <c:v>2.9327790299357548E-3</c:v>
                </c:pt>
                <c:pt idx="54">
                  <c:v>2.2461363205460343E-3</c:v>
                </c:pt>
                <c:pt idx="55">
                  <c:v>3.7125258355139115E-3</c:v>
                </c:pt>
                <c:pt idx="56">
                  <c:v>2.3508784287580259E-3</c:v>
                </c:pt>
                <c:pt idx="57">
                  <c:v>3.1539012583832919E-3</c:v>
                </c:pt>
                <c:pt idx="58">
                  <c:v>2.1297562003104887E-3</c:v>
                </c:pt>
                <c:pt idx="59">
                  <c:v>2.4362238502640926E-3</c:v>
                </c:pt>
                <c:pt idx="60">
                  <c:v>2.2616536699107737E-3</c:v>
                </c:pt>
                <c:pt idx="61">
                  <c:v>2.3741544528051348E-3</c:v>
                </c:pt>
                <c:pt idx="62">
                  <c:v>2.3625164407815803E-3</c:v>
                </c:pt>
                <c:pt idx="63">
                  <c:v>2.1219975256281188E-3</c:v>
                </c:pt>
                <c:pt idx="64">
                  <c:v>2.5176899344289748E-3</c:v>
                </c:pt>
                <c:pt idx="65">
                  <c:v>1.7650984902391116E-3</c:v>
                </c:pt>
                <c:pt idx="66">
                  <c:v>2.0133760800749431E-3</c:v>
                </c:pt>
                <c:pt idx="67">
                  <c:v>2.5797593318879325E-3</c:v>
                </c:pt>
                <c:pt idx="68">
                  <c:v>2.0094967427337581E-3</c:v>
                </c:pt>
                <c:pt idx="69">
                  <c:v>2.059928128169161E-3</c:v>
                </c:pt>
                <c:pt idx="70">
                  <c:v>1.3228540333440374E-3</c:v>
                </c:pt>
                <c:pt idx="71">
                  <c:v>2.2228602964989254E-3</c:v>
                </c:pt>
                <c:pt idx="72">
                  <c:v>1.7883745142862209E-3</c:v>
                </c:pt>
                <c:pt idx="73">
                  <c:v>1.6797530687330446E-3</c:v>
                </c:pt>
                <c:pt idx="74">
                  <c:v>2.0482901161456065E-3</c:v>
                </c:pt>
                <c:pt idx="75">
                  <c:v>1.3189746960028529E-3</c:v>
                </c:pt>
                <c:pt idx="76">
                  <c:v>1.6138043339329021E-3</c:v>
                </c:pt>
                <c:pt idx="77">
                  <c:v>1.9125133092041363E-3</c:v>
                </c:pt>
                <c:pt idx="78">
                  <c:v>1.3189746960028529E-3</c:v>
                </c:pt>
                <c:pt idx="79">
                  <c:v>1.6603563820271204E-3</c:v>
                </c:pt>
                <c:pt idx="80">
                  <c:v>1.1793185517201977E-3</c:v>
                </c:pt>
                <c:pt idx="81">
                  <c:v>1.4780275269914321E-3</c:v>
                </c:pt>
                <c:pt idx="82">
                  <c:v>1.2142325877908615E-3</c:v>
                </c:pt>
                <c:pt idx="83">
                  <c:v>1.6913910807565993E-3</c:v>
                </c:pt>
                <c:pt idx="84">
                  <c:v>1.2956986719557435E-3</c:v>
                </c:pt>
                <c:pt idx="85">
                  <c:v>1.644839032662381E-3</c:v>
                </c:pt>
                <c:pt idx="86">
                  <c:v>1.2297499371556008E-3</c:v>
                </c:pt>
                <c:pt idx="87">
                  <c:v>1.5129415630620957E-3</c:v>
                </c:pt>
                <c:pt idx="88">
                  <c:v>1.4625101776266924E-3</c:v>
                </c:pt>
                <c:pt idx="89">
                  <c:v>1.1831978890613827E-3</c:v>
                </c:pt>
                <c:pt idx="90">
                  <c:v>1.3189746960028529E-3</c:v>
                </c:pt>
                <c:pt idx="91">
                  <c:v>1.4081994548501044E-3</c:v>
                </c:pt>
                <c:pt idx="92">
                  <c:v>9.6595499795503034E-4</c:v>
                </c:pt>
                <c:pt idx="93">
                  <c:v>1.3189746960028529E-3</c:v>
                </c:pt>
                <c:pt idx="94">
                  <c:v>9.4267897390792118E-4</c:v>
                </c:pt>
                <c:pt idx="95">
                  <c:v>1.4663895149678774E-3</c:v>
                </c:pt>
                <c:pt idx="96">
                  <c:v>1.0706971061670216E-3</c:v>
                </c:pt>
                <c:pt idx="97">
                  <c:v>1.2530259612027101E-3</c:v>
                </c:pt>
                <c:pt idx="98">
                  <c:v>1.2297499371556008E-3</c:v>
                </c:pt>
                <c:pt idx="99">
                  <c:v>1.0745764435082063E-3</c:v>
                </c:pt>
                <c:pt idx="100">
                  <c:v>1.2025945757673069E-3</c:v>
                </c:pt>
                <c:pt idx="101">
                  <c:v>9.4655831124910615E-4</c:v>
                </c:pt>
                <c:pt idx="102">
                  <c:v>1.1599218650142735E-3</c:v>
                </c:pt>
                <c:pt idx="103">
                  <c:v>1.1560425276730885E-3</c:v>
                </c:pt>
                <c:pt idx="104">
                  <c:v>1.0202657207316185E-3</c:v>
                </c:pt>
                <c:pt idx="105">
                  <c:v>1.2103532504496766E-3</c:v>
                </c:pt>
                <c:pt idx="106">
                  <c:v>8.9224758847251799E-4</c:v>
                </c:pt>
                <c:pt idx="107">
                  <c:v>9.0388560049607268E-4</c:v>
                </c:pt>
                <c:pt idx="108">
                  <c:v>1.1056111422376854E-3</c:v>
                </c:pt>
                <c:pt idx="109">
                  <c:v>9.9311035934332437E-4</c:v>
                </c:pt>
                <c:pt idx="110">
                  <c:v>8.5733355240185435E-4</c:v>
                </c:pt>
                <c:pt idx="111">
                  <c:v>1.0978524675553155E-3</c:v>
                </c:pt>
                <c:pt idx="112">
                  <c:v>8.4569554037829966E-4</c:v>
                </c:pt>
                <c:pt idx="113">
                  <c:v>1.0047483713668791E-3</c:v>
                </c:pt>
                <c:pt idx="114">
                  <c:v>8.6509222708422396E-4</c:v>
                </c:pt>
                <c:pt idx="115">
                  <c:v>1.028024395413988E-3</c:v>
                </c:pt>
                <c:pt idx="116">
                  <c:v>9.1552361251962715E-4</c:v>
                </c:pt>
                <c:pt idx="117">
                  <c:v>7.4483276950749328E-4</c:v>
                </c:pt>
                <c:pt idx="118">
                  <c:v>1.1094904795788702E-3</c:v>
                </c:pt>
                <c:pt idx="119">
                  <c:v>9.0388560049607268E-4</c:v>
                </c:pt>
                <c:pt idx="120">
                  <c:v>8.1854017899000563E-4</c:v>
                </c:pt>
                <c:pt idx="121">
                  <c:v>9.5043764859029101E-4</c:v>
                </c:pt>
                <c:pt idx="122">
                  <c:v>8.6897156442540882E-4</c:v>
                </c:pt>
                <c:pt idx="123">
                  <c:v>7.4871210684867824E-4</c:v>
                </c:pt>
                <c:pt idx="124">
                  <c:v>1.0163863833904335E-3</c:v>
                </c:pt>
                <c:pt idx="125">
                  <c:v>9.4267897390792118E-4</c:v>
                </c:pt>
                <c:pt idx="126">
                  <c:v>8.3793686569593004E-4</c:v>
                </c:pt>
                <c:pt idx="127">
                  <c:v>1.0435417447787277E-3</c:v>
                </c:pt>
                <c:pt idx="128">
                  <c:v>6.9052204673090522E-4</c:v>
                </c:pt>
                <c:pt idx="129">
                  <c:v>7.9138481760171171E-4</c:v>
                </c:pt>
                <c:pt idx="130">
                  <c:v>8.6509222708422396E-4</c:v>
                </c:pt>
                <c:pt idx="131">
                  <c:v>5.9741795054246856E-4</c:v>
                </c:pt>
                <c:pt idx="132">
                  <c:v>7.4871210684867824E-4</c:v>
                </c:pt>
                <c:pt idx="133">
                  <c:v>8.1078150430763591E-4</c:v>
                </c:pt>
                <c:pt idx="134">
                  <c:v>6.7112536002498092E-4</c:v>
                </c:pt>
                <c:pt idx="135">
                  <c:v>8.0690216696645105E-4</c:v>
                </c:pt>
                <c:pt idx="136">
                  <c:v>7.0603939609564467E-4</c:v>
                </c:pt>
                <c:pt idx="137">
                  <c:v>6.8276337204853561E-4</c:v>
                </c:pt>
                <c:pt idx="138">
                  <c:v>6.4009066129550203E-4</c:v>
                </c:pt>
                <c:pt idx="139">
                  <c:v>8.0302282962526619E-4</c:v>
                </c:pt>
                <c:pt idx="140">
                  <c:v>6.633666853426112E-4</c:v>
                </c:pt>
                <c:pt idx="141">
                  <c:v>7.7586746823697216E-4</c:v>
                </c:pt>
                <c:pt idx="142">
                  <c:v>6.2457331193076259E-4</c:v>
                </c:pt>
                <c:pt idx="143">
                  <c:v>7.0216005875445991E-4</c:v>
                </c:pt>
                <c:pt idx="144">
                  <c:v>6.5172867331905662E-4</c:v>
                </c:pt>
                <c:pt idx="145">
                  <c:v>6.5560801066024148E-4</c:v>
                </c:pt>
                <c:pt idx="146">
                  <c:v>7.6810879355460255E-4</c:v>
                </c:pt>
                <c:pt idx="147">
                  <c:v>6.2069397458957773E-4</c:v>
                </c:pt>
                <c:pt idx="148">
                  <c:v>7.0603939609564467E-4</c:v>
                </c:pt>
                <c:pt idx="149">
                  <c:v>6.3233198661313231E-4</c:v>
                </c:pt>
                <c:pt idx="150">
                  <c:v>5.935386132012837E-4</c:v>
                </c:pt>
                <c:pt idx="151">
                  <c:v>6.7112536002498092E-4</c:v>
                </c:pt>
                <c:pt idx="152">
                  <c:v>6.4784933597787176E-4</c:v>
                </c:pt>
                <c:pt idx="153">
                  <c:v>5.6638325181298968E-4</c:v>
                </c:pt>
                <c:pt idx="154">
                  <c:v>6.0129728788365343E-4</c:v>
                </c:pt>
                <c:pt idx="155">
                  <c:v>6.0129728788365343E-4</c:v>
                </c:pt>
                <c:pt idx="156">
                  <c:v>5.2371054105995621E-4</c:v>
                </c:pt>
                <c:pt idx="157">
                  <c:v>6.1681463724839287E-4</c:v>
                </c:pt>
                <c:pt idx="158">
                  <c:v>5.3534855308351079E-4</c:v>
                </c:pt>
                <c:pt idx="159">
                  <c:v>5.2758987840114107E-4</c:v>
                </c:pt>
                <c:pt idx="160">
                  <c:v>5.7802126383654426E-4</c:v>
                </c:pt>
                <c:pt idx="161">
                  <c:v>6.0129728788365343E-4</c:v>
                </c:pt>
                <c:pt idx="162">
                  <c:v>5.0431385435403191E-4</c:v>
                </c:pt>
                <c:pt idx="163">
                  <c:v>4.5776180625981358E-4</c:v>
                </c:pt>
                <c:pt idx="164">
                  <c:v>6.8664270938972036E-4</c:v>
                </c:pt>
                <c:pt idx="165">
                  <c:v>6.2069397458957773E-4</c:v>
                </c:pt>
                <c:pt idx="166">
                  <c:v>5.0043451701284704E-4</c:v>
                </c:pt>
                <c:pt idx="167">
                  <c:v>5.6250391447180482E-4</c:v>
                </c:pt>
                <c:pt idx="168">
                  <c:v>5.3534855308351079E-4</c:v>
                </c:pt>
                <c:pt idx="169">
                  <c:v>4.5776180625981358E-4</c:v>
                </c:pt>
                <c:pt idx="170">
                  <c:v>6.0129728788365343E-4</c:v>
                </c:pt>
                <c:pt idx="171">
                  <c:v>5.3146921574232593E-4</c:v>
                </c:pt>
                <c:pt idx="172">
                  <c:v>5.6250391447180482E-4</c:v>
                </c:pt>
                <c:pt idx="173">
                  <c:v>5.3922789042469565E-4</c:v>
                </c:pt>
                <c:pt idx="174">
                  <c:v>4.5388246891862871E-4</c:v>
                </c:pt>
                <c:pt idx="175">
                  <c:v>4.2672710753033469E-4</c:v>
                </c:pt>
                <c:pt idx="176">
                  <c:v>6.0517662522483829E-4</c:v>
                </c:pt>
                <c:pt idx="177">
                  <c:v>5.7026258915417454E-4</c:v>
                </c:pt>
                <c:pt idx="178">
                  <c:v>4.8103783030692274E-4</c:v>
                </c:pt>
                <c:pt idx="179">
                  <c:v>4.9655517967166218E-4</c:v>
                </c:pt>
                <c:pt idx="180">
                  <c:v>4.6164114360099849E-4</c:v>
                </c:pt>
                <c:pt idx="181">
                  <c:v>4.3448578221270441E-4</c:v>
                </c:pt>
                <c:pt idx="182">
                  <c:v>5.8577993851891398E-4</c:v>
                </c:pt>
                <c:pt idx="183">
                  <c:v>4.5000313157744385E-4</c:v>
                </c:pt>
                <c:pt idx="184">
                  <c:v>4.306064448715196E-4</c:v>
                </c:pt>
                <c:pt idx="185">
                  <c:v>4.1896843284796502E-4</c:v>
                </c:pt>
                <c:pt idx="186">
                  <c:v>5.5862457713061996E-4</c:v>
                </c:pt>
                <c:pt idx="187">
                  <c:v>4.4612379423625899E-4</c:v>
                </c:pt>
                <c:pt idx="188">
                  <c:v>3.9957174614204066E-4</c:v>
                </c:pt>
                <c:pt idx="189">
                  <c:v>4.8103783030692274E-4</c:v>
                </c:pt>
                <c:pt idx="190">
                  <c:v>3.9181307145967094E-4</c:v>
                </c:pt>
                <c:pt idx="191">
                  <c:v>3.8017505943611636E-4</c:v>
                </c:pt>
                <c:pt idx="192">
                  <c:v>3.4914036070663747E-4</c:v>
                </c:pt>
                <c:pt idx="193">
                  <c:v>5.2371054105995621E-4</c:v>
                </c:pt>
                <c:pt idx="194">
                  <c:v>4.4612379423625899E-4</c:v>
                </c:pt>
                <c:pt idx="195">
                  <c:v>3.9181307145967094E-4</c:v>
                </c:pt>
                <c:pt idx="196">
                  <c:v>4.3448578221270441E-4</c:v>
                </c:pt>
                <c:pt idx="197">
                  <c:v>3.8793373411848608E-4</c:v>
                </c:pt>
                <c:pt idx="198">
                  <c:v>4.2672710753033469E-4</c:v>
                </c:pt>
                <c:pt idx="199">
                  <c:v>4.0733042082441044E-4</c:v>
                </c:pt>
                <c:pt idx="200">
                  <c:v>3.762957220949315E-4</c:v>
                </c:pt>
                <c:pt idx="201">
                  <c:v>4.0345108348322552E-4</c:v>
                </c:pt>
                <c:pt idx="202">
                  <c:v>3.8793373411848608E-4</c:v>
                </c:pt>
                <c:pt idx="203">
                  <c:v>3.0258831261241914E-4</c:v>
                </c:pt>
                <c:pt idx="204">
                  <c:v>3.4914036070663747E-4</c:v>
                </c:pt>
                <c:pt idx="205">
                  <c:v>4.8103783030692274E-4</c:v>
                </c:pt>
                <c:pt idx="206">
                  <c:v>3.9181307145967094E-4</c:v>
                </c:pt>
                <c:pt idx="207">
                  <c:v>3.3750234868308289E-4</c:v>
                </c:pt>
                <c:pt idx="208">
                  <c:v>3.2198499931834345E-4</c:v>
                </c:pt>
                <c:pt idx="209">
                  <c:v>3.5689903538900719E-4</c:v>
                </c:pt>
                <c:pt idx="210">
                  <c:v>3.9957174614204066E-4</c:v>
                </c:pt>
                <c:pt idx="211">
                  <c:v>4.4612379423625899E-4</c:v>
                </c:pt>
                <c:pt idx="212">
                  <c:v>3.0646764995360406E-4</c:v>
                </c:pt>
                <c:pt idx="213">
                  <c:v>3.5301969804782233E-4</c:v>
                </c:pt>
                <c:pt idx="214">
                  <c:v>3.5301969804782233E-4</c:v>
                </c:pt>
                <c:pt idx="215">
                  <c:v>2.9482963793004942E-4</c:v>
                </c:pt>
                <c:pt idx="216">
                  <c:v>2.5991560185938567E-4</c:v>
                </c:pt>
                <c:pt idx="217">
                  <c:v>3.2198499931834345E-4</c:v>
                </c:pt>
                <c:pt idx="218">
                  <c:v>2.6379493920057053E-4</c:v>
                </c:pt>
                <c:pt idx="219">
                  <c:v>4.1120975816559525E-4</c:v>
                </c:pt>
                <c:pt idx="220">
                  <c:v>4.0345108348322552E-4</c:v>
                </c:pt>
                <c:pt idx="221">
                  <c:v>2.8319162590649484E-4</c:v>
                </c:pt>
                <c:pt idx="222">
                  <c:v>3.3362301134189803E-4</c:v>
                </c:pt>
                <c:pt idx="223">
                  <c:v>3.4914036070663747E-4</c:v>
                </c:pt>
                <c:pt idx="224">
                  <c:v>2.9482963793004942E-4</c:v>
                </c:pt>
                <c:pt idx="225">
                  <c:v>3.8405439677730127E-4</c:v>
                </c:pt>
                <c:pt idx="226">
                  <c:v>3.4138168602426781E-4</c:v>
                </c:pt>
                <c:pt idx="227">
                  <c:v>3.7241638475374664E-4</c:v>
                </c:pt>
                <c:pt idx="228">
                  <c:v>3.5689903538900719E-4</c:v>
                </c:pt>
                <c:pt idx="229">
                  <c:v>3.1034698729478886E-4</c:v>
                </c:pt>
                <c:pt idx="230">
                  <c:v>3.6077837273019206E-4</c:v>
                </c:pt>
                <c:pt idx="231">
                  <c:v>3.4138168602426781E-4</c:v>
                </c:pt>
                <c:pt idx="232">
                  <c:v>2.9482963793004942E-4</c:v>
                </c:pt>
                <c:pt idx="233">
                  <c:v>2.9482963793004942E-4</c:v>
                </c:pt>
                <c:pt idx="234">
                  <c:v>3.0646764995360406E-4</c:v>
                </c:pt>
                <c:pt idx="235">
                  <c:v>2.9095030058886456E-4</c:v>
                </c:pt>
                <c:pt idx="236">
                  <c:v>2.5991560185938567E-4</c:v>
                </c:pt>
                <c:pt idx="237">
                  <c:v>3.0258831261241914E-4</c:v>
                </c:pt>
                <c:pt idx="238">
                  <c:v>2.9482963793004942E-4</c:v>
                </c:pt>
                <c:pt idx="239">
                  <c:v>2.7543295122412512E-4</c:v>
                </c:pt>
                <c:pt idx="240">
                  <c:v>2.4827758983583109E-4</c:v>
                </c:pt>
                <c:pt idx="241">
                  <c:v>2.5603626451820081E-4</c:v>
                </c:pt>
                <c:pt idx="242">
                  <c:v>2.4051891515346137E-4</c:v>
                </c:pt>
                <c:pt idx="243">
                  <c:v>2.870709632476797E-4</c:v>
                </c:pt>
                <c:pt idx="244">
                  <c:v>3.2974367400071322E-4</c:v>
                </c:pt>
                <c:pt idx="245">
                  <c:v>3.7241638475374664E-4</c:v>
                </c:pt>
                <c:pt idx="246">
                  <c:v>2.5215692717701595E-4</c:v>
                </c:pt>
                <c:pt idx="247">
                  <c:v>3.0258831261241914E-4</c:v>
                </c:pt>
                <c:pt idx="248">
                  <c:v>2.7155361388294026E-4</c:v>
                </c:pt>
                <c:pt idx="249">
                  <c:v>2.870709632476797E-4</c:v>
                </c:pt>
                <c:pt idx="250">
                  <c:v>2.7543295122412512E-4</c:v>
                </c:pt>
                <c:pt idx="251">
                  <c:v>1.9784620440042793E-4</c:v>
                </c:pt>
                <c:pt idx="252">
                  <c:v>3.0258831261241914E-4</c:v>
                </c:pt>
                <c:pt idx="253">
                  <c:v>3.0646764995360406E-4</c:v>
                </c:pt>
                <c:pt idx="254">
                  <c:v>2.9482963793004942E-4</c:v>
                </c:pt>
                <c:pt idx="255">
                  <c:v>1.9784620440042793E-4</c:v>
                </c:pt>
                <c:pt idx="256">
                  <c:v>2.0948421642398251E-4</c:v>
                </c:pt>
                <c:pt idx="257">
                  <c:v>2.3276024047109165E-4</c:v>
                </c:pt>
                <c:pt idx="258">
                  <c:v>1.9008752971805818E-4</c:v>
                </c:pt>
                <c:pt idx="259">
                  <c:v>2.5991560185938567E-4</c:v>
                </c:pt>
                <c:pt idx="260">
                  <c:v>3.0646764995360406E-4</c:v>
                </c:pt>
                <c:pt idx="261">
                  <c:v>2.1336355376516734E-4</c:v>
                </c:pt>
                <c:pt idx="262">
                  <c:v>2.0560487908279762E-4</c:v>
                </c:pt>
                <c:pt idx="263">
                  <c:v>2.5603626451820081E-4</c:v>
                </c:pt>
                <c:pt idx="264">
                  <c:v>2.2500156578872193E-4</c:v>
                </c:pt>
                <c:pt idx="265">
                  <c:v>2.7931228856530998E-4</c:v>
                </c:pt>
                <c:pt idx="266">
                  <c:v>3.1422632463597373E-4</c:v>
                </c:pt>
                <c:pt idx="267">
                  <c:v>2.3663957781227654E-4</c:v>
                </c:pt>
                <c:pt idx="268">
                  <c:v>1.784495176945036E-4</c:v>
                </c:pt>
                <c:pt idx="269">
                  <c:v>2.3276024047109165E-4</c:v>
                </c:pt>
                <c:pt idx="270">
                  <c:v>2.0560487908279762E-4</c:v>
                </c:pt>
                <c:pt idx="271">
                  <c:v>2.3276024047109165E-4</c:v>
                </c:pt>
                <c:pt idx="272">
                  <c:v>2.9482963793004942E-4</c:v>
                </c:pt>
                <c:pt idx="273">
                  <c:v>2.5603626451820081E-4</c:v>
                </c:pt>
                <c:pt idx="274">
                  <c:v>2.0560487908279762E-4</c:v>
                </c:pt>
                <c:pt idx="275">
                  <c:v>2.7543295122412512E-4</c:v>
                </c:pt>
                <c:pt idx="276">
                  <c:v>1.784495176945036E-4</c:v>
                </c:pt>
                <c:pt idx="277">
                  <c:v>1.9784620440042793E-4</c:v>
                </c:pt>
                <c:pt idx="278">
                  <c:v>2.2112222844753709E-4</c:v>
                </c:pt>
                <c:pt idx="279">
                  <c:v>2.6379493920057053E-4</c:v>
                </c:pt>
                <c:pt idx="280">
                  <c:v>1.8620819237687332E-4</c:v>
                </c:pt>
                <c:pt idx="281">
                  <c:v>1.7457018035331874E-4</c:v>
                </c:pt>
                <c:pt idx="282">
                  <c:v>2.2112222844753709E-4</c:v>
                </c:pt>
                <c:pt idx="283">
                  <c:v>2.2500156578872193E-4</c:v>
                </c:pt>
                <c:pt idx="284">
                  <c:v>2.4827758983583109E-4</c:v>
                </c:pt>
                <c:pt idx="285">
                  <c:v>2.5991560185938567E-4</c:v>
                </c:pt>
                <c:pt idx="286">
                  <c:v>1.7457018035331874E-4</c:v>
                </c:pt>
                <c:pt idx="287">
                  <c:v>2.9095030058886456E-4</c:v>
                </c:pt>
                <c:pt idx="288">
                  <c:v>3.2198499931834345E-4</c:v>
                </c:pt>
                <c:pt idx="289">
                  <c:v>2.6379493920057053E-4</c:v>
                </c:pt>
                <c:pt idx="290">
                  <c:v>1.9008752971805818E-4</c:v>
                </c:pt>
                <c:pt idx="291">
                  <c:v>2.5991560185938567E-4</c:v>
                </c:pt>
                <c:pt idx="292">
                  <c:v>1.5905283098857932E-4</c:v>
                </c:pt>
                <c:pt idx="293">
                  <c:v>1.9396686705924304E-4</c:v>
                </c:pt>
                <c:pt idx="294">
                  <c:v>2.1724289110635221E-4</c:v>
                </c:pt>
                <c:pt idx="295">
                  <c:v>2.5991560185938567E-4</c:v>
                </c:pt>
                <c:pt idx="296">
                  <c:v>2.2888090312990679E-4</c:v>
                </c:pt>
                <c:pt idx="297">
                  <c:v>1.9396686705924304E-4</c:v>
                </c:pt>
                <c:pt idx="298">
                  <c:v>1.9396686705924304E-4</c:v>
                </c:pt>
                <c:pt idx="299">
                  <c:v>1.8232885503568846E-4</c:v>
                </c:pt>
                <c:pt idx="300">
                  <c:v>2.9095030058886456E-4</c:v>
                </c:pt>
                <c:pt idx="301">
                  <c:v>2.9482963793004942E-4</c:v>
                </c:pt>
                <c:pt idx="302">
                  <c:v>1.784495176945036E-4</c:v>
                </c:pt>
                <c:pt idx="303">
                  <c:v>2.5603626451820081E-4</c:v>
                </c:pt>
                <c:pt idx="304">
                  <c:v>2.2112222844753709E-4</c:v>
                </c:pt>
                <c:pt idx="305">
                  <c:v>2.1336355376516734E-4</c:v>
                </c:pt>
                <c:pt idx="306">
                  <c:v>3.0646764995360406E-4</c:v>
                </c:pt>
                <c:pt idx="307">
                  <c:v>2.1336355376516734E-4</c:v>
                </c:pt>
                <c:pt idx="308">
                  <c:v>1.9396686705924304E-4</c:v>
                </c:pt>
                <c:pt idx="309">
                  <c:v>1.9784620440042793E-4</c:v>
                </c:pt>
                <c:pt idx="310">
                  <c:v>2.2112222844753709E-4</c:v>
                </c:pt>
                <c:pt idx="311">
                  <c:v>1.5905283098857932E-4</c:v>
                </c:pt>
                <c:pt idx="312">
                  <c:v>1.8620819237687332E-4</c:v>
                </c:pt>
                <c:pt idx="313">
                  <c:v>2.0560487908279762E-4</c:v>
                </c:pt>
                <c:pt idx="314">
                  <c:v>2.1724289110635221E-4</c:v>
                </c:pt>
                <c:pt idx="315">
                  <c:v>1.6293216832976415E-4</c:v>
                </c:pt>
                <c:pt idx="316">
                  <c:v>1.9784620440042793E-4</c:v>
                </c:pt>
                <c:pt idx="317">
                  <c:v>1.784495176945036E-4</c:v>
                </c:pt>
                <c:pt idx="318">
                  <c:v>2.7155361388294026E-4</c:v>
                </c:pt>
                <c:pt idx="319">
                  <c:v>1.7457018035331874E-4</c:v>
                </c:pt>
                <c:pt idx="320">
                  <c:v>2.2112222844753709E-4</c:v>
                </c:pt>
                <c:pt idx="321">
                  <c:v>1.706908430121339E-4</c:v>
                </c:pt>
                <c:pt idx="322">
                  <c:v>2.1724289110635221E-4</c:v>
                </c:pt>
                <c:pt idx="323">
                  <c:v>1.5905283098857932E-4</c:v>
                </c:pt>
                <c:pt idx="324">
                  <c:v>2.4051891515346137E-4</c:v>
                </c:pt>
                <c:pt idx="325">
                  <c:v>2.2888090312990679E-4</c:v>
                </c:pt>
                <c:pt idx="326">
                  <c:v>1.6681150567094901E-4</c:v>
                </c:pt>
                <c:pt idx="327">
                  <c:v>2.2112222844753709E-4</c:v>
                </c:pt>
                <c:pt idx="328">
                  <c:v>2.3663957781227654E-4</c:v>
                </c:pt>
                <c:pt idx="329">
                  <c:v>1.784495176945036E-4</c:v>
                </c:pt>
                <c:pt idx="330">
                  <c:v>1.5905283098857932E-4</c:v>
                </c:pt>
                <c:pt idx="331">
                  <c:v>2.2500156578872193E-4</c:v>
                </c:pt>
                <c:pt idx="332">
                  <c:v>1.6681150567094901E-4</c:v>
                </c:pt>
                <c:pt idx="333">
                  <c:v>1.784495176945036E-4</c:v>
                </c:pt>
                <c:pt idx="334">
                  <c:v>2.2888090312990679E-4</c:v>
                </c:pt>
              </c:numCache>
            </c:numRef>
          </c:yVal>
          <c:smooth val="0"/>
        </c:ser>
        <c:dLbls>
          <c:showLegendKey val="0"/>
          <c:showVal val="0"/>
          <c:showCatName val="0"/>
          <c:showSerName val="0"/>
          <c:showPercent val="0"/>
          <c:showBubbleSize val="0"/>
        </c:dLbls>
        <c:axId val="108485632"/>
        <c:axId val="108496384"/>
      </c:scatterChart>
      <c:valAx>
        <c:axId val="108485632"/>
        <c:scaling>
          <c:logBase val="10"/>
          <c:orientation val="minMax"/>
          <c:max val="1"/>
          <c:min val="1.0000000000000004E-7"/>
        </c:scaling>
        <c:delete val="0"/>
        <c:axPos val="b"/>
        <c:majorGridlines/>
        <c:title>
          <c:tx>
            <c:rich>
              <a:bodyPr/>
              <a:lstStyle/>
              <a:p>
                <a:pPr>
                  <a:defRPr/>
                </a:pPr>
                <a:r>
                  <a:rPr lang="en-US"/>
                  <a:t>Relative Gap (posterior)</a:t>
                </a:r>
              </a:p>
            </c:rich>
          </c:tx>
          <c:layout/>
          <c:overlay val="0"/>
        </c:title>
        <c:numFmt formatCode="General" sourceLinked="1"/>
        <c:majorTickMark val="out"/>
        <c:minorTickMark val="none"/>
        <c:tickLblPos val="low"/>
        <c:crossAx val="108496384"/>
        <c:crosses val="autoZero"/>
        <c:crossBetween val="midCat"/>
      </c:valAx>
      <c:valAx>
        <c:axId val="108496384"/>
        <c:scaling>
          <c:logBase val="10"/>
          <c:orientation val="minMax"/>
          <c:max val="1"/>
          <c:min val="1.0000000000000004E-6"/>
        </c:scaling>
        <c:delete val="0"/>
        <c:axPos val="l"/>
        <c:majorGridlines/>
        <c:title>
          <c:tx>
            <c:rich>
              <a:bodyPr rot="-5400000" vert="horz"/>
              <a:lstStyle/>
              <a:p>
                <a:pPr>
                  <a:defRPr/>
                </a:pPr>
                <a:r>
                  <a:rPr lang="en-US" dirty="0"/>
                  <a:t>Relative Skim </a:t>
                </a:r>
                <a:r>
                  <a:rPr lang="en-US" dirty="0" smtClean="0"/>
                  <a:t>Error</a:t>
                </a:r>
                <a:endParaRPr lang="en-US" dirty="0"/>
              </a:p>
            </c:rich>
          </c:tx>
          <c:layout/>
          <c:overlay val="0"/>
        </c:title>
        <c:numFmt formatCode="General" sourceLinked="1"/>
        <c:majorTickMark val="out"/>
        <c:minorTickMark val="none"/>
        <c:tickLblPos val="low"/>
        <c:crossAx val="108485632"/>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0.84259</cdr:x>
      <cdr:y>0.0625</cdr:y>
    </cdr:from>
    <cdr:to>
      <cdr:x>0.99074</cdr:x>
      <cdr:y>0.20313</cdr:y>
    </cdr:to>
    <cdr:sp macro="" textlink="">
      <cdr:nvSpPr>
        <cdr:cNvPr id="2" name="TextBox 1"/>
        <cdr:cNvSpPr txBox="1"/>
      </cdr:nvSpPr>
      <cdr:spPr>
        <a:xfrm xmlns:a="http://schemas.openxmlformats.org/drawingml/2006/main">
          <a:off x="6934200" y="304800"/>
          <a:ext cx="12192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Period of Day</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0.58333</cdr:x>
      <cdr:y>0.53333</cdr:y>
    </cdr:from>
    <cdr:to>
      <cdr:x>0.84259</cdr:x>
      <cdr:y>0.6</cdr:y>
    </cdr:to>
    <cdr:sp macro="" textlink="">
      <cdr:nvSpPr>
        <cdr:cNvPr id="3" name="TextBox 2"/>
        <cdr:cNvSpPr txBox="1"/>
      </cdr:nvSpPr>
      <cdr:spPr>
        <a:xfrm xmlns:a="http://schemas.openxmlformats.org/drawingml/2006/main">
          <a:off x="4800600" y="3048000"/>
          <a:ext cx="2133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accent6">
                  <a:lumMod val="50000"/>
                </a:schemeClr>
              </a:solidFill>
            </a:rPr>
            <a:t>Average-Absolute</a:t>
          </a:r>
          <a:endParaRPr lang="en-US" sz="1800" dirty="0">
            <a:solidFill>
              <a:schemeClr val="accent6">
                <a:lumMod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8E69B-5FEF-40A7-9AC3-6ECC86284656}" type="datetimeFigureOut">
              <a:rPr lang="en-US" smtClean="0"/>
              <a:t>5/10/2013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DC94F-ACFB-4977-9C1C-BFDA8944924C}" type="slidenum">
              <a:rPr lang="en-US" smtClean="0"/>
              <a:t>‹#›</a:t>
            </a:fld>
            <a:endParaRPr lang="en-US"/>
          </a:p>
        </p:txBody>
      </p:sp>
    </p:spTree>
    <p:extLst>
      <p:ext uri="{BB962C8B-B14F-4D97-AF65-F5344CB8AC3E}">
        <p14:creationId xmlns:p14="http://schemas.microsoft.com/office/powerpoint/2010/main" val="102747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ivil.northwestern.edu/people/profiles/boyce.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n.wikiquote.org/wiki/George_E._P._Bo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Annotated</a:t>
            </a:r>
            <a:r>
              <a:rPr lang="en-US" baseline="0" dirty="0" smtClean="0"/>
              <a:t>, with things I said and meant to say.  Thanks for the interest many have expressed after the talk, so here I try to clarify and expand on it.</a:t>
            </a:r>
            <a:endParaRPr lang="en-US" dirty="0" smtClean="0"/>
          </a:p>
          <a:p>
            <a:endParaRPr lang="en-US" dirty="0" smtClean="0"/>
          </a:p>
          <a:p>
            <a:r>
              <a:rPr lang="en-US" dirty="0" smtClean="0"/>
              <a:t>I sometimes wonder why we have so many conference presentations and papers on model convergence.  From an engineering background,</a:t>
            </a:r>
            <a:r>
              <a:rPr lang="en-US" baseline="0" dirty="0" smtClean="0"/>
              <a:t> I have a little bit of envy to modelers of structures, water, etc. Many of their models are from well-understood physics, and use algorithms the mathematicians have been optimizing for centuries.  Some just push a “calculate” button, and take for granted that their iterations are converged well, or get a clear report when they don’t.  </a:t>
            </a:r>
          </a:p>
          <a:p>
            <a:endParaRPr lang="en-US" baseline="0" dirty="0" smtClean="0"/>
          </a:p>
          <a:p>
            <a:r>
              <a:rPr lang="en-US" baseline="0" dirty="0" smtClean="0"/>
              <a:t>Not so with transportation planning models.  It’s up to us both to configure the method and specify the degree of a model’s convergence, and verify it actually converged properly.  </a:t>
            </a:r>
          </a:p>
          <a:p>
            <a:endParaRPr lang="en-US" baseline="0" dirty="0" smtClean="0"/>
          </a:p>
          <a:p>
            <a:r>
              <a:rPr lang="en-US" baseline="0" dirty="0" smtClean="0"/>
              <a:t>The overall purpose is to figure out how to best achieve equilibrium of the combined travel-demand and network performance problem, using feedback methods generally known to be capable of such a solution for practical travel models – while minimizing runtimes.</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1</a:t>
            </a:fld>
            <a:endParaRPr lang="en-US"/>
          </a:p>
        </p:txBody>
      </p:sp>
    </p:spTree>
    <p:extLst>
      <p:ext uri="{BB962C8B-B14F-4D97-AF65-F5344CB8AC3E}">
        <p14:creationId xmlns:p14="http://schemas.microsoft.com/office/powerpoint/2010/main" val="60899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sample of 4000</a:t>
            </a:r>
            <a:r>
              <a:rPr lang="en-US" baseline="0" dirty="0" smtClean="0"/>
              <a:t> randomly-selected O-D cells in a matrix.</a:t>
            </a:r>
            <a:endParaRPr lang="en-US" dirty="0" smtClean="0"/>
          </a:p>
          <a:p>
            <a:r>
              <a:rPr lang="en-US" dirty="0" smtClean="0"/>
              <a:t>Finer convergence comes tighter to the y=x line.</a:t>
            </a:r>
          </a:p>
          <a:p>
            <a:r>
              <a:rPr lang="en-US" dirty="0" smtClean="0"/>
              <a:t>Shows tendency</a:t>
            </a:r>
            <a:r>
              <a:rPr lang="en-US" baseline="0" dirty="0" smtClean="0"/>
              <a:t> of shortest-path skims to be biased low.</a:t>
            </a:r>
          </a:p>
          <a:p>
            <a:r>
              <a:rPr lang="en-US" baseline="0" dirty="0" smtClean="0"/>
              <a:t>It might be tempting to guess that the equilibrium skims are in between the shortest-path skims, and the average times on the used paths.  They are not necessarily - for the same reason that the equilibrium VHT is not the minimum.</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10</a:t>
            </a:fld>
            <a:endParaRPr lang="en-US"/>
          </a:p>
        </p:txBody>
      </p:sp>
    </p:spTree>
    <p:extLst>
      <p:ext uri="{BB962C8B-B14F-4D97-AF65-F5344CB8AC3E}">
        <p14:creationId xmlns:p14="http://schemas.microsoft.com/office/powerpoint/2010/main" val="32173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“Swarm plots.” </a:t>
            </a:r>
            <a:r>
              <a:rPr lang="en-US" dirty="0" smtClean="0"/>
              <a:t> Here</a:t>
            </a:r>
            <a:r>
              <a:rPr lang="en-US" baseline="0" dirty="0" smtClean="0"/>
              <a:t> begin a series of slides showing three summary statistics of skim error (relative to the best converged available), versus relative gap of the preceding assignment.</a:t>
            </a:r>
            <a:endParaRPr lang="en-US" dirty="0" smtClean="0"/>
          </a:p>
          <a:p>
            <a:endParaRPr lang="en-US" dirty="0" smtClean="0"/>
          </a:p>
          <a:p>
            <a:r>
              <a:rPr lang="en-US" dirty="0" smtClean="0"/>
              <a:t>This should appear as</a:t>
            </a:r>
            <a:r>
              <a:rPr lang="en-US" baseline="0" dirty="0" smtClean="0"/>
              <a:t> three prominent series, in front of faded-out superset of more data (to be highlighted in turn in next slides).  I will flip through the series fairly quickly, just to identify the variety of models contributing to these results.</a:t>
            </a:r>
            <a:endParaRPr lang="en-US" dirty="0" smtClean="0"/>
          </a:p>
          <a:p>
            <a:endParaRPr lang="en-US" dirty="0" smtClean="0"/>
          </a:p>
          <a:p>
            <a:r>
              <a:rPr lang="en-US" dirty="0" smtClean="0"/>
              <a:t>Three</a:t>
            </a:r>
            <a:r>
              <a:rPr lang="en-US" baseline="0" dirty="0" smtClean="0"/>
              <a:t> different ways to measure difference between skim following assignment at the given relative gap, and skim from best-converged assignment.</a:t>
            </a:r>
            <a:endParaRPr lang="en-US" dirty="0" smtClean="0"/>
          </a:p>
          <a:p>
            <a:r>
              <a:rPr lang="en-US" dirty="0" smtClean="0"/>
              <a:t>RMS and</a:t>
            </a:r>
            <a:r>
              <a:rPr lang="en-US" baseline="0" dirty="0" smtClean="0"/>
              <a:t> </a:t>
            </a:r>
            <a:r>
              <a:rPr lang="en-US" baseline="0" dirty="0" err="1" smtClean="0"/>
              <a:t>Avg</a:t>
            </a:r>
            <a:r>
              <a:rPr lang="en-US" baseline="0" dirty="0" smtClean="0"/>
              <a:t>-Absolute differences are trip-weighted averages of all O-D pairs, relative to trip length.  Extreme is largest absolute difference relative to trip length.  1 sec is roughly 0.001 in both axes.</a:t>
            </a:r>
          </a:p>
          <a:p>
            <a:r>
              <a:rPr lang="en-US" baseline="0" dirty="0" smtClean="0"/>
              <a:t>Highlighted is Sacramento trip-based model, AM peak period.  Cube Voyager Frank-Wolfe.  Conical congestion functions</a:t>
            </a:r>
            <a:r>
              <a:rPr lang="en-US" baseline="0" dirty="0" smtClean="0"/>
              <a:t>.</a:t>
            </a:r>
          </a:p>
          <a:p>
            <a:endParaRPr lang="en-US" baseline="0" dirty="0" smtClean="0"/>
          </a:p>
          <a:p>
            <a:r>
              <a:rPr lang="en-US" baseline="0" dirty="0" smtClean="0"/>
              <a:t>“Skim error” in this presentation refers to the difference between skims of an assignment to skims of a well-converged assignment of the same trips on the same network.  This is not a comparison to real-world or field measurements – which is itself a worthy and timely topic of study.</a:t>
            </a:r>
            <a:endParaRPr lang="en-US" baseline="0" dirty="0" smtClean="0"/>
          </a:p>
          <a:p>
            <a:endParaRPr lang="en-US" baseline="0" dirty="0" smtClean="0"/>
          </a:p>
          <a:p>
            <a:r>
              <a:rPr lang="en-US" baseline="0" dirty="0" smtClean="0"/>
              <a:t>“Posterior” relative gap here means it is the relative difference in vehicle-hours on the assignment’s actual flows and travel times, and the shortest paths skimmed *after* the assignment.  Usually, assignment programs report the relative gap of the iteration *before.*</a:t>
            </a:r>
          </a:p>
          <a:p>
            <a:endParaRPr lang="en-US" baseline="0" dirty="0" smtClean="0"/>
          </a:p>
          <a:p>
            <a:r>
              <a:rPr lang="en-US" baseline="0" dirty="0" smtClean="0"/>
              <a:t>I obtained so many data points from the Frank-Wolfe assignments in Cube Voyager by coding the matrix calculation within the assignments themselves, yielding a point for each assignment-iteration – a capability not seen in the other prevailing software packages.</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11</a:t>
            </a:fld>
            <a:endParaRPr lang="en-US"/>
          </a:p>
        </p:txBody>
      </p:sp>
    </p:spTree>
    <p:extLst>
      <p:ext uri="{BB962C8B-B14F-4D97-AF65-F5344CB8AC3E}">
        <p14:creationId xmlns:p14="http://schemas.microsoft.com/office/powerpoint/2010/main" val="423814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Highlighted is Sacramento trip-based model, Mid-Day period.  Cube Voyager Frank-Wolfe.</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12</a:t>
            </a:fld>
            <a:endParaRPr lang="en-US"/>
          </a:p>
        </p:txBody>
      </p:sp>
    </p:spTree>
    <p:extLst>
      <p:ext uri="{BB962C8B-B14F-4D97-AF65-F5344CB8AC3E}">
        <p14:creationId xmlns:p14="http://schemas.microsoft.com/office/powerpoint/2010/main" val="423814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Highlighted is Sacramento trip-based model, AM demand proportionally reduced for low congestion.  Cube Voyager Frank-Wolfe.</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13</a:t>
            </a:fld>
            <a:endParaRPr lang="en-US"/>
          </a:p>
        </p:txBody>
      </p:sp>
    </p:spTree>
    <p:extLst>
      <p:ext uri="{BB962C8B-B14F-4D97-AF65-F5344CB8AC3E}">
        <p14:creationId xmlns:p14="http://schemas.microsoft.com/office/powerpoint/2010/main" val="4238148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Highlighted is Sacramento trip-based model, AM demand proportionally increased for higher congestion.  Cube Voyager Frank-Wolfe.</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14</a:t>
            </a:fld>
            <a:endParaRPr lang="en-US"/>
          </a:p>
        </p:txBody>
      </p:sp>
    </p:spTree>
    <p:extLst>
      <p:ext uri="{BB962C8B-B14F-4D97-AF65-F5344CB8AC3E}">
        <p14:creationId xmlns:p14="http://schemas.microsoft.com/office/powerpoint/2010/main" val="4238148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Highlighted is Sacramento trip-based model, AM base demand, but with BPR 1 + (v/c)^8 congestion curve.  Cube Voyager Frank-Wolfe.</a:t>
            </a:r>
          </a:p>
          <a:p>
            <a:endParaRPr lang="en-US" baseline="0" dirty="0" smtClean="0"/>
          </a:p>
          <a:p>
            <a:r>
              <a:rPr lang="en-US" baseline="0" dirty="0" smtClean="0"/>
              <a:t>Individual comparison curves shift around some, but all stay in the same neighborhood.</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15</a:t>
            </a:fld>
            <a:endParaRPr lang="en-US"/>
          </a:p>
        </p:txBody>
      </p:sp>
    </p:spTree>
    <p:extLst>
      <p:ext uri="{BB962C8B-B14F-4D97-AF65-F5344CB8AC3E}">
        <p14:creationId xmlns:p14="http://schemas.microsoft.com/office/powerpoint/2010/main" val="4238148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Highlighted is Spokane model, AM period, </a:t>
            </a:r>
            <a:r>
              <a:rPr lang="en-US" baseline="0" dirty="0" err="1" smtClean="0"/>
              <a:t>Visum</a:t>
            </a:r>
            <a:r>
              <a:rPr lang="en-US" baseline="0" dirty="0" smtClean="0"/>
              <a:t> path-based assignment.</a:t>
            </a:r>
          </a:p>
          <a:p>
            <a:r>
              <a:rPr lang="en-US" baseline="0" dirty="0" smtClean="0"/>
              <a:t>Solid compares shortest-path skim; dashed </a:t>
            </a:r>
            <a:r>
              <a:rPr lang="en-US" baseline="0" dirty="0" smtClean="0"/>
              <a:t>lines compares </a:t>
            </a:r>
            <a:r>
              <a:rPr lang="en-US" baseline="0" dirty="0" smtClean="0"/>
              <a:t>used-paths skim, an option only available in </a:t>
            </a:r>
            <a:r>
              <a:rPr lang="en-US" baseline="0" dirty="0" err="1" smtClean="0"/>
              <a:t>Visum</a:t>
            </a:r>
            <a:r>
              <a:rPr lang="en-US" baseline="0" dirty="0" smtClean="0"/>
              <a:t>, to my knowledge.</a:t>
            </a:r>
          </a:p>
          <a:p>
            <a:r>
              <a:rPr lang="en-US" baseline="0" dirty="0" smtClean="0"/>
              <a:t>As expected, the average difference between used-path and shortest-path skims reasonably duplicated the relative gaps reported for the next iteration</a:t>
            </a:r>
            <a:r>
              <a:rPr lang="en-US" baseline="0" dirty="0" smtClean="0"/>
              <a:t>.</a:t>
            </a:r>
          </a:p>
          <a:p>
            <a:endParaRPr lang="en-US" baseline="0" dirty="0" smtClean="0"/>
          </a:p>
          <a:p>
            <a:r>
              <a:rPr lang="en-US" baseline="0" dirty="0" smtClean="0"/>
              <a:t>This is with </a:t>
            </a:r>
            <a:r>
              <a:rPr lang="en-US" baseline="0" dirty="0" err="1" smtClean="0"/>
              <a:t>Visum’s</a:t>
            </a:r>
            <a:r>
              <a:rPr lang="en-US" baseline="0" dirty="0" smtClean="0"/>
              <a:t> standard path-based equilibrium assignment on version 12.0, not the newer LUCE algorithm, with which I could not obtain appropriate results.  As of this writing, </a:t>
            </a:r>
            <a:r>
              <a:rPr lang="en-US" baseline="0" dirty="0" err="1" smtClean="0"/>
              <a:t>Visum</a:t>
            </a:r>
            <a:r>
              <a:rPr lang="en-US" baseline="0" dirty="0" smtClean="0"/>
              <a:t> 12.5 was recently released with significant revisions to the LUCE application, but I did not have the opportunity to re-make these tests with it.</a:t>
            </a:r>
            <a:endParaRPr lang="en-US" baseline="0" dirty="0" smtClean="0"/>
          </a:p>
        </p:txBody>
      </p:sp>
      <p:sp>
        <p:nvSpPr>
          <p:cNvPr id="4" name="Slide Number Placeholder 3"/>
          <p:cNvSpPr>
            <a:spLocks noGrp="1"/>
          </p:cNvSpPr>
          <p:nvPr>
            <p:ph type="sldNum" sz="quarter" idx="10"/>
          </p:nvPr>
        </p:nvSpPr>
        <p:spPr/>
        <p:txBody>
          <a:bodyPr/>
          <a:lstStyle/>
          <a:p>
            <a:fld id="{562DC94F-ACFB-4977-9C1C-BFDA8944924C}" type="slidenum">
              <a:rPr lang="en-US" smtClean="0"/>
              <a:t>16</a:t>
            </a:fld>
            <a:endParaRPr lang="en-US"/>
          </a:p>
        </p:txBody>
      </p:sp>
    </p:spTree>
    <p:extLst>
      <p:ext uri="{BB962C8B-B14F-4D97-AF65-F5344CB8AC3E}">
        <p14:creationId xmlns:p14="http://schemas.microsoft.com/office/powerpoint/2010/main" val="4238148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Highlighted is Carson City model, PM and Mid-Day assignments using </a:t>
            </a:r>
            <a:r>
              <a:rPr lang="en-US" baseline="0" dirty="0" err="1" smtClean="0"/>
              <a:t>TransCAD</a:t>
            </a:r>
            <a:r>
              <a:rPr lang="en-US" baseline="0" dirty="0" smtClean="0"/>
              <a:t> Origin-Based User Equilibrium.</a:t>
            </a:r>
          </a:p>
          <a:p>
            <a:r>
              <a:rPr lang="en-US" baseline="0" dirty="0" smtClean="0"/>
              <a:t>Solid is PM; dashed is Mid-Day.</a:t>
            </a:r>
          </a:p>
          <a:p>
            <a:r>
              <a:rPr lang="en-US" baseline="0" dirty="0" smtClean="0"/>
              <a:t>Only weighted </a:t>
            </a:r>
            <a:r>
              <a:rPr lang="en-US" baseline="0" dirty="0" smtClean="0"/>
              <a:t>is RMS </a:t>
            </a:r>
            <a:r>
              <a:rPr lang="en-US" baseline="0" dirty="0" smtClean="0"/>
              <a:t>available </a:t>
            </a:r>
            <a:r>
              <a:rPr lang="en-US" baseline="0" dirty="0" smtClean="0"/>
              <a:t>presently for this model.  </a:t>
            </a:r>
          </a:p>
          <a:p>
            <a:endParaRPr lang="en-US" baseline="0" dirty="0" smtClean="0"/>
          </a:p>
          <a:p>
            <a:r>
              <a:rPr lang="en-US" baseline="0" dirty="0" smtClean="0"/>
              <a:t>All results, across different time periods of the day, congestion level, flow-delay curves, area size, and software &amp; algorithm, “swarm” around the same neighborhood for each measure.  I welcome explanations (or counter-indications) from theory, and more data points from others (corroborating or not).  </a:t>
            </a:r>
          </a:p>
          <a:p>
            <a:endParaRPr lang="en-US" baseline="0" dirty="0" smtClean="0"/>
          </a:p>
          <a:p>
            <a:r>
              <a:rPr lang="en-US" baseline="0" dirty="0" smtClean="0"/>
              <a:t>Some particular tests roughly track a direct proportion between skim error and RG, while others have slightly flatter slope across most or all of their ranges.  That is, skim errors sometimes converge proportionately slower than relative gap.  Why?  Does anyone want to study that?  </a:t>
            </a:r>
          </a:p>
          <a:p>
            <a:endParaRPr lang="en-US" baseline="0" dirty="0" smtClean="0"/>
          </a:p>
          <a:p>
            <a:r>
              <a:rPr lang="en-US" baseline="0" dirty="0" err="1" smtClean="0"/>
              <a:t>TransCAD</a:t>
            </a:r>
            <a:r>
              <a:rPr lang="en-US" baseline="0" dirty="0" smtClean="0"/>
              <a:t> has an easy-to-apply function “</a:t>
            </a:r>
            <a:r>
              <a:rPr lang="en-US" baseline="0" dirty="0" err="1" smtClean="0"/>
              <a:t>MatrixRMSE</a:t>
            </a:r>
            <a:r>
              <a:rPr lang="en-US" baseline="0" dirty="0" smtClean="0"/>
              <a:t>,” but this gives an </a:t>
            </a:r>
            <a:r>
              <a:rPr lang="en-US" baseline="0" dirty="0" err="1" smtClean="0"/>
              <a:t>unweighted</a:t>
            </a:r>
            <a:r>
              <a:rPr lang="en-US" baseline="0" dirty="0" smtClean="0"/>
              <a:t> relative RMSE.  Caliper tech-support provided a weighted-RMSE calculation in the script language, into which average-absolute and extreme differences should be easily added.</a:t>
            </a:r>
          </a:p>
          <a:p>
            <a:endParaRPr lang="en-US" baseline="0" dirty="0" smtClean="0"/>
          </a:p>
          <a:p>
            <a:r>
              <a:rPr lang="en-US" baseline="0" dirty="0" smtClean="0"/>
              <a:t>The “swarm plots” of </a:t>
            </a:r>
            <a:r>
              <a:rPr lang="en-US" baseline="0" dirty="0" err="1" smtClean="0"/>
              <a:t>unweighted</a:t>
            </a:r>
            <a:r>
              <a:rPr lang="en-US" baseline="0" dirty="0" smtClean="0"/>
              <a:t> RMSE varied quite a bit more between cities.  A probable reason for this is that the </a:t>
            </a:r>
            <a:r>
              <a:rPr lang="en-US" baseline="0" dirty="0" err="1" smtClean="0"/>
              <a:t>unweighted</a:t>
            </a:r>
            <a:r>
              <a:rPr lang="en-US" baseline="0" dirty="0" smtClean="0"/>
              <a:t> difference is more sensitive to how many O-D pairs exist between fringe-area zones with few trips and little congestion between them.</a:t>
            </a:r>
            <a:endParaRPr lang="en-US" baseline="0" dirty="0" smtClean="0"/>
          </a:p>
          <a:p>
            <a:endParaRPr lang="en-US" baseline="0" dirty="0" smtClean="0"/>
          </a:p>
          <a:p>
            <a:r>
              <a:rPr lang="en-US" baseline="0" dirty="0" smtClean="0"/>
              <a:t>Sorry, no EMME results.  PSRC is doing a large and good job building feedback-equilibration around ABM, but that model’s convergence-measures calculations have not been developed yet.</a:t>
            </a:r>
          </a:p>
          <a:p>
            <a:endParaRPr lang="en-US" baseline="0" dirty="0" smtClean="0"/>
          </a:p>
        </p:txBody>
      </p:sp>
      <p:sp>
        <p:nvSpPr>
          <p:cNvPr id="4" name="Slide Number Placeholder 3"/>
          <p:cNvSpPr>
            <a:spLocks noGrp="1"/>
          </p:cNvSpPr>
          <p:nvPr>
            <p:ph type="sldNum" sz="quarter" idx="10"/>
          </p:nvPr>
        </p:nvSpPr>
        <p:spPr/>
        <p:txBody>
          <a:bodyPr/>
          <a:lstStyle/>
          <a:p>
            <a:fld id="{562DC94F-ACFB-4977-9C1C-BFDA8944924C}" type="slidenum">
              <a:rPr lang="en-US" smtClean="0"/>
              <a:t>17</a:t>
            </a:fld>
            <a:endParaRPr lang="en-US"/>
          </a:p>
        </p:txBody>
      </p:sp>
    </p:spTree>
    <p:extLst>
      <p:ext uri="{BB962C8B-B14F-4D97-AF65-F5344CB8AC3E}">
        <p14:creationId xmlns:p14="http://schemas.microsoft.com/office/powerpoint/2010/main" val="423814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 of Sacramento trip-based</a:t>
            </a:r>
            <a:r>
              <a:rPr lang="en-US" baseline="0" dirty="0" smtClean="0"/>
              <a:t> model stagnation, AM skim deltas.</a:t>
            </a:r>
          </a:p>
          <a:p>
            <a:r>
              <a:rPr lang="en-US" baseline="0" dirty="0" smtClean="0"/>
              <a:t>Color-bands roughly around stagnation range.</a:t>
            </a:r>
          </a:p>
          <a:p>
            <a:r>
              <a:rPr lang="en-US" baseline="0" dirty="0" smtClean="0"/>
              <a:t>Model has some lingering round-off errors likely contributing to flattening stagnation range.</a:t>
            </a:r>
          </a:p>
          <a:p>
            <a:r>
              <a:rPr lang="en-US" baseline="0" dirty="0" smtClean="0"/>
              <a:t>Now, imagine the RG as a depth dimension, the higher RGs farther back.  Next, imagine we rotate this chart to look at those stagnation bands end-on from the right.  Those will be the colored circles on the following plot…</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18</a:t>
            </a:fld>
            <a:endParaRPr lang="en-US"/>
          </a:p>
        </p:txBody>
      </p:sp>
    </p:spTree>
    <p:extLst>
      <p:ext uri="{BB962C8B-B14F-4D97-AF65-F5344CB8AC3E}">
        <p14:creationId xmlns:p14="http://schemas.microsoft.com/office/powerpoint/2010/main" val="747037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Color-bands</a:t>
            </a:r>
            <a:r>
              <a:rPr lang="en-US" baseline="0" dirty="0" smtClean="0"/>
              <a:t> projected from stagnation range of model’s Abs-</a:t>
            </a:r>
            <a:r>
              <a:rPr lang="en-US" baseline="0" dirty="0" err="1" smtClean="0"/>
              <a:t>Avg</a:t>
            </a:r>
            <a:r>
              <a:rPr lang="en-US" baseline="0" dirty="0" smtClean="0"/>
              <a:t> skim-deltas.</a:t>
            </a:r>
          </a:p>
          <a:p>
            <a:r>
              <a:rPr lang="en-US" baseline="0" dirty="0" smtClean="0"/>
              <a:t>Circles on the respective model’s RG, and stagnation range.</a:t>
            </a:r>
          </a:p>
          <a:p>
            <a:r>
              <a:rPr lang="en-US" baseline="0" dirty="0" smtClean="0"/>
              <a:t>Stagnation is not quite proportional, tracking the top of the skim-error range.  Flattening, rather than exact tracking of the skim-errors, might be due to round-off and similar errors that I suppressed from that trip-based demand model but have not entirely eliminated.  (Further study…)</a:t>
            </a:r>
          </a:p>
          <a:p>
            <a:endParaRPr lang="en-US" baseline="0" dirty="0" smtClean="0"/>
          </a:p>
        </p:txBody>
      </p:sp>
      <p:sp>
        <p:nvSpPr>
          <p:cNvPr id="4" name="Slide Number Placeholder 3"/>
          <p:cNvSpPr>
            <a:spLocks noGrp="1"/>
          </p:cNvSpPr>
          <p:nvPr>
            <p:ph type="sldNum" sz="quarter" idx="10"/>
          </p:nvPr>
        </p:nvSpPr>
        <p:spPr/>
        <p:txBody>
          <a:bodyPr/>
          <a:lstStyle/>
          <a:p>
            <a:fld id="{562DC94F-ACFB-4977-9C1C-BFDA8944924C}" type="slidenum">
              <a:rPr lang="en-US" smtClean="0"/>
              <a:t>19</a:t>
            </a:fld>
            <a:endParaRPr lang="en-US"/>
          </a:p>
        </p:txBody>
      </p:sp>
    </p:spTree>
    <p:extLst>
      <p:ext uri="{BB962C8B-B14F-4D97-AF65-F5344CB8AC3E}">
        <p14:creationId xmlns:p14="http://schemas.microsoft.com/office/powerpoint/2010/main" val="423814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major impetus is two large activity-based models</a:t>
            </a:r>
            <a:r>
              <a:rPr lang="en-US" baseline="0" dirty="0" smtClean="0"/>
              <a:t>, for SACOG and PSRC.</a:t>
            </a:r>
            <a:endParaRPr lang="en-US" dirty="0" smtClean="0"/>
          </a:p>
          <a:p>
            <a:r>
              <a:rPr lang="en-US" dirty="0" smtClean="0"/>
              <a:t>Also developing</a:t>
            </a:r>
            <a:r>
              <a:rPr lang="en-US" baseline="0" dirty="0" smtClean="0"/>
              <a:t> </a:t>
            </a:r>
            <a:r>
              <a:rPr lang="en-US" dirty="0" smtClean="0"/>
              <a:t>and/or improving three trip-based models.</a:t>
            </a:r>
          </a:p>
          <a:p>
            <a:r>
              <a:rPr lang="en-US" dirty="0" smtClean="0"/>
              <a:t>The agencies, team members, and I have been bringing tough questions and frank</a:t>
            </a:r>
            <a:r>
              <a:rPr lang="en-US" baseline="0" dirty="0" smtClean="0"/>
              <a:t> complaints to</a:t>
            </a:r>
            <a:r>
              <a:rPr lang="en-US" dirty="0" smtClean="0"/>
              <a:t> our software vendors,</a:t>
            </a:r>
            <a:r>
              <a:rPr lang="en-US" baseline="0" dirty="0" smtClean="0"/>
              <a:t> and we appreciate their responsiveness.</a:t>
            </a:r>
            <a:endParaRPr lang="en-US" dirty="0" smtClean="0"/>
          </a:p>
          <a:p>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2</a:t>
            </a:fld>
            <a:endParaRPr lang="en-US"/>
          </a:p>
        </p:txBody>
      </p:sp>
    </p:spTree>
    <p:extLst>
      <p:ext uri="{BB962C8B-B14F-4D97-AF65-F5344CB8AC3E}">
        <p14:creationId xmlns:p14="http://schemas.microsoft.com/office/powerpoint/2010/main" val="2350981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Sacramento </a:t>
            </a:r>
            <a:r>
              <a:rPr lang="en-US" dirty="0" smtClean="0"/>
              <a:t>trip-based</a:t>
            </a:r>
            <a:r>
              <a:rPr lang="en-US" baseline="0" dirty="0" smtClean="0"/>
              <a:t> model stagnation, now for off-peak skim deltas.  </a:t>
            </a:r>
          </a:p>
          <a:p>
            <a:r>
              <a:rPr lang="en-US" baseline="0" dirty="0" smtClean="0"/>
              <a:t>The AM plots from before are shown dimmed, for comparison. </a:t>
            </a:r>
          </a:p>
          <a:p>
            <a:r>
              <a:rPr lang="en-US" baseline="0" dirty="0" smtClean="0"/>
              <a:t>So much lower, for the same RG!</a:t>
            </a:r>
          </a:p>
          <a:p>
            <a:r>
              <a:rPr lang="en-US" baseline="0" dirty="0" smtClean="0"/>
              <a:t>Out-of-order, too!</a:t>
            </a:r>
          </a:p>
          <a:p>
            <a:r>
              <a:rPr lang="en-US" baseline="0" dirty="0" smtClean="0"/>
              <a:t>Can we really infer that the skims are an order-of-magnitude more accurate?</a:t>
            </a:r>
          </a:p>
          <a:p>
            <a:r>
              <a:rPr lang="en-US" baseline="0" dirty="0" smtClean="0"/>
              <a:t>Didn’t I just show in the swarm plots that the skim errors due to relative gap are much more consistent than that, across wide variations in congestion levels?</a:t>
            </a:r>
          </a:p>
          <a:p>
            <a:r>
              <a:rPr lang="en-US" baseline="0" dirty="0" smtClean="0"/>
              <a:t>Next, the same rotation of the color-bands onto the error swarm-plot as before…</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20</a:t>
            </a:fld>
            <a:endParaRPr lang="en-US"/>
          </a:p>
        </p:txBody>
      </p:sp>
    </p:spTree>
    <p:extLst>
      <p:ext uri="{BB962C8B-B14F-4D97-AF65-F5344CB8AC3E}">
        <p14:creationId xmlns:p14="http://schemas.microsoft.com/office/powerpoint/2010/main" val="74703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Color-bands</a:t>
            </a:r>
            <a:r>
              <a:rPr lang="en-US" baseline="0" dirty="0" smtClean="0"/>
              <a:t> projected from stagnation range of </a:t>
            </a:r>
            <a:r>
              <a:rPr lang="en-US" baseline="0" dirty="0" smtClean="0"/>
              <a:t>model’s off-peak </a:t>
            </a:r>
            <a:r>
              <a:rPr lang="en-US" baseline="0" dirty="0" smtClean="0"/>
              <a:t>Abs-</a:t>
            </a:r>
            <a:r>
              <a:rPr lang="en-US" baseline="0" dirty="0" err="1" smtClean="0"/>
              <a:t>Avg</a:t>
            </a:r>
            <a:r>
              <a:rPr lang="en-US" baseline="0" dirty="0" smtClean="0"/>
              <a:t> skim-deltas.</a:t>
            </a:r>
          </a:p>
          <a:p>
            <a:r>
              <a:rPr lang="en-US" baseline="0" dirty="0" smtClean="0"/>
              <a:t>Circles on the respective model’s RG, and stagnation range.</a:t>
            </a:r>
          </a:p>
          <a:p>
            <a:r>
              <a:rPr lang="en-US" baseline="0" dirty="0" smtClean="0"/>
              <a:t>For worst-converged, successive skim differences are much less than from better-converged.  </a:t>
            </a:r>
          </a:p>
          <a:p>
            <a:endParaRPr lang="en-US" baseline="0" dirty="0" smtClean="0"/>
          </a:p>
          <a:p>
            <a:r>
              <a:rPr lang="en-US" baseline="0" dirty="0" smtClean="0"/>
              <a:t>Conjecture: Same paths chosen in early assignments iterations, but different paths chosen later. </a:t>
            </a:r>
          </a:p>
          <a:p>
            <a:r>
              <a:rPr lang="en-US" baseline="0" dirty="0" smtClean="0"/>
              <a:t>   - Some supporting evidence: assignment iteration progress reports look similar in first iterations but break step later.</a:t>
            </a:r>
          </a:p>
          <a:p>
            <a:r>
              <a:rPr lang="en-US" baseline="0" dirty="0" smtClean="0"/>
              <a:t>   - Further study indicated.</a:t>
            </a:r>
          </a:p>
          <a:p>
            <a:endParaRPr lang="en-US" baseline="0" dirty="0" smtClean="0"/>
          </a:p>
          <a:p>
            <a:r>
              <a:rPr lang="en-US" baseline="0" dirty="0" smtClean="0"/>
              <a:t>* Caution when relying on successive-difference measures alone as convergence measures! *</a:t>
            </a:r>
          </a:p>
          <a:p>
            <a:r>
              <a:rPr lang="en-US" baseline="0" dirty="0" smtClean="0"/>
              <a:t>It appears that if the congestion level is low, and the assignment gap tolerance is large, then successive skim differences may be quite lower than actual skim errors.</a:t>
            </a:r>
          </a:p>
          <a:p>
            <a:r>
              <a:rPr lang="en-US" baseline="0" dirty="0" smtClean="0"/>
              <a:t>The demand model could actually “converge” </a:t>
            </a:r>
            <a:r>
              <a:rPr lang="en-US" baseline="0" dirty="0" smtClean="0"/>
              <a:t>to very small successive-skim </a:t>
            </a:r>
            <a:r>
              <a:rPr lang="en-US" baseline="0" dirty="0" smtClean="0"/>
              <a:t>differences – and not be in equilibrium!</a:t>
            </a:r>
          </a:p>
        </p:txBody>
      </p:sp>
      <p:sp>
        <p:nvSpPr>
          <p:cNvPr id="4" name="Slide Number Placeholder 3"/>
          <p:cNvSpPr>
            <a:spLocks noGrp="1"/>
          </p:cNvSpPr>
          <p:nvPr>
            <p:ph type="sldNum" sz="quarter" idx="10"/>
          </p:nvPr>
        </p:nvSpPr>
        <p:spPr/>
        <p:txBody>
          <a:bodyPr/>
          <a:lstStyle/>
          <a:p>
            <a:fld id="{562DC94F-ACFB-4977-9C1C-BFDA8944924C}" type="slidenum">
              <a:rPr lang="en-US" smtClean="0"/>
              <a:t>21</a:t>
            </a:fld>
            <a:endParaRPr lang="en-US"/>
          </a:p>
        </p:txBody>
      </p:sp>
    </p:spTree>
    <p:extLst>
      <p:ext uri="{BB962C8B-B14F-4D97-AF65-F5344CB8AC3E}">
        <p14:creationId xmlns:p14="http://schemas.microsoft.com/office/powerpoint/2010/main" val="423814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 between</a:t>
            </a:r>
            <a:r>
              <a:rPr lang="en-US" baseline="0" dirty="0" smtClean="0"/>
              <a:t> </a:t>
            </a:r>
            <a:r>
              <a:rPr lang="en-US" dirty="0" smtClean="0"/>
              <a:t>RG and Relative</a:t>
            </a:r>
            <a:r>
              <a:rPr lang="en-US" baseline="0" dirty="0" smtClean="0"/>
              <a:t> </a:t>
            </a:r>
            <a:r>
              <a:rPr lang="en-US" baseline="0" dirty="0" smtClean="0"/>
              <a:t>Skim Errors </a:t>
            </a:r>
            <a:r>
              <a:rPr lang="en-US" dirty="0" smtClean="0"/>
              <a:t>is fairly consistent across a range of congestion levels &amp; curves, software &amp; algorithms, area sizes</a:t>
            </a:r>
            <a:r>
              <a:rPr lang="en-US" dirty="0" smtClean="0"/>
              <a:t>.</a:t>
            </a:r>
          </a:p>
          <a:p>
            <a:r>
              <a:rPr lang="en-US" dirty="0" smtClean="0"/>
              <a:t>You can skimp on the convergence, to</a:t>
            </a:r>
            <a:r>
              <a:rPr lang="en-US" baseline="0" dirty="0" smtClean="0"/>
              <a:t> a limit, on the assignments nobody will look at – and save a lot of runtime.  This study helps identify that limit, although it remains somewhat “soft.”  But j</a:t>
            </a:r>
            <a:r>
              <a:rPr lang="en-US" dirty="0" smtClean="0"/>
              <a:t>ust </a:t>
            </a:r>
            <a:r>
              <a:rPr lang="en-US" dirty="0" smtClean="0"/>
              <a:t>to be</a:t>
            </a:r>
            <a:r>
              <a:rPr lang="en-US" baseline="0" dirty="0" smtClean="0"/>
              <a:t> clear: Don’t use inadequately converged assignments for anything – except to continue further convergence of the model!  </a:t>
            </a:r>
          </a:p>
          <a:p>
            <a:endParaRPr lang="en-US" baseline="0" dirty="0" smtClean="0"/>
          </a:p>
          <a:p>
            <a:r>
              <a:rPr lang="en-US" baseline="0" dirty="0" smtClean="0">
                <a:latin typeface="+mn-lt"/>
              </a:rPr>
              <a:t>More studies are </a:t>
            </a:r>
            <a:r>
              <a:rPr lang="en-US" baseline="0" dirty="0" smtClean="0">
                <a:latin typeface="+mn-lt"/>
              </a:rPr>
              <a:t>wanted, especially with better-converging assigners.  </a:t>
            </a:r>
            <a:r>
              <a:rPr lang="en-US" baseline="0" dirty="0" smtClean="0">
                <a:latin typeface="+mn-lt"/>
              </a:rPr>
              <a:t>The more are amassed, the better </a:t>
            </a:r>
            <a:r>
              <a:rPr lang="en-US" baseline="0" dirty="0" smtClean="0">
                <a:latin typeface="+mn-lt"/>
              </a:rPr>
              <a:t>a paper </a:t>
            </a:r>
            <a:r>
              <a:rPr lang="en-US" baseline="0" dirty="0" smtClean="0">
                <a:latin typeface="+mn-lt"/>
              </a:rPr>
              <a:t>to publish, with contributors gratefully acknowledged</a:t>
            </a:r>
            <a:r>
              <a:rPr lang="en-US" baseline="0" dirty="0" smtClean="0">
                <a:latin typeface="+mn-lt"/>
              </a:rPr>
              <a:t>.  And the better we can firm up those soft skim-error limits, if the relation shown holds up among more studies.</a:t>
            </a:r>
            <a:endParaRPr lang="en-US" baseline="0" dirty="0" smtClean="0">
              <a:latin typeface="+mn-lt"/>
            </a:endParaRPr>
          </a:p>
          <a:p>
            <a:endParaRPr lang="en-US" baseline="0" dirty="0" smtClean="0">
              <a:latin typeface="+mn-lt"/>
            </a:endParaRPr>
          </a:p>
          <a:p>
            <a:r>
              <a:rPr lang="en-US" baseline="0" dirty="0" smtClean="0">
                <a:latin typeface="+mn-lt"/>
              </a:rPr>
              <a:t>Further </a:t>
            </a:r>
            <a:r>
              <a:rPr lang="en-US" baseline="0" dirty="0" smtClean="0">
                <a:latin typeface="+mn-lt"/>
              </a:rPr>
              <a:t>study: </a:t>
            </a:r>
            <a:endParaRPr lang="en-US" baseline="0" dirty="0" smtClean="0">
              <a:latin typeface="+mn-lt"/>
            </a:endParaRPr>
          </a:p>
          <a:p>
            <a:pPr marL="171450" indent="-171450">
              <a:buFont typeface="Arial" pitchFamily="34" charset="0"/>
              <a:buChar char="•"/>
            </a:pPr>
            <a:r>
              <a:rPr lang="en-US" baseline="0" dirty="0" smtClean="0">
                <a:latin typeface="+mn-lt"/>
              </a:rPr>
              <a:t>An “endgame </a:t>
            </a:r>
            <a:r>
              <a:rPr lang="en-US" baseline="0" dirty="0" smtClean="0">
                <a:latin typeface="+mn-lt"/>
              </a:rPr>
              <a:t>strategy” – what RG to apply to next-to-last assignments is enough for the final demand model iteration</a:t>
            </a:r>
            <a:r>
              <a:rPr lang="en-US" baseline="0" dirty="0" smtClean="0">
                <a:latin typeface="+mn-lt"/>
              </a:rPr>
              <a:t>?</a:t>
            </a:r>
          </a:p>
          <a:p>
            <a:pPr marL="171450" indent="-171450">
              <a:buFont typeface="Arial" pitchFamily="34" charset="0"/>
              <a:buChar char="•"/>
            </a:pPr>
            <a:r>
              <a:rPr lang="en-US" baseline="0" dirty="0" smtClean="0">
                <a:latin typeface="+mn-lt"/>
              </a:rPr>
              <a:t>I plan to start adding link-volume change measures, in addition to skim and displaced-trip measures.  These may help inform the “endgame strategy.”</a:t>
            </a:r>
          </a:p>
          <a:p>
            <a:pPr marL="171450" indent="-171450">
              <a:buFont typeface="Arial" pitchFamily="34" charset="0"/>
              <a:buChar char="•"/>
            </a:pPr>
            <a:r>
              <a:rPr lang="en-US" baseline="0" dirty="0" smtClean="0">
                <a:latin typeface="+mn-lt"/>
              </a:rPr>
              <a:t>Gain experience using these results to improve equilibrium and minimize runtimes.</a:t>
            </a:r>
          </a:p>
        </p:txBody>
      </p:sp>
      <p:sp>
        <p:nvSpPr>
          <p:cNvPr id="4" name="Slide Number Placeholder 3"/>
          <p:cNvSpPr>
            <a:spLocks noGrp="1"/>
          </p:cNvSpPr>
          <p:nvPr>
            <p:ph type="sldNum" sz="quarter" idx="10"/>
          </p:nvPr>
        </p:nvSpPr>
        <p:spPr/>
        <p:txBody>
          <a:bodyPr/>
          <a:lstStyle/>
          <a:p>
            <a:fld id="{562DC94F-ACFB-4977-9C1C-BFDA8944924C}" type="slidenum">
              <a:rPr lang="en-US" smtClean="0"/>
              <a:t>22</a:t>
            </a:fld>
            <a:endParaRPr lang="en-US"/>
          </a:p>
        </p:txBody>
      </p:sp>
    </p:spTree>
    <p:extLst>
      <p:ext uri="{BB962C8B-B14F-4D97-AF65-F5344CB8AC3E}">
        <p14:creationId xmlns:p14="http://schemas.microsoft.com/office/powerpoint/2010/main" val="215838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same skims-change progress chart as before for the draft Sacramento ABM.</a:t>
            </a:r>
          </a:p>
          <a:p>
            <a:r>
              <a:rPr lang="en-US" baseline="0" dirty="0" smtClean="0"/>
              <a:t>The expected error estimate due to assignment is added, from a rough eyeballed relation </a:t>
            </a:r>
            <a:r>
              <a:rPr lang="en-US" baseline="0" dirty="0" err="1" smtClean="0"/>
              <a:t>Rel</a:t>
            </a:r>
            <a:r>
              <a:rPr lang="en-US" baseline="0" dirty="0" smtClean="0"/>
              <a:t> Abs Error </a:t>
            </a:r>
            <a:r>
              <a:rPr lang="en-US" baseline="0" dirty="0" smtClean="0">
                <a:latin typeface="+mn-lt"/>
              </a:rPr>
              <a:t>≈ </a:t>
            </a:r>
            <a:r>
              <a:rPr lang="en-US" baseline="0" dirty="0" err="1" smtClean="0">
                <a:latin typeface="+mn-lt"/>
              </a:rPr>
              <a:t>Rel</a:t>
            </a:r>
            <a:r>
              <a:rPr lang="en-US" baseline="0" dirty="0" smtClean="0">
                <a:latin typeface="+mn-lt"/>
              </a:rPr>
              <a:t> Gap ^ 0.8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skim-change curves are the farthest below the estimated error for iterations 4, 5, and 6.  This might account for the slower progress of demand-iterations 5, 6, and 7 compared to the first 4. </a:t>
            </a:r>
          </a:p>
          <a:p>
            <a:r>
              <a:rPr lang="en-US" baseline="0" dirty="0" smtClean="0"/>
              <a:t>My advice to myself is to tighten up the assignments in demand-model iterations 4-7.  (And reduce the RG criteria afterwards enough to continue their ramping down.)</a:t>
            </a:r>
          </a:p>
          <a:p>
            <a:r>
              <a:rPr lang="en-US" baseline="0" dirty="0" smtClean="0"/>
              <a:t>The final decision to do so will weigh increased runtime in those iterations against improved and/or hastened final convergence.  There’s still some trial-and-error, but with so many degrees of freedom to decide among, it helps to have a new basis to decide what to try next. </a:t>
            </a:r>
          </a:p>
          <a:p>
            <a:endParaRPr lang="en-US" baseline="0" dirty="0" smtClean="0"/>
          </a:p>
          <a:p>
            <a:r>
              <a:rPr lang="en-US" baseline="0" dirty="0" smtClean="0"/>
              <a:t>As with the trip-based model, the low-congestion periods (evening ev2 and overnight ni9) are doubted to be any more equilibrated than the rest.  (Not that it would </a:t>
            </a:r>
            <a:r>
              <a:rPr lang="en-US" baseline="0" dirty="0" smtClean="0"/>
              <a:t>matter: demand for all </a:t>
            </a:r>
            <a:r>
              <a:rPr lang="en-US" baseline="0" dirty="0" smtClean="0"/>
              <a:t>the time periods </a:t>
            </a:r>
            <a:r>
              <a:rPr lang="en-US" baseline="0" dirty="0" smtClean="0"/>
              <a:t>is calculated together</a:t>
            </a:r>
            <a:r>
              <a:rPr lang="en-US" baseline="0" dirty="0" smtClean="0"/>
              <a:t>.)</a:t>
            </a:r>
          </a:p>
        </p:txBody>
      </p:sp>
      <p:sp>
        <p:nvSpPr>
          <p:cNvPr id="4" name="Slide Number Placeholder 3"/>
          <p:cNvSpPr>
            <a:spLocks noGrp="1"/>
          </p:cNvSpPr>
          <p:nvPr>
            <p:ph type="sldNum" sz="quarter" idx="10"/>
          </p:nvPr>
        </p:nvSpPr>
        <p:spPr/>
        <p:txBody>
          <a:bodyPr/>
          <a:lstStyle/>
          <a:p>
            <a:fld id="{562DC94F-ACFB-4977-9C1C-BFDA8944924C}" type="slidenum">
              <a:rPr lang="en-US" smtClean="0"/>
              <a:t>23</a:t>
            </a:fld>
            <a:endParaRPr lang="en-US"/>
          </a:p>
        </p:txBody>
      </p:sp>
    </p:spTree>
    <p:extLst>
      <p:ext uri="{BB962C8B-B14F-4D97-AF65-F5344CB8AC3E}">
        <p14:creationId xmlns:p14="http://schemas.microsoft.com/office/powerpoint/2010/main" val="3954584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Inquiries are welcome </a:t>
            </a:r>
            <a:r>
              <a:rPr lang="en-US" baseline="0" dirty="0" smtClean="0"/>
              <a:t>for further details, comments, and results from other models that add to or challenge my findings.</a:t>
            </a:r>
          </a:p>
        </p:txBody>
      </p:sp>
      <p:sp>
        <p:nvSpPr>
          <p:cNvPr id="4" name="Slide Number Placeholder 3"/>
          <p:cNvSpPr>
            <a:spLocks noGrp="1"/>
          </p:cNvSpPr>
          <p:nvPr>
            <p:ph type="sldNum" sz="quarter" idx="10"/>
          </p:nvPr>
        </p:nvSpPr>
        <p:spPr/>
        <p:txBody>
          <a:bodyPr/>
          <a:lstStyle/>
          <a:p>
            <a:fld id="{562DC94F-ACFB-4977-9C1C-BFDA8944924C}" type="slidenum">
              <a:rPr lang="en-US" smtClean="0"/>
              <a:t>24</a:t>
            </a:fld>
            <a:endParaRPr lang="en-US"/>
          </a:p>
        </p:txBody>
      </p:sp>
    </p:spTree>
    <p:extLst>
      <p:ext uri="{BB962C8B-B14F-4D97-AF65-F5344CB8AC3E}">
        <p14:creationId xmlns:p14="http://schemas.microsoft.com/office/powerpoint/2010/main" val="850063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 slides prepared but</a:t>
            </a:r>
            <a:r>
              <a:rPr lang="en-US" baseline="0" dirty="0" smtClean="0"/>
              <a:t> left out of the presentation</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26</a:t>
            </a:fld>
            <a:endParaRPr lang="en-US"/>
          </a:p>
        </p:txBody>
      </p:sp>
    </p:spTree>
    <p:extLst>
      <p:ext uri="{BB962C8B-B14F-4D97-AF65-F5344CB8AC3E}">
        <p14:creationId xmlns:p14="http://schemas.microsoft.com/office/powerpoint/2010/main" val="144231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 have to explain how you </a:t>
            </a:r>
            <a:r>
              <a:rPr lang="en-US" baseline="0" dirty="0" smtClean="0"/>
              <a:t>get such volume differences 5 miles away? The only input change is zone connectors </a:t>
            </a:r>
            <a:r>
              <a:rPr lang="en-US" baseline="0" dirty="0" smtClean="0"/>
              <a:t>near the </a:t>
            </a:r>
            <a:r>
              <a:rPr lang="en-US" baseline="0" dirty="0" smtClean="0"/>
              <a:t>center.  </a:t>
            </a:r>
          </a:p>
          <a:p>
            <a:r>
              <a:rPr lang="en-US" baseline="0" dirty="0" smtClean="0"/>
              <a:t>This is the difference between two not-so-converged assignments (RG=0.02) of the same trip table.  </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27</a:t>
            </a:fld>
            <a:endParaRPr lang="en-US"/>
          </a:p>
        </p:txBody>
      </p:sp>
    </p:spTree>
    <p:extLst>
      <p:ext uri="{BB962C8B-B14F-4D97-AF65-F5344CB8AC3E}">
        <p14:creationId xmlns:p14="http://schemas.microsoft.com/office/powerpoint/2010/main" val="1024086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actual formulas.</a:t>
            </a:r>
          </a:p>
          <a:p>
            <a:r>
              <a:rPr lang="en-US" dirty="0" smtClean="0"/>
              <a:t>The link-based and skim-based expressions</a:t>
            </a:r>
            <a:r>
              <a:rPr lang="en-US" baseline="0" dirty="0" smtClean="0"/>
              <a:t> for RG aggregate the same quantities.</a:t>
            </a:r>
          </a:p>
          <a:p>
            <a:r>
              <a:rPr lang="en-US" baseline="0" dirty="0" smtClean="0"/>
              <a:t>RG resembles </a:t>
            </a:r>
            <a:r>
              <a:rPr lang="en-US" baseline="0" dirty="0" err="1" smtClean="0"/>
              <a:t>Avg</a:t>
            </a:r>
            <a:r>
              <a:rPr lang="en-US" baseline="0" dirty="0" smtClean="0"/>
              <a:t>-Absolute skim difference, but there’s no firm relationship.</a:t>
            </a:r>
          </a:p>
        </p:txBody>
      </p:sp>
      <p:sp>
        <p:nvSpPr>
          <p:cNvPr id="4" name="Slide Number Placeholder 3"/>
          <p:cNvSpPr>
            <a:spLocks noGrp="1"/>
          </p:cNvSpPr>
          <p:nvPr>
            <p:ph type="sldNum" sz="quarter" idx="10"/>
          </p:nvPr>
        </p:nvSpPr>
        <p:spPr/>
        <p:txBody>
          <a:bodyPr/>
          <a:lstStyle/>
          <a:p>
            <a:fld id="{562DC94F-ACFB-4977-9C1C-BFDA8944924C}" type="slidenum">
              <a:rPr lang="en-US" smtClean="0"/>
              <a:t>28</a:t>
            </a:fld>
            <a:endParaRPr lang="en-US"/>
          </a:p>
        </p:txBody>
      </p:sp>
    </p:spTree>
    <p:extLst>
      <p:ext uri="{BB962C8B-B14F-4D97-AF65-F5344CB8AC3E}">
        <p14:creationId xmlns:p14="http://schemas.microsoft.com/office/powerpoint/2010/main" val="156050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presentation’s title</a:t>
            </a:r>
            <a:r>
              <a:rPr lang="en-US" baseline="0" dirty="0" smtClean="0"/>
              <a:t> is based on this</a:t>
            </a:r>
            <a:r>
              <a:rPr lang="en-US" dirty="0" smtClean="0"/>
              <a:t>.  Recommended</a:t>
            </a:r>
            <a:r>
              <a:rPr lang="en-US" baseline="0" dirty="0" smtClean="0"/>
              <a:t> reading for model practitioners</a:t>
            </a:r>
            <a:r>
              <a:rPr lang="en-US" dirty="0" smtClean="0"/>
              <a:t>.  </a:t>
            </a:r>
            <a:r>
              <a:rPr lang="en-US" baseline="0" dirty="0" smtClean="0"/>
              <a:t>Much of this paper’s content is also in Dr. Boyce’s course notes (in </a:t>
            </a:r>
            <a:r>
              <a:rPr lang="en-US" dirty="0" smtClean="0">
                <a:hlinkClick r:id="rId3"/>
              </a:rPr>
              <a:t>http://www.civil.northwestern.edu/people/profiles/boyce.html</a:t>
            </a:r>
            <a:r>
              <a:rPr lang="en-US" dirty="0" smtClean="0"/>
              <a:t>)</a:t>
            </a:r>
            <a:r>
              <a:rPr lang="en-US" baseline="0" dirty="0" smtClean="0"/>
              <a:t>.</a:t>
            </a:r>
          </a:p>
          <a:p>
            <a:endParaRPr lang="en-US" dirty="0" smtClean="0"/>
          </a:p>
          <a:p>
            <a:r>
              <a:rPr lang="en-US" dirty="0" smtClean="0"/>
              <a:t>We can thank them for making it clear that random noise and spurious flow changes are not an inevitable “feature” of models, but</a:t>
            </a:r>
            <a:r>
              <a:rPr lang="en-US" baseline="0" dirty="0" smtClean="0"/>
              <a:t> arise </a:t>
            </a:r>
            <a:r>
              <a:rPr lang="en-US" dirty="0" smtClean="0"/>
              <a:t>from inadequate convergence of assignments (although other causes</a:t>
            </a:r>
            <a:r>
              <a:rPr lang="en-US" baseline="0" dirty="0" smtClean="0"/>
              <a:t> can contribute</a:t>
            </a:r>
            <a:r>
              <a:rPr lang="en-US" dirty="0" smtClean="0"/>
              <a:t>). </a:t>
            </a:r>
          </a:p>
          <a:p>
            <a:r>
              <a:rPr lang="en-US" dirty="0" smtClean="0"/>
              <a:t>And that we’ve needed considerably finer convergence</a:t>
            </a:r>
            <a:r>
              <a:rPr lang="en-US" baseline="0" dirty="0" smtClean="0"/>
              <a:t> than previously thought, or easy to get with the Frank-Wolfe algorithm.</a:t>
            </a:r>
          </a:p>
          <a:p>
            <a:endParaRPr lang="en-US" baseline="0" dirty="0" smtClean="0"/>
          </a:p>
          <a:p>
            <a:r>
              <a:rPr lang="en-US" baseline="0" dirty="0" smtClean="0"/>
              <a:t>We can also thank Dr. Bar-Gera for starting a revolution in making fine convergence possible and practical, beginning with his Origin-Based Assignment.</a:t>
            </a:r>
          </a:p>
          <a:p>
            <a:endParaRPr lang="en-US" baseline="0" dirty="0" smtClean="0"/>
          </a:p>
          <a:p>
            <a:r>
              <a:rPr lang="en-US" baseline="0" dirty="0" smtClean="0"/>
              <a:t>I think “how much is enough” depends on the questions being asked of a model, and is hard to pin down to a single criterion.  I also think such facts that we are modeling people rather than physics, that traffic varies from day to day, that equilibrium is an idealism, and that models are seldom accurate compared to ground counts, are *not* reasons to settle for poor </a:t>
            </a:r>
            <a:r>
              <a:rPr lang="en-US" baseline="0" dirty="0" smtClean="0"/>
              <a:t>convergence.  </a:t>
            </a:r>
            <a:r>
              <a:rPr lang="en-US" baseline="0" dirty="0" smtClean="0"/>
              <a:t>Dr. Boyce, in his </a:t>
            </a:r>
            <a:r>
              <a:rPr lang="en-US" baseline="0" dirty="0" smtClean="0"/>
              <a:t>presentation preceding mine on another topic, </a:t>
            </a:r>
            <a:r>
              <a:rPr lang="en-US" baseline="0" dirty="0" smtClean="0"/>
              <a:t>quoted Box and Draper, “</a:t>
            </a:r>
            <a:r>
              <a:rPr lang="en-US" sz="1200" b="0" i="0" kern="1200" dirty="0" smtClean="0">
                <a:solidFill>
                  <a:schemeClr val="tx1"/>
                </a:solidFill>
                <a:effectLst/>
                <a:latin typeface="+mn-lt"/>
                <a:ea typeface="+mn-ea"/>
                <a:cs typeface="+mn-cs"/>
              </a:rPr>
              <a:t>all models are wrong, but some are useful.”  One</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use </a:t>
            </a:r>
            <a:r>
              <a:rPr lang="en-US" sz="1200" b="0" i="0" kern="1200" baseline="0" dirty="0" smtClean="0">
                <a:solidFill>
                  <a:schemeClr val="tx1"/>
                </a:solidFill>
                <a:effectLst/>
                <a:latin typeface="+mn-lt"/>
                <a:ea typeface="+mn-ea"/>
                <a:cs typeface="+mn-cs"/>
              </a:rPr>
              <a:t>of a travel model is to </a:t>
            </a:r>
            <a:r>
              <a:rPr lang="en-US" sz="1200" b="0" i="0" kern="1200" dirty="0" smtClean="0">
                <a:solidFill>
                  <a:schemeClr val="tx1"/>
                </a:solidFill>
                <a:effectLst/>
                <a:latin typeface="+mn-lt"/>
                <a:ea typeface="+mn-ea"/>
                <a:cs typeface="+mn-cs"/>
              </a:rPr>
              <a:t>estimate</a:t>
            </a:r>
            <a:r>
              <a:rPr lang="en-US" sz="1200" b="0" i="0" kern="1200" baseline="0" dirty="0" smtClean="0">
                <a:solidFill>
                  <a:schemeClr val="tx1"/>
                </a:solidFill>
                <a:effectLst/>
                <a:latin typeface="+mn-lt"/>
                <a:ea typeface="+mn-ea"/>
                <a:cs typeface="+mn-cs"/>
              </a:rPr>
              <a:t> the impact of a project to a region; </a:t>
            </a:r>
            <a:r>
              <a:rPr lang="en-US" sz="1200" b="0" i="0" kern="1200" baseline="0" dirty="0" smtClean="0">
                <a:solidFill>
                  <a:schemeClr val="tx1"/>
                </a:solidFill>
                <a:effectLst/>
                <a:latin typeface="+mn-lt"/>
                <a:ea typeface="+mn-ea"/>
                <a:cs typeface="+mn-cs"/>
              </a:rPr>
              <a:t>spurious </a:t>
            </a:r>
            <a:r>
              <a:rPr lang="en-US" sz="1200" b="0" i="0" kern="1200" baseline="0" dirty="0" smtClean="0">
                <a:solidFill>
                  <a:schemeClr val="tx1"/>
                </a:solidFill>
                <a:effectLst/>
                <a:latin typeface="+mn-lt"/>
                <a:ea typeface="+mn-ea"/>
                <a:cs typeface="+mn-cs"/>
              </a:rPr>
              <a:t>flow differences far from a project seriously </a:t>
            </a:r>
            <a:r>
              <a:rPr lang="en-US" sz="1200" b="0" i="0" kern="1200" baseline="0" dirty="0" smtClean="0">
                <a:solidFill>
                  <a:schemeClr val="tx1"/>
                </a:solidFill>
                <a:effectLst/>
                <a:latin typeface="+mn-lt"/>
                <a:ea typeface="+mn-ea"/>
                <a:cs typeface="+mn-cs"/>
              </a:rPr>
              <a:t>impair a </a:t>
            </a:r>
            <a:r>
              <a:rPr lang="en-US" sz="1200" b="0" i="0" kern="1200" baseline="0" dirty="0" smtClean="0">
                <a:solidFill>
                  <a:schemeClr val="tx1"/>
                </a:solidFill>
                <a:effectLst/>
                <a:latin typeface="+mn-lt"/>
                <a:ea typeface="+mn-ea"/>
                <a:cs typeface="+mn-cs"/>
              </a:rPr>
              <a:t>model’s </a:t>
            </a:r>
            <a:r>
              <a:rPr lang="en-US" sz="1200" b="0" i="0" kern="1200" baseline="0" dirty="0" smtClean="0">
                <a:solidFill>
                  <a:schemeClr val="tx1"/>
                </a:solidFill>
                <a:effectLst/>
                <a:latin typeface="+mn-lt"/>
                <a:ea typeface="+mn-ea"/>
                <a:cs typeface="+mn-cs"/>
              </a:rPr>
              <a:t>usefulness and credibility </a:t>
            </a:r>
            <a:r>
              <a:rPr lang="en-US" sz="1200" b="0" i="0" kern="1200" baseline="0" dirty="0" smtClean="0">
                <a:solidFill>
                  <a:schemeClr val="tx1"/>
                </a:solidFill>
                <a:effectLst/>
                <a:latin typeface="+mn-lt"/>
                <a:ea typeface="+mn-ea"/>
                <a:cs typeface="+mn-cs"/>
              </a:rPr>
              <a:t>for this </a:t>
            </a:r>
            <a:r>
              <a:rPr lang="en-US" sz="1200" b="0" i="0" kern="1200" baseline="0" dirty="0" smtClean="0">
                <a:solidFill>
                  <a:schemeClr val="tx1"/>
                </a:solidFill>
                <a:effectLst/>
                <a:latin typeface="+mn-lt"/>
                <a:ea typeface="+mn-ea"/>
                <a:cs typeface="+mn-cs"/>
              </a:rPr>
              <a:t>purpose, and are not necessary.</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Dr. Boyce and I agreed there isn’t a suitable </a:t>
            </a:r>
            <a:r>
              <a:rPr lang="en-US" baseline="0" dirty="0" smtClean="0"/>
              <a:t>journal or professional society </a:t>
            </a:r>
            <a:r>
              <a:rPr lang="en-US" baseline="0" dirty="0" smtClean="0"/>
              <a:t>for modeling practitioners to read or publish papers like this.  These Applications Conferences are our best exchange</a:t>
            </a:r>
            <a:r>
              <a:rPr lang="en-US" baseline="0" dirty="0" smtClean="0"/>
              <a:t>.  (Software user conferences may contend for this role, but are less expected to include presentations and papers such as this Boyce paper, which didn’t make any product look good at the time.)</a:t>
            </a:r>
            <a:endParaRPr lang="en-US" dirty="0" smtClean="0"/>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(According to </a:t>
            </a:r>
            <a:r>
              <a:rPr lang="en-US" dirty="0" smtClean="0">
                <a:hlinkClick r:id="rId4"/>
              </a:rPr>
              <a:t>http://en.wikiquote.org/wiki/George_E._P._Box</a:t>
            </a:r>
            <a:r>
              <a:rPr lang="en-US" dirty="0" smtClean="0"/>
              <a:t>, this quote is correct, from a different</a:t>
            </a:r>
            <a:r>
              <a:rPr lang="en-US" baseline="0" dirty="0" smtClean="0"/>
              <a:t> page of the same book which also states “</a:t>
            </a:r>
            <a:r>
              <a:rPr lang="en-US" sz="1200" b="0" i="0" kern="1200" dirty="0" smtClean="0">
                <a:solidFill>
                  <a:schemeClr val="tx1"/>
                </a:solidFill>
                <a:effectLst/>
                <a:latin typeface="+mn-lt"/>
                <a:ea typeface="+mn-ea"/>
                <a:cs typeface="+mn-cs"/>
              </a:rPr>
              <a:t>Remember that all models are wrong; the practical question is how wrong do they have to be to not be useful.”  George Box and N. R. Draper, </a:t>
            </a:r>
            <a:r>
              <a:rPr lang="en-US" sz="1200" b="0" i="1" kern="1200" dirty="0" smtClean="0">
                <a:solidFill>
                  <a:schemeClr val="tx1"/>
                </a:solidFill>
                <a:effectLst/>
                <a:latin typeface="+mn-lt"/>
                <a:ea typeface="+mn-ea"/>
                <a:cs typeface="+mn-cs"/>
              </a:rPr>
              <a:t>Empirical Model-Building and Response Surfaces,</a:t>
            </a:r>
            <a:r>
              <a:rPr lang="en-US" sz="1200" b="0" i="0" kern="1200" dirty="0" smtClean="0">
                <a:solidFill>
                  <a:schemeClr val="tx1"/>
                </a:solidFill>
                <a:effectLst/>
                <a:latin typeface="+mn-lt"/>
                <a:ea typeface="+mn-ea"/>
                <a:cs typeface="+mn-cs"/>
              </a:rPr>
              <a:t> 1987</a:t>
            </a:r>
            <a:r>
              <a:rPr lang="en-US" sz="1200" b="0" i="0" kern="1200" baseline="0" dirty="0" smtClean="0">
                <a:solidFill>
                  <a:schemeClr val="tx1"/>
                </a:solidFill>
                <a:effectLst/>
                <a:latin typeface="+mn-lt"/>
                <a:ea typeface="+mn-ea"/>
                <a:cs typeface="+mn-cs"/>
              </a:rPr>
              <a:t>.  Dr. Box very recently passed away </a:t>
            </a:r>
            <a:r>
              <a:rPr lang="en-US" sz="1200" b="0" i="0" kern="1200" baseline="0" dirty="0" smtClean="0">
                <a:solidFill>
                  <a:schemeClr val="tx1"/>
                </a:solidFill>
                <a:effectLst/>
                <a:latin typeface="+mn-lt"/>
                <a:ea typeface="+mn-ea"/>
                <a:cs typeface="+mn-cs"/>
              </a:rPr>
              <a:t>in March </a:t>
            </a:r>
            <a:r>
              <a:rPr lang="en-US" sz="1200" b="0" i="0" kern="1200" baseline="0" dirty="0" smtClean="0">
                <a:solidFill>
                  <a:schemeClr val="tx1"/>
                </a:solidFill>
                <a:effectLst/>
                <a:latin typeface="+mn-lt"/>
                <a:ea typeface="+mn-ea"/>
                <a:cs typeface="+mn-cs"/>
              </a:rPr>
              <a:t>2013 at 93.)</a:t>
            </a:r>
            <a:endParaRPr lang="en-US" sz="1200" b="0" i="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562DC94F-ACFB-4977-9C1C-BFDA8944924C}" type="slidenum">
              <a:rPr lang="en-US" smtClean="0"/>
              <a:t>3</a:t>
            </a:fld>
            <a:endParaRPr lang="en-US"/>
          </a:p>
        </p:txBody>
      </p:sp>
    </p:spTree>
    <p:extLst>
      <p:ext uri="{BB962C8B-B14F-4D97-AF65-F5344CB8AC3E}">
        <p14:creationId xmlns:p14="http://schemas.microsoft.com/office/powerpoint/2010/main" val="187428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a:t>
            </a:r>
            <a:r>
              <a:rPr lang="en-US" baseline="0" dirty="0" smtClean="0"/>
              <a:t>examining </a:t>
            </a:r>
            <a:r>
              <a:rPr lang="en-US" baseline="0" dirty="0" smtClean="0"/>
              <a:t>the assignments </a:t>
            </a:r>
            <a:r>
              <a:rPr lang="en-US" baseline="0" dirty="0" smtClean="0"/>
              <a:t>nobody looks at </a:t>
            </a:r>
            <a:r>
              <a:rPr lang="en-US" baseline="0" dirty="0" smtClean="0"/>
              <a:t>– which is most of them in a modern model.</a:t>
            </a:r>
          </a:p>
          <a:p>
            <a:r>
              <a:rPr lang="en-US" baseline="0" dirty="0" smtClean="0"/>
              <a:t>Modern demand models are iterative.  We seek consistency between travel times entering the demand model, and those resulting from assigning the demand.</a:t>
            </a:r>
          </a:p>
          <a:p>
            <a:r>
              <a:rPr lang="en-US" baseline="0" dirty="0" smtClean="0"/>
              <a:t>Feedback assignments are mainly used for their link times (but some successive-average schemes use link volumes).</a:t>
            </a:r>
          </a:p>
          <a:p>
            <a:r>
              <a:rPr lang="en-US" baseline="0" dirty="0" smtClean="0"/>
              <a:t>Link times determine the next skims, which determine the next iteration of the demand model.</a:t>
            </a:r>
          </a:p>
          <a:p>
            <a:r>
              <a:rPr lang="en-US" baseline="0" dirty="0" smtClean="0"/>
              <a:t>(Here I consider an iteration to begin with skims, and end with assignments.)</a:t>
            </a:r>
          </a:p>
          <a:p>
            <a:r>
              <a:rPr lang="en-US" dirty="0" smtClean="0"/>
              <a:t>The skims are changing</a:t>
            </a:r>
            <a:r>
              <a:rPr lang="en-US" baseline="0" dirty="0" smtClean="0"/>
              <a:t> from one iteration to the next, normally less each time as the model converges.</a:t>
            </a:r>
          </a:p>
          <a:p>
            <a:r>
              <a:rPr lang="en-US" baseline="0" dirty="0" smtClean="0"/>
              <a:t>Assignments are themselves iterative.  How much do we need to converge them, so we don’t overwhelm the skims with noise, and limit convergence?</a:t>
            </a:r>
          </a:p>
          <a:p>
            <a:r>
              <a:rPr lang="en-US" baseline="0" dirty="0" smtClean="0"/>
              <a:t>Flip </a:t>
            </a:r>
            <a:r>
              <a:rPr lang="en-US" baseline="0" dirty="0" smtClean="0"/>
              <a:t>side: despite </a:t>
            </a:r>
            <a:r>
              <a:rPr lang="en-US" baseline="0" dirty="0" smtClean="0"/>
              <a:t>recent advances, assignments take a long time – with more stringent convergence requirements, more time periods, </a:t>
            </a:r>
            <a:r>
              <a:rPr lang="en-US" baseline="0" dirty="0" smtClean="0"/>
              <a:t>user-classes, and zones.  </a:t>
            </a:r>
            <a:r>
              <a:rPr lang="en-US" baseline="0" dirty="0" smtClean="0"/>
              <a:t>Can we cut short those early </a:t>
            </a:r>
            <a:r>
              <a:rPr lang="en-US" baseline="0" dirty="0" smtClean="0"/>
              <a:t>assignments (between which, travel times are fluctuating anyway) </a:t>
            </a:r>
            <a:r>
              <a:rPr lang="en-US" baseline="0" dirty="0" smtClean="0"/>
              <a:t>to speed up runtimes, and not </a:t>
            </a:r>
            <a:r>
              <a:rPr lang="en-US" baseline="0" dirty="0" smtClean="0"/>
              <a:t>impair convergence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4</a:t>
            </a:fld>
            <a:endParaRPr lang="en-US"/>
          </a:p>
        </p:txBody>
      </p:sp>
    </p:spTree>
    <p:extLst>
      <p:ext uri="{BB962C8B-B14F-4D97-AF65-F5344CB8AC3E}">
        <p14:creationId xmlns:p14="http://schemas.microsoft.com/office/powerpoint/2010/main" val="353700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statistical measures of how much</a:t>
            </a:r>
            <a:r>
              <a:rPr lang="en-US" baseline="0" dirty="0" smtClean="0"/>
              <a:t> two skim tables differ from one another.  Every feedback model should report successive-difference statistics such as these, and others such as displaced trips, and traffic volume changes, to monitor its convergence.  (I’m usually in catch-up mode trying to find opportunities to insert more of them into models in my charge.  It often requires adding some extra data file management schemes to be able to compare an iteration’s data to the previous iteration’s before it gets overwritten.)</a:t>
            </a:r>
            <a:endParaRPr lang="en-US" dirty="0" smtClean="0"/>
          </a:p>
          <a:p>
            <a:r>
              <a:rPr lang="en-US" dirty="0" smtClean="0"/>
              <a:t>Relative measures are chosen</a:t>
            </a:r>
            <a:r>
              <a:rPr lang="en-US" baseline="0" dirty="0" smtClean="0"/>
              <a:t> so they are dimensionless, as is the relative gap.</a:t>
            </a:r>
          </a:p>
          <a:p>
            <a:r>
              <a:rPr lang="en-US" baseline="0" dirty="0" smtClean="0"/>
              <a:t>Mostly studied *weighted* averages (average absolute and RMS), weighted by the trips assigned.  (</a:t>
            </a:r>
            <a:r>
              <a:rPr lang="en-US" baseline="0" dirty="0" err="1" smtClean="0"/>
              <a:t>Unweighted</a:t>
            </a:r>
            <a:r>
              <a:rPr lang="en-US" baseline="0" dirty="0" smtClean="0"/>
              <a:t> average results are not as consistent between areas.)</a:t>
            </a:r>
          </a:p>
          <a:p>
            <a:endParaRPr lang="en-US" dirty="0" smtClean="0"/>
          </a:p>
          <a:p>
            <a:r>
              <a:rPr lang="en-US" dirty="0" smtClean="0"/>
              <a:t>While not usually presented as such,</a:t>
            </a:r>
            <a:r>
              <a:rPr lang="en-US" baseline="0" dirty="0" smtClean="0"/>
              <a:t> t</a:t>
            </a:r>
            <a:r>
              <a:rPr lang="en-US" dirty="0" smtClean="0"/>
              <a:t>he relative gap is also a relative</a:t>
            </a:r>
            <a:r>
              <a:rPr lang="en-US" baseline="0" dirty="0" smtClean="0"/>
              <a:t> weighted-average </a:t>
            </a:r>
            <a:r>
              <a:rPr lang="en-US" dirty="0" smtClean="0"/>
              <a:t>difference between skims, between OD’s average</a:t>
            </a:r>
            <a:r>
              <a:rPr lang="en-US" baseline="0" dirty="0" smtClean="0"/>
              <a:t> of the paths used, and shortest-path.  (Used-paths skim matrices are not a usual feature of model software, but at least one, </a:t>
            </a:r>
            <a:r>
              <a:rPr lang="en-US" baseline="0" dirty="0" err="1" smtClean="0"/>
              <a:t>Visum</a:t>
            </a:r>
            <a:r>
              <a:rPr lang="en-US" baseline="0" dirty="0" smtClean="0"/>
              <a:t>, offers them as an option.)  </a:t>
            </a:r>
          </a:p>
          <a:p>
            <a:endParaRPr lang="en-US" baseline="0" dirty="0" smtClean="0"/>
          </a:p>
          <a:p>
            <a:r>
              <a:rPr lang="en-US" sz="1200" kern="1200" dirty="0" smtClean="0">
                <a:solidFill>
                  <a:schemeClr val="tx1"/>
                </a:solidFill>
                <a:effectLst/>
                <a:latin typeface="+mn-lt"/>
                <a:ea typeface="+mn-ea"/>
                <a:cs typeface="+mn-cs"/>
              </a:rPr>
              <a:t>I was in a conversation with a colleague about equilibrium and consistency among the model’s components, and was asked why we are using shortest-path skims; wouldn’t it be more consistent to use the times on the paths actually taken?  In practical terms, one is much easier to get in most software.  But the deeper reason is that if the assignments are converged to equilibrium, then the two are equal anyway.</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5</a:t>
            </a:fld>
            <a:endParaRPr lang="en-US"/>
          </a:p>
        </p:txBody>
      </p:sp>
    </p:spTree>
    <p:extLst>
      <p:ext uri="{BB962C8B-B14F-4D97-AF65-F5344CB8AC3E}">
        <p14:creationId xmlns:p14="http://schemas.microsoft.com/office/powerpoint/2010/main" val="40328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Sacramento (unofficial) trip-based model runs,</a:t>
            </a:r>
            <a:r>
              <a:rPr lang="en-US" baseline="0" dirty="0" smtClean="0"/>
              <a:t> all same except RG setting in all assignments of any given run.</a:t>
            </a:r>
            <a:endParaRPr lang="en-US" dirty="0" smtClean="0"/>
          </a:p>
          <a:p>
            <a:r>
              <a:rPr lang="en-US" dirty="0" smtClean="0"/>
              <a:t>Demand</a:t>
            </a:r>
            <a:r>
              <a:rPr lang="en-US" baseline="0" dirty="0" smtClean="0"/>
              <a:t> matrix successive-averaging is constant-weight = 0.6</a:t>
            </a:r>
          </a:p>
          <a:p>
            <a:r>
              <a:rPr lang="en-US" baseline="0" dirty="0" smtClean="0"/>
              <a:t>Rapid convergence until stagnation.  Notice that a small relative gap does not </a:t>
            </a:r>
            <a:r>
              <a:rPr lang="en-US" baseline="0" dirty="0" smtClean="0"/>
              <a:t>buy us a faster </a:t>
            </a:r>
            <a:r>
              <a:rPr lang="en-US" baseline="0" dirty="0" smtClean="0"/>
              <a:t>demand-model convergence; it only determines when the progress stops.</a:t>
            </a:r>
          </a:p>
          <a:p>
            <a:r>
              <a:rPr lang="en-US" baseline="0" dirty="0" smtClean="0"/>
              <a:t>Stagnation level seems to correlate with RG setting.</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6</a:t>
            </a:fld>
            <a:endParaRPr lang="en-US"/>
          </a:p>
        </p:txBody>
      </p:sp>
    </p:spTree>
    <p:extLst>
      <p:ext uri="{BB962C8B-B14F-4D97-AF65-F5344CB8AC3E}">
        <p14:creationId xmlns:p14="http://schemas.microsoft.com/office/powerpoint/2010/main" val="74703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Successive</a:t>
            </a:r>
            <a:r>
              <a:rPr lang="en-US" baseline="0" dirty="0" smtClean="0"/>
              <a:t> displaced trips show s</a:t>
            </a:r>
            <a:r>
              <a:rPr lang="en-US" dirty="0" smtClean="0"/>
              <a:t>imilar stagnation pattern as </a:t>
            </a:r>
            <a:r>
              <a:rPr lang="en-US" dirty="0" smtClean="0"/>
              <a:t>skims,</a:t>
            </a:r>
            <a:r>
              <a:rPr lang="en-US" baseline="0" dirty="0" smtClean="0"/>
              <a:t> but an iteration or two later.</a:t>
            </a:r>
            <a:endParaRPr lang="en-US" dirty="0" smtClean="0"/>
          </a:p>
          <a:p>
            <a:endParaRPr lang="en-US" dirty="0" smtClean="0"/>
          </a:p>
          <a:p>
            <a:r>
              <a:rPr lang="en-US" dirty="0" smtClean="0"/>
              <a:t>Relative displaced</a:t>
            </a:r>
            <a:r>
              <a:rPr lang="en-US" baseline="0" dirty="0" smtClean="0"/>
              <a:t> trips = sum across trip matrix of absolute values of flow change / sum of trips assigned</a:t>
            </a:r>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7</a:t>
            </a:fld>
            <a:endParaRPr lang="en-US"/>
          </a:p>
        </p:txBody>
      </p:sp>
    </p:spTree>
    <p:extLst>
      <p:ext uri="{BB962C8B-B14F-4D97-AF65-F5344CB8AC3E}">
        <p14:creationId xmlns:p14="http://schemas.microsoft.com/office/powerpoint/2010/main" val="354640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have already been doing some models with larger RG in early demand-model iterations, then ramping it down.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Doing this saves considerable </a:t>
            </a:r>
            <a:r>
              <a:rPr lang="en-US" baseline="0" dirty="0" smtClean="0"/>
              <a:t>runtime: </a:t>
            </a:r>
            <a:r>
              <a:rPr lang="en-US" baseline="0" dirty="0" smtClean="0"/>
              <a:t>FW assignments in first 8 iterations take less </a:t>
            </a:r>
            <a:r>
              <a:rPr lang="en-US" baseline="0" dirty="0" smtClean="0"/>
              <a:t>combined time </a:t>
            </a:r>
            <a:r>
              <a:rPr lang="en-US" baseline="0" dirty="0" smtClean="0"/>
              <a:t>than the last two.</a:t>
            </a:r>
          </a:p>
          <a:p>
            <a:r>
              <a:rPr lang="en-US" baseline="0" dirty="0" smtClean="0"/>
              <a:t>This RG schedule was determined by trial-and-error, trying to minimize runtime and final skim-delta measures. </a:t>
            </a:r>
          </a:p>
          <a:p>
            <a:r>
              <a:rPr lang="en-US" baseline="0" dirty="0" smtClean="0"/>
              <a:t>But does RG tighten enough?  Or too much?  Trial-and-error tests take a long time, and have numerous degrees of freedom.</a:t>
            </a:r>
          </a:p>
          <a:p>
            <a:r>
              <a:rPr lang="en-US" baseline="0" dirty="0" smtClean="0"/>
              <a:t>You can’t tell from this graph – although it draws RG and skim-deltas together, they might be apples-and-oranges.</a:t>
            </a:r>
          </a:p>
          <a:p>
            <a:r>
              <a:rPr lang="en-US" baseline="0" dirty="0" smtClean="0"/>
              <a:t>I want a rational way to assess this relative gap schedule in relation to its convergence progress.  Stagnation tests take a long time.</a:t>
            </a:r>
            <a:endParaRPr lang="en-US" dirty="0" smtClean="0"/>
          </a:p>
        </p:txBody>
      </p:sp>
      <p:sp>
        <p:nvSpPr>
          <p:cNvPr id="4" name="Slide Number Placeholder 3"/>
          <p:cNvSpPr>
            <a:spLocks noGrp="1"/>
          </p:cNvSpPr>
          <p:nvPr>
            <p:ph type="sldNum" sz="quarter" idx="10"/>
          </p:nvPr>
        </p:nvSpPr>
        <p:spPr/>
        <p:txBody>
          <a:bodyPr/>
          <a:lstStyle/>
          <a:p>
            <a:fld id="{562DC94F-ACFB-4977-9C1C-BFDA8944924C}" type="slidenum">
              <a:rPr lang="en-US" smtClean="0"/>
              <a:t>8</a:t>
            </a:fld>
            <a:endParaRPr lang="en-US"/>
          </a:p>
        </p:txBody>
      </p:sp>
    </p:spTree>
    <p:extLst>
      <p:ext uri="{BB962C8B-B14F-4D97-AF65-F5344CB8AC3E}">
        <p14:creationId xmlns:p14="http://schemas.microsoft.com/office/powerpoint/2010/main" val="395458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I haven’t found any studies on the relationship between the convergence level of an assignment, with the error level of the resulting skim matrix.  So I did</a:t>
            </a:r>
            <a:r>
              <a:rPr lang="en-US" baseline="0" dirty="0" smtClean="0"/>
              <a:t> one.</a:t>
            </a:r>
            <a:endParaRPr lang="en-US" dirty="0" smtClean="0"/>
          </a:p>
          <a:p>
            <a:pPr marL="0" indent="0">
              <a:buFontTx/>
              <a:buNone/>
            </a:pPr>
            <a:endParaRPr lang="en-US" dirty="0" smtClean="0"/>
          </a:p>
          <a:p>
            <a:pPr marL="0" indent="0">
              <a:buFontTx/>
              <a:buNone/>
            </a:pPr>
            <a:r>
              <a:rPr lang="en-US" dirty="0" smtClean="0"/>
              <a:t>How can</a:t>
            </a:r>
            <a:r>
              <a:rPr lang="en-US" baseline="0" dirty="0" smtClean="0"/>
              <a:t> we compare</a:t>
            </a:r>
            <a:r>
              <a:rPr lang="en-US" dirty="0" smtClean="0"/>
              <a:t> assignment convergence with skim error?</a:t>
            </a:r>
          </a:p>
          <a:p>
            <a:pPr marL="514350" indent="-514350">
              <a:buFont typeface="+mj-lt"/>
              <a:buAutoNum type="arabicPeriod"/>
            </a:pPr>
            <a:r>
              <a:rPr lang="en-US" dirty="0" smtClean="0"/>
              <a:t>Assign a trip table to best practical convergence</a:t>
            </a:r>
          </a:p>
          <a:p>
            <a:pPr marL="514350" indent="-514350">
              <a:buFont typeface="+mj-lt"/>
              <a:buAutoNum type="arabicPeriod"/>
            </a:pPr>
            <a:r>
              <a:rPr lang="en-US" dirty="0" smtClean="0"/>
              <a:t>Build its skims </a:t>
            </a:r>
            <a:r>
              <a:rPr lang="en-US" dirty="0" smtClean="0"/>
              <a:t>(using this assignment’s link times) for </a:t>
            </a:r>
            <a:r>
              <a:rPr lang="en-US" dirty="0" smtClean="0"/>
              <a:t>reference</a:t>
            </a:r>
          </a:p>
          <a:p>
            <a:pPr marL="514350" indent="-514350">
              <a:buFont typeface="+mj-lt"/>
              <a:buAutoNum type="arabicPeriod"/>
            </a:pPr>
            <a:r>
              <a:rPr lang="en-US" dirty="0" smtClean="0"/>
              <a:t>Run less-converged assignments</a:t>
            </a:r>
          </a:p>
          <a:p>
            <a:pPr marL="514350" indent="-514350">
              <a:buFont typeface="+mj-lt"/>
              <a:buAutoNum type="arabicPeriod"/>
            </a:pPr>
            <a:r>
              <a:rPr lang="en-US" dirty="0" smtClean="0"/>
              <a:t>Build their skims for comparison</a:t>
            </a:r>
          </a:p>
          <a:p>
            <a:pPr marL="514350" indent="-514350">
              <a:buFont typeface="+mj-lt"/>
              <a:buAutoNum type="arabicPeriod"/>
            </a:pPr>
            <a:r>
              <a:rPr lang="en-US" dirty="0" smtClean="0"/>
              <a:t>Generate comparison statistics</a:t>
            </a:r>
          </a:p>
          <a:p>
            <a:endParaRPr lang="en-US" dirty="0"/>
          </a:p>
        </p:txBody>
      </p:sp>
      <p:sp>
        <p:nvSpPr>
          <p:cNvPr id="4" name="Slide Number Placeholder 3"/>
          <p:cNvSpPr>
            <a:spLocks noGrp="1"/>
          </p:cNvSpPr>
          <p:nvPr>
            <p:ph type="sldNum" sz="quarter" idx="10"/>
          </p:nvPr>
        </p:nvSpPr>
        <p:spPr/>
        <p:txBody>
          <a:bodyPr/>
          <a:lstStyle/>
          <a:p>
            <a:fld id="{562DC94F-ACFB-4977-9C1C-BFDA8944924C}" type="slidenum">
              <a:rPr lang="en-US" smtClean="0"/>
              <a:t>9</a:t>
            </a:fld>
            <a:endParaRPr lang="en-US"/>
          </a:p>
        </p:txBody>
      </p:sp>
    </p:spTree>
    <p:extLst>
      <p:ext uri="{BB962C8B-B14F-4D97-AF65-F5344CB8AC3E}">
        <p14:creationId xmlns:p14="http://schemas.microsoft.com/office/powerpoint/2010/main" val="275732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4AF670-FDEE-4399-94F3-4A357673E0DD}"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9F04A-5A08-4AC3-916F-DE9A3E1A871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AF670-FDEE-4399-94F3-4A357673E0DD}"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9F04A-5A08-4AC3-916F-DE9A3E1A87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4AF670-FDEE-4399-94F3-4A357673E0DD}"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9F04A-5A08-4AC3-916F-DE9A3E1A87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AF670-FDEE-4399-94F3-4A357673E0DD}"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9F04A-5A08-4AC3-916F-DE9A3E1A87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4AF670-FDEE-4399-94F3-4A357673E0DD}"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9F04A-5A08-4AC3-916F-DE9A3E1A871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4AF670-FDEE-4399-94F3-4A357673E0DD}"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9F04A-5A08-4AC3-916F-DE9A3E1A87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4AF670-FDEE-4399-94F3-4A357673E0DD}" type="datetimeFigureOut">
              <a:rPr lang="en-US" smtClean="0"/>
              <a:t>5/10/2013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09F04A-5A08-4AC3-916F-DE9A3E1A871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4AF670-FDEE-4399-94F3-4A357673E0DD}" type="datetimeFigureOut">
              <a:rPr lang="en-US" smtClean="0"/>
              <a:t>5/10/2013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09F04A-5A08-4AC3-916F-DE9A3E1A87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AF670-FDEE-4399-94F3-4A357673E0DD}" type="datetimeFigureOut">
              <a:rPr lang="en-US" smtClean="0"/>
              <a:t>5/10/2013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09F04A-5A08-4AC3-916F-DE9A3E1A87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AF670-FDEE-4399-94F3-4A357673E0DD}"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9F04A-5A08-4AC3-916F-DE9A3E1A871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AF670-FDEE-4399-94F3-4A357673E0DD}"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9F04A-5A08-4AC3-916F-DE9A3E1A87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4AF670-FDEE-4399-94F3-4A357673E0DD}" type="datetimeFigureOut">
              <a:rPr lang="en-US" smtClean="0"/>
              <a:t>5/10/2013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309F04A-5A08-4AC3-916F-DE9A3E1A87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133599"/>
          </a:xfrm>
        </p:spPr>
        <p:txBody>
          <a:bodyPr>
            <a:noAutofit/>
          </a:bodyPr>
          <a:lstStyle/>
          <a:p>
            <a:r>
              <a:rPr lang="en-US" sz="4400" cap="none" dirty="0" smtClean="0"/>
              <a:t>How much convergence is enough for traffic assignments used in feedback?</a:t>
            </a:r>
            <a:endParaRPr lang="en-US" sz="4400" cap="none" dirty="0"/>
          </a:p>
        </p:txBody>
      </p:sp>
      <p:sp>
        <p:nvSpPr>
          <p:cNvPr id="3" name="Subtitle 2"/>
          <p:cNvSpPr>
            <a:spLocks noGrp="1"/>
          </p:cNvSpPr>
          <p:nvPr>
            <p:ph type="subTitle" idx="1"/>
          </p:nvPr>
        </p:nvSpPr>
        <p:spPr>
          <a:xfrm>
            <a:off x="685800" y="3505200"/>
            <a:ext cx="6400800" cy="1905000"/>
          </a:xfrm>
        </p:spPr>
        <p:txBody>
          <a:bodyPr>
            <a:normAutofit fontScale="92500" lnSpcReduction="10000"/>
          </a:bodyPr>
          <a:lstStyle/>
          <a:p>
            <a:pPr algn="l"/>
            <a:r>
              <a:rPr lang="en-US" dirty="0" smtClean="0"/>
              <a:t>John Gibb</a:t>
            </a:r>
          </a:p>
          <a:p>
            <a:pPr algn="l"/>
            <a:r>
              <a:rPr lang="en-US" dirty="0" smtClean="0"/>
              <a:t>DKS Associates</a:t>
            </a:r>
          </a:p>
          <a:p>
            <a:pPr algn="l"/>
            <a:r>
              <a:rPr lang="en-US" sz="2600" dirty="0" smtClean="0"/>
              <a:t>For the 14th TRB National Transportation Planning Applications Conference</a:t>
            </a:r>
          </a:p>
          <a:p>
            <a:pPr algn="l"/>
            <a:r>
              <a:rPr lang="en-US" sz="2600" i="1" dirty="0" smtClean="0"/>
              <a:t>*Annotated version* - see notes.</a:t>
            </a:r>
            <a:endParaRPr lang="en-US" sz="2600" i="1"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524" y="5410200"/>
            <a:ext cx="1527798" cy="103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582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Skim comparison:</a:t>
            </a:r>
            <a:br>
              <a:rPr lang="en-US" dirty="0" smtClean="0"/>
            </a:br>
            <a:r>
              <a:rPr lang="en-US" dirty="0" err="1" smtClean="0"/>
              <a:t>unconverged</a:t>
            </a:r>
            <a:r>
              <a:rPr lang="en-US" dirty="0" smtClean="0"/>
              <a:t> vs. best equilibrium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0558349"/>
              </p:ext>
            </p:extLst>
          </p:nvPr>
        </p:nvGraphicFramePr>
        <p:xfrm>
          <a:off x="457200" y="1371600"/>
          <a:ext cx="82296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52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100" dirty="0"/>
              <a:t>Skim </a:t>
            </a:r>
            <a:r>
              <a:rPr lang="en-US" sz="3100" dirty="0" smtClean="0"/>
              <a:t>Error </a:t>
            </a:r>
            <a:r>
              <a:rPr lang="en-US" sz="3100" dirty="0"/>
              <a:t>v. Relative </a:t>
            </a:r>
            <a:r>
              <a:rPr lang="en-US" sz="3100" dirty="0" smtClean="0"/>
              <a:t>Gap: Sacramento AM (F-W)</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3217658"/>
              </p:ext>
            </p:extLst>
          </p:nvPr>
        </p:nvGraphicFramePr>
        <p:xfrm>
          <a:off x="457200" y="762000"/>
          <a:ext cx="8229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19423" y="1719864"/>
            <a:ext cx="1143000" cy="369332"/>
          </a:xfrm>
          <a:prstGeom prst="rect">
            <a:avLst/>
          </a:prstGeom>
          <a:noFill/>
        </p:spPr>
        <p:txBody>
          <a:bodyPr wrap="square" rtlCol="0">
            <a:spAutoFit/>
          </a:bodyPr>
          <a:lstStyle/>
          <a:p>
            <a:r>
              <a:rPr lang="en-US" dirty="0" smtClean="0">
                <a:solidFill>
                  <a:schemeClr val="accent4"/>
                </a:solidFill>
              </a:rPr>
              <a:t>Extreme</a:t>
            </a:r>
            <a:endParaRPr lang="en-US" dirty="0">
              <a:solidFill>
                <a:schemeClr val="accent4"/>
              </a:solidFill>
            </a:endParaRPr>
          </a:p>
        </p:txBody>
      </p:sp>
      <p:sp>
        <p:nvSpPr>
          <p:cNvPr id="10" name="TextBox 9"/>
          <p:cNvSpPr txBox="1"/>
          <p:nvPr/>
        </p:nvSpPr>
        <p:spPr>
          <a:xfrm>
            <a:off x="3762555" y="3050875"/>
            <a:ext cx="838200" cy="369332"/>
          </a:xfrm>
          <a:prstGeom prst="rect">
            <a:avLst/>
          </a:prstGeom>
          <a:noFill/>
        </p:spPr>
        <p:txBody>
          <a:bodyPr wrap="square" rtlCol="0">
            <a:spAutoFit/>
          </a:bodyPr>
          <a:lstStyle/>
          <a:p>
            <a:pPr algn="r"/>
            <a:r>
              <a:rPr lang="en-US" dirty="0" smtClean="0">
                <a:solidFill>
                  <a:schemeClr val="accent2">
                    <a:lumMod val="75000"/>
                  </a:schemeClr>
                </a:solidFill>
              </a:rPr>
              <a:t>RMS</a:t>
            </a:r>
            <a:endParaRPr lang="en-US" dirty="0">
              <a:solidFill>
                <a:schemeClr val="accent2">
                  <a:lumMod val="75000"/>
                </a:schemeClr>
              </a:solidFill>
            </a:endParaRPr>
          </a:p>
        </p:txBody>
      </p:sp>
      <p:sp>
        <p:nvSpPr>
          <p:cNvPr id="11" name="Right Arrow 10"/>
          <p:cNvSpPr/>
          <p:nvPr/>
        </p:nvSpPr>
        <p:spPr>
          <a:xfrm rot="19721321" flipH="1">
            <a:off x="2388004" y="3608518"/>
            <a:ext cx="1643781" cy="525276"/>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a:solidFill>
                  <a:schemeClr val="tx1"/>
                </a:solidFill>
              </a:rPr>
              <a:t>convergence</a:t>
            </a:r>
            <a:endParaRPr lang="en-US" dirty="0">
              <a:solidFill>
                <a:schemeClr val="tx1"/>
              </a:solidFill>
            </a:endParaRPr>
          </a:p>
        </p:txBody>
      </p:sp>
    </p:spTree>
    <p:extLst>
      <p:ext uri="{BB962C8B-B14F-4D97-AF65-F5344CB8AC3E}">
        <p14:creationId xmlns:p14="http://schemas.microsoft.com/office/powerpoint/2010/main" val="2333506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26921404"/>
              </p:ext>
            </p:extLst>
          </p:nvPr>
        </p:nvGraphicFramePr>
        <p:xfrm>
          <a:off x="457200" y="762000"/>
          <a:ext cx="8229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8229600" cy="563562"/>
          </a:xfrm>
        </p:spPr>
        <p:txBody>
          <a:bodyPr>
            <a:normAutofit fontScale="90000"/>
          </a:bodyPr>
          <a:lstStyle/>
          <a:p>
            <a:r>
              <a:rPr lang="en-US" sz="3100" dirty="0"/>
              <a:t>Skim </a:t>
            </a:r>
            <a:r>
              <a:rPr lang="en-US" sz="3100" dirty="0" smtClean="0"/>
              <a:t>Error </a:t>
            </a:r>
            <a:r>
              <a:rPr lang="en-US" sz="3100" dirty="0"/>
              <a:t>v. Relative </a:t>
            </a:r>
            <a:r>
              <a:rPr lang="en-US" sz="3100" dirty="0" smtClean="0"/>
              <a:t>Gap: Sacramento Mid-Day</a:t>
            </a:r>
            <a:endParaRPr lang="en-US" dirty="0"/>
          </a:p>
        </p:txBody>
      </p:sp>
      <p:sp>
        <p:nvSpPr>
          <p:cNvPr id="9" name="TextBox 8"/>
          <p:cNvSpPr txBox="1"/>
          <p:nvPr/>
        </p:nvSpPr>
        <p:spPr>
          <a:xfrm>
            <a:off x="3719423" y="1719864"/>
            <a:ext cx="1143000" cy="369332"/>
          </a:xfrm>
          <a:prstGeom prst="rect">
            <a:avLst/>
          </a:prstGeom>
          <a:noFill/>
        </p:spPr>
        <p:txBody>
          <a:bodyPr wrap="square" rtlCol="0">
            <a:spAutoFit/>
          </a:bodyPr>
          <a:lstStyle/>
          <a:p>
            <a:r>
              <a:rPr lang="en-US" dirty="0" smtClean="0">
                <a:solidFill>
                  <a:schemeClr val="accent4"/>
                </a:solidFill>
              </a:rPr>
              <a:t>Extreme</a:t>
            </a:r>
            <a:endParaRPr lang="en-US" dirty="0">
              <a:solidFill>
                <a:schemeClr val="accent4"/>
              </a:solidFill>
            </a:endParaRPr>
          </a:p>
        </p:txBody>
      </p:sp>
      <p:sp>
        <p:nvSpPr>
          <p:cNvPr id="10" name="TextBox 9"/>
          <p:cNvSpPr txBox="1"/>
          <p:nvPr/>
        </p:nvSpPr>
        <p:spPr>
          <a:xfrm>
            <a:off x="3762555" y="3050875"/>
            <a:ext cx="838200" cy="369332"/>
          </a:xfrm>
          <a:prstGeom prst="rect">
            <a:avLst/>
          </a:prstGeom>
          <a:noFill/>
        </p:spPr>
        <p:txBody>
          <a:bodyPr wrap="square" rtlCol="0">
            <a:spAutoFit/>
          </a:bodyPr>
          <a:lstStyle/>
          <a:p>
            <a:pPr algn="r"/>
            <a:r>
              <a:rPr lang="en-US" dirty="0" smtClean="0">
                <a:solidFill>
                  <a:schemeClr val="accent2">
                    <a:lumMod val="75000"/>
                  </a:schemeClr>
                </a:solidFill>
              </a:rPr>
              <a:t>RMS</a:t>
            </a:r>
            <a:endParaRPr lang="en-US" dirty="0">
              <a:solidFill>
                <a:schemeClr val="accent2">
                  <a:lumMod val="75000"/>
                </a:schemeClr>
              </a:solidFill>
            </a:endParaRPr>
          </a:p>
        </p:txBody>
      </p:sp>
      <p:sp>
        <p:nvSpPr>
          <p:cNvPr id="12" name="TextBox 1"/>
          <p:cNvSpPr txBox="1"/>
          <p:nvPr/>
        </p:nvSpPr>
        <p:spPr>
          <a:xfrm>
            <a:off x="5280804" y="3841630"/>
            <a:ext cx="2133600" cy="4633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accent6">
                    <a:lumMod val="50000"/>
                  </a:schemeClr>
                </a:solidFill>
              </a:rPr>
              <a:t>Average-Absolute</a:t>
            </a:r>
            <a:endParaRPr lang="en-US" sz="1800" dirty="0">
              <a:solidFill>
                <a:schemeClr val="accent6">
                  <a:lumMod val="50000"/>
                </a:schemeClr>
              </a:solidFill>
            </a:endParaRPr>
          </a:p>
        </p:txBody>
      </p:sp>
      <p:sp>
        <p:nvSpPr>
          <p:cNvPr id="13" name="Right Arrow 12"/>
          <p:cNvSpPr/>
          <p:nvPr/>
        </p:nvSpPr>
        <p:spPr>
          <a:xfrm rot="19721321" flipH="1">
            <a:off x="2388004" y="3608518"/>
            <a:ext cx="1643781" cy="525276"/>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a:solidFill>
                  <a:schemeClr val="tx1"/>
                </a:solidFill>
              </a:rPr>
              <a:t>convergence</a:t>
            </a:r>
            <a:endParaRPr lang="en-US" dirty="0">
              <a:solidFill>
                <a:schemeClr val="tx1"/>
              </a:solidFill>
            </a:endParaRPr>
          </a:p>
        </p:txBody>
      </p:sp>
    </p:spTree>
    <p:extLst>
      <p:ext uri="{BB962C8B-B14F-4D97-AF65-F5344CB8AC3E}">
        <p14:creationId xmlns:p14="http://schemas.microsoft.com/office/powerpoint/2010/main" val="4000081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116993913"/>
              </p:ext>
            </p:extLst>
          </p:nvPr>
        </p:nvGraphicFramePr>
        <p:xfrm>
          <a:off x="457200" y="762000"/>
          <a:ext cx="8229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8229600" cy="563562"/>
          </a:xfrm>
        </p:spPr>
        <p:txBody>
          <a:bodyPr>
            <a:normAutofit fontScale="90000"/>
          </a:bodyPr>
          <a:lstStyle/>
          <a:p>
            <a:r>
              <a:rPr lang="en-US" sz="3100" dirty="0"/>
              <a:t>Skim </a:t>
            </a:r>
            <a:r>
              <a:rPr lang="en-US" sz="3100" dirty="0" smtClean="0"/>
              <a:t>Error </a:t>
            </a:r>
            <a:r>
              <a:rPr lang="en-US" sz="3100" dirty="0"/>
              <a:t>v. Relative </a:t>
            </a:r>
            <a:r>
              <a:rPr lang="en-US" sz="3100" dirty="0" smtClean="0"/>
              <a:t>Gap: Reduced congestion (AM)</a:t>
            </a:r>
            <a:endParaRPr lang="en-US" dirty="0"/>
          </a:p>
        </p:txBody>
      </p:sp>
      <p:sp>
        <p:nvSpPr>
          <p:cNvPr id="9" name="TextBox 8"/>
          <p:cNvSpPr txBox="1"/>
          <p:nvPr/>
        </p:nvSpPr>
        <p:spPr>
          <a:xfrm>
            <a:off x="3719423" y="1719864"/>
            <a:ext cx="1143000" cy="369332"/>
          </a:xfrm>
          <a:prstGeom prst="rect">
            <a:avLst/>
          </a:prstGeom>
          <a:noFill/>
        </p:spPr>
        <p:txBody>
          <a:bodyPr wrap="square" rtlCol="0">
            <a:spAutoFit/>
          </a:bodyPr>
          <a:lstStyle/>
          <a:p>
            <a:r>
              <a:rPr lang="en-US" dirty="0" smtClean="0">
                <a:solidFill>
                  <a:schemeClr val="accent4"/>
                </a:solidFill>
              </a:rPr>
              <a:t>Extreme</a:t>
            </a:r>
            <a:endParaRPr lang="en-US" dirty="0">
              <a:solidFill>
                <a:schemeClr val="accent4"/>
              </a:solidFill>
            </a:endParaRPr>
          </a:p>
        </p:txBody>
      </p:sp>
      <p:sp>
        <p:nvSpPr>
          <p:cNvPr id="10" name="TextBox 9"/>
          <p:cNvSpPr txBox="1"/>
          <p:nvPr/>
        </p:nvSpPr>
        <p:spPr>
          <a:xfrm>
            <a:off x="3762555" y="3050875"/>
            <a:ext cx="838200" cy="369332"/>
          </a:xfrm>
          <a:prstGeom prst="rect">
            <a:avLst/>
          </a:prstGeom>
          <a:noFill/>
        </p:spPr>
        <p:txBody>
          <a:bodyPr wrap="square" rtlCol="0">
            <a:spAutoFit/>
          </a:bodyPr>
          <a:lstStyle/>
          <a:p>
            <a:pPr algn="r"/>
            <a:r>
              <a:rPr lang="en-US" dirty="0" smtClean="0">
                <a:solidFill>
                  <a:schemeClr val="accent2">
                    <a:lumMod val="75000"/>
                  </a:schemeClr>
                </a:solidFill>
              </a:rPr>
              <a:t>RMS</a:t>
            </a:r>
            <a:endParaRPr lang="en-US" dirty="0">
              <a:solidFill>
                <a:schemeClr val="accent2">
                  <a:lumMod val="75000"/>
                </a:schemeClr>
              </a:solidFill>
            </a:endParaRPr>
          </a:p>
        </p:txBody>
      </p:sp>
      <p:sp>
        <p:nvSpPr>
          <p:cNvPr id="12" name="TextBox 1"/>
          <p:cNvSpPr txBox="1"/>
          <p:nvPr/>
        </p:nvSpPr>
        <p:spPr>
          <a:xfrm>
            <a:off x="5280804" y="3841630"/>
            <a:ext cx="2133600" cy="4633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accent6">
                    <a:lumMod val="50000"/>
                  </a:schemeClr>
                </a:solidFill>
              </a:rPr>
              <a:t>Average-Absolute</a:t>
            </a:r>
            <a:endParaRPr lang="en-US" sz="1800" dirty="0">
              <a:solidFill>
                <a:schemeClr val="accent6">
                  <a:lumMod val="50000"/>
                </a:schemeClr>
              </a:solidFill>
            </a:endParaRPr>
          </a:p>
        </p:txBody>
      </p:sp>
      <p:sp>
        <p:nvSpPr>
          <p:cNvPr id="11" name="Right Arrow 10"/>
          <p:cNvSpPr/>
          <p:nvPr/>
        </p:nvSpPr>
        <p:spPr>
          <a:xfrm rot="19721321" flipH="1">
            <a:off x="2388004" y="3608518"/>
            <a:ext cx="1643781" cy="525276"/>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a:solidFill>
                  <a:schemeClr val="tx1"/>
                </a:solidFill>
              </a:rPr>
              <a:t>convergence</a:t>
            </a:r>
            <a:endParaRPr lang="en-US" dirty="0">
              <a:solidFill>
                <a:schemeClr val="tx1"/>
              </a:solidFill>
            </a:endParaRPr>
          </a:p>
        </p:txBody>
      </p:sp>
    </p:spTree>
    <p:extLst>
      <p:ext uri="{BB962C8B-B14F-4D97-AF65-F5344CB8AC3E}">
        <p14:creationId xmlns:p14="http://schemas.microsoft.com/office/powerpoint/2010/main" val="1164650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100" dirty="0"/>
              <a:t>Skim </a:t>
            </a:r>
            <a:r>
              <a:rPr lang="en-US" sz="3100" dirty="0" smtClean="0"/>
              <a:t>Error </a:t>
            </a:r>
            <a:r>
              <a:rPr lang="en-US" sz="3100" dirty="0"/>
              <a:t>v. Relative </a:t>
            </a:r>
            <a:r>
              <a:rPr lang="en-US" sz="3100" dirty="0" smtClean="0"/>
              <a:t>Gap: Increased congestion (AM)</a:t>
            </a:r>
            <a:endParaRPr lang="en-US" dirty="0"/>
          </a:p>
        </p:txBody>
      </p:sp>
      <p:sp>
        <p:nvSpPr>
          <p:cNvPr id="9" name="TextBox 8"/>
          <p:cNvSpPr txBox="1"/>
          <p:nvPr/>
        </p:nvSpPr>
        <p:spPr>
          <a:xfrm>
            <a:off x="3719423" y="1719864"/>
            <a:ext cx="1143000" cy="369332"/>
          </a:xfrm>
          <a:prstGeom prst="rect">
            <a:avLst/>
          </a:prstGeom>
          <a:noFill/>
        </p:spPr>
        <p:txBody>
          <a:bodyPr wrap="square" rtlCol="0">
            <a:spAutoFit/>
          </a:bodyPr>
          <a:lstStyle/>
          <a:p>
            <a:r>
              <a:rPr lang="en-US" dirty="0" smtClean="0">
                <a:solidFill>
                  <a:schemeClr val="accent4"/>
                </a:solidFill>
              </a:rPr>
              <a:t>Extreme</a:t>
            </a:r>
            <a:endParaRPr lang="en-US" dirty="0">
              <a:solidFill>
                <a:schemeClr val="accent4"/>
              </a:solidFill>
            </a:endParaRPr>
          </a:p>
        </p:txBody>
      </p:sp>
      <p:sp>
        <p:nvSpPr>
          <p:cNvPr id="10" name="TextBox 9"/>
          <p:cNvSpPr txBox="1"/>
          <p:nvPr/>
        </p:nvSpPr>
        <p:spPr>
          <a:xfrm>
            <a:off x="3762555" y="3050875"/>
            <a:ext cx="838200" cy="369332"/>
          </a:xfrm>
          <a:prstGeom prst="rect">
            <a:avLst/>
          </a:prstGeom>
          <a:noFill/>
        </p:spPr>
        <p:txBody>
          <a:bodyPr wrap="square" rtlCol="0">
            <a:spAutoFit/>
          </a:bodyPr>
          <a:lstStyle/>
          <a:p>
            <a:pPr algn="r"/>
            <a:r>
              <a:rPr lang="en-US" dirty="0" smtClean="0">
                <a:solidFill>
                  <a:schemeClr val="accent2">
                    <a:lumMod val="75000"/>
                  </a:schemeClr>
                </a:solidFill>
              </a:rPr>
              <a:t>RMS</a:t>
            </a:r>
            <a:endParaRPr lang="en-US" dirty="0">
              <a:solidFill>
                <a:schemeClr val="accent2">
                  <a:lumMod val="75000"/>
                </a:schemeClr>
              </a:solidFill>
            </a:endParaRPr>
          </a:p>
        </p:txBody>
      </p:sp>
      <p:sp>
        <p:nvSpPr>
          <p:cNvPr id="12" name="TextBox 1"/>
          <p:cNvSpPr txBox="1"/>
          <p:nvPr/>
        </p:nvSpPr>
        <p:spPr>
          <a:xfrm>
            <a:off x="5280804" y="3841630"/>
            <a:ext cx="2133600" cy="4633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accent6">
                    <a:lumMod val="50000"/>
                  </a:schemeClr>
                </a:solidFill>
              </a:rPr>
              <a:t>Average-Absolute</a:t>
            </a:r>
            <a:endParaRPr lang="en-US" sz="1800" dirty="0">
              <a:solidFill>
                <a:schemeClr val="accent6">
                  <a:lumMod val="50000"/>
                </a:schemeClr>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424939190"/>
              </p:ext>
            </p:extLst>
          </p:nvPr>
        </p:nvGraphicFramePr>
        <p:xfrm>
          <a:off x="457200" y="762000"/>
          <a:ext cx="8229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rot="19721321" flipH="1">
            <a:off x="2388004" y="3608518"/>
            <a:ext cx="1643781" cy="525276"/>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a:solidFill>
                  <a:schemeClr val="tx1"/>
                </a:solidFill>
              </a:rPr>
              <a:t>convergence</a:t>
            </a:r>
            <a:endParaRPr lang="en-US" dirty="0">
              <a:solidFill>
                <a:schemeClr val="tx1"/>
              </a:solidFill>
            </a:endParaRPr>
          </a:p>
        </p:txBody>
      </p:sp>
    </p:spTree>
    <p:extLst>
      <p:ext uri="{BB962C8B-B14F-4D97-AF65-F5344CB8AC3E}">
        <p14:creationId xmlns:p14="http://schemas.microsoft.com/office/powerpoint/2010/main" val="1253574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100" dirty="0"/>
              <a:t>Skim </a:t>
            </a:r>
            <a:r>
              <a:rPr lang="en-US" sz="3100" dirty="0" smtClean="0"/>
              <a:t>Error </a:t>
            </a:r>
            <a:r>
              <a:rPr lang="en-US" sz="3100" dirty="0"/>
              <a:t>v. Relative </a:t>
            </a:r>
            <a:r>
              <a:rPr lang="en-US" sz="3100" dirty="0" smtClean="0"/>
              <a:t>Gap: BPR^8(AM)</a:t>
            </a:r>
            <a:endParaRPr lang="en-US" dirty="0"/>
          </a:p>
        </p:txBody>
      </p:sp>
      <p:sp>
        <p:nvSpPr>
          <p:cNvPr id="9" name="TextBox 8"/>
          <p:cNvSpPr txBox="1"/>
          <p:nvPr/>
        </p:nvSpPr>
        <p:spPr>
          <a:xfrm>
            <a:off x="3719423" y="1719864"/>
            <a:ext cx="1143000" cy="369332"/>
          </a:xfrm>
          <a:prstGeom prst="rect">
            <a:avLst/>
          </a:prstGeom>
          <a:noFill/>
        </p:spPr>
        <p:txBody>
          <a:bodyPr wrap="square" rtlCol="0">
            <a:spAutoFit/>
          </a:bodyPr>
          <a:lstStyle/>
          <a:p>
            <a:r>
              <a:rPr lang="en-US" dirty="0" smtClean="0">
                <a:solidFill>
                  <a:schemeClr val="accent4"/>
                </a:solidFill>
              </a:rPr>
              <a:t>Extreme</a:t>
            </a:r>
            <a:endParaRPr lang="en-US" dirty="0">
              <a:solidFill>
                <a:schemeClr val="accent4"/>
              </a:solidFill>
            </a:endParaRPr>
          </a:p>
        </p:txBody>
      </p:sp>
      <p:sp>
        <p:nvSpPr>
          <p:cNvPr id="10" name="TextBox 9"/>
          <p:cNvSpPr txBox="1"/>
          <p:nvPr/>
        </p:nvSpPr>
        <p:spPr>
          <a:xfrm>
            <a:off x="3762555" y="3050875"/>
            <a:ext cx="838200" cy="369332"/>
          </a:xfrm>
          <a:prstGeom prst="rect">
            <a:avLst/>
          </a:prstGeom>
          <a:noFill/>
        </p:spPr>
        <p:txBody>
          <a:bodyPr wrap="square" rtlCol="0">
            <a:spAutoFit/>
          </a:bodyPr>
          <a:lstStyle/>
          <a:p>
            <a:pPr algn="r"/>
            <a:r>
              <a:rPr lang="en-US" dirty="0" smtClean="0">
                <a:solidFill>
                  <a:schemeClr val="accent2">
                    <a:lumMod val="75000"/>
                  </a:schemeClr>
                </a:solidFill>
              </a:rPr>
              <a:t>RMS</a:t>
            </a:r>
            <a:endParaRPr lang="en-US" dirty="0">
              <a:solidFill>
                <a:schemeClr val="accent2">
                  <a:lumMod val="75000"/>
                </a:schemeClr>
              </a:solidFill>
            </a:endParaRPr>
          </a:p>
        </p:txBody>
      </p:sp>
      <p:sp>
        <p:nvSpPr>
          <p:cNvPr id="12" name="TextBox 1"/>
          <p:cNvSpPr txBox="1"/>
          <p:nvPr/>
        </p:nvSpPr>
        <p:spPr>
          <a:xfrm>
            <a:off x="5280804" y="3841630"/>
            <a:ext cx="2133600" cy="4633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accent6">
                    <a:lumMod val="50000"/>
                  </a:schemeClr>
                </a:solidFill>
              </a:rPr>
              <a:t>Average-Absolute</a:t>
            </a:r>
            <a:endParaRPr lang="en-US" sz="1800" dirty="0">
              <a:solidFill>
                <a:schemeClr val="accent6">
                  <a:lumMod val="50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260512"/>
              </p:ext>
            </p:extLst>
          </p:nvPr>
        </p:nvGraphicFramePr>
        <p:xfrm>
          <a:off x="457200" y="762000"/>
          <a:ext cx="8229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rot="19721321" flipH="1">
            <a:off x="2388004" y="3608518"/>
            <a:ext cx="1643781" cy="525276"/>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a:solidFill>
                  <a:schemeClr val="tx1"/>
                </a:solidFill>
              </a:rPr>
              <a:t>convergence</a:t>
            </a:r>
            <a:endParaRPr lang="en-US" dirty="0">
              <a:solidFill>
                <a:schemeClr val="tx1"/>
              </a:solidFill>
            </a:endParaRPr>
          </a:p>
        </p:txBody>
      </p:sp>
    </p:spTree>
    <p:extLst>
      <p:ext uri="{BB962C8B-B14F-4D97-AF65-F5344CB8AC3E}">
        <p14:creationId xmlns:p14="http://schemas.microsoft.com/office/powerpoint/2010/main" val="2103164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100" dirty="0"/>
              <a:t>Skim </a:t>
            </a:r>
            <a:r>
              <a:rPr lang="en-US" sz="3100" dirty="0" smtClean="0"/>
              <a:t>Error </a:t>
            </a:r>
            <a:r>
              <a:rPr lang="en-US" sz="3100" dirty="0"/>
              <a:t>v. Relative </a:t>
            </a:r>
            <a:r>
              <a:rPr lang="en-US" sz="3100" dirty="0" smtClean="0"/>
              <a:t>Gap: </a:t>
            </a:r>
            <a:r>
              <a:rPr lang="en-US" sz="3100" dirty="0" err="1" smtClean="0"/>
              <a:t>Visum</a:t>
            </a:r>
            <a:r>
              <a:rPr lang="en-US" sz="3100" dirty="0"/>
              <a:t> </a:t>
            </a:r>
            <a:r>
              <a:rPr lang="en-US" sz="3100" dirty="0" smtClean="0"/>
              <a:t>(Spokane)</a:t>
            </a:r>
            <a:endParaRPr lang="en-US" dirty="0"/>
          </a:p>
        </p:txBody>
      </p:sp>
      <p:sp>
        <p:nvSpPr>
          <p:cNvPr id="9" name="TextBox 8"/>
          <p:cNvSpPr txBox="1"/>
          <p:nvPr/>
        </p:nvSpPr>
        <p:spPr>
          <a:xfrm>
            <a:off x="3719423" y="1719864"/>
            <a:ext cx="1143000" cy="369332"/>
          </a:xfrm>
          <a:prstGeom prst="rect">
            <a:avLst/>
          </a:prstGeom>
          <a:noFill/>
        </p:spPr>
        <p:txBody>
          <a:bodyPr wrap="square" rtlCol="0">
            <a:spAutoFit/>
          </a:bodyPr>
          <a:lstStyle/>
          <a:p>
            <a:r>
              <a:rPr lang="en-US" dirty="0" smtClean="0">
                <a:solidFill>
                  <a:schemeClr val="accent4"/>
                </a:solidFill>
              </a:rPr>
              <a:t>Extreme</a:t>
            </a:r>
            <a:endParaRPr lang="en-US" dirty="0">
              <a:solidFill>
                <a:schemeClr val="accent4"/>
              </a:solidFill>
            </a:endParaRPr>
          </a:p>
        </p:txBody>
      </p:sp>
      <p:sp>
        <p:nvSpPr>
          <p:cNvPr id="10" name="TextBox 9"/>
          <p:cNvSpPr txBox="1"/>
          <p:nvPr/>
        </p:nvSpPr>
        <p:spPr>
          <a:xfrm>
            <a:off x="3762555" y="3050875"/>
            <a:ext cx="838200" cy="369332"/>
          </a:xfrm>
          <a:prstGeom prst="rect">
            <a:avLst/>
          </a:prstGeom>
          <a:noFill/>
        </p:spPr>
        <p:txBody>
          <a:bodyPr wrap="square" rtlCol="0">
            <a:spAutoFit/>
          </a:bodyPr>
          <a:lstStyle/>
          <a:p>
            <a:pPr algn="r"/>
            <a:r>
              <a:rPr lang="en-US" dirty="0" smtClean="0">
                <a:solidFill>
                  <a:schemeClr val="accent2">
                    <a:lumMod val="75000"/>
                  </a:schemeClr>
                </a:solidFill>
              </a:rPr>
              <a:t>RMS</a:t>
            </a:r>
            <a:endParaRPr lang="en-US" dirty="0">
              <a:solidFill>
                <a:schemeClr val="accent2">
                  <a:lumMod val="75000"/>
                </a:schemeClr>
              </a:solidFill>
            </a:endParaRPr>
          </a:p>
        </p:txBody>
      </p:sp>
      <p:sp>
        <p:nvSpPr>
          <p:cNvPr id="12" name="TextBox 1"/>
          <p:cNvSpPr txBox="1"/>
          <p:nvPr/>
        </p:nvSpPr>
        <p:spPr>
          <a:xfrm>
            <a:off x="5280804" y="3841630"/>
            <a:ext cx="2133600" cy="4633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accent6">
                    <a:lumMod val="50000"/>
                  </a:schemeClr>
                </a:solidFill>
              </a:rPr>
              <a:t>Average-Absolute</a:t>
            </a:r>
            <a:endParaRPr lang="en-US" sz="1800" dirty="0">
              <a:solidFill>
                <a:schemeClr val="accent6">
                  <a:lumMod val="50000"/>
                </a:schemeClr>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369947742"/>
              </p:ext>
            </p:extLst>
          </p:nvPr>
        </p:nvGraphicFramePr>
        <p:xfrm>
          <a:off x="457200" y="762000"/>
          <a:ext cx="8229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rot="19721321" flipH="1">
            <a:off x="2388004" y="3608518"/>
            <a:ext cx="1643781" cy="525276"/>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a:solidFill>
                  <a:schemeClr val="tx1"/>
                </a:solidFill>
              </a:rPr>
              <a:t>convergence</a:t>
            </a:r>
            <a:endParaRPr lang="en-US" dirty="0">
              <a:solidFill>
                <a:schemeClr val="tx1"/>
              </a:solidFill>
            </a:endParaRPr>
          </a:p>
        </p:txBody>
      </p:sp>
    </p:spTree>
    <p:extLst>
      <p:ext uri="{BB962C8B-B14F-4D97-AF65-F5344CB8AC3E}">
        <p14:creationId xmlns:p14="http://schemas.microsoft.com/office/powerpoint/2010/main" val="1481513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100" dirty="0"/>
              <a:t>Skim </a:t>
            </a:r>
            <a:r>
              <a:rPr lang="en-US" sz="3100" dirty="0" smtClean="0"/>
              <a:t>Error </a:t>
            </a:r>
            <a:r>
              <a:rPr lang="en-US" sz="3100" dirty="0"/>
              <a:t>v. Relative </a:t>
            </a:r>
            <a:r>
              <a:rPr lang="en-US" sz="3100" dirty="0" smtClean="0"/>
              <a:t>Gap: </a:t>
            </a:r>
            <a:r>
              <a:rPr lang="en-US" sz="3100" dirty="0" err="1" smtClean="0"/>
              <a:t>TransCAD</a:t>
            </a:r>
            <a:r>
              <a:rPr lang="en-US" sz="3100" dirty="0" smtClean="0"/>
              <a:t> (Carson City)</a:t>
            </a:r>
            <a:endParaRPr lang="en-US" dirty="0"/>
          </a:p>
        </p:txBody>
      </p:sp>
      <p:sp>
        <p:nvSpPr>
          <p:cNvPr id="9" name="TextBox 8"/>
          <p:cNvSpPr txBox="1"/>
          <p:nvPr/>
        </p:nvSpPr>
        <p:spPr>
          <a:xfrm>
            <a:off x="3719423" y="1719864"/>
            <a:ext cx="1143000" cy="369332"/>
          </a:xfrm>
          <a:prstGeom prst="rect">
            <a:avLst/>
          </a:prstGeom>
          <a:noFill/>
        </p:spPr>
        <p:txBody>
          <a:bodyPr wrap="square" rtlCol="0">
            <a:spAutoFit/>
          </a:bodyPr>
          <a:lstStyle/>
          <a:p>
            <a:r>
              <a:rPr lang="en-US" dirty="0" smtClean="0">
                <a:solidFill>
                  <a:schemeClr val="accent4"/>
                </a:solidFill>
              </a:rPr>
              <a:t>Extreme</a:t>
            </a:r>
            <a:endParaRPr lang="en-US" dirty="0">
              <a:solidFill>
                <a:schemeClr val="accent4"/>
              </a:solidFill>
            </a:endParaRPr>
          </a:p>
        </p:txBody>
      </p:sp>
      <p:sp>
        <p:nvSpPr>
          <p:cNvPr id="10" name="TextBox 9"/>
          <p:cNvSpPr txBox="1"/>
          <p:nvPr/>
        </p:nvSpPr>
        <p:spPr>
          <a:xfrm>
            <a:off x="3762555" y="3050875"/>
            <a:ext cx="838200" cy="369332"/>
          </a:xfrm>
          <a:prstGeom prst="rect">
            <a:avLst/>
          </a:prstGeom>
          <a:noFill/>
        </p:spPr>
        <p:txBody>
          <a:bodyPr wrap="square" rtlCol="0">
            <a:spAutoFit/>
          </a:bodyPr>
          <a:lstStyle/>
          <a:p>
            <a:pPr algn="r"/>
            <a:r>
              <a:rPr lang="en-US" dirty="0" smtClean="0">
                <a:solidFill>
                  <a:schemeClr val="accent2">
                    <a:lumMod val="75000"/>
                  </a:schemeClr>
                </a:solidFill>
              </a:rPr>
              <a:t>RMS</a:t>
            </a:r>
            <a:endParaRPr lang="en-US" dirty="0">
              <a:solidFill>
                <a:schemeClr val="accent2">
                  <a:lumMod val="75000"/>
                </a:schemeClr>
              </a:solidFill>
            </a:endParaRPr>
          </a:p>
        </p:txBody>
      </p:sp>
      <p:sp>
        <p:nvSpPr>
          <p:cNvPr id="12" name="TextBox 1"/>
          <p:cNvSpPr txBox="1"/>
          <p:nvPr/>
        </p:nvSpPr>
        <p:spPr>
          <a:xfrm>
            <a:off x="5280804" y="3841630"/>
            <a:ext cx="2133600" cy="4633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accent6">
                    <a:lumMod val="50000"/>
                  </a:schemeClr>
                </a:solidFill>
              </a:rPr>
              <a:t>Average-Absolute</a:t>
            </a:r>
            <a:endParaRPr lang="en-US" sz="1800" dirty="0">
              <a:solidFill>
                <a:schemeClr val="accent6">
                  <a:lumMod val="50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64943070"/>
              </p:ext>
            </p:extLst>
          </p:nvPr>
        </p:nvGraphicFramePr>
        <p:xfrm>
          <a:off x="457200" y="762000"/>
          <a:ext cx="8229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rot="19721321" flipH="1">
            <a:off x="2388004" y="3608518"/>
            <a:ext cx="1643781" cy="525276"/>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a:solidFill>
                  <a:schemeClr val="tx1"/>
                </a:solidFill>
              </a:rPr>
              <a:t>convergence</a:t>
            </a:r>
            <a:endParaRPr lang="en-US" dirty="0">
              <a:solidFill>
                <a:schemeClr val="tx1"/>
              </a:solidFill>
            </a:endParaRPr>
          </a:p>
        </p:txBody>
      </p:sp>
    </p:spTree>
    <p:extLst>
      <p:ext uri="{BB962C8B-B14F-4D97-AF65-F5344CB8AC3E}">
        <p14:creationId xmlns:p14="http://schemas.microsoft.com/office/powerpoint/2010/main" val="2355588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smtClean="0"/>
              <a:t>Convergence Progress of a Trip-Based Model – AM Average Skim Change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2806263"/>
              </p:ext>
            </p:extLst>
          </p:nvPr>
        </p:nvGraphicFramePr>
        <p:xfrm>
          <a:off x="457200" y="1295400"/>
          <a:ext cx="8229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743200" y="3124200"/>
            <a:ext cx="6400800" cy="304800"/>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43200" y="3771900"/>
            <a:ext cx="6400800" cy="190500"/>
          </a:xfrm>
          <a:prstGeom prst="rect">
            <a:avLst/>
          </a:prstGeom>
          <a:solidFill>
            <a:schemeClr val="tx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43200" y="4038600"/>
            <a:ext cx="6400800" cy="304800"/>
          </a:xfrm>
          <a:prstGeom prst="rect">
            <a:avLst/>
          </a:prstGeom>
          <a:solidFill>
            <a:srgbClr val="0070C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33136" y="4495800"/>
            <a:ext cx="6400800" cy="152400"/>
          </a:xfrm>
          <a:prstGeom prst="rect">
            <a:avLst/>
          </a:prstGeom>
          <a:solidFill>
            <a:srgbClr val="213469">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43200" y="4648200"/>
            <a:ext cx="6400800" cy="228600"/>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3429000"/>
            <a:ext cx="6400800" cy="342900"/>
          </a:xfrm>
          <a:prstGeom prst="rect">
            <a:avLst/>
          </a:prstGeom>
          <a:solidFill>
            <a:schemeClr val="accent3">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002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955349407"/>
              </p:ext>
            </p:extLst>
          </p:nvPr>
        </p:nvGraphicFramePr>
        <p:xfrm>
          <a:off x="457200" y="1295400"/>
          <a:ext cx="8229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8229600" cy="1020762"/>
          </a:xfrm>
        </p:spPr>
        <p:txBody>
          <a:bodyPr>
            <a:noAutofit/>
          </a:bodyPr>
          <a:lstStyle/>
          <a:p>
            <a:r>
              <a:rPr lang="en-US" sz="3600" dirty="0"/>
              <a:t>Skim </a:t>
            </a:r>
            <a:r>
              <a:rPr lang="en-US" sz="3600" dirty="0" smtClean="0"/>
              <a:t>Error, AM changes </a:t>
            </a:r>
            <a:r>
              <a:rPr lang="en-US" sz="3600" dirty="0"/>
              <a:t>v. Relative </a:t>
            </a:r>
            <a:r>
              <a:rPr lang="en-US" sz="3600" dirty="0" smtClean="0"/>
              <a:t>Gap</a:t>
            </a:r>
            <a:endParaRPr lang="en-US" sz="4400" dirty="0"/>
          </a:p>
        </p:txBody>
      </p:sp>
      <p:sp>
        <p:nvSpPr>
          <p:cNvPr id="9" name="TextBox 8"/>
          <p:cNvSpPr txBox="1"/>
          <p:nvPr/>
        </p:nvSpPr>
        <p:spPr>
          <a:xfrm>
            <a:off x="3148642" y="1905000"/>
            <a:ext cx="1143000" cy="369332"/>
          </a:xfrm>
          <a:prstGeom prst="rect">
            <a:avLst/>
          </a:prstGeom>
          <a:noFill/>
        </p:spPr>
        <p:txBody>
          <a:bodyPr wrap="square" rtlCol="0">
            <a:spAutoFit/>
          </a:bodyPr>
          <a:lstStyle/>
          <a:p>
            <a:r>
              <a:rPr lang="en-US" dirty="0" smtClean="0">
                <a:solidFill>
                  <a:schemeClr val="accent1">
                    <a:lumMod val="40000"/>
                    <a:lumOff val="60000"/>
                  </a:schemeClr>
                </a:solidFill>
              </a:rPr>
              <a:t>Extreme</a:t>
            </a:r>
            <a:endParaRPr lang="en-US" dirty="0">
              <a:solidFill>
                <a:schemeClr val="accent1">
                  <a:lumMod val="40000"/>
                  <a:lumOff val="60000"/>
                </a:schemeClr>
              </a:solidFill>
            </a:endParaRPr>
          </a:p>
        </p:txBody>
      </p:sp>
      <p:sp>
        <p:nvSpPr>
          <p:cNvPr id="10" name="TextBox 9"/>
          <p:cNvSpPr txBox="1"/>
          <p:nvPr/>
        </p:nvSpPr>
        <p:spPr>
          <a:xfrm>
            <a:off x="5022012" y="2514600"/>
            <a:ext cx="838200" cy="369332"/>
          </a:xfrm>
          <a:prstGeom prst="rect">
            <a:avLst/>
          </a:prstGeom>
          <a:noFill/>
        </p:spPr>
        <p:txBody>
          <a:bodyPr wrap="square" rtlCol="0">
            <a:spAutoFit/>
          </a:bodyPr>
          <a:lstStyle/>
          <a:p>
            <a:pPr algn="r"/>
            <a:r>
              <a:rPr lang="en-US" dirty="0" smtClean="0">
                <a:solidFill>
                  <a:schemeClr val="tx2">
                    <a:lumMod val="20000"/>
                    <a:lumOff val="80000"/>
                  </a:schemeClr>
                </a:solidFill>
              </a:rPr>
              <a:t>RMS</a:t>
            </a:r>
            <a:endParaRPr lang="en-US" dirty="0">
              <a:solidFill>
                <a:schemeClr val="tx2">
                  <a:lumMod val="20000"/>
                  <a:lumOff val="80000"/>
                </a:schemeClr>
              </a:solidFill>
            </a:endParaRPr>
          </a:p>
        </p:txBody>
      </p:sp>
      <p:sp>
        <p:nvSpPr>
          <p:cNvPr id="12" name="TextBox 1"/>
          <p:cNvSpPr txBox="1"/>
          <p:nvPr/>
        </p:nvSpPr>
        <p:spPr>
          <a:xfrm>
            <a:off x="5280804" y="3841630"/>
            <a:ext cx="2133600" cy="4633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accent6">
                    <a:lumMod val="50000"/>
                  </a:schemeClr>
                </a:solidFill>
              </a:rPr>
              <a:t>Average-Absolute</a:t>
            </a:r>
            <a:endParaRPr lang="en-US" sz="1800" dirty="0">
              <a:solidFill>
                <a:schemeClr val="accent6">
                  <a:lumMod val="50000"/>
                </a:schemeClr>
              </a:solidFill>
            </a:endParaRPr>
          </a:p>
        </p:txBody>
      </p:sp>
      <p:sp>
        <p:nvSpPr>
          <p:cNvPr id="20" name="Rectangle 19"/>
          <p:cNvSpPr/>
          <p:nvPr/>
        </p:nvSpPr>
        <p:spPr>
          <a:xfrm>
            <a:off x="0" y="3124200"/>
            <a:ext cx="6563264" cy="304800"/>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3771900"/>
            <a:ext cx="6563264" cy="190500"/>
          </a:xfrm>
          <a:prstGeom prst="rect">
            <a:avLst/>
          </a:prstGeom>
          <a:solidFill>
            <a:schemeClr val="tx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4038600"/>
            <a:ext cx="6563264" cy="304800"/>
          </a:xfrm>
          <a:prstGeom prst="rect">
            <a:avLst/>
          </a:prstGeom>
          <a:solidFill>
            <a:srgbClr val="0070C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064" y="4495800"/>
            <a:ext cx="6563264" cy="152400"/>
          </a:xfrm>
          <a:prstGeom prst="rect">
            <a:avLst/>
          </a:prstGeom>
          <a:solidFill>
            <a:srgbClr val="213469">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4648200"/>
            <a:ext cx="6563264" cy="228600"/>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0" y="3429000"/>
            <a:ext cx="6563264" cy="342900"/>
          </a:xfrm>
          <a:prstGeom prst="rect">
            <a:avLst/>
          </a:prstGeom>
          <a:solidFill>
            <a:schemeClr val="accent3">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172200" y="3124200"/>
            <a:ext cx="381000" cy="381000"/>
          </a:xfrm>
          <a:prstGeom prst="ellipse">
            <a:avLst/>
          </a:prstGeom>
          <a:solidFill>
            <a:schemeClr val="accent1">
              <a:alpha val="0"/>
            </a:scheme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2012" y="3383545"/>
            <a:ext cx="381000" cy="381000"/>
          </a:xfrm>
          <a:prstGeom prst="ellipse">
            <a:avLst/>
          </a:prstGeom>
          <a:solidFill>
            <a:schemeClr val="accent3">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229100" y="3651130"/>
            <a:ext cx="381000" cy="381000"/>
          </a:xfrm>
          <a:prstGeom prst="ellipse">
            <a:avLst/>
          </a:prstGeom>
          <a:solidFill>
            <a:schemeClr val="tx2">
              <a:alpha val="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339142" y="3999422"/>
            <a:ext cx="381000" cy="381000"/>
          </a:xfrm>
          <a:prstGeom prst="ellipse">
            <a:avLst/>
          </a:prstGeom>
          <a:solidFill>
            <a:schemeClr val="tx2">
              <a:alpha val="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743200" y="4457700"/>
            <a:ext cx="381000" cy="381000"/>
          </a:xfrm>
          <a:prstGeom prst="ellipse">
            <a:avLst/>
          </a:prstGeom>
          <a:solidFill>
            <a:schemeClr val="tx2">
              <a:alpha val="0"/>
            </a:schemeClr>
          </a:soli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133600" y="4572000"/>
            <a:ext cx="381000" cy="381000"/>
          </a:xfrm>
          <a:prstGeom prst="ellipse">
            <a:avLst/>
          </a:prstGeom>
          <a:solidFill>
            <a:schemeClr val="tx2">
              <a:alpha val="0"/>
            </a:schemeClr>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771520"/>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Sources, Assistance</a:t>
            </a:r>
            <a:endParaRPr lang="en-US" dirty="0"/>
          </a:p>
        </p:txBody>
      </p:sp>
      <p:sp>
        <p:nvSpPr>
          <p:cNvPr id="3" name="Content Placeholder 2"/>
          <p:cNvSpPr>
            <a:spLocks noGrp="1"/>
          </p:cNvSpPr>
          <p:nvPr>
            <p:ph idx="1"/>
          </p:nvPr>
        </p:nvSpPr>
        <p:spPr/>
        <p:txBody>
          <a:bodyPr/>
          <a:lstStyle/>
          <a:p>
            <a:r>
              <a:rPr lang="en-US" dirty="0">
                <a:solidFill>
                  <a:schemeClr val="tx1">
                    <a:lumMod val="90000"/>
                    <a:lumOff val="10000"/>
                  </a:schemeClr>
                </a:solidFill>
              </a:rPr>
              <a:t>Sacramento Area Council of Governments</a:t>
            </a:r>
          </a:p>
          <a:p>
            <a:r>
              <a:rPr lang="en-US" dirty="0">
                <a:solidFill>
                  <a:schemeClr val="tx1">
                    <a:lumMod val="90000"/>
                    <a:lumOff val="10000"/>
                  </a:schemeClr>
                </a:solidFill>
              </a:rPr>
              <a:t>Puget Sound Regional Council</a:t>
            </a:r>
          </a:p>
          <a:p>
            <a:r>
              <a:rPr lang="en-US" dirty="0">
                <a:solidFill>
                  <a:schemeClr val="tx1">
                    <a:lumMod val="90000"/>
                    <a:lumOff val="10000"/>
                  </a:schemeClr>
                </a:solidFill>
              </a:rPr>
              <a:t>John Bowman, Mark Bradley, RSG</a:t>
            </a:r>
          </a:p>
          <a:p>
            <a:r>
              <a:rPr lang="en-US" dirty="0">
                <a:solidFill>
                  <a:schemeClr val="tx1">
                    <a:lumMod val="90000"/>
                    <a:lumOff val="10000"/>
                  </a:schemeClr>
                </a:solidFill>
              </a:rPr>
              <a:t>Carson Area Metropolitan Planning </a:t>
            </a:r>
            <a:r>
              <a:rPr lang="en-US" dirty="0" smtClean="0">
                <a:solidFill>
                  <a:schemeClr val="tx1">
                    <a:lumMod val="90000"/>
                    <a:lumOff val="10000"/>
                  </a:schemeClr>
                </a:solidFill>
              </a:rPr>
              <a:t>Organization</a:t>
            </a:r>
            <a:endParaRPr lang="en-US" dirty="0">
              <a:solidFill>
                <a:schemeClr val="tx1">
                  <a:lumMod val="90000"/>
                  <a:lumOff val="10000"/>
                </a:schemeClr>
              </a:solidFill>
            </a:endParaRPr>
          </a:p>
          <a:p>
            <a:r>
              <a:rPr lang="en-US" dirty="0">
                <a:solidFill>
                  <a:schemeClr val="tx1">
                    <a:lumMod val="90000"/>
                    <a:lumOff val="10000"/>
                  </a:schemeClr>
                </a:solidFill>
              </a:rPr>
              <a:t>Spokane Regional Transportation </a:t>
            </a:r>
            <a:r>
              <a:rPr lang="en-US" dirty="0" smtClean="0">
                <a:solidFill>
                  <a:schemeClr val="tx1">
                    <a:lumMod val="90000"/>
                    <a:lumOff val="10000"/>
                  </a:schemeClr>
                </a:solidFill>
              </a:rPr>
              <a:t>Council</a:t>
            </a:r>
          </a:p>
          <a:p>
            <a:r>
              <a:rPr lang="en-US" dirty="0" err="1" smtClean="0">
                <a:solidFill>
                  <a:schemeClr val="tx1">
                    <a:lumMod val="90000"/>
                    <a:lumOff val="10000"/>
                  </a:schemeClr>
                </a:solidFill>
              </a:rPr>
              <a:t>Citilabs</a:t>
            </a:r>
            <a:endParaRPr lang="en-US" dirty="0" smtClean="0">
              <a:solidFill>
                <a:schemeClr val="tx1">
                  <a:lumMod val="90000"/>
                  <a:lumOff val="10000"/>
                </a:schemeClr>
              </a:solidFill>
            </a:endParaRPr>
          </a:p>
          <a:p>
            <a:r>
              <a:rPr lang="en-US" dirty="0" smtClean="0">
                <a:solidFill>
                  <a:schemeClr val="tx1">
                    <a:lumMod val="90000"/>
                    <a:lumOff val="10000"/>
                  </a:schemeClr>
                </a:solidFill>
              </a:rPr>
              <a:t>PTV America</a:t>
            </a:r>
          </a:p>
          <a:p>
            <a:r>
              <a:rPr lang="en-US" dirty="0" smtClean="0">
                <a:solidFill>
                  <a:schemeClr val="tx1">
                    <a:lumMod val="90000"/>
                    <a:lumOff val="10000"/>
                  </a:schemeClr>
                </a:solidFill>
              </a:rPr>
              <a:t>Caliper</a:t>
            </a:r>
          </a:p>
          <a:p>
            <a:r>
              <a:rPr lang="en-US" dirty="0" err="1" smtClean="0">
                <a:solidFill>
                  <a:schemeClr val="tx1">
                    <a:lumMod val="90000"/>
                    <a:lumOff val="10000"/>
                  </a:schemeClr>
                </a:solidFill>
              </a:rPr>
              <a:t>Inro</a:t>
            </a:r>
            <a:r>
              <a:rPr lang="en-US" dirty="0" smtClean="0">
                <a:solidFill>
                  <a:schemeClr val="tx1">
                    <a:lumMod val="90000"/>
                    <a:lumOff val="10000"/>
                  </a:schemeClr>
                </a:solidFill>
              </a:rPr>
              <a:t> Consultants</a:t>
            </a:r>
            <a:endParaRPr lang="en-US" dirty="0">
              <a:solidFill>
                <a:schemeClr val="tx1">
                  <a:lumMod val="90000"/>
                  <a:lumOff val="10000"/>
                </a:schemeClr>
              </a:solidFill>
            </a:endParaRPr>
          </a:p>
          <a:p>
            <a:endParaRPr lang="en-US" dirty="0"/>
          </a:p>
        </p:txBody>
      </p:sp>
    </p:spTree>
    <p:extLst>
      <p:ext uri="{BB962C8B-B14F-4D97-AF65-F5344CB8AC3E}">
        <p14:creationId xmlns:p14="http://schemas.microsoft.com/office/powerpoint/2010/main" val="3375863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smtClean="0"/>
              <a:t>Convergence Progress of a Trip-Based Model – </a:t>
            </a:r>
            <a:r>
              <a:rPr lang="en-US" i="1" dirty="0" smtClean="0"/>
              <a:t>Mid-Day</a:t>
            </a:r>
            <a:r>
              <a:rPr lang="en-US" dirty="0" smtClean="0"/>
              <a:t> Avg. Skim Change</a:t>
            </a:r>
            <a:endParaRPr lang="en-US" dirty="0"/>
          </a:p>
        </p:txBody>
      </p:sp>
      <p:sp>
        <p:nvSpPr>
          <p:cNvPr id="3" name="Rectangle 2"/>
          <p:cNvSpPr/>
          <p:nvPr/>
        </p:nvSpPr>
        <p:spPr>
          <a:xfrm>
            <a:off x="2743200" y="4648200"/>
            <a:ext cx="6400800" cy="196972"/>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38887" y="4114800"/>
            <a:ext cx="6400800" cy="190500"/>
          </a:xfrm>
          <a:prstGeom prst="rect">
            <a:avLst/>
          </a:prstGeom>
          <a:solidFill>
            <a:schemeClr val="tx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43200" y="4305300"/>
            <a:ext cx="6400800" cy="152400"/>
          </a:xfrm>
          <a:prstGeom prst="rect">
            <a:avLst/>
          </a:prstGeom>
          <a:solidFill>
            <a:srgbClr val="0070C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43200" y="4457700"/>
            <a:ext cx="6400800" cy="190500"/>
          </a:xfrm>
          <a:prstGeom prst="rect">
            <a:avLst/>
          </a:prstGeom>
          <a:solidFill>
            <a:srgbClr val="213469">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43200" y="4845172"/>
            <a:ext cx="6400800" cy="184028"/>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5029200"/>
            <a:ext cx="6400800" cy="228600"/>
          </a:xfrm>
          <a:prstGeom prst="rect">
            <a:avLst/>
          </a:prstGeom>
          <a:solidFill>
            <a:schemeClr val="accent3">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39862434"/>
              </p:ext>
            </p:extLst>
          </p:nvPr>
        </p:nvGraphicFramePr>
        <p:xfrm>
          <a:off x="457200" y="1295400"/>
          <a:ext cx="8229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7467600" y="2057400"/>
            <a:ext cx="1128623" cy="18288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05200" y="3352800"/>
            <a:ext cx="609600" cy="369332"/>
          </a:xfrm>
          <a:prstGeom prst="rect">
            <a:avLst/>
          </a:prstGeom>
          <a:noFill/>
        </p:spPr>
        <p:txBody>
          <a:bodyPr wrap="square" rtlCol="0">
            <a:spAutoFit/>
          </a:bodyPr>
          <a:lstStyle/>
          <a:p>
            <a:r>
              <a:rPr lang="en-US" dirty="0" smtClean="0">
                <a:solidFill>
                  <a:schemeClr val="bg1">
                    <a:lumMod val="50000"/>
                  </a:schemeClr>
                </a:solidFill>
              </a:rPr>
              <a:t>AM</a:t>
            </a:r>
            <a:endParaRPr lang="en-US" dirty="0">
              <a:solidFill>
                <a:schemeClr val="bg1">
                  <a:lumMod val="50000"/>
                </a:schemeClr>
              </a:solidFill>
            </a:endParaRPr>
          </a:p>
        </p:txBody>
      </p:sp>
      <p:sp>
        <p:nvSpPr>
          <p:cNvPr id="16" name="TextBox 15"/>
          <p:cNvSpPr txBox="1"/>
          <p:nvPr/>
        </p:nvSpPr>
        <p:spPr>
          <a:xfrm>
            <a:off x="3500887" y="5213228"/>
            <a:ext cx="1138687" cy="369332"/>
          </a:xfrm>
          <a:prstGeom prst="rect">
            <a:avLst/>
          </a:prstGeom>
          <a:noFill/>
        </p:spPr>
        <p:txBody>
          <a:bodyPr wrap="square" rtlCol="0">
            <a:spAutoFit/>
          </a:bodyPr>
          <a:lstStyle/>
          <a:p>
            <a:r>
              <a:rPr lang="en-US" b="1" dirty="0" smtClean="0"/>
              <a:t>Mid-Day</a:t>
            </a:r>
            <a:endParaRPr lang="en-US" b="1" dirty="0"/>
          </a:p>
        </p:txBody>
      </p:sp>
    </p:spTree>
    <p:extLst>
      <p:ext uri="{BB962C8B-B14F-4D97-AF65-F5344CB8AC3E}">
        <p14:creationId xmlns:p14="http://schemas.microsoft.com/office/powerpoint/2010/main" val="2476589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4648200"/>
            <a:ext cx="6858000" cy="196972"/>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5029200"/>
            <a:ext cx="6858000" cy="228600"/>
          </a:xfrm>
          <a:prstGeom prst="rect">
            <a:avLst/>
          </a:prstGeom>
          <a:solidFill>
            <a:schemeClr val="accent3">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51285753"/>
              </p:ext>
            </p:extLst>
          </p:nvPr>
        </p:nvGraphicFramePr>
        <p:xfrm>
          <a:off x="457200" y="1295400"/>
          <a:ext cx="8229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8229600" cy="1020762"/>
          </a:xfrm>
        </p:spPr>
        <p:txBody>
          <a:bodyPr>
            <a:noAutofit/>
          </a:bodyPr>
          <a:lstStyle/>
          <a:p>
            <a:r>
              <a:rPr lang="en-US" sz="3600" dirty="0"/>
              <a:t>Skim </a:t>
            </a:r>
            <a:r>
              <a:rPr lang="en-US" sz="3600" dirty="0" smtClean="0"/>
              <a:t>Error, MD changes </a:t>
            </a:r>
            <a:r>
              <a:rPr lang="en-US" sz="3600" dirty="0"/>
              <a:t>v. Relative </a:t>
            </a:r>
            <a:r>
              <a:rPr lang="en-US" sz="3600" dirty="0" smtClean="0"/>
              <a:t>Gap</a:t>
            </a:r>
            <a:endParaRPr lang="en-US" sz="4400" dirty="0"/>
          </a:p>
        </p:txBody>
      </p:sp>
      <p:sp>
        <p:nvSpPr>
          <p:cNvPr id="9" name="TextBox 8"/>
          <p:cNvSpPr txBox="1"/>
          <p:nvPr/>
        </p:nvSpPr>
        <p:spPr>
          <a:xfrm>
            <a:off x="3148642" y="1905000"/>
            <a:ext cx="1143000" cy="369332"/>
          </a:xfrm>
          <a:prstGeom prst="rect">
            <a:avLst/>
          </a:prstGeom>
          <a:noFill/>
        </p:spPr>
        <p:txBody>
          <a:bodyPr wrap="square" rtlCol="0">
            <a:spAutoFit/>
          </a:bodyPr>
          <a:lstStyle/>
          <a:p>
            <a:r>
              <a:rPr lang="en-US" dirty="0" smtClean="0">
                <a:solidFill>
                  <a:schemeClr val="accent1">
                    <a:lumMod val="40000"/>
                    <a:lumOff val="60000"/>
                  </a:schemeClr>
                </a:solidFill>
              </a:rPr>
              <a:t>Extreme</a:t>
            </a:r>
            <a:endParaRPr lang="en-US" dirty="0">
              <a:solidFill>
                <a:schemeClr val="accent1">
                  <a:lumMod val="40000"/>
                  <a:lumOff val="60000"/>
                </a:schemeClr>
              </a:solidFill>
            </a:endParaRPr>
          </a:p>
        </p:txBody>
      </p:sp>
      <p:sp>
        <p:nvSpPr>
          <p:cNvPr id="10" name="TextBox 9"/>
          <p:cNvSpPr txBox="1"/>
          <p:nvPr/>
        </p:nvSpPr>
        <p:spPr>
          <a:xfrm>
            <a:off x="5022012" y="2514600"/>
            <a:ext cx="838200" cy="369332"/>
          </a:xfrm>
          <a:prstGeom prst="rect">
            <a:avLst/>
          </a:prstGeom>
          <a:noFill/>
        </p:spPr>
        <p:txBody>
          <a:bodyPr wrap="square" rtlCol="0">
            <a:spAutoFit/>
          </a:bodyPr>
          <a:lstStyle/>
          <a:p>
            <a:pPr algn="r"/>
            <a:r>
              <a:rPr lang="en-US" dirty="0" smtClean="0">
                <a:solidFill>
                  <a:schemeClr val="tx2">
                    <a:lumMod val="20000"/>
                    <a:lumOff val="80000"/>
                  </a:schemeClr>
                </a:solidFill>
              </a:rPr>
              <a:t>RMS</a:t>
            </a:r>
            <a:endParaRPr lang="en-US" dirty="0">
              <a:solidFill>
                <a:schemeClr val="tx2">
                  <a:lumMod val="20000"/>
                  <a:lumOff val="80000"/>
                </a:schemeClr>
              </a:solidFill>
            </a:endParaRPr>
          </a:p>
        </p:txBody>
      </p:sp>
      <p:sp>
        <p:nvSpPr>
          <p:cNvPr id="12" name="TextBox 1"/>
          <p:cNvSpPr txBox="1"/>
          <p:nvPr/>
        </p:nvSpPr>
        <p:spPr>
          <a:xfrm>
            <a:off x="5669712" y="3505200"/>
            <a:ext cx="2133600" cy="4633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accent6">
                    <a:lumMod val="50000"/>
                  </a:schemeClr>
                </a:solidFill>
              </a:rPr>
              <a:t>Average-Absolute</a:t>
            </a:r>
            <a:endParaRPr lang="en-US" sz="1800" dirty="0">
              <a:solidFill>
                <a:schemeClr val="accent6">
                  <a:lumMod val="50000"/>
                </a:schemeClr>
              </a:solidFill>
            </a:endParaRPr>
          </a:p>
        </p:txBody>
      </p:sp>
      <p:sp>
        <p:nvSpPr>
          <p:cNvPr id="4" name="Oval 3"/>
          <p:cNvSpPr/>
          <p:nvPr/>
        </p:nvSpPr>
        <p:spPr>
          <a:xfrm>
            <a:off x="6477000" y="4598239"/>
            <a:ext cx="381000" cy="381000"/>
          </a:xfrm>
          <a:prstGeom prst="ellipse">
            <a:avLst/>
          </a:prstGeom>
          <a:solidFill>
            <a:schemeClr val="accent1">
              <a:alpha val="0"/>
            </a:scheme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669712" y="5029200"/>
            <a:ext cx="381000" cy="381000"/>
          </a:xfrm>
          <a:prstGeom prst="ellipse">
            <a:avLst/>
          </a:prstGeom>
          <a:solidFill>
            <a:schemeClr val="accent3">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29200" y="4114800"/>
            <a:ext cx="381000" cy="381000"/>
          </a:xfrm>
          <a:prstGeom prst="ellipse">
            <a:avLst/>
          </a:prstGeom>
          <a:solidFill>
            <a:schemeClr val="tx2">
              <a:alpha val="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26148" y="4225865"/>
            <a:ext cx="381000" cy="381000"/>
          </a:xfrm>
          <a:prstGeom prst="ellipse">
            <a:avLst/>
          </a:prstGeom>
          <a:solidFill>
            <a:schemeClr val="tx2">
              <a:alpha val="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10000" y="4343400"/>
            <a:ext cx="381000" cy="381000"/>
          </a:xfrm>
          <a:prstGeom prst="ellipse">
            <a:avLst/>
          </a:prstGeom>
          <a:solidFill>
            <a:schemeClr val="tx2">
              <a:alpha val="0"/>
            </a:schemeClr>
          </a:soli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339142" y="4662577"/>
            <a:ext cx="381000" cy="381000"/>
          </a:xfrm>
          <a:prstGeom prst="ellipse">
            <a:avLst/>
          </a:prstGeom>
          <a:solidFill>
            <a:schemeClr val="tx2">
              <a:alpha val="0"/>
            </a:schemeClr>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313" y="4114800"/>
            <a:ext cx="6858000" cy="190500"/>
          </a:xfrm>
          <a:prstGeom prst="rect">
            <a:avLst/>
          </a:prstGeom>
          <a:solidFill>
            <a:schemeClr val="tx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0" y="4305300"/>
            <a:ext cx="6858000" cy="152400"/>
          </a:xfrm>
          <a:prstGeom prst="rect">
            <a:avLst/>
          </a:prstGeom>
          <a:solidFill>
            <a:srgbClr val="0070C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4457700"/>
            <a:ext cx="6858000" cy="190500"/>
          </a:xfrm>
          <a:prstGeom prst="rect">
            <a:avLst/>
          </a:prstGeom>
          <a:solidFill>
            <a:srgbClr val="213469">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4845172"/>
            <a:ext cx="6858000" cy="184028"/>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661748"/>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838200"/>
          </a:xfrm>
        </p:spPr>
        <p:txBody>
          <a:bodyPr/>
          <a:lstStyle/>
          <a:p>
            <a:r>
              <a:rPr lang="en-US" dirty="0" smtClean="0"/>
              <a:t>Conclusions</a:t>
            </a:r>
            <a:endParaRPr lang="en-US" dirty="0"/>
          </a:p>
        </p:txBody>
      </p:sp>
      <p:sp>
        <p:nvSpPr>
          <p:cNvPr id="3" name="Content Placeholder 2"/>
          <p:cNvSpPr>
            <a:spLocks noGrp="1"/>
          </p:cNvSpPr>
          <p:nvPr>
            <p:ph idx="1"/>
          </p:nvPr>
        </p:nvSpPr>
        <p:spPr>
          <a:xfrm>
            <a:off x="228600" y="1295400"/>
            <a:ext cx="8763000" cy="5181600"/>
          </a:xfrm>
        </p:spPr>
        <p:txBody>
          <a:bodyPr>
            <a:noAutofit/>
          </a:bodyPr>
          <a:lstStyle/>
          <a:p>
            <a:r>
              <a:rPr lang="en-US" sz="2800" dirty="0" smtClean="0"/>
              <a:t>Relative Gap seems to imply relative skim errors.</a:t>
            </a:r>
          </a:p>
          <a:p>
            <a:r>
              <a:rPr lang="en-US" sz="2800" dirty="0" smtClean="0"/>
              <a:t>Successive skim differences can be misleading – less than skim error implied by RG – esp. in low congestion.</a:t>
            </a:r>
          </a:p>
          <a:p>
            <a:r>
              <a:rPr lang="en-US" sz="2800" dirty="0" smtClean="0"/>
              <a:t>Choose Relative Gaps to create small skim errors compared to skim changes.  </a:t>
            </a:r>
          </a:p>
          <a:p>
            <a:pPr lvl="1"/>
            <a:r>
              <a:rPr lang="en-US" sz="2400" dirty="0" smtClean="0"/>
              <a:t>Low RGs </a:t>
            </a:r>
            <a:r>
              <a:rPr lang="en-US" sz="2400" dirty="0" smtClean="0"/>
              <a:t>don’t </a:t>
            </a:r>
            <a:r>
              <a:rPr lang="en-US" sz="2400" dirty="0" smtClean="0"/>
              <a:t>seem to accelerate </a:t>
            </a:r>
            <a:r>
              <a:rPr lang="en-US" sz="2400" dirty="0" smtClean="0"/>
              <a:t>demand convergence</a:t>
            </a:r>
            <a:r>
              <a:rPr lang="en-US" sz="2400" dirty="0" smtClean="0"/>
              <a:t>, but high RGs limit it</a:t>
            </a:r>
            <a:r>
              <a:rPr lang="en-US" sz="2400" dirty="0" smtClean="0"/>
              <a:t>.</a:t>
            </a:r>
          </a:p>
          <a:p>
            <a:pPr lvl="1"/>
            <a:r>
              <a:rPr lang="en-US" sz="2400" dirty="0" smtClean="0"/>
              <a:t>Doing so should avoid the misleading-differences problem.</a:t>
            </a:r>
            <a:endParaRPr lang="en-US" sz="2400" dirty="0" smtClean="0"/>
          </a:p>
          <a:p>
            <a:r>
              <a:rPr lang="en-US" sz="2800" dirty="0" smtClean="0"/>
              <a:t>This is a small study of a few models.  Test your own!</a:t>
            </a:r>
          </a:p>
        </p:txBody>
      </p:sp>
    </p:spTree>
    <p:extLst>
      <p:ext uri="{BB962C8B-B14F-4D97-AF65-F5344CB8AC3E}">
        <p14:creationId xmlns:p14="http://schemas.microsoft.com/office/powerpoint/2010/main" val="2932981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Convergence Progress of draft Sacramento Activity-Based Model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5720695"/>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2670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John Gibb</a:t>
            </a:r>
          </a:p>
          <a:p>
            <a:pPr marL="0" indent="0">
              <a:buNone/>
            </a:pPr>
            <a:r>
              <a:rPr lang="en-US" sz="2800" dirty="0" smtClean="0"/>
              <a:t>jag </a:t>
            </a:r>
            <a:r>
              <a:rPr lang="en-US" sz="2800" i="1" dirty="0" smtClean="0"/>
              <a:t>(at)</a:t>
            </a:r>
            <a:r>
              <a:rPr lang="en-US" sz="2800" dirty="0" smtClean="0"/>
              <a:t> </a:t>
            </a:r>
            <a:r>
              <a:rPr lang="en-US" sz="2800" dirty="0" err="1" smtClean="0"/>
              <a:t>dksassociates</a:t>
            </a:r>
            <a:r>
              <a:rPr lang="en-US" sz="2800" dirty="0" smtClean="0"/>
              <a:t> </a:t>
            </a:r>
            <a:r>
              <a:rPr lang="en-US" sz="2800" i="1" dirty="0" smtClean="0"/>
              <a:t>(dot)</a:t>
            </a:r>
            <a:r>
              <a:rPr lang="en-US" sz="2800" dirty="0" smtClean="0"/>
              <a:t> com</a:t>
            </a:r>
            <a:endParaRPr lang="en-US" sz="28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524" y="5303170"/>
            <a:ext cx="1685676" cy="114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628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9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984738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spurious flow change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47800"/>
            <a:ext cx="8229600" cy="40357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7586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dirty="0"/>
              <a:t>Skim comparison statistics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664448822"/>
                  </p:ext>
                </p:extLst>
              </p:nvPr>
            </p:nvGraphicFramePr>
            <p:xfrm>
              <a:off x="457200" y="1295400"/>
              <a:ext cx="8229600" cy="4981713"/>
            </p:xfrm>
            <a:graphic>
              <a:graphicData uri="http://schemas.openxmlformats.org/drawingml/2006/table">
                <a:tbl>
                  <a:tblPr firstRow="1" bandRow="1">
                    <a:tableStyleId>{5940675A-B579-460E-94D1-54222C63F5DA}</a:tableStyleId>
                  </a:tblPr>
                  <a:tblGrid>
                    <a:gridCol w="2133600"/>
                    <a:gridCol w="2286000"/>
                    <a:gridCol w="3810000"/>
                  </a:tblGrid>
                  <a:tr h="1006027">
                    <a:tc rowSpan="2">
                      <a:txBody>
                        <a:bodyPr/>
                        <a:lstStyle/>
                        <a:p>
                          <a:r>
                            <a:rPr lang="en-US" b="1" dirty="0" smtClean="0">
                              <a:solidFill>
                                <a:srgbClr val="286898"/>
                              </a:solidFill>
                            </a:rPr>
                            <a:t>Relative</a:t>
                          </a:r>
                          <a:r>
                            <a:rPr lang="en-US" b="1" baseline="0" dirty="0" smtClean="0">
                              <a:solidFill>
                                <a:srgbClr val="286898"/>
                              </a:solidFill>
                            </a:rPr>
                            <a:t> Gap</a:t>
                          </a:r>
                        </a:p>
                        <a:p>
                          <a:pPr algn="ctr"/>
                          <a:r>
                            <a:rPr lang="en-US" baseline="0" dirty="0" smtClean="0"/>
                            <a:t>(links)</a:t>
                          </a:r>
                        </a:p>
                        <a:p>
                          <a:pPr algn="ctr"/>
                          <a:endParaRPr lang="en-US" baseline="0" dirty="0" smtClean="0"/>
                        </a:p>
                        <a:p>
                          <a:pPr algn="ctr"/>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skims)</a:t>
                          </a:r>
                          <a:endParaRPr lang="en-US" dirty="0"/>
                        </a:p>
                      </a:txBody>
                      <a:tcPr>
                        <a:lnL w="57150" cap="flat" cmpd="sng" algn="ctr">
                          <a:solidFill>
                            <a:schemeClr val="accent1"/>
                          </a:solidFill>
                          <a:prstDash val="solid"/>
                          <a:round/>
                          <a:headEnd type="none" w="med" len="med"/>
                          <a:tailEnd type="none" w="med" len="med"/>
                        </a:lnL>
                        <a:lnT w="57150" cap="flat" cmpd="sng" algn="ctr">
                          <a:solidFill>
                            <a:schemeClr val="accent1"/>
                          </a:solidFill>
                          <a:prstDash val="solid"/>
                          <a:round/>
                          <a:headEnd type="none" w="med" len="med"/>
                          <a:tailEnd type="none" w="med" len="med"/>
                        </a:lnT>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nary>
                                      <m:naryPr>
                                        <m:chr m:val="∑"/>
                                        <m:supHide m:val="on"/>
                                        <m:ctrlPr>
                                          <a:rPr lang="en-US" sz="2000" i="1">
                                            <a:latin typeface="Cambria Math"/>
                                          </a:rPr>
                                        </m:ctrlPr>
                                      </m:naryPr>
                                      <m:sub>
                                        <m:r>
                                          <m:rPr>
                                            <m:brk m:alnAt="7"/>
                                          </m:rPr>
                                          <a:rPr lang="en-US" sz="2000" i="1">
                                            <a:latin typeface="Cambria Math"/>
                                          </a:rPr>
                                          <m:t>𝑙</m:t>
                                        </m:r>
                                      </m:sub>
                                      <m:sup/>
                                      <m:e>
                                        <m:r>
                                          <a:rPr lang="en-US" sz="2000" b="0" i="1" smtClean="0">
                                            <a:latin typeface="Cambria Math"/>
                                          </a:rPr>
                                          <m:t>(</m:t>
                                        </m:r>
                                        <m:r>
                                          <a:rPr lang="en-US" sz="2000" i="1" smtClean="0">
                                            <a:latin typeface="Cambria Math"/>
                                          </a:rPr>
                                          <m:t>𝑐</m:t>
                                        </m:r>
                                        <m:r>
                                          <a:rPr lang="en-US" sz="2000" b="0" i="1" smtClean="0">
                                            <a:latin typeface="Cambria Math"/>
                                          </a:rPr>
                                          <m:t>𝑓</m:t>
                                        </m:r>
                                        <m:r>
                                          <a:rPr lang="en-US" sz="2000" b="0" i="1" smtClean="0">
                                            <a:latin typeface="Cambria Math"/>
                                          </a:rPr>
                                          <m:t>−</m:t>
                                        </m:r>
                                        <m:r>
                                          <a:rPr lang="en-US" sz="2000" b="0" i="1" smtClean="0">
                                            <a:latin typeface="Cambria Math"/>
                                          </a:rPr>
                                          <m:t>𝑐𝑦</m:t>
                                        </m:r>
                                        <m:r>
                                          <a:rPr lang="en-US" sz="2000" b="0" i="1" smtClean="0">
                                            <a:latin typeface="Cambria Math"/>
                                          </a:rPr>
                                          <m:t>)</m:t>
                                        </m:r>
                                      </m:e>
                                    </m:nary>
                                  </m:num>
                                  <m:den>
                                    <m:nary>
                                      <m:naryPr>
                                        <m:chr m:val="∑"/>
                                        <m:supHide m:val="on"/>
                                        <m:ctrlPr>
                                          <a:rPr lang="en-US" sz="2000" i="1">
                                            <a:latin typeface="Cambria Math"/>
                                          </a:rPr>
                                        </m:ctrlPr>
                                      </m:naryPr>
                                      <m:sub>
                                        <m:r>
                                          <m:rPr>
                                            <m:brk m:alnAt="7"/>
                                          </m:rPr>
                                          <a:rPr lang="en-US" sz="2000" i="1">
                                            <a:latin typeface="Cambria Math"/>
                                          </a:rPr>
                                          <m:t>𝑙</m:t>
                                        </m:r>
                                      </m:sub>
                                      <m:sup/>
                                      <m:e>
                                        <m:r>
                                          <a:rPr lang="en-US" sz="2000" i="1" smtClean="0">
                                            <a:latin typeface="Cambria Math"/>
                                          </a:rPr>
                                          <m:t>𝑐</m:t>
                                        </m:r>
                                        <m:r>
                                          <a:rPr lang="en-US" sz="2000" b="0" i="1" smtClean="0">
                                            <a:latin typeface="Cambria Math"/>
                                          </a:rPr>
                                          <m:t>𝑓</m:t>
                                        </m:r>
                                      </m:e>
                                    </m:nary>
                                  </m:den>
                                </m:f>
                              </m:oMath>
                            </m:oMathPara>
                          </a14:m>
                          <a:endParaRPr lang="en-US" dirty="0"/>
                        </a:p>
                      </a:txBody>
                      <a:tcPr anchor="ctr">
                        <a:lnR w="12700" cap="flat" cmpd="sng" algn="ctr">
                          <a:solidFill>
                            <a:schemeClr val="tx1"/>
                          </a:solidFill>
                          <a:prstDash val="solid"/>
                          <a:round/>
                          <a:headEnd type="none" w="med" len="med"/>
                          <a:tailEnd type="none" w="med" len="med"/>
                        </a:lnR>
                        <a:lnT w="57150" cap="flat" cmpd="sng" algn="ctr">
                          <a:solidFill>
                            <a:schemeClr val="accent1"/>
                          </a:solidFill>
                          <a:prstDash val="solid"/>
                          <a:round/>
                          <a:headEnd type="none" w="med" len="med"/>
                          <a:tailEnd type="none" w="med" len="med"/>
                        </a:lnT>
                      </a:tcPr>
                    </a:tc>
                    <a:tc>
                      <a:txBody>
                        <a:bodyPr/>
                        <a:lstStyle/>
                        <a:p>
                          <a14:m>
                            <m:oMath xmlns:m="http://schemas.openxmlformats.org/officeDocument/2006/math">
                              <m:r>
                                <a:rPr lang="en-US" sz="2000" i="1" smtClean="0">
                                  <a:latin typeface="Cambria Math"/>
                                </a:rPr>
                                <m:t>𝑐</m:t>
                              </m:r>
                            </m:oMath>
                          </a14:m>
                          <a:r>
                            <a:rPr lang="en-US" dirty="0" smtClean="0">
                              <a:latin typeface="Cambria" pitchFamily="18" charset="0"/>
                            </a:rPr>
                            <a:t> = </a:t>
                          </a:r>
                          <a:r>
                            <a:rPr lang="en-US" dirty="0" smtClean="0">
                              <a:latin typeface="+mn-lt"/>
                            </a:rPr>
                            <a:t>link cost</a:t>
                          </a:r>
                        </a:p>
                        <a:p>
                          <a14:m>
                            <m:oMath xmlns:m="http://schemas.openxmlformats.org/officeDocument/2006/math">
                              <m:r>
                                <a:rPr lang="en-US" sz="1800" b="0" i="1" smtClean="0">
                                  <a:latin typeface="Cambria Math"/>
                                </a:rPr>
                                <m:t>𝑓</m:t>
                              </m:r>
                            </m:oMath>
                          </a14:m>
                          <a:r>
                            <a:rPr lang="en-US" dirty="0" smtClean="0">
                              <a:latin typeface="Cambria" pitchFamily="18" charset="0"/>
                            </a:rPr>
                            <a:t> = </a:t>
                          </a:r>
                          <a:r>
                            <a:rPr lang="en-US" dirty="0" smtClean="0">
                              <a:latin typeface="+mn-lt"/>
                            </a:rPr>
                            <a:t>link flow</a:t>
                          </a:r>
                        </a:p>
                        <a:p>
                          <a14:m>
                            <m:oMath xmlns:m="http://schemas.openxmlformats.org/officeDocument/2006/math">
                              <m:r>
                                <a:rPr lang="en-US" sz="1800" b="0" i="1" smtClean="0">
                                  <a:latin typeface="Cambria Math"/>
                                </a:rPr>
                                <m:t>𝑦</m:t>
                              </m:r>
                            </m:oMath>
                          </a14:m>
                          <a:r>
                            <a:rPr lang="en-US" dirty="0" smtClean="0">
                              <a:latin typeface="Cambria" pitchFamily="18" charset="0"/>
                            </a:rPr>
                            <a:t> = </a:t>
                          </a:r>
                          <a:r>
                            <a:rPr lang="en-US" dirty="0" smtClean="0">
                              <a:latin typeface="+mn-lt"/>
                            </a:rPr>
                            <a:t>virtual shortest-path</a:t>
                          </a:r>
                          <a:r>
                            <a:rPr lang="en-US" baseline="0" dirty="0" smtClean="0">
                              <a:latin typeface="+mn-lt"/>
                            </a:rPr>
                            <a:t> flow</a:t>
                          </a:r>
                          <a:endParaRPr lang="en-US" dirty="0" smtClean="0">
                            <a:latin typeface="+mn-lt"/>
                          </a:endParaRPr>
                        </a:p>
                      </a:txBody>
                      <a:tcPr>
                        <a:lnL w="12700" cap="flat" cmpd="sng" algn="ctr">
                          <a:solidFill>
                            <a:schemeClr val="tx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00602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nary>
                                      <m:naryPr>
                                        <m:chr m:val="∑"/>
                                        <m:supHide m:val="on"/>
                                        <m:ctrlPr>
                                          <a:rPr lang="en-US" sz="2000" b="0" i="1" smtClean="0">
                                            <a:latin typeface="Cambria Math"/>
                                          </a:rPr>
                                        </m:ctrlPr>
                                      </m:naryPr>
                                      <m:sub>
                                        <m:r>
                                          <m:rPr>
                                            <m:brk m:alnAt="7"/>
                                          </m:rPr>
                                          <a:rPr lang="en-US" sz="2000" b="0" i="1" smtClean="0">
                                            <a:latin typeface="Cambria Math"/>
                                          </a:rPr>
                                          <m:t>𝑖</m:t>
                                        </m:r>
                                        <m:r>
                                          <a:rPr lang="en-US" sz="2000" b="0" i="1" smtClean="0">
                                            <a:latin typeface="Cambria Math"/>
                                          </a:rPr>
                                          <m:t>𝑗</m:t>
                                        </m:r>
                                      </m:sub>
                                      <m:sup/>
                                      <m:e>
                                        <m:r>
                                          <a:rPr lang="en-US" sz="2000" b="0" i="1" smtClean="0">
                                            <a:latin typeface="Cambria Math"/>
                                          </a:rPr>
                                          <m:t>(</m:t>
                                        </m:r>
                                        <m:r>
                                          <a:rPr lang="en-US" sz="2000" i="1">
                                            <a:latin typeface="Cambria Math"/>
                                          </a:rPr>
                                          <m:t>𝑞</m:t>
                                        </m:r>
                                        <m:sSub>
                                          <m:sSubPr>
                                            <m:ctrlPr>
                                              <a:rPr lang="en-US" sz="2000" i="1">
                                                <a:latin typeface="Cambria Math"/>
                                              </a:rPr>
                                            </m:ctrlPr>
                                          </m:sSubPr>
                                          <m:e>
                                            <m:r>
                                              <a:rPr lang="en-US" sz="2000" i="1">
                                                <a:latin typeface="Cambria Math"/>
                                              </a:rPr>
                                              <m:t>𝑡</m:t>
                                            </m:r>
                                          </m:e>
                                          <m:sub>
                                            <m:r>
                                              <a:rPr lang="en-US" sz="2000" b="0" i="1" smtClean="0">
                                                <a:latin typeface="Cambria Math"/>
                                              </a:rPr>
                                              <m:t>𝑢</m:t>
                                            </m:r>
                                          </m:sub>
                                        </m:sSub>
                                        <m:r>
                                          <a:rPr lang="en-US" sz="2000" i="1">
                                            <a:latin typeface="Cambria Math"/>
                                          </a:rPr>
                                          <m:t>−</m:t>
                                        </m:r>
                                        <m:r>
                                          <a:rPr lang="en-US" sz="2000" b="0" i="1" smtClean="0">
                                            <a:latin typeface="Cambria Math"/>
                                          </a:rPr>
                                          <m:t>𝑞</m:t>
                                        </m:r>
                                        <m:sSub>
                                          <m:sSubPr>
                                            <m:ctrlPr>
                                              <a:rPr lang="en-US" sz="2000" i="1">
                                                <a:latin typeface="Cambria Math"/>
                                              </a:rPr>
                                            </m:ctrlPr>
                                          </m:sSubPr>
                                          <m:e>
                                            <m:r>
                                              <a:rPr lang="en-US" sz="2000" i="1">
                                                <a:latin typeface="Cambria Math"/>
                                              </a:rPr>
                                              <m:t>𝑡</m:t>
                                            </m:r>
                                          </m:e>
                                          <m:sub>
                                            <m:r>
                                              <a:rPr lang="en-US" sz="2000" i="1">
                                                <a:latin typeface="Cambria Math"/>
                                              </a:rPr>
                                              <m:t>𝑠</m:t>
                                            </m:r>
                                          </m:sub>
                                        </m:sSub>
                                        <m:r>
                                          <a:rPr lang="en-US" sz="2000" b="0" i="1" smtClean="0">
                                            <a:latin typeface="Cambria Math"/>
                                          </a:rPr>
                                          <m:t>)</m:t>
                                        </m:r>
                                      </m:e>
                                    </m:nary>
                                  </m:num>
                                  <m:den>
                                    <m:nary>
                                      <m:naryPr>
                                        <m:chr m:val="∑"/>
                                        <m:supHide m:val="on"/>
                                        <m:ctrlPr>
                                          <a:rPr lang="en-US" sz="2000" i="1">
                                            <a:latin typeface="Cambria Math"/>
                                          </a:rPr>
                                        </m:ctrlPr>
                                      </m:naryPr>
                                      <m:sub>
                                        <m:r>
                                          <m:rPr>
                                            <m:brk m:alnAt="7"/>
                                          </m:rPr>
                                          <a:rPr lang="en-US" sz="2000" i="1">
                                            <a:latin typeface="Cambria Math"/>
                                          </a:rPr>
                                          <m:t>𝑖</m:t>
                                        </m:r>
                                        <m:r>
                                          <a:rPr lang="en-US" sz="2000" i="1">
                                            <a:latin typeface="Cambria Math"/>
                                          </a:rPr>
                                          <m:t>𝑗</m:t>
                                        </m:r>
                                      </m:sub>
                                      <m:sup/>
                                      <m:e>
                                        <m:r>
                                          <a:rPr lang="en-US" sz="2000" i="1">
                                            <a:latin typeface="Cambria Math"/>
                                          </a:rPr>
                                          <m:t>𝑞</m:t>
                                        </m:r>
                                        <m:sSub>
                                          <m:sSubPr>
                                            <m:ctrlPr>
                                              <a:rPr lang="en-US" sz="2000" i="1">
                                                <a:latin typeface="Cambria Math"/>
                                              </a:rPr>
                                            </m:ctrlPr>
                                          </m:sSubPr>
                                          <m:e>
                                            <m:r>
                                              <a:rPr lang="en-US" sz="2000" i="1">
                                                <a:latin typeface="Cambria Math"/>
                                              </a:rPr>
                                              <m:t>𝑡</m:t>
                                            </m:r>
                                          </m:e>
                                          <m:sub>
                                            <m:r>
                                              <a:rPr lang="en-US" sz="2000" b="0" i="1" smtClean="0">
                                                <a:latin typeface="Cambria Math"/>
                                              </a:rPr>
                                              <m:t>𝑢</m:t>
                                            </m:r>
                                          </m:sub>
                                        </m:sSub>
                                      </m:e>
                                    </m:nary>
                                  </m:den>
                                </m:f>
                              </m:oMath>
                            </m:oMathPara>
                          </a14:m>
                          <a:endParaRPr lang="en-US" sz="2000" dirty="0"/>
                        </a:p>
                      </a:txBody>
                      <a:tcPr anchor="ctr"/>
                    </a:tc>
                    <a:tc>
                      <a:txBody>
                        <a:bodyPr/>
                        <a:lstStyle/>
                        <a:p>
                          <a14:m>
                            <m:oMath xmlns:m="http://schemas.openxmlformats.org/officeDocument/2006/math">
                              <m:r>
                                <a:rPr lang="en-US" sz="1800" i="1" smtClean="0">
                                  <a:latin typeface="Cambria Math"/>
                                </a:rPr>
                                <m:t>𝑞</m:t>
                              </m:r>
                            </m:oMath>
                          </a14:m>
                          <a:r>
                            <a:rPr lang="en-US" dirty="0" smtClean="0">
                              <a:latin typeface="Cambria" pitchFamily="18" charset="0"/>
                            </a:rPr>
                            <a:t> = </a:t>
                          </a:r>
                          <a:r>
                            <a:rPr lang="en-US" dirty="0" smtClean="0">
                              <a:latin typeface="+mn-lt"/>
                            </a:rPr>
                            <a:t>demand (trip table)</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i="1" smtClean="0">
                                      <a:latin typeface="Cambria Math"/>
                                    </a:rPr>
                                  </m:ctrlPr>
                                </m:sSubPr>
                                <m:e>
                                  <m:r>
                                    <a:rPr lang="en-US" sz="2000" i="1">
                                      <a:latin typeface="Cambria Math"/>
                                    </a:rPr>
                                    <m:t>𝑡</m:t>
                                  </m:r>
                                </m:e>
                                <m:sub>
                                  <m:r>
                                    <a:rPr lang="en-US" sz="2000" b="0" i="1" smtClean="0">
                                      <a:latin typeface="Cambria Math"/>
                                    </a:rPr>
                                    <m:t>𝑢</m:t>
                                  </m:r>
                                </m:sub>
                              </m:sSub>
                            </m:oMath>
                          </a14:m>
                          <a:r>
                            <a:rPr lang="en-US" dirty="0" smtClean="0">
                              <a:latin typeface="Cambria" pitchFamily="18" charset="0"/>
                            </a:rPr>
                            <a:t> = </a:t>
                          </a:r>
                          <a:r>
                            <a:rPr lang="en-US" dirty="0" smtClean="0">
                              <a:latin typeface="+mn-lt"/>
                            </a:rPr>
                            <a:t>used-paths average travel time</a:t>
                          </a:r>
                        </a:p>
                        <a:p>
                          <a14:m>
                            <m:oMath xmlns:m="http://schemas.openxmlformats.org/officeDocument/2006/math">
                              <m:sSub>
                                <m:sSubPr>
                                  <m:ctrlPr>
                                    <a:rPr lang="en-US" sz="2000" i="1" smtClean="0">
                                      <a:latin typeface="Cambria Math"/>
                                    </a:rPr>
                                  </m:ctrlPr>
                                </m:sSubPr>
                                <m:e>
                                  <m:r>
                                    <a:rPr lang="en-US" sz="2000" i="1">
                                      <a:latin typeface="Cambria Math"/>
                                    </a:rPr>
                                    <m:t>𝑡</m:t>
                                  </m:r>
                                </m:e>
                                <m:sub>
                                  <m:r>
                                    <a:rPr lang="en-US" sz="2000" i="1">
                                      <a:latin typeface="Cambria Math"/>
                                    </a:rPr>
                                    <m:t>𝑠</m:t>
                                  </m:r>
                                </m:sub>
                              </m:sSub>
                            </m:oMath>
                          </a14:m>
                          <a:r>
                            <a:rPr lang="en-US" dirty="0" smtClean="0">
                              <a:latin typeface="Cambria" pitchFamily="18" charset="0"/>
                            </a:rPr>
                            <a:t> = </a:t>
                          </a:r>
                          <a:r>
                            <a:rPr lang="en-US" dirty="0" smtClean="0">
                              <a:latin typeface="+mn-lt"/>
                            </a:rPr>
                            <a:t>shortest-path skim travel time</a:t>
                          </a:r>
                        </a:p>
                      </a:txBody>
                      <a:tcPr>
                        <a:lnR w="571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829738">
                    <a:tc>
                      <a:txBody>
                        <a:bodyPr/>
                        <a:lstStyle/>
                        <a:p>
                          <a:r>
                            <a:rPr lang="en-US" b="1" dirty="0" smtClean="0">
                              <a:solidFill>
                                <a:srgbClr val="286898"/>
                              </a:solidFill>
                            </a:rPr>
                            <a:t>Average</a:t>
                          </a:r>
                          <a:r>
                            <a:rPr lang="en-US" b="1" baseline="0" dirty="0" smtClean="0">
                              <a:solidFill>
                                <a:srgbClr val="286898"/>
                              </a:solidFill>
                            </a:rPr>
                            <a:t> Absolute</a:t>
                          </a:r>
                        </a:p>
                        <a:p>
                          <a:r>
                            <a:rPr lang="en-US" baseline="0" dirty="0" smtClean="0"/>
                            <a:t>(trip-weighted)</a:t>
                          </a:r>
                          <a:endParaRPr lang="en-US" dirty="0"/>
                        </a:p>
                      </a:txBody>
                      <a:tcPr>
                        <a:lnL w="5715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2000" i="1" dirty="0" smtClean="0">
                                        <a:latin typeface="Cambria Math"/>
                                      </a:rPr>
                                    </m:ctrlPr>
                                  </m:fPr>
                                  <m:num>
                                    <m:nary>
                                      <m:naryPr>
                                        <m:chr m:val="∑"/>
                                        <m:supHide m:val="on"/>
                                        <m:ctrlPr>
                                          <a:rPr lang="en-US" sz="2000" i="1" dirty="0" smtClean="0">
                                            <a:latin typeface="Cambria Math"/>
                                          </a:rPr>
                                        </m:ctrlPr>
                                      </m:naryPr>
                                      <m:sub>
                                        <m:r>
                                          <m:rPr>
                                            <m:brk m:alnAt="7"/>
                                          </m:rPr>
                                          <a:rPr lang="en-US" sz="2000" b="0" i="1" dirty="0" smtClean="0">
                                            <a:latin typeface="Cambria Math"/>
                                          </a:rPr>
                                          <m:t>𝑖</m:t>
                                        </m:r>
                                        <m:r>
                                          <a:rPr lang="en-US" sz="2000" b="0" i="1" dirty="0" smtClean="0">
                                            <a:latin typeface="Cambria Math"/>
                                          </a:rPr>
                                          <m:t>𝑗</m:t>
                                        </m:r>
                                      </m:sub>
                                      <m:sup/>
                                      <m:e>
                                        <m:r>
                                          <a:rPr lang="en-US" sz="2000" b="0" i="1" dirty="0" smtClean="0">
                                            <a:latin typeface="Cambria Math"/>
                                          </a:rPr>
                                          <m:t>𝑞</m:t>
                                        </m:r>
                                        <m:d>
                                          <m:dPr>
                                            <m:begChr m:val="|"/>
                                            <m:endChr m:val="|"/>
                                            <m:ctrlPr>
                                              <a:rPr lang="en-US" sz="2000" i="1" dirty="0">
                                                <a:latin typeface="Cambria Math"/>
                                              </a:rPr>
                                            </m:ctrlPr>
                                          </m:dPr>
                                          <m:e>
                                            <m:sSub>
                                              <m:sSubPr>
                                                <m:ctrlPr>
                                                  <a:rPr lang="en-US" sz="2000" i="1" dirty="0">
                                                    <a:latin typeface="Cambria Math"/>
                                                  </a:rPr>
                                                </m:ctrlPr>
                                              </m:sSubPr>
                                              <m:e>
                                                <m:sSub>
                                                  <m:sSubPr>
                                                    <m:ctrlPr>
                                                      <a:rPr lang="en-US" sz="2000" i="1" dirty="0" smtClean="0">
                                                        <a:latin typeface="Cambria Math"/>
                                                      </a:rPr>
                                                    </m:ctrlPr>
                                                  </m:sSubPr>
                                                  <m:e>
                                                    <m:r>
                                                      <a:rPr lang="en-US" sz="2000" b="0" i="1" dirty="0" smtClean="0">
                                                        <a:latin typeface="Cambria Math"/>
                                                      </a:rPr>
                                                      <m:t>𝑡</m:t>
                                                    </m:r>
                                                  </m:e>
                                                  <m:sub>
                                                    <m:r>
                                                      <a:rPr lang="en-US" sz="2000" b="0" i="1" dirty="0" smtClean="0">
                                                        <a:latin typeface="Cambria Math"/>
                                                      </a:rPr>
                                                      <m:t>𝑠</m:t>
                                                    </m:r>
                                                  </m:sub>
                                                </m:sSub>
                                                <m:r>
                                                  <a:rPr lang="en-US" sz="2000" b="0" i="1" dirty="0" smtClean="0">
                                                    <a:latin typeface="Cambria Math"/>
                                                  </a:rPr>
                                                  <m:t>−</m:t>
                                                </m:r>
                                                <m:r>
                                                  <a:rPr lang="en-US" sz="2000" i="1" dirty="0">
                                                    <a:latin typeface="Cambria Math"/>
                                                  </a:rPr>
                                                  <m:t>𝑡</m:t>
                                                </m:r>
                                              </m:e>
                                              <m:sub>
                                                <m:r>
                                                  <a:rPr lang="en-US" sz="2000" i="1" dirty="0">
                                                    <a:latin typeface="Cambria Math"/>
                                                  </a:rPr>
                                                  <m:t>𝑒</m:t>
                                                </m:r>
                                              </m:sub>
                                            </m:sSub>
                                          </m:e>
                                        </m:d>
                                      </m:e>
                                    </m:nary>
                                  </m:num>
                                  <m:den>
                                    <m:nary>
                                      <m:naryPr>
                                        <m:chr m:val="∑"/>
                                        <m:supHide m:val="on"/>
                                        <m:ctrlPr>
                                          <a:rPr lang="en-US" sz="2000" i="1" dirty="0" smtClean="0">
                                            <a:latin typeface="Cambria Math"/>
                                          </a:rPr>
                                        </m:ctrlPr>
                                      </m:naryPr>
                                      <m:sub>
                                        <m:r>
                                          <m:rPr>
                                            <m:brk m:alnAt="7"/>
                                          </m:rPr>
                                          <a:rPr lang="en-US" sz="2000" b="0" i="1" dirty="0" smtClean="0">
                                            <a:latin typeface="Cambria Math"/>
                                          </a:rPr>
                                          <m:t>𝑖</m:t>
                                        </m:r>
                                        <m:r>
                                          <a:rPr lang="en-US" sz="2000" b="0" i="1" dirty="0" smtClean="0">
                                            <a:latin typeface="Cambria Math"/>
                                          </a:rPr>
                                          <m:t>𝑗</m:t>
                                        </m:r>
                                      </m:sub>
                                      <m:sup/>
                                      <m:e>
                                        <m:r>
                                          <a:rPr lang="en-US" sz="2000" b="0" i="1" dirty="0" smtClean="0">
                                            <a:latin typeface="Cambria Math"/>
                                          </a:rPr>
                                          <m:t>𝑞</m:t>
                                        </m:r>
                                        <m:sSub>
                                          <m:sSubPr>
                                            <m:ctrlPr>
                                              <a:rPr lang="en-US" sz="2000" b="0" i="1" dirty="0" smtClean="0">
                                                <a:latin typeface="Cambria Math"/>
                                              </a:rPr>
                                            </m:ctrlPr>
                                          </m:sSubPr>
                                          <m:e>
                                            <m:r>
                                              <a:rPr lang="en-US" sz="2000" b="0" i="1" dirty="0" smtClean="0">
                                                <a:latin typeface="Cambria Math"/>
                                              </a:rPr>
                                              <m:t>𝑡</m:t>
                                            </m:r>
                                          </m:e>
                                          <m:sub>
                                            <m:r>
                                              <a:rPr lang="en-US" sz="2000" b="0" i="1" dirty="0" smtClean="0">
                                                <a:latin typeface="Cambria Math"/>
                                              </a:rPr>
                                              <m:t>𝑒</m:t>
                                            </m:r>
                                          </m:sub>
                                        </m:sSub>
                                      </m:e>
                                    </m:nary>
                                  </m:den>
                                </m:f>
                              </m:oMath>
                            </m:oMathPara>
                          </a14:m>
                          <a:endParaRPr lang="en-US" dirty="0"/>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dirty="0" smtClean="0">
                                      <a:latin typeface="Cambria Math"/>
                                    </a:rPr>
                                  </m:ctrlPr>
                                </m:sSubPr>
                                <m:e>
                                  <m:r>
                                    <a:rPr lang="en-US" sz="2000" b="0" i="1" dirty="0" smtClean="0">
                                      <a:latin typeface="Cambria Math"/>
                                    </a:rPr>
                                    <m:t>𝑡</m:t>
                                  </m:r>
                                </m:e>
                                <m:sub>
                                  <m:r>
                                    <a:rPr lang="en-US" sz="2000" b="0" i="1" dirty="0" smtClean="0">
                                      <a:latin typeface="Cambria Math"/>
                                    </a:rPr>
                                    <m:t>𝑒</m:t>
                                  </m:r>
                                </m:sub>
                              </m:sSub>
                            </m:oMath>
                          </a14:m>
                          <a:r>
                            <a:rPr lang="en-US" dirty="0" smtClean="0">
                              <a:latin typeface="Cambria" pitchFamily="18" charset="0"/>
                            </a:rPr>
                            <a:t> = </a:t>
                          </a:r>
                          <a:r>
                            <a:rPr lang="en-US" dirty="0" smtClean="0">
                              <a:latin typeface="+mn-lt"/>
                            </a:rPr>
                            <a:t>equilibrium travel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mbria" pitchFamily="18" charset="0"/>
                          </a:endParaRPr>
                        </a:p>
                      </a:txBody>
                      <a:tcPr>
                        <a:lnR w="57150" cap="flat" cmpd="sng" algn="ctr">
                          <a:solidFill>
                            <a:schemeClr val="accent1"/>
                          </a:solidFill>
                          <a:prstDash val="solid"/>
                          <a:round/>
                          <a:headEnd type="none" w="med" len="med"/>
                          <a:tailEnd type="none" w="med" len="med"/>
                        </a:lnR>
                        <a:lnB w="57150" cap="flat" cmpd="sng" algn="ctr">
                          <a:solidFill>
                            <a:schemeClr val="accent1"/>
                          </a:solidFill>
                          <a:prstDash val="solid"/>
                          <a:round/>
                          <a:headEnd type="none" w="med" len="med"/>
                          <a:tailEnd type="none" w="med" len="med"/>
                        </a:lnB>
                        <a:solidFill>
                          <a:schemeClr val="accent1">
                            <a:lumMod val="20000"/>
                            <a:lumOff val="80000"/>
                          </a:schemeClr>
                        </a:solidFill>
                      </a:tcPr>
                    </a:tc>
                  </a:tr>
                  <a:tr h="1372437">
                    <a:tc>
                      <a:txBody>
                        <a:bodyPr/>
                        <a:lstStyle/>
                        <a:p>
                          <a:r>
                            <a:rPr lang="en-US" b="1" dirty="0" smtClean="0">
                              <a:solidFill>
                                <a:srgbClr val="286898"/>
                              </a:solidFill>
                            </a:rPr>
                            <a:t>RMS</a:t>
                          </a:r>
                        </a:p>
                        <a:p>
                          <a:r>
                            <a:rPr lang="en-US" dirty="0" smtClean="0"/>
                            <a:t>(trip-weighted)</a:t>
                          </a:r>
                          <a:endParaRPr lang="en-US" dirty="0"/>
                        </a:p>
                      </a:txBody>
                      <a:tcPr>
                        <a:lnL w="5715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2000" i="1" dirty="0" smtClean="0">
                                        <a:latin typeface="Cambria Math"/>
                                      </a:rPr>
                                    </m:ctrlPr>
                                  </m:fPr>
                                  <m:num>
                                    <m:rad>
                                      <m:radPr>
                                        <m:degHide m:val="on"/>
                                        <m:ctrlPr>
                                          <a:rPr lang="en-US" sz="2000" i="1" dirty="0">
                                            <a:latin typeface="Cambria Math"/>
                                          </a:rPr>
                                        </m:ctrlPr>
                                      </m:radPr>
                                      <m:deg/>
                                      <m:e>
                                        <m:f>
                                          <m:fPr>
                                            <m:ctrlPr>
                                              <a:rPr lang="en-US" sz="2000" i="1" dirty="0">
                                                <a:latin typeface="Cambria Math"/>
                                              </a:rPr>
                                            </m:ctrlPr>
                                          </m:fPr>
                                          <m:num>
                                            <m:nary>
                                              <m:naryPr>
                                                <m:chr m:val="∑"/>
                                                <m:supHide m:val="on"/>
                                                <m:ctrlPr>
                                                  <a:rPr lang="en-US" sz="2000" i="1" dirty="0" smtClean="0">
                                                    <a:latin typeface="Cambria Math"/>
                                                  </a:rPr>
                                                </m:ctrlPr>
                                              </m:naryPr>
                                              <m:sub>
                                                <m:r>
                                                  <m:rPr>
                                                    <m:brk m:alnAt="7"/>
                                                  </m:rPr>
                                                  <a:rPr lang="en-US" sz="2000" b="0" i="1" dirty="0" smtClean="0">
                                                    <a:latin typeface="Cambria Math"/>
                                                  </a:rPr>
                                                  <m:t>𝑖</m:t>
                                                </m:r>
                                                <m:r>
                                                  <a:rPr lang="en-US" sz="2000" b="0" i="1" dirty="0" smtClean="0">
                                                    <a:latin typeface="Cambria Math"/>
                                                  </a:rPr>
                                                  <m:t>𝑗</m:t>
                                                </m:r>
                                              </m:sub>
                                              <m:sup/>
                                              <m:e>
                                                <m:r>
                                                  <a:rPr lang="en-US" sz="2000" i="1" dirty="0" smtClean="0">
                                                    <a:latin typeface="Cambria Math"/>
                                                  </a:rPr>
                                                  <m:t>𝑞</m:t>
                                                </m:r>
                                                <m:sSup>
                                                  <m:sSupPr>
                                                    <m:ctrlPr>
                                                      <a:rPr lang="en-US" sz="2000" i="1" dirty="0">
                                                        <a:latin typeface="Cambria Math"/>
                                                      </a:rPr>
                                                    </m:ctrlPr>
                                                  </m:sSupPr>
                                                  <m:e>
                                                    <m:d>
                                                      <m:dPr>
                                                        <m:ctrlPr>
                                                          <a:rPr lang="en-US" sz="2000" i="1" dirty="0">
                                                            <a:latin typeface="Cambria Math"/>
                                                          </a:rPr>
                                                        </m:ctrlPr>
                                                      </m:dPr>
                                                      <m:e>
                                                        <m:sSub>
                                                          <m:sSubPr>
                                                            <m:ctrlPr>
                                                              <a:rPr lang="en-US" sz="2000" i="1" dirty="0">
                                                                <a:latin typeface="Cambria Math"/>
                                                              </a:rPr>
                                                            </m:ctrlPr>
                                                          </m:sSubPr>
                                                          <m:e>
                                                            <m:sSub>
                                                              <m:sSubPr>
                                                                <m:ctrlPr>
                                                                  <a:rPr lang="en-US" sz="2000" i="1" dirty="0" smtClean="0">
                                                                    <a:latin typeface="Cambria Math"/>
                                                                  </a:rPr>
                                                                </m:ctrlPr>
                                                              </m:sSubPr>
                                                              <m:e>
                                                                <m:r>
                                                                  <a:rPr lang="en-US" sz="2000" b="0" i="1" dirty="0" smtClean="0">
                                                                    <a:latin typeface="Cambria Math"/>
                                                                  </a:rPr>
                                                                  <m:t>𝑡</m:t>
                                                                </m:r>
                                                              </m:e>
                                                              <m:sub>
                                                                <m:r>
                                                                  <a:rPr lang="en-US" sz="2000" b="0" i="1" dirty="0" smtClean="0">
                                                                    <a:latin typeface="Cambria Math"/>
                                                                  </a:rPr>
                                                                  <m:t>𝑠</m:t>
                                                                </m:r>
                                                              </m:sub>
                                                            </m:sSub>
                                                            <m:r>
                                                              <a:rPr lang="en-US" sz="2000" i="1" dirty="0">
                                                                <a:latin typeface="Cambria Math"/>
                                                              </a:rPr>
                                                              <m:t>−</m:t>
                                                            </m:r>
                                                            <m:r>
                                                              <a:rPr lang="en-US" sz="2000" i="1" dirty="0">
                                                                <a:latin typeface="Cambria Math"/>
                                                              </a:rPr>
                                                              <m:t>𝑡</m:t>
                                                            </m:r>
                                                          </m:e>
                                                          <m:sub>
                                                            <m:r>
                                                              <a:rPr lang="en-US" sz="2000" i="1" dirty="0">
                                                                <a:latin typeface="Cambria Math"/>
                                                              </a:rPr>
                                                              <m:t>𝑒</m:t>
                                                            </m:r>
                                                          </m:sub>
                                                        </m:sSub>
                                                      </m:e>
                                                    </m:d>
                                                  </m:e>
                                                  <m:sup>
                                                    <m:r>
                                                      <a:rPr lang="en-US" sz="2000" i="1" dirty="0">
                                                        <a:latin typeface="Cambria Math"/>
                                                      </a:rPr>
                                                      <m:t>2</m:t>
                                                    </m:r>
                                                  </m:sup>
                                                </m:sSup>
                                              </m:e>
                                            </m:nary>
                                          </m:num>
                                          <m:den>
                                            <m:nary>
                                              <m:naryPr>
                                                <m:chr m:val="∑"/>
                                                <m:supHide m:val="on"/>
                                                <m:ctrlPr>
                                                  <a:rPr lang="en-US" sz="2000" i="1" dirty="0" smtClean="0">
                                                    <a:latin typeface="Cambria Math"/>
                                                  </a:rPr>
                                                </m:ctrlPr>
                                              </m:naryPr>
                                              <m:sub>
                                                <m:r>
                                                  <m:rPr>
                                                    <m:brk m:alnAt="7"/>
                                                  </m:rPr>
                                                  <a:rPr lang="en-US" sz="2000" b="0" i="1" dirty="0" smtClean="0">
                                                    <a:latin typeface="Cambria Math"/>
                                                  </a:rPr>
                                                  <m:t>𝑖</m:t>
                                                </m:r>
                                                <m:r>
                                                  <a:rPr lang="en-US" sz="2000" b="0" i="1" dirty="0" smtClean="0">
                                                    <a:latin typeface="Cambria Math"/>
                                                  </a:rPr>
                                                  <m:t>𝑗</m:t>
                                                </m:r>
                                              </m:sub>
                                              <m:sup/>
                                              <m:e>
                                                <m:r>
                                                  <a:rPr lang="en-US" sz="2000" b="0" i="1" dirty="0" smtClean="0">
                                                    <a:latin typeface="Cambria Math"/>
                                                  </a:rPr>
                                                  <m:t>𝑞</m:t>
                                                </m:r>
                                              </m:e>
                                            </m:nary>
                                          </m:den>
                                        </m:f>
                                      </m:e>
                                    </m:rad>
                                  </m:num>
                                  <m:den>
                                    <m:r>
                                      <a:rPr lang="en-US" sz="2000" b="0" i="1" dirty="0" smtClean="0">
                                        <a:latin typeface="Cambria Math"/>
                                      </a:rPr>
                                      <m:t>𝐴𝑣𝑔</m:t>
                                    </m:r>
                                    <m:r>
                                      <a:rPr lang="en-US" sz="2000" b="0" i="1" dirty="0" smtClean="0">
                                        <a:latin typeface="Cambria Math"/>
                                      </a:rPr>
                                      <m:t> </m:t>
                                    </m:r>
                                    <m:r>
                                      <a:rPr lang="en-US" sz="2000" b="0" i="1" dirty="0" smtClean="0">
                                        <a:latin typeface="Cambria Math"/>
                                      </a:rPr>
                                      <m:t>𝑡𝑟𝑖𝑝</m:t>
                                    </m:r>
                                    <m:r>
                                      <a:rPr lang="en-US" sz="2000" b="0" i="1" dirty="0" smtClean="0">
                                        <a:latin typeface="Cambria Math"/>
                                      </a:rPr>
                                      <m:t> </m:t>
                                    </m:r>
                                    <m:r>
                                      <a:rPr lang="en-US" sz="2000" b="0" i="1" dirty="0" smtClean="0">
                                        <a:latin typeface="Cambria Math"/>
                                      </a:rPr>
                                      <m:t>𝑙𝑒𝑛𝑔𝑡h</m:t>
                                    </m:r>
                                  </m:den>
                                </m:f>
                              </m:oMath>
                            </m:oMathPara>
                          </a14:m>
                          <a:endParaRPr lang="en-US" dirty="0"/>
                        </a:p>
                      </a:txBody>
                      <a:tcPr anchor="ctr"/>
                    </a:tc>
                    <a:tc vMerge="1">
                      <a:txBody>
                        <a:bodyPr/>
                        <a:lstStyle/>
                        <a:p>
                          <a:endParaRPr lang="en-US" dirty="0"/>
                        </a:p>
                      </a:txBody>
                      <a:tcPr/>
                    </a:tc>
                  </a:tr>
                  <a:tr h="767485">
                    <a:tc>
                      <a:txBody>
                        <a:bodyPr/>
                        <a:lstStyle/>
                        <a:p>
                          <a:r>
                            <a:rPr lang="en-US" b="1" dirty="0" smtClean="0">
                              <a:solidFill>
                                <a:srgbClr val="286898"/>
                              </a:solidFill>
                            </a:rPr>
                            <a:t>Max Absolute</a:t>
                          </a:r>
                          <a:endParaRPr lang="en-US" b="1" dirty="0">
                            <a:solidFill>
                              <a:srgbClr val="286898"/>
                            </a:solidFill>
                          </a:endParaRPr>
                        </a:p>
                      </a:txBody>
                      <a:tcPr>
                        <a:lnL w="57150" cap="flat" cmpd="sng" algn="ctr">
                          <a:solidFill>
                            <a:schemeClr val="accent1"/>
                          </a:solidFill>
                          <a:prstDash val="solid"/>
                          <a:round/>
                          <a:headEnd type="none" w="med" len="med"/>
                          <a:tailEnd type="none" w="med" len="med"/>
                        </a:lnL>
                        <a:lnB w="5715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sSub>
                                      <m:sSubPr>
                                        <m:ctrlPr>
                                          <a:rPr lang="en-US" sz="2000" i="1">
                                            <a:latin typeface="Cambria Math"/>
                                          </a:rPr>
                                        </m:ctrlPr>
                                      </m:sSubPr>
                                      <m:e>
                                        <m:r>
                                          <m:rPr>
                                            <m:sty m:val="p"/>
                                          </m:rPr>
                                          <a:rPr lang="en-US" sz="2000">
                                            <a:latin typeface="Cambria Math"/>
                                          </a:rPr>
                                          <m:t>max</m:t>
                                        </m:r>
                                      </m:e>
                                      <m:sub>
                                        <m:r>
                                          <a:rPr lang="en-US" sz="2000" i="1">
                                            <a:latin typeface="Cambria Math"/>
                                          </a:rPr>
                                          <m:t>𝑖𝑗</m:t>
                                        </m:r>
                                      </m:sub>
                                    </m:sSub>
                                    <m:r>
                                      <a:rPr lang="en-US" sz="2000" i="1">
                                        <a:latin typeface="Cambria Math"/>
                                      </a:rPr>
                                      <m:t>⁡</m:t>
                                    </m:r>
                                    <m:d>
                                      <m:dPr>
                                        <m:begChr m:val="|"/>
                                        <m:endChr m:val="|"/>
                                        <m:ctrlPr>
                                          <a:rPr lang="en-US" sz="2000" i="1">
                                            <a:latin typeface="Cambria Math"/>
                                          </a:rPr>
                                        </m:ctrlPr>
                                      </m:dPr>
                                      <m:e>
                                        <m:sSub>
                                          <m:sSubPr>
                                            <m:ctrlPr>
                                              <a:rPr lang="en-US" sz="2000" i="1" dirty="0">
                                                <a:latin typeface="Cambria Math"/>
                                              </a:rPr>
                                            </m:ctrlPr>
                                          </m:sSubPr>
                                          <m:e>
                                            <m:sSub>
                                              <m:sSubPr>
                                                <m:ctrlPr>
                                                  <a:rPr lang="en-US" sz="2000" i="1" dirty="0" smtClean="0">
                                                    <a:latin typeface="Cambria Math"/>
                                                  </a:rPr>
                                                </m:ctrlPr>
                                              </m:sSubPr>
                                              <m:e>
                                                <m:r>
                                                  <a:rPr lang="en-US" sz="2000" b="0" i="1" dirty="0" smtClean="0">
                                                    <a:latin typeface="Cambria Math"/>
                                                  </a:rPr>
                                                  <m:t>𝑡</m:t>
                                                </m:r>
                                              </m:e>
                                              <m:sub>
                                                <m:r>
                                                  <a:rPr lang="en-US" sz="2000" b="0" i="1" dirty="0" smtClean="0">
                                                    <a:latin typeface="Cambria Math"/>
                                                  </a:rPr>
                                                  <m:t>𝑠</m:t>
                                                </m:r>
                                              </m:sub>
                                            </m:sSub>
                                            <m:r>
                                              <a:rPr lang="en-US" sz="2000" i="1" dirty="0">
                                                <a:latin typeface="Cambria Math"/>
                                              </a:rPr>
                                              <m:t>−</m:t>
                                            </m:r>
                                            <m:r>
                                              <a:rPr lang="en-US" sz="2000" i="1" dirty="0">
                                                <a:latin typeface="Cambria Math"/>
                                              </a:rPr>
                                              <m:t>𝑡</m:t>
                                            </m:r>
                                          </m:e>
                                          <m:sub>
                                            <m:r>
                                              <a:rPr lang="en-US" sz="2000" i="1" dirty="0">
                                                <a:latin typeface="Cambria Math"/>
                                              </a:rPr>
                                              <m:t>𝑒</m:t>
                                            </m:r>
                                          </m:sub>
                                        </m:sSub>
                                      </m:e>
                                    </m:d>
                                  </m:num>
                                  <m:den>
                                    <m:r>
                                      <a:rPr lang="en-US" sz="2000" b="0" i="1" smtClean="0">
                                        <a:latin typeface="Cambria Math"/>
                                      </a:rPr>
                                      <m:t>𝐴𝑣𝑔</m:t>
                                    </m:r>
                                    <m:r>
                                      <a:rPr lang="en-US" sz="2000" b="0" i="1" smtClean="0">
                                        <a:latin typeface="Cambria Math"/>
                                      </a:rPr>
                                      <m:t> </m:t>
                                    </m:r>
                                    <m:r>
                                      <a:rPr lang="en-US" sz="2000" b="0" i="1" smtClean="0">
                                        <a:latin typeface="Cambria Math"/>
                                      </a:rPr>
                                      <m:t>𝑡𝑟𝑖𝑝</m:t>
                                    </m:r>
                                    <m:r>
                                      <a:rPr lang="en-US" sz="2000" b="0" i="1" smtClean="0">
                                        <a:latin typeface="Cambria Math"/>
                                      </a:rPr>
                                      <m:t> </m:t>
                                    </m:r>
                                    <m:r>
                                      <a:rPr lang="en-US" sz="2000" b="0" i="1" smtClean="0">
                                        <a:latin typeface="Cambria Math"/>
                                      </a:rPr>
                                      <m:t>𝑙𝑒𝑛𝑔𝑡h</m:t>
                                    </m:r>
                                  </m:den>
                                </m:f>
                              </m:oMath>
                            </m:oMathPara>
                          </a14:m>
                          <a:endParaRPr lang="en-US" dirty="0"/>
                        </a:p>
                      </a:txBody>
                      <a:tcPr anchor="ctr">
                        <a:lnB w="57150" cap="flat" cmpd="sng" algn="ctr">
                          <a:solidFill>
                            <a:schemeClr val="accent1"/>
                          </a:solidFill>
                          <a:prstDash val="solid"/>
                          <a:round/>
                          <a:headEnd type="none" w="med" len="med"/>
                          <a:tailEnd type="none" w="med" len="med"/>
                        </a:lnB>
                      </a:tcPr>
                    </a:tc>
                    <a:tc vMerge="1">
                      <a:txBody>
                        <a:bodyPr/>
                        <a:lstStyle/>
                        <a:p>
                          <a:endParaRPr lang="en-US"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664448822"/>
                  </p:ext>
                </p:extLst>
              </p:nvPr>
            </p:nvGraphicFramePr>
            <p:xfrm>
              <a:off x="457200" y="1295400"/>
              <a:ext cx="8229600" cy="4981713"/>
            </p:xfrm>
            <a:graphic>
              <a:graphicData uri="http://schemas.openxmlformats.org/drawingml/2006/table">
                <a:tbl>
                  <a:tblPr firstRow="1" bandRow="1">
                    <a:tableStyleId>{5940675A-B579-460E-94D1-54222C63F5DA}</a:tableStyleId>
                  </a:tblPr>
                  <a:tblGrid>
                    <a:gridCol w="2133600"/>
                    <a:gridCol w="2286000"/>
                    <a:gridCol w="3810000"/>
                  </a:tblGrid>
                  <a:tr h="1006027">
                    <a:tc rowSpan="2">
                      <a:txBody>
                        <a:bodyPr/>
                        <a:lstStyle/>
                        <a:p>
                          <a:r>
                            <a:rPr lang="en-US" b="1" dirty="0" smtClean="0">
                              <a:solidFill>
                                <a:srgbClr val="286898"/>
                              </a:solidFill>
                            </a:rPr>
                            <a:t>Relative</a:t>
                          </a:r>
                          <a:r>
                            <a:rPr lang="en-US" b="1" baseline="0" dirty="0" smtClean="0">
                              <a:solidFill>
                                <a:srgbClr val="286898"/>
                              </a:solidFill>
                            </a:rPr>
                            <a:t> Gap</a:t>
                          </a:r>
                        </a:p>
                        <a:p>
                          <a:pPr algn="ctr"/>
                          <a:r>
                            <a:rPr lang="en-US" baseline="0" dirty="0" smtClean="0"/>
                            <a:t>(links)</a:t>
                          </a:r>
                        </a:p>
                        <a:p>
                          <a:pPr algn="ctr"/>
                          <a:endParaRPr lang="en-US" baseline="0" dirty="0" smtClean="0"/>
                        </a:p>
                        <a:p>
                          <a:pPr algn="ctr"/>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skims)</a:t>
                          </a:r>
                          <a:endParaRPr lang="en-US" dirty="0"/>
                        </a:p>
                      </a:txBody>
                      <a:tcPr>
                        <a:lnL w="57150" cap="flat" cmpd="sng" algn="ctr">
                          <a:solidFill>
                            <a:schemeClr val="accent1"/>
                          </a:solidFill>
                          <a:prstDash val="solid"/>
                          <a:round/>
                          <a:headEnd type="none" w="med" len="med"/>
                          <a:tailEnd type="none" w="med" len="med"/>
                        </a:lnL>
                        <a:lnT w="57150" cap="flat" cmpd="sng" algn="ctr">
                          <a:solidFill>
                            <a:schemeClr val="accent1"/>
                          </a:solidFill>
                          <a:prstDash val="solid"/>
                          <a:round/>
                          <a:headEnd type="none" w="med" len="med"/>
                          <a:tailEnd type="none" w="med" len="med"/>
                        </a:lnT>
                        <a:solidFill>
                          <a:schemeClr val="accent1">
                            <a:lumMod val="20000"/>
                            <a:lumOff val="80000"/>
                          </a:schemeClr>
                        </a:solidFill>
                      </a:tcPr>
                    </a:tc>
                    <a:tc>
                      <a:txBody>
                        <a:bodyPr/>
                        <a:lstStyle/>
                        <a:p>
                          <a:endParaRPr lang="en-US"/>
                        </a:p>
                      </a:txBody>
                      <a:tcPr anchor="ctr">
                        <a:lnR w="12700" cap="flat" cmpd="sng" algn="ctr">
                          <a:solidFill>
                            <a:schemeClr val="tx1"/>
                          </a:solidFill>
                          <a:prstDash val="solid"/>
                          <a:round/>
                          <a:headEnd type="none" w="med" len="med"/>
                          <a:tailEnd type="none" w="med" len="med"/>
                        </a:lnR>
                        <a:lnT w="57150" cap="flat" cmpd="sng" algn="ctr">
                          <a:solidFill>
                            <a:schemeClr val="accent1"/>
                          </a:solidFill>
                          <a:prstDash val="solid"/>
                          <a:round/>
                          <a:headEnd type="none" w="med" len="med"/>
                          <a:tailEnd type="none" w="med" len="med"/>
                        </a:lnT>
                        <a:blipFill rotWithShape="1">
                          <a:blip r:embed="rId3"/>
                          <a:stretch>
                            <a:fillRect l="-93333" t="-3030" r="-166667" b="-395152"/>
                          </a:stretch>
                        </a:blipFill>
                      </a:tcPr>
                    </a:tc>
                    <a:tc>
                      <a:txBody>
                        <a:bodyPr/>
                        <a:lstStyle/>
                        <a:p>
                          <a:endParaRPr lang="en-US"/>
                        </a:p>
                      </a:txBody>
                      <a:tcPr>
                        <a:lnL w="12700" cap="flat" cmpd="sng" algn="ctr">
                          <a:solidFill>
                            <a:schemeClr val="tx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16000" t="-3030" b="-395152"/>
                          </a:stretch>
                        </a:blipFill>
                      </a:tcPr>
                    </a:tc>
                  </a:tr>
                  <a:tr h="100602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a:p>
                      </a:txBody>
                      <a:tcPr anchor="ctr">
                        <a:blipFill rotWithShape="1">
                          <a:blip r:embed="rId3"/>
                          <a:stretch>
                            <a:fillRect l="-93333" t="-103030" r="-166667" b="-295152"/>
                          </a:stretch>
                        </a:blipFill>
                      </a:tcPr>
                    </a:tc>
                    <a:tc>
                      <a:txBody>
                        <a:bodyPr/>
                        <a:lstStyle/>
                        <a:p>
                          <a:endParaRPr lang="en-US"/>
                        </a:p>
                      </a:txBody>
                      <a:tcPr>
                        <a:lnR w="571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1">
                          <a:blip r:embed="rId3"/>
                          <a:stretch>
                            <a:fillRect l="-116000" t="-103030" b="-295152"/>
                          </a:stretch>
                        </a:blipFill>
                      </a:tcPr>
                    </a:tc>
                  </a:tr>
                  <a:tr h="829738">
                    <a:tc>
                      <a:txBody>
                        <a:bodyPr/>
                        <a:lstStyle/>
                        <a:p>
                          <a:r>
                            <a:rPr lang="en-US" b="1" dirty="0" smtClean="0">
                              <a:solidFill>
                                <a:srgbClr val="286898"/>
                              </a:solidFill>
                            </a:rPr>
                            <a:t>Average</a:t>
                          </a:r>
                          <a:r>
                            <a:rPr lang="en-US" b="1" baseline="0" dirty="0" smtClean="0">
                              <a:solidFill>
                                <a:srgbClr val="286898"/>
                              </a:solidFill>
                            </a:rPr>
                            <a:t> Absolute</a:t>
                          </a:r>
                        </a:p>
                        <a:p>
                          <a:r>
                            <a:rPr lang="en-US" baseline="0" dirty="0" smtClean="0"/>
                            <a:t>(trip-weighted)</a:t>
                          </a:r>
                          <a:endParaRPr lang="en-US" dirty="0"/>
                        </a:p>
                      </a:txBody>
                      <a:tcPr>
                        <a:lnL w="5715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endParaRPr lang="en-US"/>
                        </a:p>
                      </a:txBody>
                      <a:tcPr anchor="ctr">
                        <a:blipFill rotWithShape="1">
                          <a:blip r:embed="rId3"/>
                          <a:stretch>
                            <a:fillRect l="-93333" t="-246324" r="-166667" b="-258088"/>
                          </a:stretch>
                        </a:blipFill>
                      </a:tcPr>
                    </a:tc>
                    <a:tc rowSpan="3">
                      <a:txBody>
                        <a:bodyPr/>
                        <a:lstStyle/>
                        <a:p>
                          <a:endParaRPr lang="en-US"/>
                        </a:p>
                      </a:txBody>
                      <a:tcPr>
                        <a:lnR w="57150" cap="flat" cmpd="sng" algn="ctr">
                          <a:solidFill>
                            <a:schemeClr val="accent1"/>
                          </a:solidFill>
                          <a:prstDash val="solid"/>
                          <a:round/>
                          <a:headEnd type="none" w="med" len="med"/>
                          <a:tailEnd type="none" w="med" len="med"/>
                        </a:lnR>
                        <a:lnB w="57150" cap="flat" cmpd="sng" algn="ctr">
                          <a:solidFill>
                            <a:schemeClr val="accent1"/>
                          </a:solidFill>
                          <a:prstDash val="solid"/>
                          <a:round/>
                          <a:headEnd type="none" w="med" len="med"/>
                          <a:tailEnd type="none" w="med" len="med"/>
                        </a:lnB>
                        <a:blipFill rotWithShape="1">
                          <a:blip r:embed="rId3"/>
                          <a:stretch>
                            <a:fillRect l="-116000" t="-68789"/>
                          </a:stretch>
                        </a:blipFill>
                      </a:tcPr>
                    </a:tc>
                  </a:tr>
                  <a:tr h="1372437">
                    <a:tc>
                      <a:txBody>
                        <a:bodyPr/>
                        <a:lstStyle/>
                        <a:p>
                          <a:r>
                            <a:rPr lang="en-US" b="1" dirty="0" smtClean="0">
                              <a:solidFill>
                                <a:srgbClr val="286898"/>
                              </a:solidFill>
                            </a:rPr>
                            <a:t>RMS</a:t>
                          </a:r>
                        </a:p>
                        <a:p>
                          <a:r>
                            <a:rPr lang="en-US" dirty="0" smtClean="0"/>
                            <a:t>(trip-weighted)</a:t>
                          </a:r>
                          <a:endParaRPr lang="en-US" dirty="0"/>
                        </a:p>
                      </a:txBody>
                      <a:tcPr>
                        <a:lnL w="5715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endParaRPr lang="en-US"/>
                        </a:p>
                      </a:txBody>
                      <a:tcPr anchor="ctr">
                        <a:blipFill rotWithShape="1">
                          <a:blip r:embed="rId3"/>
                          <a:stretch>
                            <a:fillRect l="-93333" t="-209333" r="-166667" b="-56000"/>
                          </a:stretch>
                        </a:blipFill>
                      </a:tcPr>
                    </a:tc>
                    <a:tc vMerge="1">
                      <a:txBody>
                        <a:bodyPr/>
                        <a:lstStyle/>
                        <a:p>
                          <a:endParaRPr lang="en-US" dirty="0"/>
                        </a:p>
                      </a:txBody>
                      <a:tcPr/>
                    </a:tc>
                  </a:tr>
                  <a:tr h="767485">
                    <a:tc>
                      <a:txBody>
                        <a:bodyPr/>
                        <a:lstStyle/>
                        <a:p>
                          <a:r>
                            <a:rPr lang="en-US" b="1" dirty="0" smtClean="0">
                              <a:solidFill>
                                <a:srgbClr val="286898"/>
                              </a:solidFill>
                            </a:rPr>
                            <a:t>Max Absolute</a:t>
                          </a:r>
                          <a:endParaRPr lang="en-US" b="1" dirty="0">
                            <a:solidFill>
                              <a:srgbClr val="286898"/>
                            </a:solidFill>
                          </a:endParaRPr>
                        </a:p>
                      </a:txBody>
                      <a:tcPr>
                        <a:lnL w="57150" cap="flat" cmpd="sng" algn="ctr">
                          <a:solidFill>
                            <a:schemeClr val="accent1"/>
                          </a:solidFill>
                          <a:prstDash val="solid"/>
                          <a:round/>
                          <a:headEnd type="none" w="med" len="med"/>
                          <a:tailEnd type="none" w="med" len="med"/>
                        </a:lnL>
                        <a:lnB w="5715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n-US"/>
                        </a:p>
                      </a:txBody>
                      <a:tcPr anchor="ctr">
                        <a:lnB w="57150" cap="flat" cmpd="sng" algn="ctr">
                          <a:solidFill>
                            <a:schemeClr val="accent1"/>
                          </a:solidFill>
                          <a:prstDash val="solid"/>
                          <a:round/>
                          <a:headEnd type="none" w="med" len="med"/>
                          <a:tailEnd type="none" w="med" len="med"/>
                        </a:lnB>
                        <a:blipFill rotWithShape="1">
                          <a:blip r:embed="rId3"/>
                          <a:stretch>
                            <a:fillRect l="-93333" t="-552381" r="-166667"/>
                          </a:stretch>
                        </a:blipFill>
                      </a:tcPr>
                    </a:tc>
                    <a:tc vMerge="1">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2029118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533400"/>
            <a:ext cx="4343400" cy="2514600"/>
          </a:xfrm>
        </p:spPr>
        <p:txBody>
          <a:bodyPr>
            <a:noAutofit/>
          </a:bodyPr>
          <a:lstStyle/>
          <a:p>
            <a:r>
              <a:rPr lang="en-US" sz="3600" i="1" cap="none" dirty="0" smtClean="0"/>
              <a:t>Convergence of traffic assignments: How much is enough?</a:t>
            </a:r>
            <a:endParaRPr lang="en-US" sz="3600" i="1" cap="none" dirty="0"/>
          </a:p>
        </p:txBody>
      </p:sp>
      <p:sp>
        <p:nvSpPr>
          <p:cNvPr id="4" name="Subtitle 3"/>
          <p:cNvSpPr>
            <a:spLocks noGrp="1"/>
          </p:cNvSpPr>
          <p:nvPr>
            <p:ph idx="1"/>
          </p:nvPr>
        </p:nvSpPr>
        <p:spPr>
          <a:xfrm>
            <a:off x="381000" y="762000"/>
            <a:ext cx="4038600" cy="2133600"/>
          </a:xfrm>
        </p:spPr>
        <p:txBody>
          <a:bodyPr>
            <a:normAutofit/>
          </a:bodyPr>
          <a:lstStyle/>
          <a:p>
            <a:pPr marL="0" indent="0" algn="l">
              <a:buNone/>
            </a:pPr>
            <a:r>
              <a:rPr lang="en-US" sz="3200" i="1" dirty="0" smtClean="0"/>
              <a:t>David Boyce</a:t>
            </a:r>
          </a:p>
          <a:p>
            <a:pPr marL="0" indent="0" algn="l">
              <a:buNone/>
            </a:pPr>
            <a:r>
              <a:rPr lang="en-US" sz="3200" i="1" dirty="0" err="1" smtClean="0"/>
              <a:t>Biljana</a:t>
            </a:r>
            <a:r>
              <a:rPr lang="en-US" sz="3200" i="1" dirty="0" smtClean="0"/>
              <a:t> </a:t>
            </a:r>
            <a:r>
              <a:rPr lang="en-US" sz="3200" i="1" dirty="0" err="1" smtClean="0"/>
              <a:t>Ralevic-Dekic</a:t>
            </a:r>
            <a:endParaRPr lang="en-US" sz="3200" i="1" dirty="0" smtClean="0"/>
          </a:p>
          <a:p>
            <a:pPr marL="0" indent="0" algn="l">
              <a:buNone/>
            </a:pPr>
            <a:r>
              <a:rPr lang="en-US" sz="3200" i="1" dirty="0" smtClean="0"/>
              <a:t>Hillel Bar-Gera</a:t>
            </a:r>
          </a:p>
        </p:txBody>
      </p:sp>
      <p:sp>
        <p:nvSpPr>
          <p:cNvPr id="3" name="TextBox 2"/>
          <p:cNvSpPr txBox="1"/>
          <p:nvPr/>
        </p:nvSpPr>
        <p:spPr>
          <a:xfrm>
            <a:off x="825610" y="4368463"/>
            <a:ext cx="7772400" cy="1015663"/>
          </a:xfrm>
          <a:prstGeom prst="rect">
            <a:avLst/>
          </a:prstGeom>
          <a:noFill/>
        </p:spPr>
        <p:txBody>
          <a:bodyPr wrap="square" rtlCol="0">
            <a:spAutoFit/>
          </a:bodyPr>
          <a:lstStyle/>
          <a:p>
            <a:pPr marL="342900" indent="-342900">
              <a:buFont typeface="Arial" pitchFamily="34" charset="0"/>
              <a:buChar char="•"/>
            </a:pPr>
            <a:r>
              <a:rPr lang="en-US" sz="2800" dirty="0" smtClean="0"/>
              <a:t>Link flow stability – avoid random noise</a:t>
            </a:r>
          </a:p>
          <a:p>
            <a:pPr marL="285750" indent="-285750">
              <a:buFont typeface="Arial" pitchFamily="34" charset="0"/>
              <a:buChar char="•"/>
            </a:pPr>
            <a:r>
              <a:rPr lang="en-US" sz="2800" dirty="0" smtClean="0">
                <a:solidFill>
                  <a:srgbClr val="C00000"/>
                </a:solidFill>
              </a:rPr>
              <a:t>Relative gap </a:t>
            </a:r>
            <a:r>
              <a:rPr lang="en-US" sz="3200" b="1" dirty="0" smtClean="0">
                <a:solidFill>
                  <a:srgbClr val="C00000"/>
                </a:solidFill>
              </a:rPr>
              <a:t>→</a:t>
            </a:r>
            <a:r>
              <a:rPr lang="en-US" sz="2800" dirty="0" smtClean="0">
                <a:solidFill>
                  <a:srgbClr val="C00000"/>
                </a:solidFill>
              </a:rPr>
              <a:t> 0.0001</a:t>
            </a:r>
          </a:p>
        </p:txBody>
      </p:sp>
      <p:sp>
        <p:nvSpPr>
          <p:cNvPr id="5" name="TextBox 4"/>
          <p:cNvSpPr txBox="1"/>
          <p:nvPr/>
        </p:nvSpPr>
        <p:spPr>
          <a:xfrm>
            <a:off x="4495800" y="3124200"/>
            <a:ext cx="4102210" cy="646331"/>
          </a:xfrm>
          <a:prstGeom prst="rect">
            <a:avLst/>
          </a:prstGeom>
          <a:noFill/>
        </p:spPr>
        <p:txBody>
          <a:bodyPr wrap="square" rtlCol="0">
            <a:spAutoFit/>
          </a:bodyPr>
          <a:lstStyle/>
          <a:p>
            <a:r>
              <a:rPr lang="en-US" dirty="0" smtClean="0"/>
              <a:t>ASCE </a:t>
            </a:r>
            <a:r>
              <a:rPr lang="en-US" dirty="0"/>
              <a:t>Journal of Transportation Engineering 130, </a:t>
            </a:r>
            <a:r>
              <a:rPr lang="en-US" dirty="0" smtClean="0"/>
              <a:t>49-55 (2004)</a:t>
            </a:r>
            <a:endParaRPr lang="en-US" dirty="0"/>
          </a:p>
        </p:txBody>
      </p:sp>
    </p:spTree>
    <p:extLst>
      <p:ext uri="{BB962C8B-B14F-4D97-AF65-F5344CB8AC3E}">
        <p14:creationId xmlns:p14="http://schemas.microsoft.com/office/powerpoint/2010/main" val="838961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8333">
              <a:schemeClr val="accent5">
                <a:lumMod val="47000"/>
              </a:schemeClr>
            </a:gs>
            <a:gs pos="0">
              <a:schemeClr val="accent1">
                <a:tint val="66000"/>
                <a:satMod val="160000"/>
                <a:lumMod val="0"/>
                <a:lumOff val="100000"/>
              </a:schemeClr>
            </a:gs>
            <a:gs pos="25000">
              <a:schemeClr val="accent1">
                <a:tint val="44500"/>
                <a:satMod val="160000"/>
                <a:lumMod val="0"/>
                <a:lumOff val="100000"/>
              </a:schemeClr>
            </a:gs>
            <a:gs pos="40000">
              <a:schemeClr val="accent5">
                <a:lumMod val="79000"/>
                <a:lumOff val="21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Rounded Rectangle 3"/>
          <p:cNvSpPr/>
          <p:nvPr/>
        </p:nvSpPr>
        <p:spPr>
          <a:xfrm>
            <a:off x="6918064" y="1923377"/>
            <a:ext cx="1806836" cy="6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Skims</a:t>
            </a:r>
            <a:endParaRPr lang="en-US" sz="2300" dirty="0"/>
          </a:p>
        </p:txBody>
      </p:sp>
      <p:cxnSp>
        <p:nvCxnSpPr>
          <p:cNvPr id="7" name="Straight Arrow Connector 6"/>
          <p:cNvCxnSpPr>
            <a:stCxn id="4" idx="2"/>
            <a:endCxn id="21" idx="0"/>
          </p:cNvCxnSpPr>
          <p:nvPr/>
        </p:nvCxnSpPr>
        <p:spPr>
          <a:xfrm>
            <a:off x="7821482" y="2610970"/>
            <a:ext cx="8068" cy="371138"/>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1" idx="2"/>
            <a:endCxn id="9" idx="0"/>
          </p:cNvCxnSpPr>
          <p:nvPr/>
        </p:nvCxnSpPr>
        <p:spPr>
          <a:xfrm>
            <a:off x="7829550" y="3873647"/>
            <a:ext cx="2689" cy="413723"/>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936889" y="4287370"/>
            <a:ext cx="1790700" cy="6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Assignment</a:t>
            </a:r>
            <a:endParaRPr lang="en-US" sz="2300" dirty="0"/>
          </a:p>
        </p:txBody>
      </p:sp>
      <p:sp>
        <p:nvSpPr>
          <p:cNvPr id="17" name="Rectangle 16"/>
          <p:cNvSpPr/>
          <p:nvPr/>
        </p:nvSpPr>
        <p:spPr>
          <a:xfrm>
            <a:off x="6936889" y="5372996"/>
            <a:ext cx="1788012" cy="609600"/>
          </a:xfrm>
          <a:prstGeom prst="rect">
            <a:avLst/>
          </a:prstGeom>
          <a:solidFill>
            <a:schemeClr val="accent6">
              <a:lumMod val="75000"/>
            </a:schemeClr>
          </a:solidFill>
          <a:ln>
            <a:solidFill>
              <a:srgbClr val="C00000"/>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Link volumes</a:t>
            </a:r>
            <a:endParaRPr lang="en-US" b="1" dirty="0"/>
          </a:p>
        </p:txBody>
      </p:sp>
      <p:sp>
        <p:nvSpPr>
          <p:cNvPr id="21" name="Rounded Rectangle 20"/>
          <p:cNvSpPr/>
          <p:nvPr/>
        </p:nvSpPr>
        <p:spPr>
          <a:xfrm>
            <a:off x="6934200" y="2982108"/>
            <a:ext cx="1790700" cy="891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Demand model</a:t>
            </a:r>
            <a:endParaRPr lang="en-US" sz="2300" dirty="0"/>
          </a:p>
        </p:txBody>
      </p:sp>
      <p:cxnSp>
        <p:nvCxnSpPr>
          <p:cNvPr id="24" name="Straight Arrow Connector 23"/>
          <p:cNvCxnSpPr>
            <a:stCxn id="9" idx="2"/>
            <a:endCxn id="17" idx="0"/>
          </p:cNvCxnSpPr>
          <p:nvPr/>
        </p:nvCxnSpPr>
        <p:spPr>
          <a:xfrm flipH="1">
            <a:off x="7830895" y="4974963"/>
            <a:ext cx="1344" cy="398033"/>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800600" y="1923377"/>
            <a:ext cx="1806836" cy="6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Skims</a:t>
            </a:r>
            <a:endParaRPr lang="en-US" sz="2300" dirty="0"/>
          </a:p>
        </p:txBody>
      </p:sp>
      <p:cxnSp>
        <p:nvCxnSpPr>
          <p:cNvPr id="11" name="Straight Arrow Connector 10"/>
          <p:cNvCxnSpPr>
            <a:stCxn id="10" idx="2"/>
            <a:endCxn id="15" idx="0"/>
          </p:cNvCxnSpPr>
          <p:nvPr/>
        </p:nvCxnSpPr>
        <p:spPr>
          <a:xfrm>
            <a:off x="5704018" y="2610970"/>
            <a:ext cx="8068" cy="371138"/>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5" idx="2"/>
            <a:endCxn id="13" idx="0"/>
          </p:cNvCxnSpPr>
          <p:nvPr/>
        </p:nvCxnSpPr>
        <p:spPr>
          <a:xfrm>
            <a:off x="5712086" y="3873647"/>
            <a:ext cx="2689" cy="413723"/>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819425" y="4287370"/>
            <a:ext cx="1790700" cy="6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Assignment</a:t>
            </a:r>
            <a:endParaRPr lang="en-US" sz="2300" dirty="0"/>
          </a:p>
        </p:txBody>
      </p:sp>
      <p:sp>
        <p:nvSpPr>
          <p:cNvPr id="15" name="Rounded Rectangle 14"/>
          <p:cNvSpPr/>
          <p:nvPr/>
        </p:nvSpPr>
        <p:spPr>
          <a:xfrm>
            <a:off x="4816736" y="2982108"/>
            <a:ext cx="1790700" cy="891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Demand model</a:t>
            </a:r>
            <a:endParaRPr lang="en-US" sz="2300" dirty="0"/>
          </a:p>
        </p:txBody>
      </p:sp>
      <p:sp>
        <p:nvSpPr>
          <p:cNvPr id="18" name="Rounded Rectangle 17"/>
          <p:cNvSpPr/>
          <p:nvPr/>
        </p:nvSpPr>
        <p:spPr>
          <a:xfrm>
            <a:off x="2667000" y="1923377"/>
            <a:ext cx="1806836" cy="6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Skims</a:t>
            </a:r>
            <a:endParaRPr lang="en-US" sz="2300" dirty="0"/>
          </a:p>
        </p:txBody>
      </p:sp>
      <p:cxnSp>
        <p:nvCxnSpPr>
          <p:cNvPr id="19" name="Straight Arrow Connector 18"/>
          <p:cNvCxnSpPr>
            <a:stCxn id="18" idx="2"/>
            <a:endCxn id="25" idx="0"/>
          </p:cNvCxnSpPr>
          <p:nvPr/>
        </p:nvCxnSpPr>
        <p:spPr>
          <a:xfrm>
            <a:off x="3570418" y="2610970"/>
            <a:ext cx="8068" cy="371138"/>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5" idx="2"/>
            <a:endCxn id="22" idx="0"/>
          </p:cNvCxnSpPr>
          <p:nvPr/>
        </p:nvCxnSpPr>
        <p:spPr>
          <a:xfrm>
            <a:off x="3578486" y="3873647"/>
            <a:ext cx="2689" cy="413723"/>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685825" y="4287370"/>
            <a:ext cx="1790700" cy="6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Assignment</a:t>
            </a:r>
            <a:endParaRPr lang="en-US" sz="2300" dirty="0"/>
          </a:p>
        </p:txBody>
      </p:sp>
      <p:sp>
        <p:nvSpPr>
          <p:cNvPr id="25" name="Rounded Rectangle 24"/>
          <p:cNvSpPr/>
          <p:nvPr/>
        </p:nvSpPr>
        <p:spPr>
          <a:xfrm>
            <a:off x="2683136" y="2982108"/>
            <a:ext cx="1790700" cy="891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Demand model</a:t>
            </a:r>
            <a:endParaRPr lang="en-US" sz="2300" dirty="0"/>
          </a:p>
        </p:txBody>
      </p:sp>
      <p:sp>
        <p:nvSpPr>
          <p:cNvPr id="41" name="Rounded Rectangle 40"/>
          <p:cNvSpPr/>
          <p:nvPr/>
        </p:nvSpPr>
        <p:spPr>
          <a:xfrm>
            <a:off x="533400" y="1910826"/>
            <a:ext cx="1806836" cy="6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Skims</a:t>
            </a:r>
            <a:endParaRPr lang="en-US" sz="2300" dirty="0"/>
          </a:p>
        </p:txBody>
      </p:sp>
      <p:cxnSp>
        <p:nvCxnSpPr>
          <p:cNvPr id="42" name="Straight Arrow Connector 41"/>
          <p:cNvCxnSpPr>
            <a:stCxn id="41" idx="2"/>
            <a:endCxn id="45" idx="0"/>
          </p:cNvCxnSpPr>
          <p:nvPr/>
        </p:nvCxnSpPr>
        <p:spPr>
          <a:xfrm>
            <a:off x="1436818" y="2598419"/>
            <a:ext cx="8068" cy="371138"/>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5" idx="2"/>
            <a:endCxn id="44" idx="0"/>
          </p:cNvCxnSpPr>
          <p:nvPr/>
        </p:nvCxnSpPr>
        <p:spPr>
          <a:xfrm>
            <a:off x="1444886" y="3861096"/>
            <a:ext cx="2689" cy="413723"/>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225" y="4274819"/>
            <a:ext cx="1790700" cy="6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Assignment</a:t>
            </a:r>
            <a:endParaRPr lang="en-US" sz="2300" dirty="0"/>
          </a:p>
        </p:txBody>
      </p:sp>
      <p:sp>
        <p:nvSpPr>
          <p:cNvPr id="45" name="Rounded Rectangle 44"/>
          <p:cNvSpPr/>
          <p:nvPr/>
        </p:nvSpPr>
        <p:spPr>
          <a:xfrm>
            <a:off x="549536" y="2969557"/>
            <a:ext cx="1790700" cy="891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Demand model</a:t>
            </a:r>
            <a:endParaRPr lang="en-US" sz="2300" dirty="0"/>
          </a:p>
        </p:txBody>
      </p:sp>
      <p:sp>
        <p:nvSpPr>
          <p:cNvPr id="95" name="Rounded Rectangle 94"/>
          <p:cNvSpPr/>
          <p:nvPr/>
        </p:nvSpPr>
        <p:spPr>
          <a:xfrm>
            <a:off x="0" y="4274818"/>
            <a:ext cx="228600" cy="68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p>
        </p:txBody>
      </p:sp>
      <p:sp>
        <p:nvSpPr>
          <p:cNvPr id="99" name="Rounded Rectangle 98"/>
          <p:cNvSpPr/>
          <p:nvPr/>
        </p:nvSpPr>
        <p:spPr>
          <a:xfrm>
            <a:off x="0" y="2969557"/>
            <a:ext cx="228600" cy="891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p>
        </p:txBody>
      </p:sp>
      <p:sp>
        <p:nvSpPr>
          <p:cNvPr id="100" name="Rounded Rectangle 99"/>
          <p:cNvSpPr/>
          <p:nvPr/>
        </p:nvSpPr>
        <p:spPr>
          <a:xfrm>
            <a:off x="0" y="1910827"/>
            <a:ext cx="228600" cy="700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p>
        </p:txBody>
      </p:sp>
      <p:sp>
        <p:nvSpPr>
          <p:cNvPr id="105" name="Rectangle 104"/>
          <p:cNvSpPr/>
          <p:nvPr/>
        </p:nvSpPr>
        <p:spPr>
          <a:xfrm>
            <a:off x="4822113" y="5378375"/>
            <a:ext cx="1788012" cy="6096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85000"/>
                  </a:schemeClr>
                </a:solidFill>
              </a:rPr>
              <a:t>Link times</a:t>
            </a:r>
            <a:endParaRPr lang="en-US" dirty="0">
              <a:solidFill>
                <a:schemeClr val="bg1">
                  <a:lumMod val="85000"/>
                </a:schemeClr>
              </a:solidFill>
            </a:endParaRPr>
          </a:p>
        </p:txBody>
      </p:sp>
      <p:sp>
        <p:nvSpPr>
          <p:cNvPr id="106" name="Rectangle 105"/>
          <p:cNvSpPr/>
          <p:nvPr/>
        </p:nvSpPr>
        <p:spPr>
          <a:xfrm>
            <a:off x="2688513" y="5362239"/>
            <a:ext cx="1788012" cy="6096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85000"/>
                  </a:schemeClr>
                </a:solidFill>
              </a:rPr>
              <a:t>Link times</a:t>
            </a:r>
            <a:endParaRPr lang="en-US" dirty="0">
              <a:solidFill>
                <a:schemeClr val="bg1">
                  <a:lumMod val="85000"/>
                </a:schemeClr>
              </a:solidFill>
            </a:endParaRPr>
          </a:p>
        </p:txBody>
      </p:sp>
      <p:sp>
        <p:nvSpPr>
          <p:cNvPr id="107" name="Rectangle 106"/>
          <p:cNvSpPr/>
          <p:nvPr/>
        </p:nvSpPr>
        <p:spPr>
          <a:xfrm>
            <a:off x="554913" y="5362239"/>
            <a:ext cx="1788012" cy="6096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85000"/>
                  </a:schemeClr>
                </a:solidFill>
              </a:rPr>
              <a:t>Link times</a:t>
            </a:r>
            <a:endParaRPr lang="en-US" dirty="0">
              <a:solidFill>
                <a:schemeClr val="bg1">
                  <a:lumMod val="85000"/>
                </a:schemeClr>
              </a:solidFill>
            </a:endParaRPr>
          </a:p>
        </p:txBody>
      </p:sp>
      <p:sp>
        <p:nvSpPr>
          <p:cNvPr id="108" name="Rectangle 107"/>
          <p:cNvSpPr/>
          <p:nvPr/>
        </p:nvSpPr>
        <p:spPr>
          <a:xfrm>
            <a:off x="0" y="5362239"/>
            <a:ext cx="228600" cy="6096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13" name="Straight Arrow Connector 112"/>
          <p:cNvCxnSpPr>
            <a:stCxn id="44" idx="2"/>
            <a:endCxn id="107" idx="0"/>
          </p:cNvCxnSpPr>
          <p:nvPr/>
        </p:nvCxnSpPr>
        <p:spPr>
          <a:xfrm>
            <a:off x="1447575" y="4962412"/>
            <a:ext cx="1344" cy="399827"/>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22" idx="2"/>
            <a:endCxn id="106" idx="0"/>
          </p:cNvCxnSpPr>
          <p:nvPr/>
        </p:nvCxnSpPr>
        <p:spPr>
          <a:xfrm>
            <a:off x="3581175" y="4974963"/>
            <a:ext cx="1344" cy="387276"/>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3" idx="2"/>
            <a:endCxn id="105" idx="0"/>
          </p:cNvCxnSpPr>
          <p:nvPr/>
        </p:nvCxnSpPr>
        <p:spPr>
          <a:xfrm>
            <a:off x="5714775" y="4974963"/>
            <a:ext cx="1344" cy="403412"/>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sp>
        <p:nvSpPr>
          <p:cNvPr id="134" name="Title 133"/>
          <p:cNvSpPr>
            <a:spLocks noGrp="1"/>
          </p:cNvSpPr>
          <p:nvPr>
            <p:ph type="title"/>
          </p:nvPr>
        </p:nvSpPr>
        <p:spPr/>
        <p:txBody>
          <a:bodyPr>
            <a:normAutofit/>
          </a:bodyPr>
          <a:lstStyle/>
          <a:p>
            <a:r>
              <a:rPr lang="en-US" dirty="0" smtClean="0">
                <a:solidFill>
                  <a:schemeClr val="tx2">
                    <a:lumMod val="60000"/>
                    <a:lumOff val="40000"/>
                  </a:schemeClr>
                </a:solidFill>
              </a:rPr>
              <a:t>The rest of the assignments</a:t>
            </a:r>
            <a:endParaRPr lang="en-US" dirty="0">
              <a:solidFill>
                <a:schemeClr val="tx2">
                  <a:lumMod val="60000"/>
                  <a:lumOff val="40000"/>
                </a:schemeClr>
              </a:solidFill>
            </a:endParaRPr>
          </a:p>
        </p:txBody>
      </p:sp>
      <p:pic>
        <p:nvPicPr>
          <p:cNvPr id="1026" name="Picture 2" descr="C:\Users\JAG\AppData\Local\Microsoft\Windows\Temporary Internet Files\Content.IE5\F2Z5A5X2\MC900056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10125" y="5562600"/>
            <a:ext cx="830994" cy="8993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AG\AppData\Local\Microsoft\Windows\Temporary Internet Files\Content.IE5\QND38CXJ\MC90006519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5569519"/>
            <a:ext cx="1351452" cy="108593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105" idx="3"/>
            <a:endCxn id="4" idx="1"/>
          </p:cNvCxnSpPr>
          <p:nvPr/>
        </p:nvCxnSpPr>
        <p:spPr>
          <a:xfrm flipV="1">
            <a:off x="6610125" y="2267174"/>
            <a:ext cx="307939" cy="3416001"/>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6" idx="3"/>
            <a:endCxn id="10" idx="1"/>
          </p:cNvCxnSpPr>
          <p:nvPr/>
        </p:nvCxnSpPr>
        <p:spPr>
          <a:xfrm flipV="1">
            <a:off x="4476525" y="2267174"/>
            <a:ext cx="324075" cy="3399865"/>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8" idx="3"/>
            <a:endCxn id="41" idx="1"/>
          </p:cNvCxnSpPr>
          <p:nvPr/>
        </p:nvCxnSpPr>
        <p:spPr>
          <a:xfrm flipV="1">
            <a:off x="228600" y="2254623"/>
            <a:ext cx="304800" cy="3412416"/>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07" idx="3"/>
            <a:endCxn id="18" idx="1"/>
          </p:cNvCxnSpPr>
          <p:nvPr/>
        </p:nvCxnSpPr>
        <p:spPr>
          <a:xfrm flipV="1">
            <a:off x="2342925" y="2267174"/>
            <a:ext cx="324075" cy="3399865"/>
          </a:xfrm>
          <a:prstGeom prst="straightConnector1">
            <a:avLst/>
          </a:prstGeom>
          <a:ln w="38100">
            <a:solidFill>
              <a:srgbClr val="374F9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265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Skim comparison statistics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975922516"/>
                  </p:ext>
                </p:extLst>
              </p:nvPr>
            </p:nvGraphicFramePr>
            <p:xfrm>
              <a:off x="457200" y="1600200"/>
              <a:ext cx="8229600" cy="4495800"/>
            </p:xfrm>
            <a:graphic>
              <a:graphicData uri="http://schemas.openxmlformats.org/drawingml/2006/table">
                <a:tbl>
                  <a:tblPr firstRow="1" bandRow="1">
                    <a:tableStyleId>{5940675A-B579-460E-94D1-54222C63F5DA}</a:tableStyleId>
                  </a:tblPr>
                  <a:tblGrid>
                    <a:gridCol w="4495800"/>
                    <a:gridCol w="3733800"/>
                  </a:tblGrid>
                  <a:tr h="1484846">
                    <a:tc>
                      <a:txBody>
                        <a:bodyPr/>
                        <a:lstStyle/>
                        <a:p>
                          <a:pPr/>
                          <a14:m>
                            <m:oMathPara xmlns:m="http://schemas.openxmlformats.org/officeDocument/2006/math">
                              <m:oMathParaPr>
                                <m:jc m:val="centerGroup"/>
                              </m:oMathParaPr>
                              <m:oMath xmlns:m="http://schemas.openxmlformats.org/officeDocument/2006/math">
                                <m:f>
                                  <m:fPr>
                                    <m:ctrlPr>
                                      <a:rPr lang="en-US" sz="2400" b="1" i="1" dirty="0" smtClean="0">
                                        <a:latin typeface="Cambria Math"/>
                                      </a:rPr>
                                    </m:ctrlPr>
                                  </m:fPr>
                                  <m:num>
                                    <m:r>
                                      <m:rPr>
                                        <m:nor/>
                                      </m:rPr>
                                      <a:rPr lang="en-US" sz="2400" b="1" i="0" dirty="0" smtClean="0">
                                        <a:solidFill>
                                          <a:srgbClr val="374F91"/>
                                        </a:solidFill>
                                        <a:latin typeface="+mn-lt"/>
                                      </a:rPr>
                                      <m:t>Extreme</m:t>
                                    </m:r>
                                    <m:r>
                                      <m:rPr>
                                        <m:nor/>
                                      </m:rPr>
                                      <a:rPr lang="en-US" sz="2400" b="1" i="0" dirty="0" smtClean="0">
                                        <a:solidFill>
                                          <a:srgbClr val="374F91"/>
                                        </a:solidFill>
                                        <a:latin typeface="+mn-lt"/>
                                      </a:rPr>
                                      <m:t> </m:t>
                                    </m:r>
                                    <m:r>
                                      <m:rPr>
                                        <m:nor/>
                                      </m:rPr>
                                      <a:rPr lang="en-US" sz="2400" b="1" i="0" dirty="0" smtClean="0">
                                        <a:solidFill>
                                          <a:srgbClr val="374F91"/>
                                        </a:solidFill>
                                        <a:latin typeface="+mn-lt"/>
                                      </a:rPr>
                                      <m:t>absolute</m:t>
                                    </m:r>
                                    <m:r>
                                      <m:rPr>
                                        <m:nor/>
                                      </m:rPr>
                                      <a:rPr lang="en-US" sz="2400" b="1" i="0" dirty="0" smtClean="0">
                                        <a:solidFill>
                                          <a:srgbClr val="374F91"/>
                                        </a:solidFill>
                                        <a:latin typeface="+mn-lt"/>
                                      </a:rPr>
                                      <m:t> </m:t>
                                    </m:r>
                                    <m:r>
                                      <m:rPr>
                                        <m:nor/>
                                      </m:rPr>
                                      <a:rPr lang="en-US" sz="2400" b="1" i="0" dirty="0" smtClean="0">
                                        <a:solidFill>
                                          <a:srgbClr val="374F91"/>
                                        </a:solidFill>
                                        <a:latin typeface="+mn-lt"/>
                                      </a:rPr>
                                      <m:t>difference</m:t>
                                    </m:r>
                                    <m:r>
                                      <m:rPr>
                                        <m:nor/>
                                      </m:rPr>
                                      <a:rPr lang="en-US" sz="2400" b="1" dirty="0" smtClean="0">
                                        <a:solidFill>
                                          <a:srgbClr val="374F91"/>
                                        </a:solidFill>
                                        <a:latin typeface="+mn-lt"/>
                                      </a:rPr>
                                      <m:t> </m:t>
                                    </m:r>
                                  </m:num>
                                  <m:den>
                                    <m:r>
                                      <m:rPr>
                                        <m:nor/>
                                      </m:rPr>
                                      <a:rPr lang="en-US" sz="2400" b="0" i="0" dirty="0" smtClean="0">
                                        <a:latin typeface="+mn-lt"/>
                                      </a:rPr>
                                      <m:t>Average</m:t>
                                    </m:r>
                                    <m:r>
                                      <m:rPr>
                                        <m:nor/>
                                      </m:rPr>
                                      <a:rPr lang="en-US" sz="2400" b="0" i="0" dirty="0" smtClean="0">
                                        <a:latin typeface="+mn-lt"/>
                                      </a:rPr>
                                      <m:t> </m:t>
                                    </m:r>
                                    <m:r>
                                      <m:rPr>
                                        <m:nor/>
                                      </m:rPr>
                                      <a:rPr lang="en-US" sz="2400" b="0" i="0" dirty="0" smtClean="0">
                                        <a:latin typeface="+mn-lt"/>
                                      </a:rPr>
                                      <m:t>trip</m:t>
                                    </m:r>
                                    <m:r>
                                      <m:rPr>
                                        <m:nor/>
                                      </m:rPr>
                                      <a:rPr lang="en-US" sz="2400" b="0" i="0" dirty="0" smtClean="0">
                                        <a:latin typeface="+mn-lt"/>
                                      </a:rPr>
                                      <m:t> </m:t>
                                    </m:r>
                                    <m:r>
                                      <m:rPr>
                                        <m:nor/>
                                      </m:rPr>
                                      <a:rPr lang="en-US" sz="2400" b="0" i="0" dirty="0" smtClean="0">
                                        <a:latin typeface="+mn-lt"/>
                                      </a:rPr>
                                      <m:t>length</m:t>
                                    </m:r>
                                  </m:den>
                                </m:f>
                              </m:oMath>
                            </m:oMathPara>
                          </a14:m>
                          <a:endParaRPr lang="en-US" sz="2400" b="1" dirty="0">
                            <a:latin typeface="+mn-lt"/>
                          </a:endParaRPr>
                        </a:p>
                      </a:txBody>
                      <a:tcPr anchor="ctr">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solidFill>
                          <a:schemeClr val="accent2">
                            <a:lumMod val="20000"/>
                            <a:lumOff val="80000"/>
                          </a:schemeClr>
                        </a:solidFill>
                      </a:tcPr>
                    </a:tc>
                    <a:tc rowSpan="3">
                      <a:txBody>
                        <a:bodyPr/>
                        <a:lstStyle/>
                        <a:p>
                          <a:r>
                            <a:rPr lang="en-US" sz="2400" dirty="0" smtClean="0">
                              <a:latin typeface="+mn-lt"/>
                            </a:rPr>
                            <a:t>Iteration vs. </a:t>
                          </a:r>
                          <a:r>
                            <a:rPr lang="en-US" sz="2400" dirty="0" err="1" smtClean="0">
                              <a:latin typeface="+mn-lt"/>
                            </a:rPr>
                            <a:t>Preceeding</a:t>
                          </a:r>
                          <a:endParaRPr lang="en-US" sz="2400" dirty="0" smtClean="0">
                            <a:latin typeface="+mn-lt"/>
                          </a:endParaRPr>
                        </a:p>
                        <a:p>
                          <a:r>
                            <a:rPr lang="en-US" sz="2400" dirty="0" smtClean="0">
                              <a:latin typeface="+mn-lt"/>
                            </a:rPr>
                            <a:t>Iteration</a:t>
                          </a:r>
                          <a:r>
                            <a:rPr lang="en-US" sz="2400" baseline="0" dirty="0" smtClean="0">
                              <a:latin typeface="+mn-lt"/>
                            </a:rPr>
                            <a:t> vs. Equilibrium</a:t>
                          </a:r>
                          <a:endParaRPr lang="en-US" sz="2400" dirty="0">
                            <a:latin typeface="+mn-lt"/>
                          </a:endParaRPr>
                        </a:p>
                      </a:txBody>
                      <a:tcPr anchor="ctr">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solidFill>
                          <a:schemeClr val="accent2">
                            <a:lumMod val="20000"/>
                            <a:lumOff val="80000"/>
                          </a:schemeClr>
                        </a:solidFill>
                      </a:tcPr>
                    </a:tc>
                  </a:tr>
                  <a:tr h="1397502">
                    <a:tc>
                      <a:txBody>
                        <a:bodyPr/>
                        <a:lstStyle/>
                        <a:p>
                          <a:pPr/>
                          <a14:m>
                            <m:oMathPara xmlns:m="http://schemas.openxmlformats.org/officeDocument/2006/math">
                              <m:oMathParaPr>
                                <m:jc m:val="centerGroup"/>
                              </m:oMathParaPr>
                              <m:oMath xmlns:m="http://schemas.openxmlformats.org/officeDocument/2006/math">
                                <m:f>
                                  <m:fPr>
                                    <m:ctrlPr>
                                      <a:rPr lang="en-US" sz="2400" b="1" i="1" dirty="0" smtClean="0">
                                        <a:latin typeface="Cambria Math"/>
                                      </a:rPr>
                                    </m:ctrlPr>
                                  </m:fPr>
                                  <m:num>
                                    <m:r>
                                      <m:rPr>
                                        <m:nor/>
                                      </m:rPr>
                                      <a:rPr lang="en-US" sz="2400" b="1" i="0" dirty="0" smtClean="0">
                                        <a:solidFill>
                                          <a:srgbClr val="374F91"/>
                                        </a:solidFill>
                                        <a:latin typeface="+mn-lt"/>
                                      </a:rPr>
                                      <m:t>RMS</m:t>
                                    </m:r>
                                  </m:num>
                                  <m:den>
                                    <m:r>
                                      <m:rPr>
                                        <m:nor/>
                                      </m:rPr>
                                      <a:rPr lang="en-US" sz="2400" b="0" dirty="0">
                                        <a:latin typeface="+mn-lt"/>
                                      </a:rPr>
                                      <m:t>Average</m:t>
                                    </m:r>
                                    <m:r>
                                      <m:rPr>
                                        <m:nor/>
                                      </m:rPr>
                                      <a:rPr lang="en-US" sz="2400" b="0" dirty="0">
                                        <a:latin typeface="+mn-lt"/>
                                      </a:rPr>
                                      <m:t> </m:t>
                                    </m:r>
                                    <m:r>
                                      <m:rPr>
                                        <m:nor/>
                                      </m:rPr>
                                      <a:rPr lang="en-US" sz="2400" b="0" dirty="0">
                                        <a:latin typeface="+mn-lt"/>
                                      </a:rPr>
                                      <m:t>trip</m:t>
                                    </m:r>
                                    <m:r>
                                      <m:rPr>
                                        <m:nor/>
                                      </m:rPr>
                                      <a:rPr lang="en-US" sz="2400" b="0" dirty="0">
                                        <a:latin typeface="+mn-lt"/>
                                      </a:rPr>
                                      <m:t> </m:t>
                                    </m:r>
                                    <m:r>
                                      <m:rPr>
                                        <m:nor/>
                                      </m:rPr>
                                      <a:rPr lang="en-US" sz="2400" b="0" dirty="0">
                                        <a:latin typeface="+mn-lt"/>
                                      </a:rPr>
                                      <m:t>length</m:t>
                                    </m:r>
                                  </m:den>
                                </m:f>
                              </m:oMath>
                            </m:oMathPara>
                          </a14:m>
                          <a:endParaRPr lang="en-US" sz="2400" b="1" dirty="0">
                            <a:latin typeface="+mn-lt"/>
                          </a:endParaRPr>
                        </a:p>
                      </a:txBody>
                      <a:tcPr anchor="ctr">
                        <a:lnL w="38100" cap="flat" cmpd="sng" algn="ctr">
                          <a:solidFill>
                            <a:schemeClr val="accent1">
                              <a:lumMod val="75000"/>
                            </a:schemeClr>
                          </a:solidFill>
                          <a:prstDash val="solid"/>
                          <a:round/>
                          <a:headEnd type="none" w="med" len="med"/>
                          <a:tailEnd type="none" w="med" len="med"/>
                        </a:lnL>
                        <a:solidFill>
                          <a:schemeClr val="accent2">
                            <a:lumMod val="20000"/>
                            <a:lumOff val="80000"/>
                          </a:schemeClr>
                        </a:solidFill>
                      </a:tcPr>
                    </a:tc>
                    <a:tc vMerge="1">
                      <a:txBody>
                        <a:bodyPr/>
                        <a:lstStyle/>
                        <a:p>
                          <a:endParaRPr lang="en-US" dirty="0"/>
                        </a:p>
                      </a:txBody>
                      <a:tcPr/>
                    </a:tc>
                  </a:tr>
                  <a:tr h="622852">
                    <a:tc rowSpan="2">
                      <a:txBody>
                        <a:bodyPr/>
                        <a:lstStyle/>
                        <a:p>
                          <a:pPr/>
                          <a14:m>
                            <m:oMathPara xmlns:m="http://schemas.openxmlformats.org/officeDocument/2006/math">
                              <m:oMathParaPr>
                                <m:jc m:val="centerGroup"/>
                              </m:oMathParaPr>
                              <m:oMath xmlns:m="http://schemas.openxmlformats.org/officeDocument/2006/math">
                                <m:f>
                                  <m:fPr>
                                    <m:ctrlPr>
                                      <a:rPr lang="en-US" sz="2400" b="1" i="1" dirty="0" smtClean="0">
                                        <a:latin typeface="Cambria Math"/>
                                      </a:rPr>
                                    </m:ctrlPr>
                                  </m:fPr>
                                  <m:num>
                                    <m:r>
                                      <m:rPr>
                                        <m:nor/>
                                      </m:rPr>
                                      <a:rPr lang="en-US" sz="2400" b="1" i="0" dirty="0" smtClean="0">
                                        <a:solidFill>
                                          <a:srgbClr val="374F91"/>
                                        </a:solidFill>
                                        <a:latin typeface="+mn-lt"/>
                                      </a:rPr>
                                      <m:t>Average</m:t>
                                    </m:r>
                                    <m:r>
                                      <m:rPr>
                                        <m:nor/>
                                      </m:rPr>
                                      <a:rPr lang="en-US" sz="2400" b="1" dirty="0" smtClean="0">
                                        <a:solidFill>
                                          <a:srgbClr val="374F91"/>
                                        </a:solidFill>
                                        <a:latin typeface="+mn-lt"/>
                                      </a:rPr>
                                      <m:t> </m:t>
                                    </m:r>
                                    <m:r>
                                      <m:rPr>
                                        <m:nor/>
                                      </m:rPr>
                                      <a:rPr lang="en-US" sz="2400" b="1" dirty="0" smtClean="0">
                                        <a:solidFill>
                                          <a:srgbClr val="374F91"/>
                                        </a:solidFill>
                                        <a:latin typeface="+mn-lt"/>
                                      </a:rPr>
                                      <m:t>absolute</m:t>
                                    </m:r>
                                    <m:r>
                                      <m:rPr>
                                        <m:nor/>
                                      </m:rPr>
                                      <a:rPr lang="en-US" sz="2400" b="1" dirty="0" smtClean="0">
                                        <a:solidFill>
                                          <a:srgbClr val="374F91"/>
                                        </a:solidFill>
                                        <a:latin typeface="+mn-lt"/>
                                      </a:rPr>
                                      <m:t> </m:t>
                                    </m:r>
                                    <m:r>
                                      <m:rPr>
                                        <m:nor/>
                                      </m:rPr>
                                      <a:rPr lang="en-US" sz="2400" b="1" dirty="0" smtClean="0">
                                        <a:solidFill>
                                          <a:srgbClr val="374F91"/>
                                        </a:solidFill>
                                        <a:latin typeface="+mn-lt"/>
                                      </a:rPr>
                                      <m:t>difference</m:t>
                                    </m:r>
                                    <m:r>
                                      <m:rPr>
                                        <m:nor/>
                                      </m:rPr>
                                      <a:rPr lang="en-US" sz="2400" b="1" dirty="0">
                                        <a:latin typeface="+mn-lt"/>
                                      </a:rPr>
                                      <m:t> </m:t>
                                    </m:r>
                                  </m:num>
                                  <m:den>
                                    <m:r>
                                      <m:rPr>
                                        <m:nor/>
                                      </m:rPr>
                                      <a:rPr lang="en-US" sz="2400" b="0" dirty="0">
                                        <a:latin typeface="+mn-lt"/>
                                      </a:rPr>
                                      <m:t>Average</m:t>
                                    </m:r>
                                    <m:r>
                                      <m:rPr>
                                        <m:nor/>
                                      </m:rPr>
                                      <a:rPr lang="en-US" sz="2400" b="0" dirty="0">
                                        <a:latin typeface="+mn-lt"/>
                                      </a:rPr>
                                      <m:t> </m:t>
                                    </m:r>
                                    <m:r>
                                      <m:rPr>
                                        <m:nor/>
                                      </m:rPr>
                                      <a:rPr lang="en-US" sz="2400" b="0" dirty="0">
                                        <a:latin typeface="+mn-lt"/>
                                      </a:rPr>
                                      <m:t>trip</m:t>
                                    </m:r>
                                    <m:r>
                                      <m:rPr>
                                        <m:nor/>
                                      </m:rPr>
                                      <a:rPr lang="en-US" sz="2400" b="0" dirty="0">
                                        <a:latin typeface="+mn-lt"/>
                                      </a:rPr>
                                      <m:t> </m:t>
                                    </m:r>
                                    <m:r>
                                      <m:rPr>
                                        <m:nor/>
                                      </m:rPr>
                                      <a:rPr lang="en-US" sz="2400" b="0" dirty="0">
                                        <a:latin typeface="+mn-lt"/>
                                      </a:rPr>
                                      <m:t>length</m:t>
                                    </m:r>
                                  </m:den>
                                </m:f>
                                <m:r>
                                  <a:rPr lang="en-US" sz="2400" b="1" i="1" dirty="0">
                                    <a:latin typeface="Cambria Math"/>
                                  </a:rPr>
                                  <m:t> </m:t>
                                </m:r>
                              </m:oMath>
                            </m:oMathPara>
                          </a14:m>
                          <a:endParaRPr lang="en-US" sz="2400" b="1" dirty="0">
                            <a:latin typeface="+mn-lt"/>
                          </a:endParaRPr>
                        </a:p>
                      </a:txBody>
                      <a:tcPr anchor="ctr">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c vMerge="1">
                      <a:txBody>
                        <a:bodyPr/>
                        <a:lstStyle/>
                        <a:p>
                          <a:endParaRPr lang="en-US" sz="2400" dirty="0">
                            <a:latin typeface="+mn-lt"/>
                          </a:endParaRPr>
                        </a:p>
                      </a:txBody>
                      <a:tcPr>
                        <a:lnR w="38100" cap="flat" cmpd="sng" algn="ctr">
                          <a:solidFill>
                            <a:schemeClr val="accent1">
                              <a:lumMod val="75000"/>
                            </a:schemeClr>
                          </a:solidFill>
                          <a:prstDash val="solid"/>
                          <a:round/>
                          <a:headEnd type="none" w="med" len="med"/>
                          <a:tailEnd type="none" w="med" len="med"/>
                        </a:lnR>
                        <a:solidFill>
                          <a:schemeClr val="accent2">
                            <a:lumMod val="20000"/>
                            <a:lumOff val="80000"/>
                          </a:schemeClr>
                        </a:solidFill>
                      </a:tcPr>
                    </a:tc>
                  </a:tr>
                  <a:tr h="990600">
                    <a:tc vMerge="1">
                      <a:txBody>
                        <a:bodyPr/>
                        <a:lstStyle/>
                        <a:p>
                          <a:endParaRPr lang="en-US" dirty="0"/>
                        </a:p>
                      </a:txBody>
                      <a:tcPr/>
                    </a:tc>
                    <a:tc>
                      <a:txBody>
                        <a:bodyPr/>
                        <a:lstStyle/>
                        <a:p>
                          <a:r>
                            <a:rPr lang="en-US" sz="2400" dirty="0" smtClean="0">
                              <a:latin typeface="+mn-lt"/>
                            </a:rPr>
                            <a:t>Used paths vs. Shortest</a:t>
                          </a:r>
                          <a:r>
                            <a:rPr lang="en-US" sz="2400" baseline="0" dirty="0" smtClean="0">
                              <a:latin typeface="+mn-lt"/>
                            </a:rPr>
                            <a:t> path</a:t>
                          </a:r>
                          <a:r>
                            <a:rPr lang="en-US" sz="2400" i="1" dirty="0" smtClean="0">
                              <a:latin typeface="+mn-lt"/>
                            </a:rPr>
                            <a:t> </a:t>
                          </a:r>
                          <a:r>
                            <a:rPr lang="en-US" sz="2800" i="1" dirty="0" smtClean="0">
                              <a:solidFill>
                                <a:schemeClr val="tx2"/>
                              </a:solidFill>
                              <a:latin typeface="+mn-lt"/>
                            </a:rPr>
                            <a:t>= Relative</a:t>
                          </a:r>
                          <a:r>
                            <a:rPr lang="en-US" sz="2800" i="1" baseline="0" dirty="0" smtClean="0">
                              <a:solidFill>
                                <a:schemeClr val="tx2"/>
                              </a:solidFill>
                              <a:latin typeface="+mn-lt"/>
                            </a:rPr>
                            <a:t> Gap</a:t>
                          </a:r>
                          <a:endParaRPr lang="en-US" sz="2800" i="1" dirty="0">
                            <a:solidFill>
                              <a:schemeClr val="tx2"/>
                            </a:solidFill>
                            <a:latin typeface="+mn-lt"/>
                          </a:endParaRPr>
                        </a:p>
                      </a:txBody>
                      <a:tcPr>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975922516"/>
                  </p:ext>
                </p:extLst>
              </p:nvPr>
            </p:nvGraphicFramePr>
            <p:xfrm>
              <a:off x="457200" y="1600200"/>
              <a:ext cx="8229600" cy="4495800"/>
            </p:xfrm>
            <a:graphic>
              <a:graphicData uri="http://schemas.openxmlformats.org/drawingml/2006/table">
                <a:tbl>
                  <a:tblPr firstRow="1" bandRow="1">
                    <a:tableStyleId>{5940675A-B579-460E-94D1-54222C63F5DA}</a:tableStyleId>
                  </a:tblPr>
                  <a:tblGrid>
                    <a:gridCol w="4495800"/>
                    <a:gridCol w="3733800"/>
                  </a:tblGrid>
                  <a:tr h="1484846">
                    <a:tc>
                      <a:txBody>
                        <a:bodyPr/>
                        <a:lstStyle/>
                        <a:p>
                          <a:endParaRPr lang="en-US"/>
                        </a:p>
                      </a:txBody>
                      <a:tcPr anchor="ctr">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blipFill rotWithShape="1">
                          <a:blip r:embed="rId3"/>
                          <a:stretch>
                            <a:fillRect t="-412" r="-82927" b="-207407"/>
                          </a:stretch>
                        </a:blipFill>
                      </a:tcPr>
                    </a:tc>
                    <a:tc rowSpan="3">
                      <a:txBody>
                        <a:bodyPr/>
                        <a:lstStyle/>
                        <a:p>
                          <a:r>
                            <a:rPr lang="en-US" sz="2400" dirty="0" smtClean="0">
                              <a:latin typeface="+mn-lt"/>
                            </a:rPr>
                            <a:t>Iteration vs. </a:t>
                          </a:r>
                          <a:r>
                            <a:rPr lang="en-US" sz="2400" dirty="0" err="1" smtClean="0">
                              <a:latin typeface="+mn-lt"/>
                            </a:rPr>
                            <a:t>Preceeding</a:t>
                          </a:r>
                          <a:endParaRPr lang="en-US" sz="2400" dirty="0" smtClean="0">
                            <a:latin typeface="+mn-lt"/>
                          </a:endParaRPr>
                        </a:p>
                        <a:p>
                          <a:r>
                            <a:rPr lang="en-US" sz="2400" dirty="0" smtClean="0">
                              <a:latin typeface="+mn-lt"/>
                            </a:rPr>
                            <a:t>Iteration</a:t>
                          </a:r>
                          <a:r>
                            <a:rPr lang="en-US" sz="2400" baseline="0" dirty="0" smtClean="0">
                              <a:latin typeface="+mn-lt"/>
                            </a:rPr>
                            <a:t> </a:t>
                          </a:r>
                          <a:r>
                            <a:rPr lang="en-US" sz="2400" baseline="0" dirty="0" smtClean="0">
                              <a:latin typeface="+mn-lt"/>
                            </a:rPr>
                            <a:t>vs. Equilibrium</a:t>
                          </a:r>
                          <a:endParaRPr lang="en-US" sz="2400" dirty="0">
                            <a:latin typeface="+mn-lt"/>
                          </a:endParaRPr>
                        </a:p>
                      </a:txBody>
                      <a:tcPr anchor="ctr">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solidFill>
                          <a:schemeClr val="accent2">
                            <a:lumMod val="20000"/>
                            <a:lumOff val="80000"/>
                          </a:schemeClr>
                        </a:solidFill>
                      </a:tcPr>
                    </a:tc>
                  </a:tr>
                  <a:tr h="1397502">
                    <a:tc>
                      <a:txBody>
                        <a:bodyPr/>
                        <a:lstStyle/>
                        <a:p>
                          <a:endParaRPr lang="en-US"/>
                        </a:p>
                      </a:txBody>
                      <a:tcPr anchor="ctr">
                        <a:lnL w="38100" cap="flat" cmpd="sng" algn="ctr">
                          <a:solidFill>
                            <a:schemeClr val="accent1">
                              <a:lumMod val="75000"/>
                            </a:schemeClr>
                          </a:solidFill>
                          <a:prstDash val="solid"/>
                          <a:round/>
                          <a:headEnd type="none" w="med" len="med"/>
                          <a:tailEnd type="none" w="med" len="med"/>
                        </a:lnL>
                        <a:blipFill rotWithShape="1">
                          <a:blip r:embed="rId3"/>
                          <a:stretch>
                            <a:fillRect t="-106087" r="-82927" b="-119130"/>
                          </a:stretch>
                        </a:blipFill>
                      </a:tcPr>
                    </a:tc>
                    <a:tc vMerge="1">
                      <a:txBody>
                        <a:bodyPr/>
                        <a:lstStyle/>
                        <a:p>
                          <a:endParaRPr lang="en-US" dirty="0"/>
                        </a:p>
                      </a:txBody>
                      <a:tcPr/>
                    </a:tc>
                  </a:tr>
                  <a:tr h="622852">
                    <a:tc rowSpan="2">
                      <a:txBody>
                        <a:bodyPr/>
                        <a:lstStyle/>
                        <a:p>
                          <a:endParaRPr lang="en-US"/>
                        </a:p>
                      </a:txBody>
                      <a:tcPr anchor="ctr">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blipFill rotWithShape="1">
                          <a:blip r:embed="rId3"/>
                          <a:stretch>
                            <a:fillRect t="-179545" r="-82927" b="-3788"/>
                          </a:stretch>
                        </a:blipFill>
                      </a:tcPr>
                    </a:tc>
                    <a:tc vMerge="1">
                      <a:txBody>
                        <a:bodyPr/>
                        <a:lstStyle/>
                        <a:p>
                          <a:endParaRPr lang="en-US" sz="2400" dirty="0">
                            <a:latin typeface="+mn-lt"/>
                          </a:endParaRPr>
                        </a:p>
                      </a:txBody>
                      <a:tcPr>
                        <a:lnR w="38100" cap="flat" cmpd="sng" algn="ctr">
                          <a:solidFill>
                            <a:schemeClr val="accent1">
                              <a:lumMod val="75000"/>
                            </a:schemeClr>
                          </a:solidFill>
                          <a:prstDash val="solid"/>
                          <a:round/>
                          <a:headEnd type="none" w="med" len="med"/>
                          <a:tailEnd type="none" w="med" len="med"/>
                        </a:lnR>
                        <a:solidFill>
                          <a:schemeClr val="accent2">
                            <a:lumMod val="20000"/>
                            <a:lumOff val="80000"/>
                          </a:schemeClr>
                        </a:solidFill>
                      </a:tcPr>
                    </a:tc>
                  </a:tr>
                  <a:tr h="990600">
                    <a:tc vMerge="1">
                      <a:txBody>
                        <a:bodyPr/>
                        <a:lstStyle/>
                        <a:p>
                          <a:endParaRPr lang="en-US" dirty="0"/>
                        </a:p>
                      </a:txBody>
                      <a:tcPr/>
                    </a:tc>
                    <a:tc>
                      <a:txBody>
                        <a:bodyPr/>
                        <a:lstStyle/>
                        <a:p>
                          <a:r>
                            <a:rPr lang="en-US" sz="2400" dirty="0" smtClean="0">
                              <a:latin typeface="+mn-lt"/>
                            </a:rPr>
                            <a:t>Used paths vs. Shortest</a:t>
                          </a:r>
                          <a:r>
                            <a:rPr lang="en-US" sz="2400" baseline="0" dirty="0" smtClean="0">
                              <a:latin typeface="+mn-lt"/>
                            </a:rPr>
                            <a:t> path</a:t>
                          </a:r>
                          <a:r>
                            <a:rPr lang="en-US" sz="2400" i="1" dirty="0" smtClean="0">
                              <a:latin typeface="+mn-lt"/>
                            </a:rPr>
                            <a:t> </a:t>
                          </a:r>
                          <a:r>
                            <a:rPr lang="en-US" sz="2800" i="1" dirty="0" smtClean="0">
                              <a:solidFill>
                                <a:schemeClr val="tx2"/>
                              </a:solidFill>
                              <a:latin typeface="+mn-lt"/>
                            </a:rPr>
                            <a:t>= Relative</a:t>
                          </a:r>
                          <a:r>
                            <a:rPr lang="en-US" sz="2800" i="1" baseline="0" dirty="0" smtClean="0">
                              <a:solidFill>
                                <a:schemeClr val="tx2"/>
                              </a:solidFill>
                              <a:latin typeface="+mn-lt"/>
                            </a:rPr>
                            <a:t> Gap</a:t>
                          </a:r>
                          <a:endParaRPr lang="en-US" sz="2800" i="1" dirty="0">
                            <a:solidFill>
                              <a:schemeClr val="tx2"/>
                            </a:solidFill>
                            <a:latin typeface="+mn-lt"/>
                          </a:endParaRPr>
                        </a:p>
                      </a:txBody>
                      <a:tcPr>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r>
                </a:tbl>
              </a:graphicData>
            </a:graphic>
          </p:graphicFrame>
        </mc:Fallback>
      </mc:AlternateContent>
    </p:spTree>
    <p:extLst>
      <p:ext uri="{BB962C8B-B14F-4D97-AF65-F5344CB8AC3E}">
        <p14:creationId xmlns:p14="http://schemas.microsoft.com/office/powerpoint/2010/main" val="2792461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Convergence Progress of a Trip-Based Model – AM Skim Change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3597296"/>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423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Convergence Progress of a Trip-Based Model – AM Displaced Trips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0163655"/>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063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Convergence Progress of draft Sacramento Activity-Based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4556965"/>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147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Skim error study</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8" name="Down Arrow Callout 7"/>
          <p:cNvSpPr/>
          <p:nvPr/>
        </p:nvSpPr>
        <p:spPr>
          <a:xfrm>
            <a:off x="990600" y="2217750"/>
            <a:ext cx="1676400" cy="1439849"/>
          </a:xfrm>
          <a:prstGeom prst="downArrowCallout">
            <a:avLst>
              <a:gd name="adj1" fmla="val 16612"/>
              <a:gd name="adj2" fmla="val 20207"/>
              <a:gd name="adj3" fmla="val 19608"/>
              <a:gd name="adj4" fmla="val 6917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Well-converged assignment</a:t>
            </a:r>
          </a:p>
        </p:txBody>
      </p:sp>
      <p:sp>
        <p:nvSpPr>
          <p:cNvPr id="9" name="Down Arrow Callout 8"/>
          <p:cNvSpPr/>
          <p:nvPr/>
        </p:nvSpPr>
        <p:spPr>
          <a:xfrm>
            <a:off x="3657600" y="2217751"/>
            <a:ext cx="1676400" cy="1439848"/>
          </a:xfrm>
          <a:prstGeom prst="downArrowCallout">
            <a:avLst>
              <a:gd name="adj1" fmla="val 19009"/>
              <a:gd name="adj2" fmla="val 20207"/>
              <a:gd name="adj3" fmla="val 20806"/>
              <a:gd name="adj4" fmla="val 709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Less-converged assignment</a:t>
            </a:r>
          </a:p>
        </p:txBody>
      </p:sp>
      <p:sp>
        <p:nvSpPr>
          <p:cNvPr id="10" name="Flowchart: Internal Storage 9"/>
          <p:cNvSpPr/>
          <p:nvPr/>
        </p:nvSpPr>
        <p:spPr>
          <a:xfrm>
            <a:off x="990600" y="3657598"/>
            <a:ext cx="1676400" cy="838201"/>
          </a:xfrm>
          <a:prstGeom prst="flowChartInternalStorage">
            <a:avLst/>
          </a:prstGeom>
          <a:solidFill>
            <a:srgbClr val="0070C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Skim</a:t>
            </a:r>
            <a:endParaRPr lang="en-US" sz="2200" dirty="0"/>
          </a:p>
        </p:txBody>
      </p:sp>
      <p:sp>
        <p:nvSpPr>
          <p:cNvPr id="11" name="Flowchart: Internal Storage 10"/>
          <p:cNvSpPr/>
          <p:nvPr/>
        </p:nvSpPr>
        <p:spPr>
          <a:xfrm>
            <a:off x="3657600" y="3657598"/>
            <a:ext cx="1676400" cy="838199"/>
          </a:xfrm>
          <a:prstGeom prst="flowChartInternalStorage">
            <a:avLst/>
          </a:prstGeom>
          <a:solidFill>
            <a:srgbClr val="0070C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Skim</a:t>
            </a:r>
            <a:endParaRPr lang="en-US" sz="2200" dirty="0"/>
          </a:p>
        </p:txBody>
      </p:sp>
      <p:sp>
        <p:nvSpPr>
          <p:cNvPr id="12" name="Down Arrow Callout 11"/>
          <p:cNvSpPr/>
          <p:nvPr/>
        </p:nvSpPr>
        <p:spPr>
          <a:xfrm>
            <a:off x="6400800" y="2209799"/>
            <a:ext cx="1676400" cy="1447799"/>
          </a:xfrm>
          <a:prstGeom prst="downArrowCallout">
            <a:avLst>
              <a:gd name="adj1" fmla="val 15467"/>
              <a:gd name="adj2" fmla="val 20233"/>
              <a:gd name="adj3" fmla="val 20829"/>
              <a:gd name="adj4" fmla="val 7093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Poorly-converged </a:t>
            </a:r>
            <a:r>
              <a:rPr lang="en-US" sz="2200" dirty="0"/>
              <a:t>assignment</a:t>
            </a:r>
          </a:p>
        </p:txBody>
      </p:sp>
      <p:sp>
        <p:nvSpPr>
          <p:cNvPr id="13" name="Flowchart: Internal Storage 12"/>
          <p:cNvSpPr/>
          <p:nvPr/>
        </p:nvSpPr>
        <p:spPr>
          <a:xfrm>
            <a:off x="6398812" y="3657597"/>
            <a:ext cx="1676400" cy="838200"/>
          </a:xfrm>
          <a:prstGeom prst="flowChartInternalStorage">
            <a:avLst/>
          </a:prstGeom>
          <a:solidFill>
            <a:srgbClr val="0070C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Skim</a:t>
            </a:r>
            <a:endParaRPr lang="en-US" sz="2200" dirty="0"/>
          </a:p>
        </p:txBody>
      </p:sp>
      <p:sp>
        <p:nvSpPr>
          <p:cNvPr id="14" name="Flowchart: Document 13"/>
          <p:cNvSpPr/>
          <p:nvPr/>
        </p:nvSpPr>
        <p:spPr>
          <a:xfrm>
            <a:off x="3655612" y="4975528"/>
            <a:ext cx="1678388" cy="1219200"/>
          </a:xfrm>
          <a:prstGeom prst="flowChartDocumen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t>Comparison statistics</a:t>
            </a:r>
            <a:endParaRPr lang="en-US" sz="2100" dirty="0"/>
          </a:p>
        </p:txBody>
      </p:sp>
      <p:sp>
        <p:nvSpPr>
          <p:cNvPr id="15" name="Flowchart: Document 14"/>
          <p:cNvSpPr/>
          <p:nvPr/>
        </p:nvSpPr>
        <p:spPr>
          <a:xfrm>
            <a:off x="6396824" y="5004683"/>
            <a:ext cx="1680376" cy="1219200"/>
          </a:xfrm>
          <a:prstGeom prst="flowChartDocumen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t>Comparison statistics</a:t>
            </a:r>
            <a:endParaRPr lang="en-US" sz="2100" dirty="0"/>
          </a:p>
        </p:txBody>
      </p:sp>
      <p:cxnSp>
        <p:nvCxnSpPr>
          <p:cNvPr id="22" name="Straight Arrow Connector 21"/>
          <p:cNvCxnSpPr>
            <a:stCxn id="11" idx="2"/>
            <a:endCxn id="14" idx="0"/>
          </p:cNvCxnSpPr>
          <p:nvPr/>
        </p:nvCxnSpPr>
        <p:spPr>
          <a:xfrm flipH="1">
            <a:off x="4494806" y="4495797"/>
            <a:ext cx="994" cy="47973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2"/>
            <a:endCxn id="15" idx="0"/>
          </p:cNvCxnSpPr>
          <p:nvPr/>
        </p:nvCxnSpPr>
        <p:spPr>
          <a:xfrm>
            <a:off x="7237012" y="4495797"/>
            <a:ext cx="0" cy="50888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0" idx="2"/>
            <a:endCxn id="15" idx="0"/>
          </p:cNvCxnSpPr>
          <p:nvPr/>
        </p:nvCxnSpPr>
        <p:spPr>
          <a:xfrm rot="16200000" flipH="1">
            <a:off x="4278464" y="2046135"/>
            <a:ext cx="508884" cy="5408212"/>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0" idx="2"/>
            <a:endCxn id="14" idx="1"/>
          </p:cNvCxnSpPr>
          <p:nvPr/>
        </p:nvCxnSpPr>
        <p:spPr>
          <a:xfrm rot="16200000" flipH="1">
            <a:off x="2197542" y="4127057"/>
            <a:ext cx="1089329" cy="1826812"/>
          </a:xfrm>
          <a:prstGeom prst="curvedConnector2">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6" name="Flowchart: Data 15"/>
          <p:cNvSpPr/>
          <p:nvPr/>
        </p:nvSpPr>
        <p:spPr>
          <a:xfrm>
            <a:off x="4512862" y="685799"/>
            <a:ext cx="2497538" cy="838200"/>
          </a:xfrm>
          <a:prstGeom prst="flowChartInputOutp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Trip Table &amp; Network</a:t>
            </a:r>
            <a:endParaRPr lang="en-US" sz="2200" dirty="0"/>
          </a:p>
        </p:txBody>
      </p:sp>
      <p:cxnSp>
        <p:nvCxnSpPr>
          <p:cNvPr id="18" name="Curved Connector 17"/>
          <p:cNvCxnSpPr>
            <a:stCxn id="16" idx="4"/>
            <a:endCxn id="8" idx="0"/>
          </p:cNvCxnSpPr>
          <p:nvPr/>
        </p:nvCxnSpPr>
        <p:spPr>
          <a:xfrm rot="5400000">
            <a:off x="3448341" y="-95541"/>
            <a:ext cx="693751" cy="3932831"/>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6" idx="4"/>
            <a:endCxn id="12" idx="0"/>
          </p:cNvCxnSpPr>
          <p:nvPr/>
        </p:nvCxnSpPr>
        <p:spPr>
          <a:xfrm rot="16200000" flipH="1">
            <a:off x="6157415" y="1128214"/>
            <a:ext cx="685800" cy="1477369"/>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6" idx="4"/>
            <a:endCxn id="9" idx="0"/>
          </p:cNvCxnSpPr>
          <p:nvPr/>
        </p:nvCxnSpPr>
        <p:spPr>
          <a:xfrm rot="5400000">
            <a:off x="4781840" y="1237960"/>
            <a:ext cx="693752" cy="1265831"/>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3354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3893</TotalTime>
  <Words>3968</Words>
  <Application>Microsoft Office PowerPoint</Application>
  <PresentationFormat>On-screen Show (4:3)</PresentationFormat>
  <Paragraphs>353</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Clarity</vt:lpstr>
      <vt:lpstr>How much convergence is enough for traffic assignments used in feedback?</vt:lpstr>
      <vt:lpstr>Partners, Sources, Assistance</vt:lpstr>
      <vt:lpstr>Convergence of traffic assignments: How much is enough?</vt:lpstr>
      <vt:lpstr>The rest of the assignments</vt:lpstr>
      <vt:lpstr>Skim comparison statistics</vt:lpstr>
      <vt:lpstr>Convergence Progress of a Trip-Based Model – AM Skim Change</vt:lpstr>
      <vt:lpstr>Convergence Progress of a Trip-Based Model – AM Displaced Trips</vt:lpstr>
      <vt:lpstr>Convergence Progress of draft Sacramento Activity-Based Model</vt:lpstr>
      <vt:lpstr>Skim error study</vt:lpstr>
      <vt:lpstr>Skim comparison: unconverged vs. best equilibrium</vt:lpstr>
      <vt:lpstr>Skim Error v. Relative Gap: Sacramento AM (F-W)</vt:lpstr>
      <vt:lpstr>Skim Error v. Relative Gap: Sacramento Mid-Day</vt:lpstr>
      <vt:lpstr>Skim Error v. Relative Gap: Reduced congestion (AM)</vt:lpstr>
      <vt:lpstr>Skim Error v. Relative Gap: Increased congestion (AM)</vt:lpstr>
      <vt:lpstr>Skim Error v. Relative Gap: BPR^8(AM)</vt:lpstr>
      <vt:lpstr>Skim Error v. Relative Gap: Visum (Spokane)</vt:lpstr>
      <vt:lpstr>Skim Error v. Relative Gap: TransCAD (Carson City)</vt:lpstr>
      <vt:lpstr>Convergence Progress of a Trip-Based Model – AM Average Skim Change</vt:lpstr>
      <vt:lpstr>Skim Error, AM changes v. Relative Gap</vt:lpstr>
      <vt:lpstr>Convergence Progress of a Trip-Based Model – Mid-Day Avg. Skim Change</vt:lpstr>
      <vt:lpstr>Skim Error, MD changes v. Relative Gap</vt:lpstr>
      <vt:lpstr>Conclusions</vt:lpstr>
      <vt:lpstr>Convergence Progress of draft Sacramento Activity-Based Model</vt:lpstr>
      <vt:lpstr>Contact</vt:lpstr>
      <vt:lpstr>PowerPoint Presentation</vt:lpstr>
      <vt:lpstr>Extra slides</vt:lpstr>
      <vt:lpstr>Example of spurious flow change</vt:lpstr>
      <vt:lpstr>Skim comparison statistics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convergence is enough for traffic assignments used in feedback?</dc:title>
  <dc:creator>JAG</dc:creator>
  <cp:lastModifiedBy>JAG</cp:lastModifiedBy>
  <cp:revision>204</cp:revision>
  <dcterms:created xsi:type="dcterms:W3CDTF">2013-04-02T02:38:49Z</dcterms:created>
  <dcterms:modified xsi:type="dcterms:W3CDTF">2013-05-10T17:08:27Z</dcterms:modified>
</cp:coreProperties>
</file>