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8"/>
  </p:notesMasterIdLst>
  <p:handoutMasterIdLst>
    <p:handoutMasterId r:id="rId29"/>
  </p:handoutMasterIdLst>
  <p:sldIdLst>
    <p:sldId id="256" r:id="rId2"/>
    <p:sldId id="382" r:id="rId3"/>
    <p:sldId id="299" r:id="rId4"/>
    <p:sldId id="343" r:id="rId5"/>
    <p:sldId id="356" r:id="rId6"/>
    <p:sldId id="344" r:id="rId7"/>
    <p:sldId id="355" r:id="rId8"/>
    <p:sldId id="315" r:id="rId9"/>
    <p:sldId id="357" r:id="rId10"/>
    <p:sldId id="374" r:id="rId11"/>
    <p:sldId id="378" r:id="rId12"/>
    <p:sldId id="359" r:id="rId13"/>
    <p:sldId id="360" r:id="rId14"/>
    <p:sldId id="381" r:id="rId15"/>
    <p:sldId id="361" r:id="rId16"/>
    <p:sldId id="366" r:id="rId17"/>
    <p:sldId id="368" r:id="rId18"/>
    <p:sldId id="370" r:id="rId19"/>
    <p:sldId id="371" r:id="rId20"/>
    <p:sldId id="372" r:id="rId21"/>
    <p:sldId id="376" r:id="rId22"/>
    <p:sldId id="377" r:id="rId23"/>
    <p:sldId id="373" r:id="rId24"/>
    <p:sldId id="379" r:id="rId25"/>
    <p:sldId id="304" r:id="rId26"/>
    <p:sldId id="383" r:id="rId27"/>
  </p:sldIdLst>
  <p:sldSz cx="9144000" cy="6858000" type="screen4x3"/>
  <p:notesSz cx="6997700" cy="9271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8F8F8"/>
    <a:srgbClr val="009999"/>
    <a:srgbClr val="003399"/>
    <a:srgbClr val="0033CC"/>
    <a:srgbClr val="F2F2F2"/>
    <a:srgbClr val="F0F0F0"/>
    <a:srgbClr val="EEEEEE"/>
    <a:srgbClr val="EAEAE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29" autoAdjust="0"/>
    <p:restoredTop sz="86391" autoAdjust="0"/>
  </p:normalViewPr>
  <p:slideViewPr>
    <p:cSldViewPr>
      <p:cViewPr>
        <p:scale>
          <a:sx n="83" d="100"/>
          <a:sy n="83" d="100"/>
        </p:scale>
        <p:origin x="-774" y="210"/>
      </p:cViewPr>
      <p:guideLst>
        <p:guide orient="horz" pos="2160"/>
        <p:guide pos="2880"/>
      </p:guideLst>
    </p:cSldViewPr>
  </p:slideViewPr>
  <p:outlineViewPr>
    <p:cViewPr>
      <p:scale>
        <a:sx n="33" d="100"/>
        <a:sy n="33" d="100"/>
      </p:scale>
      <p:origin x="0" y="2778"/>
    </p:cViewPr>
  </p:outlineViewPr>
  <p:notesTextViewPr>
    <p:cViewPr>
      <p:scale>
        <a:sx n="100" d="100"/>
        <a:sy n="100" d="100"/>
      </p:scale>
      <p:origin x="0" y="0"/>
    </p:cViewPr>
  </p:notesTextViewPr>
  <p:notesViewPr>
    <p:cSldViewPr>
      <p:cViewPr varScale="1">
        <p:scale>
          <a:sx n="81" d="100"/>
          <a:sy n="81" d="100"/>
        </p:scale>
        <p:origin x="-2046" y="-96"/>
      </p:cViewPr>
      <p:guideLst>
        <p:guide orient="horz" pos="2920"/>
        <p:guide pos="22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luo\AppData\Local\Microsoft\Windows\Temporary%20Internet%20Files\Content.Outlook\1N0BXWHB\CaliOutStatsAuto%20-%20PM%20Latest%20(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luo\AppData\Local\Microsoft\Windows\Temporary%20Internet%20Files\Content.Outlook\1N0BXWHB\CaliOutStatsAuto%20-%20AM%20latest%20(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Redo03182013\MAG_DTA03122013\_dst\AMVali\CaliOutStatsAuto.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PM_Leo\PM_Leo\_dst\PM_Vali\CaliOutStatsAuto.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luo\AppData\Local\Microsoft\Windows\Temporary%20Internet%20Files\Content.Outlook\1N0BXWHB\extracted%20travel%20times%20from%20GIS%20-%20A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smtClean="0"/>
              <a:t>PM Counts </a:t>
            </a:r>
            <a:endParaRPr lang="en-US" dirty="0"/>
          </a:p>
        </c:rich>
      </c:tx>
      <c:layout/>
      <c:spPr>
        <a:noFill/>
        <a:ln>
          <a:noFill/>
        </a:ln>
        <a:effectLst/>
      </c:spPr>
    </c:title>
    <c:plotArea>
      <c:layout/>
      <c:scatterChart>
        <c:scatterStyle val="lineMarker"/>
        <c:ser>
          <c:idx val="0"/>
          <c:order val="0"/>
          <c:tx>
            <c:v>Ite 0</c:v>
          </c:tx>
          <c:spPr>
            <a:ln w="28575"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1.1006807742782182E-2"/>
                  <c:y val="-0.35140355406393875"/>
                </c:manualLayout>
              </c:layout>
              <c:numFmt formatCode="General" sourceLinked="0"/>
              <c:spPr>
                <a:noFill/>
                <a:ln>
                  <a:solidFill>
                    <a:schemeClr val="accent1"/>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Ite0!$B$2:$B$145</c:f>
              <c:numCache>
                <c:formatCode>General</c:formatCode>
                <c:ptCount val="144"/>
                <c:pt idx="0">
                  <c:v>7455</c:v>
                </c:pt>
                <c:pt idx="1">
                  <c:v>9214</c:v>
                </c:pt>
                <c:pt idx="2">
                  <c:v>1531</c:v>
                </c:pt>
                <c:pt idx="3">
                  <c:v>9989</c:v>
                </c:pt>
                <c:pt idx="4">
                  <c:v>14612</c:v>
                </c:pt>
                <c:pt idx="5">
                  <c:v>5898</c:v>
                </c:pt>
                <c:pt idx="6">
                  <c:v>2083</c:v>
                </c:pt>
                <c:pt idx="7">
                  <c:v>2621</c:v>
                </c:pt>
                <c:pt idx="8">
                  <c:v>15463</c:v>
                </c:pt>
                <c:pt idx="9">
                  <c:v>16962</c:v>
                </c:pt>
                <c:pt idx="10">
                  <c:v>20870</c:v>
                </c:pt>
                <c:pt idx="11">
                  <c:v>23904</c:v>
                </c:pt>
                <c:pt idx="12">
                  <c:v>3202</c:v>
                </c:pt>
                <c:pt idx="13">
                  <c:v>9932</c:v>
                </c:pt>
                <c:pt idx="14">
                  <c:v>21570</c:v>
                </c:pt>
                <c:pt idx="15">
                  <c:v>20989</c:v>
                </c:pt>
                <c:pt idx="16">
                  <c:v>8863</c:v>
                </c:pt>
                <c:pt idx="17">
                  <c:v>14608</c:v>
                </c:pt>
                <c:pt idx="18">
                  <c:v>23562</c:v>
                </c:pt>
                <c:pt idx="19">
                  <c:v>2057</c:v>
                </c:pt>
                <c:pt idx="20">
                  <c:v>22218</c:v>
                </c:pt>
                <c:pt idx="21">
                  <c:v>27383</c:v>
                </c:pt>
                <c:pt idx="22">
                  <c:v>30626</c:v>
                </c:pt>
                <c:pt idx="23">
                  <c:v>19668</c:v>
                </c:pt>
                <c:pt idx="24">
                  <c:v>19591</c:v>
                </c:pt>
                <c:pt idx="25">
                  <c:v>1173</c:v>
                </c:pt>
                <c:pt idx="26">
                  <c:v>11369</c:v>
                </c:pt>
                <c:pt idx="27">
                  <c:v>20836</c:v>
                </c:pt>
                <c:pt idx="28">
                  <c:v>12969</c:v>
                </c:pt>
                <c:pt idx="29">
                  <c:v>11938</c:v>
                </c:pt>
                <c:pt idx="30">
                  <c:v>12428</c:v>
                </c:pt>
                <c:pt idx="31">
                  <c:v>18679</c:v>
                </c:pt>
                <c:pt idx="32">
                  <c:v>28292</c:v>
                </c:pt>
                <c:pt idx="33">
                  <c:v>38857</c:v>
                </c:pt>
                <c:pt idx="34">
                  <c:v>11954</c:v>
                </c:pt>
                <c:pt idx="35">
                  <c:v>12273</c:v>
                </c:pt>
                <c:pt idx="36">
                  <c:v>18965</c:v>
                </c:pt>
                <c:pt idx="37">
                  <c:v>21485</c:v>
                </c:pt>
                <c:pt idx="38">
                  <c:v>10935</c:v>
                </c:pt>
                <c:pt idx="39">
                  <c:v>9082</c:v>
                </c:pt>
                <c:pt idx="40">
                  <c:v>3993</c:v>
                </c:pt>
                <c:pt idx="41">
                  <c:v>4425</c:v>
                </c:pt>
                <c:pt idx="42">
                  <c:v>10229</c:v>
                </c:pt>
                <c:pt idx="43">
                  <c:v>19920</c:v>
                </c:pt>
                <c:pt idx="44">
                  <c:v>23631</c:v>
                </c:pt>
                <c:pt idx="45">
                  <c:v>19667</c:v>
                </c:pt>
                <c:pt idx="46">
                  <c:v>14353</c:v>
                </c:pt>
                <c:pt idx="47">
                  <c:v>27093</c:v>
                </c:pt>
                <c:pt idx="48">
                  <c:v>27031</c:v>
                </c:pt>
                <c:pt idx="49">
                  <c:v>25925</c:v>
                </c:pt>
                <c:pt idx="50">
                  <c:v>27537</c:v>
                </c:pt>
                <c:pt idx="51">
                  <c:v>2985</c:v>
                </c:pt>
                <c:pt idx="52">
                  <c:v>3150</c:v>
                </c:pt>
                <c:pt idx="53">
                  <c:v>14525</c:v>
                </c:pt>
                <c:pt idx="54">
                  <c:v>18475</c:v>
                </c:pt>
                <c:pt idx="55">
                  <c:v>21563</c:v>
                </c:pt>
                <c:pt idx="56">
                  <c:v>17024</c:v>
                </c:pt>
                <c:pt idx="57">
                  <c:v>14517</c:v>
                </c:pt>
                <c:pt idx="58">
                  <c:v>15318</c:v>
                </c:pt>
                <c:pt idx="59">
                  <c:v>13229</c:v>
                </c:pt>
                <c:pt idx="60">
                  <c:v>15079</c:v>
                </c:pt>
                <c:pt idx="61">
                  <c:v>479</c:v>
                </c:pt>
                <c:pt idx="62">
                  <c:v>12486</c:v>
                </c:pt>
                <c:pt idx="63">
                  <c:v>20965</c:v>
                </c:pt>
                <c:pt idx="64">
                  <c:v>17181</c:v>
                </c:pt>
                <c:pt idx="65">
                  <c:v>214</c:v>
                </c:pt>
                <c:pt idx="66">
                  <c:v>12863</c:v>
                </c:pt>
                <c:pt idx="67">
                  <c:v>10863</c:v>
                </c:pt>
                <c:pt idx="68">
                  <c:v>654</c:v>
                </c:pt>
                <c:pt idx="69">
                  <c:v>19589</c:v>
                </c:pt>
                <c:pt idx="70">
                  <c:v>12803</c:v>
                </c:pt>
                <c:pt idx="71">
                  <c:v>19378</c:v>
                </c:pt>
                <c:pt idx="72">
                  <c:v>19627</c:v>
                </c:pt>
                <c:pt idx="73">
                  <c:v>27483</c:v>
                </c:pt>
                <c:pt idx="74">
                  <c:v>14582</c:v>
                </c:pt>
                <c:pt idx="75">
                  <c:v>16707</c:v>
                </c:pt>
                <c:pt idx="76">
                  <c:v>10099</c:v>
                </c:pt>
                <c:pt idx="77">
                  <c:v>15265</c:v>
                </c:pt>
                <c:pt idx="78">
                  <c:v>12739</c:v>
                </c:pt>
                <c:pt idx="79">
                  <c:v>10578</c:v>
                </c:pt>
                <c:pt idx="80">
                  <c:v>12783</c:v>
                </c:pt>
                <c:pt idx="81">
                  <c:v>10894</c:v>
                </c:pt>
                <c:pt idx="82">
                  <c:v>9188</c:v>
                </c:pt>
                <c:pt idx="83">
                  <c:v>12679</c:v>
                </c:pt>
                <c:pt idx="84">
                  <c:v>937</c:v>
                </c:pt>
                <c:pt idx="85">
                  <c:v>7719</c:v>
                </c:pt>
                <c:pt idx="86">
                  <c:v>10782</c:v>
                </c:pt>
                <c:pt idx="87">
                  <c:v>2540</c:v>
                </c:pt>
                <c:pt idx="88">
                  <c:v>12667</c:v>
                </c:pt>
                <c:pt idx="89">
                  <c:v>6402</c:v>
                </c:pt>
                <c:pt idx="90">
                  <c:v>14563</c:v>
                </c:pt>
                <c:pt idx="91">
                  <c:v>18372</c:v>
                </c:pt>
                <c:pt idx="92">
                  <c:v>1238</c:v>
                </c:pt>
                <c:pt idx="93">
                  <c:v>12284</c:v>
                </c:pt>
                <c:pt idx="94">
                  <c:v>7821</c:v>
                </c:pt>
                <c:pt idx="95">
                  <c:v>21853</c:v>
                </c:pt>
                <c:pt idx="96">
                  <c:v>26708</c:v>
                </c:pt>
                <c:pt idx="97">
                  <c:v>25575</c:v>
                </c:pt>
                <c:pt idx="98">
                  <c:v>26824</c:v>
                </c:pt>
                <c:pt idx="99">
                  <c:v>20077</c:v>
                </c:pt>
                <c:pt idx="100">
                  <c:v>16519</c:v>
                </c:pt>
                <c:pt idx="101">
                  <c:v>18203</c:v>
                </c:pt>
                <c:pt idx="102">
                  <c:v>17539</c:v>
                </c:pt>
                <c:pt idx="103">
                  <c:v>20223</c:v>
                </c:pt>
                <c:pt idx="104">
                  <c:v>21990</c:v>
                </c:pt>
                <c:pt idx="105">
                  <c:v>31858</c:v>
                </c:pt>
                <c:pt idx="106">
                  <c:v>17908</c:v>
                </c:pt>
                <c:pt idx="107">
                  <c:v>25097</c:v>
                </c:pt>
                <c:pt idx="108">
                  <c:v>27170</c:v>
                </c:pt>
                <c:pt idx="109">
                  <c:v>22960</c:v>
                </c:pt>
                <c:pt idx="110">
                  <c:v>26850</c:v>
                </c:pt>
                <c:pt idx="111">
                  <c:v>35831</c:v>
                </c:pt>
                <c:pt idx="112">
                  <c:v>23239</c:v>
                </c:pt>
                <c:pt idx="113">
                  <c:v>26949</c:v>
                </c:pt>
                <c:pt idx="114">
                  <c:v>23957</c:v>
                </c:pt>
                <c:pt idx="115">
                  <c:v>8399</c:v>
                </c:pt>
                <c:pt idx="116">
                  <c:v>7986</c:v>
                </c:pt>
                <c:pt idx="117">
                  <c:v>7672</c:v>
                </c:pt>
                <c:pt idx="118">
                  <c:v>8184</c:v>
                </c:pt>
                <c:pt idx="119">
                  <c:v>28544</c:v>
                </c:pt>
                <c:pt idx="120">
                  <c:v>28529</c:v>
                </c:pt>
                <c:pt idx="121">
                  <c:v>25598</c:v>
                </c:pt>
                <c:pt idx="122">
                  <c:v>18725</c:v>
                </c:pt>
                <c:pt idx="123">
                  <c:v>23866</c:v>
                </c:pt>
                <c:pt idx="124">
                  <c:v>13710</c:v>
                </c:pt>
                <c:pt idx="125">
                  <c:v>13189</c:v>
                </c:pt>
                <c:pt idx="126">
                  <c:v>12185</c:v>
                </c:pt>
                <c:pt idx="127">
                  <c:v>16961</c:v>
                </c:pt>
                <c:pt idx="128">
                  <c:v>18527</c:v>
                </c:pt>
                <c:pt idx="129">
                  <c:v>12171</c:v>
                </c:pt>
                <c:pt idx="130">
                  <c:v>8195</c:v>
                </c:pt>
                <c:pt idx="131">
                  <c:v>26134</c:v>
                </c:pt>
                <c:pt idx="132">
                  <c:v>9724</c:v>
                </c:pt>
                <c:pt idx="133">
                  <c:v>12613</c:v>
                </c:pt>
                <c:pt idx="134">
                  <c:v>13653</c:v>
                </c:pt>
                <c:pt idx="135">
                  <c:v>11112</c:v>
                </c:pt>
                <c:pt idx="136">
                  <c:v>9182</c:v>
                </c:pt>
                <c:pt idx="137">
                  <c:v>317</c:v>
                </c:pt>
                <c:pt idx="138">
                  <c:v>598</c:v>
                </c:pt>
                <c:pt idx="139">
                  <c:v>1242</c:v>
                </c:pt>
                <c:pt idx="140">
                  <c:v>2009</c:v>
                </c:pt>
                <c:pt idx="141">
                  <c:v>15976</c:v>
                </c:pt>
                <c:pt idx="142">
                  <c:v>21581</c:v>
                </c:pt>
                <c:pt idx="143">
                  <c:v>19067</c:v>
                </c:pt>
              </c:numCache>
            </c:numRef>
          </c:xVal>
          <c:yVal>
            <c:numRef>
              <c:f>Ite0!$C$2:$C$145</c:f>
              <c:numCache>
                <c:formatCode>General</c:formatCode>
                <c:ptCount val="144"/>
                <c:pt idx="0">
                  <c:v>3561</c:v>
                </c:pt>
                <c:pt idx="1">
                  <c:v>7010</c:v>
                </c:pt>
                <c:pt idx="2">
                  <c:v>969</c:v>
                </c:pt>
                <c:pt idx="3">
                  <c:v>3684</c:v>
                </c:pt>
                <c:pt idx="4">
                  <c:v>15550</c:v>
                </c:pt>
                <c:pt idx="5">
                  <c:v>5470</c:v>
                </c:pt>
                <c:pt idx="6">
                  <c:v>2775</c:v>
                </c:pt>
                <c:pt idx="7">
                  <c:v>7119</c:v>
                </c:pt>
                <c:pt idx="8">
                  <c:v>7316</c:v>
                </c:pt>
                <c:pt idx="9">
                  <c:v>13213</c:v>
                </c:pt>
                <c:pt idx="10">
                  <c:v>9572</c:v>
                </c:pt>
                <c:pt idx="11">
                  <c:v>8931</c:v>
                </c:pt>
                <c:pt idx="12">
                  <c:v>3064</c:v>
                </c:pt>
                <c:pt idx="13">
                  <c:v>6131</c:v>
                </c:pt>
                <c:pt idx="14">
                  <c:v>11000</c:v>
                </c:pt>
                <c:pt idx="15">
                  <c:v>7896</c:v>
                </c:pt>
                <c:pt idx="16">
                  <c:v>5815</c:v>
                </c:pt>
                <c:pt idx="17">
                  <c:v>6362</c:v>
                </c:pt>
                <c:pt idx="18">
                  <c:v>11881</c:v>
                </c:pt>
                <c:pt idx="19">
                  <c:v>3039</c:v>
                </c:pt>
                <c:pt idx="20">
                  <c:v>9874</c:v>
                </c:pt>
                <c:pt idx="21">
                  <c:v>21147</c:v>
                </c:pt>
                <c:pt idx="22">
                  <c:v>22949</c:v>
                </c:pt>
                <c:pt idx="23">
                  <c:v>6629</c:v>
                </c:pt>
                <c:pt idx="24">
                  <c:v>11559</c:v>
                </c:pt>
                <c:pt idx="25">
                  <c:v>2068</c:v>
                </c:pt>
                <c:pt idx="26">
                  <c:v>6510</c:v>
                </c:pt>
                <c:pt idx="27">
                  <c:v>15593</c:v>
                </c:pt>
                <c:pt idx="28">
                  <c:v>7334</c:v>
                </c:pt>
                <c:pt idx="29">
                  <c:v>9299</c:v>
                </c:pt>
                <c:pt idx="30">
                  <c:v>10620</c:v>
                </c:pt>
                <c:pt idx="31">
                  <c:v>9819</c:v>
                </c:pt>
                <c:pt idx="32">
                  <c:v>16097</c:v>
                </c:pt>
                <c:pt idx="33">
                  <c:v>23894</c:v>
                </c:pt>
                <c:pt idx="34">
                  <c:v>12210</c:v>
                </c:pt>
                <c:pt idx="35">
                  <c:v>11618</c:v>
                </c:pt>
                <c:pt idx="36">
                  <c:v>19427</c:v>
                </c:pt>
                <c:pt idx="37">
                  <c:v>10517</c:v>
                </c:pt>
                <c:pt idx="38">
                  <c:v>6587</c:v>
                </c:pt>
                <c:pt idx="39">
                  <c:v>2095</c:v>
                </c:pt>
                <c:pt idx="40">
                  <c:v>3972</c:v>
                </c:pt>
                <c:pt idx="41">
                  <c:v>708</c:v>
                </c:pt>
                <c:pt idx="42">
                  <c:v>8119</c:v>
                </c:pt>
                <c:pt idx="43">
                  <c:v>7105</c:v>
                </c:pt>
                <c:pt idx="44">
                  <c:v>8450</c:v>
                </c:pt>
                <c:pt idx="45">
                  <c:v>8448</c:v>
                </c:pt>
                <c:pt idx="46">
                  <c:v>4603</c:v>
                </c:pt>
                <c:pt idx="47">
                  <c:v>17174</c:v>
                </c:pt>
                <c:pt idx="48">
                  <c:v>11681</c:v>
                </c:pt>
                <c:pt idx="49">
                  <c:v>11141</c:v>
                </c:pt>
                <c:pt idx="50">
                  <c:v>8611</c:v>
                </c:pt>
                <c:pt idx="51">
                  <c:v>4949</c:v>
                </c:pt>
                <c:pt idx="52">
                  <c:v>1826</c:v>
                </c:pt>
                <c:pt idx="53">
                  <c:v>12103</c:v>
                </c:pt>
                <c:pt idx="54">
                  <c:v>15387</c:v>
                </c:pt>
                <c:pt idx="55">
                  <c:v>20114</c:v>
                </c:pt>
                <c:pt idx="56">
                  <c:v>8478</c:v>
                </c:pt>
                <c:pt idx="57">
                  <c:v>6561</c:v>
                </c:pt>
                <c:pt idx="58">
                  <c:v>8481</c:v>
                </c:pt>
                <c:pt idx="59">
                  <c:v>16317</c:v>
                </c:pt>
                <c:pt idx="60">
                  <c:v>9906</c:v>
                </c:pt>
                <c:pt idx="61">
                  <c:v>113</c:v>
                </c:pt>
                <c:pt idx="62">
                  <c:v>6103</c:v>
                </c:pt>
                <c:pt idx="63">
                  <c:v>7643</c:v>
                </c:pt>
                <c:pt idx="64">
                  <c:v>10249</c:v>
                </c:pt>
                <c:pt idx="65">
                  <c:v>114</c:v>
                </c:pt>
                <c:pt idx="66">
                  <c:v>4153</c:v>
                </c:pt>
                <c:pt idx="67">
                  <c:v>9921</c:v>
                </c:pt>
                <c:pt idx="68">
                  <c:v>156</c:v>
                </c:pt>
                <c:pt idx="69">
                  <c:v>14379</c:v>
                </c:pt>
                <c:pt idx="70">
                  <c:v>4026</c:v>
                </c:pt>
                <c:pt idx="71">
                  <c:v>17984</c:v>
                </c:pt>
                <c:pt idx="72">
                  <c:v>10338</c:v>
                </c:pt>
                <c:pt idx="73">
                  <c:v>18701</c:v>
                </c:pt>
                <c:pt idx="74">
                  <c:v>8222</c:v>
                </c:pt>
                <c:pt idx="75">
                  <c:v>11009</c:v>
                </c:pt>
                <c:pt idx="76">
                  <c:v>2409</c:v>
                </c:pt>
                <c:pt idx="77">
                  <c:v>6679</c:v>
                </c:pt>
                <c:pt idx="78">
                  <c:v>6590</c:v>
                </c:pt>
                <c:pt idx="79">
                  <c:v>2725</c:v>
                </c:pt>
                <c:pt idx="80">
                  <c:v>6007</c:v>
                </c:pt>
                <c:pt idx="81">
                  <c:v>6006</c:v>
                </c:pt>
                <c:pt idx="82">
                  <c:v>4502</c:v>
                </c:pt>
                <c:pt idx="83">
                  <c:v>10554</c:v>
                </c:pt>
                <c:pt idx="84">
                  <c:v>3373</c:v>
                </c:pt>
                <c:pt idx="85">
                  <c:v>2982</c:v>
                </c:pt>
                <c:pt idx="86">
                  <c:v>6847</c:v>
                </c:pt>
                <c:pt idx="87">
                  <c:v>3114</c:v>
                </c:pt>
                <c:pt idx="88">
                  <c:v>12308</c:v>
                </c:pt>
                <c:pt idx="89">
                  <c:v>8716</c:v>
                </c:pt>
                <c:pt idx="90">
                  <c:v>11546</c:v>
                </c:pt>
                <c:pt idx="91">
                  <c:v>12578</c:v>
                </c:pt>
                <c:pt idx="92">
                  <c:v>4855</c:v>
                </c:pt>
                <c:pt idx="93">
                  <c:v>14413</c:v>
                </c:pt>
                <c:pt idx="94">
                  <c:v>7167</c:v>
                </c:pt>
                <c:pt idx="95">
                  <c:v>18178</c:v>
                </c:pt>
                <c:pt idx="96">
                  <c:v>21924</c:v>
                </c:pt>
                <c:pt idx="97">
                  <c:v>9394</c:v>
                </c:pt>
                <c:pt idx="98">
                  <c:v>11317</c:v>
                </c:pt>
                <c:pt idx="99">
                  <c:v>8371</c:v>
                </c:pt>
                <c:pt idx="100">
                  <c:v>18485</c:v>
                </c:pt>
                <c:pt idx="101">
                  <c:v>8286</c:v>
                </c:pt>
                <c:pt idx="102">
                  <c:v>7252</c:v>
                </c:pt>
                <c:pt idx="103">
                  <c:v>17391</c:v>
                </c:pt>
                <c:pt idx="104">
                  <c:v>16137</c:v>
                </c:pt>
                <c:pt idx="105">
                  <c:v>13247</c:v>
                </c:pt>
                <c:pt idx="106">
                  <c:v>10419</c:v>
                </c:pt>
                <c:pt idx="107">
                  <c:v>9572</c:v>
                </c:pt>
                <c:pt idx="108">
                  <c:v>15326</c:v>
                </c:pt>
                <c:pt idx="109">
                  <c:v>11170</c:v>
                </c:pt>
                <c:pt idx="110">
                  <c:v>14263</c:v>
                </c:pt>
                <c:pt idx="111">
                  <c:v>20850</c:v>
                </c:pt>
                <c:pt idx="112">
                  <c:v>5312</c:v>
                </c:pt>
                <c:pt idx="113">
                  <c:v>12734</c:v>
                </c:pt>
                <c:pt idx="114">
                  <c:v>12817</c:v>
                </c:pt>
                <c:pt idx="115">
                  <c:v>9624</c:v>
                </c:pt>
                <c:pt idx="116">
                  <c:v>8643</c:v>
                </c:pt>
                <c:pt idx="117">
                  <c:v>6442</c:v>
                </c:pt>
                <c:pt idx="118">
                  <c:v>5152</c:v>
                </c:pt>
                <c:pt idx="119">
                  <c:v>9830</c:v>
                </c:pt>
                <c:pt idx="120">
                  <c:v>13975</c:v>
                </c:pt>
                <c:pt idx="121">
                  <c:v>12787</c:v>
                </c:pt>
                <c:pt idx="122">
                  <c:v>8510</c:v>
                </c:pt>
                <c:pt idx="123">
                  <c:v>17840</c:v>
                </c:pt>
                <c:pt idx="124">
                  <c:v>10044</c:v>
                </c:pt>
                <c:pt idx="125">
                  <c:v>10185</c:v>
                </c:pt>
                <c:pt idx="126">
                  <c:v>7298</c:v>
                </c:pt>
                <c:pt idx="127">
                  <c:v>15904</c:v>
                </c:pt>
                <c:pt idx="128">
                  <c:v>11652</c:v>
                </c:pt>
                <c:pt idx="129">
                  <c:v>9971</c:v>
                </c:pt>
                <c:pt idx="130">
                  <c:v>8208</c:v>
                </c:pt>
                <c:pt idx="131">
                  <c:v>15575</c:v>
                </c:pt>
                <c:pt idx="132">
                  <c:v>4146</c:v>
                </c:pt>
                <c:pt idx="133">
                  <c:v>12943</c:v>
                </c:pt>
                <c:pt idx="134">
                  <c:v>12920</c:v>
                </c:pt>
                <c:pt idx="135">
                  <c:v>5504</c:v>
                </c:pt>
                <c:pt idx="136">
                  <c:v>4141</c:v>
                </c:pt>
                <c:pt idx="137">
                  <c:v>154</c:v>
                </c:pt>
                <c:pt idx="138">
                  <c:v>0</c:v>
                </c:pt>
                <c:pt idx="139">
                  <c:v>1198</c:v>
                </c:pt>
                <c:pt idx="140">
                  <c:v>4840</c:v>
                </c:pt>
                <c:pt idx="141">
                  <c:v>11296</c:v>
                </c:pt>
                <c:pt idx="142">
                  <c:v>13323</c:v>
                </c:pt>
                <c:pt idx="143">
                  <c:v>15383</c:v>
                </c:pt>
              </c:numCache>
            </c:numRef>
          </c:yVal>
        </c:ser>
        <c:ser>
          <c:idx val="7"/>
          <c:order val="1"/>
          <c:tx>
            <c:v>Ite 10</c:v>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trendline>
            <c:spPr>
              <a:ln w="19050" cap="rnd">
                <a:solidFill>
                  <a:schemeClr val="accent2">
                    <a:lumMod val="60000"/>
                  </a:schemeClr>
                </a:solidFill>
                <a:prstDash val="sysDot"/>
              </a:ln>
              <a:effectLst/>
            </c:spPr>
            <c:trendlineType val="linear"/>
          </c:trendline>
          <c:xVal>
            <c:numRef>
              <c:f>'Ite10'!$B$2:$B$161</c:f>
              <c:numCache>
                <c:formatCode>General</c:formatCode>
                <c:ptCount val="160"/>
                <c:pt idx="0">
                  <c:v>7455</c:v>
                </c:pt>
                <c:pt idx="1">
                  <c:v>9214</c:v>
                </c:pt>
                <c:pt idx="2">
                  <c:v>1531</c:v>
                </c:pt>
                <c:pt idx="3">
                  <c:v>9989</c:v>
                </c:pt>
                <c:pt idx="4">
                  <c:v>14612</c:v>
                </c:pt>
                <c:pt idx="5">
                  <c:v>5898</c:v>
                </c:pt>
                <c:pt idx="6">
                  <c:v>2083</c:v>
                </c:pt>
                <c:pt idx="7">
                  <c:v>2621</c:v>
                </c:pt>
                <c:pt idx="8">
                  <c:v>15463</c:v>
                </c:pt>
                <c:pt idx="9">
                  <c:v>16962</c:v>
                </c:pt>
                <c:pt idx="10">
                  <c:v>18532</c:v>
                </c:pt>
                <c:pt idx="11">
                  <c:v>20870</c:v>
                </c:pt>
                <c:pt idx="12">
                  <c:v>27445</c:v>
                </c:pt>
                <c:pt idx="13">
                  <c:v>23904</c:v>
                </c:pt>
                <c:pt idx="14">
                  <c:v>3202</c:v>
                </c:pt>
                <c:pt idx="15">
                  <c:v>21712</c:v>
                </c:pt>
                <c:pt idx="16">
                  <c:v>9932</c:v>
                </c:pt>
                <c:pt idx="17">
                  <c:v>21570</c:v>
                </c:pt>
                <c:pt idx="18">
                  <c:v>20989</c:v>
                </c:pt>
                <c:pt idx="19">
                  <c:v>8863</c:v>
                </c:pt>
                <c:pt idx="20">
                  <c:v>14608</c:v>
                </c:pt>
                <c:pt idx="21">
                  <c:v>27737</c:v>
                </c:pt>
                <c:pt idx="22">
                  <c:v>27616</c:v>
                </c:pt>
                <c:pt idx="23">
                  <c:v>19387</c:v>
                </c:pt>
                <c:pt idx="24">
                  <c:v>2057</c:v>
                </c:pt>
                <c:pt idx="25">
                  <c:v>16820</c:v>
                </c:pt>
                <c:pt idx="26">
                  <c:v>14541</c:v>
                </c:pt>
                <c:pt idx="27">
                  <c:v>27383</c:v>
                </c:pt>
                <c:pt idx="28">
                  <c:v>26681</c:v>
                </c:pt>
                <c:pt idx="29">
                  <c:v>24638</c:v>
                </c:pt>
                <c:pt idx="30">
                  <c:v>30626</c:v>
                </c:pt>
                <c:pt idx="31">
                  <c:v>19668</c:v>
                </c:pt>
                <c:pt idx="32">
                  <c:v>14715</c:v>
                </c:pt>
                <c:pt idx="33">
                  <c:v>19591</c:v>
                </c:pt>
                <c:pt idx="34">
                  <c:v>1173</c:v>
                </c:pt>
                <c:pt idx="35">
                  <c:v>23784</c:v>
                </c:pt>
                <c:pt idx="36">
                  <c:v>18826</c:v>
                </c:pt>
                <c:pt idx="37">
                  <c:v>15911</c:v>
                </c:pt>
                <c:pt idx="38">
                  <c:v>11369</c:v>
                </c:pt>
                <c:pt idx="39">
                  <c:v>20836</c:v>
                </c:pt>
                <c:pt idx="40">
                  <c:v>12969</c:v>
                </c:pt>
                <c:pt idx="41">
                  <c:v>11938</c:v>
                </c:pt>
                <c:pt idx="42">
                  <c:v>12428</c:v>
                </c:pt>
                <c:pt idx="43">
                  <c:v>20051</c:v>
                </c:pt>
                <c:pt idx="44">
                  <c:v>18679</c:v>
                </c:pt>
                <c:pt idx="45">
                  <c:v>38857</c:v>
                </c:pt>
                <c:pt idx="46">
                  <c:v>31228</c:v>
                </c:pt>
                <c:pt idx="47">
                  <c:v>11954</c:v>
                </c:pt>
                <c:pt idx="48">
                  <c:v>23272</c:v>
                </c:pt>
                <c:pt idx="49">
                  <c:v>14266</c:v>
                </c:pt>
                <c:pt idx="50">
                  <c:v>12273</c:v>
                </c:pt>
                <c:pt idx="51">
                  <c:v>23664</c:v>
                </c:pt>
                <c:pt idx="52">
                  <c:v>19699</c:v>
                </c:pt>
                <c:pt idx="53">
                  <c:v>31733</c:v>
                </c:pt>
                <c:pt idx="54">
                  <c:v>26691</c:v>
                </c:pt>
                <c:pt idx="55">
                  <c:v>10935</c:v>
                </c:pt>
                <c:pt idx="56">
                  <c:v>9082</c:v>
                </c:pt>
                <c:pt idx="57">
                  <c:v>3993</c:v>
                </c:pt>
                <c:pt idx="58">
                  <c:v>4425</c:v>
                </c:pt>
                <c:pt idx="59">
                  <c:v>10229</c:v>
                </c:pt>
                <c:pt idx="60">
                  <c:v>19920</c:v>
                </c:pt>
                <c:pt idx="61">
                  <c:v>24793</c:v>
                </c:pt>
                <c:pt idx="62">
                  <c:v>27506</c:v>
                </c:pt>
                <c:pt idx="63">
                  <c:v>28288</c:v>
                </c:pt>
                <c:pt idx="64">
                  <c:v>25925</c:v>
                </c:pt>
                <c:pt idx="65">
                  <c:v>2985</c:v>
                </c:pt>
                <c:pt idx="66">
                  <c:v>3150</c:v>
                </c:pt>
                <c:pt idx="67">
                  <c:v>10113</c:v>
                </c:pt>
                <c:pt idx="68">
                  <c:v>14525</c:v>
                </c:pt>
                <c:pt idx="69">
                  <c:v>18475</c:v>
                </c:pt>
                <c:pt idx="70">
                  <c:v>21563</c:v>
                </c:pt>
                <c:pt idx="71">
                  <c:v>17024</c:v>
                </c:pt>
                <c:pt idx="72">
                  <c:v>14517</c:v>
                </c:pt>
                <c:pt idx="73">
                  <c:v>15318</c:v>
                </c:pt>
                <c:pt idx="74">
                  <c:v>13229</c:v>
                </c:pt>
                <c:pt idx="75">
                  <c:v>15079</c:v>
                </c:pt>
                <c:pt idx="76">
                  <c:v>479</c:v>
                </c:pt>
                <c:pt idx="77">
                  <c:v>20695</c:v>
                </c:pt>
                <c:pt idx="78">
                  <c:v>12486</c:v>
                </c:pt>
                <c:pt idx="79">
                  <c:v>20965</c:v>
                </c:pt>
                <c:pt idx="80">
                  <c:v>17181</c:v>
                </c:pt>
                <c:pt idx="81">
                  <c:v>25878</c:v>
                </c:pt>
                <c:pt idx="82">
                  <c:v>214</c:v>
                </c:pt>
                <c:pt idx="83">
                  <c:v>12863</c:v>
                </c:pt>
                <c:pt idx="84">
                  <c:v>10863</c:v>
                </c:pt>
                <c:pt idx="85">
                  <c:v>654</c:v>
                </c:pt>
                <c:pt idx="86">
                  <c:v>19589</c:v>
                </c:pt>
                <c:pt idx="87">
                  <c:v>12803</c:v>
                </c:pt>
                <c:pt idx="88">
                  <c:v>19378</c:v>
                </c:pt>
                <c:pt idx="89">
                  <c:v>19627</c:v>
                </c:pt>
                <c:pt idx="90">
                  <c:v>27483</c:v>
                </c:pt>
                <c:pt idx="91">
                  <c:v>14582</c:v>
                </c:pt>
                <c:pt idx="92">
                  <c:v>16707</c:v>
                </c:pt>
                <c:pt idx="93">
                  <c:v>10099</c:v>
                </c:pt>
                <c:pt idx="94">
                  <c:v>15265</c:v>
                </c:pt>
                <c:pt idx="95">
                  <c:v>12739</c:v>
                </c:pt>
                <c:pt idx="96">
                  <c:v>10578</c:v>
                </c:pt>
                <c:pt idx="97">
                  <c:v>12783</c:v>
                </c:pt>
                <c:pt idx="98">
                  <c:v>9035</c:v>
                </c:pt>
                <c:pt idx="99">
                  <c:v>12754</c:v>
                </c:pt>
                <c:pt idx="100">
                  <c:v>9188</c:v>
                </c:pt>
                <c:pt idx="101">
                  <c:v>12679</c:v>
                </c:pt>
                <c:pt idx="102">
                  <c:v>937</c:v>
                </c:pt>
                <c:pt idx="103">
                  <c:v>7719</c:v>
                </c:pt>
                <c:pt idx="104">
                  <c:v>10782</c:v>
                </c:pt>
                <c:pt idx="105">
                  <c:v>2540</c:v>
                </c:pt>
                <c:pt idx="106">
                  <c:v>12667</c:v>
                </c:pt>
                <c:pt idx="107">
                  <c:v>6402</c:v>
                </c:pt>
                <c:pt idx="108">
                  <c:v>14563</c:v>
                </c:pt>
                <c:pt idx="109">
                  <c:v>18372</c:v>
                </c:pt>
                <c:pt idx="110">
                  <c:v>1238</c:v>
                </c:pt>
                <c:pt idx="111">
                  <c:v>7821</c:v>
                </c:pt>
                <c:pt idx="112">
                  <c:v>21853</c:v>
                </c:pt>
                <c:pt idx="113">
                  <c:v>28779</c:v>
                </c:pt>
                <c:pt idx="114">
                  <c:v>25575</c:v>
                </c:pt>
                <c:pt idx="115">
                  <c:v>26651</c:v>
                </c:pt>
                <c:pt idx="116">
                  <c:v>16370</c:v>
                </c:pt>
                <c:pt idx="117">
                  <c:v>16519</c:v>
                </c:pt>
                <c:pt idx="118">
                  <c:v>17581</c:v>
                </c:pt>
                <c:pt idx="119">
                  <c:v>19167</c:v>
                </c:pt>
                <c:pt idx="120">
                  <c:v>23928</c:v>
                </c:pt>
                <c:pt idx="121">
                  <c:v>32488</c:v>
                </c:pt>
                <c:pt idx="122">
                  <c:v>17284</c:v>
                </c:pt>
                <c:pt idx="123">
                  <c:v>22750</c:v>
                </c:pt>
                <c:pt idx="124">
                  <c:v>27170</c:v>
                </c:pt>
                <c:pt idx="125">
                  <c:v>24208</c:v>
                </c:pt>
                <c:pt idx="126">
                  <c:v>26850</c:v>
                </c:pt>
                <c:pt idx="127">
                  <c:v>27195</c:v>
                </c:pt>
                <c:pt idx="128">
                  <c:v>44467</c:v>
                </c:pt>
                <c:pt idx="129">
                  <c:v>19786</c:v>
                </c:pt>
                <c:pt idx="130">
                  <c:v>22164</c:v>
                </c:pt>
                <c:pt idx="131">
                  <c:v>23957</c:v>
                </c:pt>
                <c:pt idx="132">
                  <c:v>8399</c:v>
                </c:pt>
                <c:pt idx="133">
                  <c:v>7986</c:v>
                </c:pt>
                <c:pt idx="134">
                  <c:v>7672</c:v>
                </c:pt>
                <c:pt idx="135">
                  <c:v>8184</c:v>
                </c:pt>
                <c:pt idx="136">
                  <c:v>28801</c:v>
                </c:pt>
                <c:pt idx="137">
                  <c:v>28529</c:v>
                </c:pt>
                <c:pt idx="138">
                  <c:v>25319</c:v>
                </c:pt>
                <c:pt idx="139">
                  <c:v>16755</c:v>
                </c:pt>
                <c:pt idx="140">
                  <c:v>23866</c:v>
                </c:pt>
                <c:pt idx="141">
                  <c:v>13710</c:v>
                </c:pt>
                <c:pt idx="142">
                  <c:v>13189</c:v>
                </c:pt>
                <c:pt idx="143">
                  <c:v>14257</c:v>
                </c:pt>
                <c:pt idx="144">
                  <c:v>19207</c:v>
                </c:pt>
                <c:pt idx="145">
                  <c:v>18527</c:v>
                </c:pt>
                <c:pt idx="146">
                  <c:v>8195</c:v>
                </c:pt>
                <c:pt idx="147">
                  <c:v>26134</c:v>
                </c:pt>
                <c:pt idx="148">
                  <c:v>9724</c:v>
                </c:pt>
                <c:pt idx="149">
                  <c:v>12613</c:v>
                </c:pt>
                <c:pt idx="150">
                  <c:v>13653</c:v>
                </c:pt>
                <c:pt idx="151">
                  <c:v>11112</c:v>
                </c:pt>
                <c:pt idx="152">
                  <c:v>9182</c:v>
                </c:pt>
                <c:pt idx="153">
                  <c:v>317</c:v>
                </c:pt>
                <c:pt idx="154">
                  <c:v>598</c:v>
                </c:pt>
                <c:pt idx="155">
                  <c:v>1242</c:v>
                </c:pt>
                <c:pt idx="156">
                  <c:v>2009</c:v>
                </c:pt>
                <c:pt idx="157">
                  <c:v>15976</c:v>
                </c:pt>
                <c:pt idx="158">
                  <c:v>21581</c:v>
                </c:pt>
                <c:pt idx="159">
                  <c:v>19067</c:v>
                </c:pt>
              </c:numCache>
            </c:numRef>
          </c:xVal>
          <c:yVal>
            <c:numRef>
              <c:f>'Ite10'!$C$2:$C$161</c:f>
              <c:numCache>
                <c:formatCode>General</c:formatCode>
                <c:ptCount val="160"/>
                <c:pt idx="0">
                  <c:v>6697</c:v>
                </c:pt>
                <c:pt idx="1">
                  <c:v>9063</c:v>
                </c:pt>
                <c:pt idx="2">
                  <c:v>2055</c:v>
                </c:pt>
                <c:pt idx="3">
                  <c:v>8962</c:v>
                </c:pt>
                <c:pt idx="4">
                  <c:v>15605</c:v>
                </c:pt>
                <c:pt idx="5">
                  <c:v>5867</c:v>
                </c:pt>
                <c:pt idx="6">
                  <c:v>2082</c:v>
                </c:pt>
                <c:pt idx="7">
                  <c:v>3634</c:v>
                </c:pt>
                <c:pt idx="8">
                  <c:v>15155</c:v>
                </c:pt>
                <c:pt idx="9">
                  <c:v>17454</c:v>
                </c:pt>
                <c:pt idx="10">
                  <c:v>17442</c:v>
                </c:pt>
                <c:pt idx="11">
                  <c:v>20898</c:v>
                </c:pt>
                <c:pt idx="12">
                  <c:v>25553</c:v>
                </c:pt>
                <c:pt idx="13">
                  <c:v>16559</c:v>
                </c:pt>
                <c:pt idx="14">
                  <c:v>3395</c:v>
                </c:pt>
                <c:pt idx="15">
                  <c:v>22606</c:v>
                </c:pt>
                <c:pt idx="16">
                  <c:v>10010</c:v>
                </c:pt>
                <c:pt idx="17">
                  <c:v>20568</c:v>
                </c:pt>
                <c:pt idx="18">
                  <c:v>16827</c:v>
                </c:pt>
                <c:pt idx="19">
                  <c:v>12212</c:v>
                </c:pt>
                <c:pt idx="20">
                  <c:v>13216</c:v>
                </c:pt>
                <c:pt idx="21">
                  <c:v>29756</c:v>
                </c:pt>
                <c:pt idx="22">
                  <c:v>27092</c:v>
                </c:pt>
                <c:pt idx="23">
                  <c:v>19796</c:v>
                </c:pt>
                <c:pt idx="24">
                  <c:v>3640</c:v>
                </c:pt>
                <c:pt idx="25">
                  <c:v>17092</c:v>
                </c:pt>
                <c:pt idx="26">
                  <c:v>17107</c:v>
                </c:pt>
                <c:pt idx="27">
                  <c:v>30987</c:v>
                </c:pt>
                <c:pt idx="28">
                  <c:v>20030</c:v>
                </c:pt>
                <c:pt idx="29">
                  <c:v>25890</c:v>
                </c:pt>
                <c:pt idx="30">
                  <c:v>33787</c:v>
                </c:pt>
                <c:pt idx="31">
                  <c:v>10938</c:v>
                </c:pt>
                <c:pt idx="32">
                  <c:v>14893</c:v>
                </c:pt>
                <c:pt idx="33">
                  <c:v>17950</c:v>
                </c:pt>
                <c:pt idx="34">
                  <c:v>2263</c:v>
                </c:pt>
                <c:pt idx="35">
                  <c:v>22983</c:v>
                </c:pt>
                <c:pt idx="36">
                  <c:v>16793</c:v>
                </c:pt>
                <c:pt idx="37">
                  <c:v>16331</c:v>
                </c:pt>
                <c:pt idx="38">
                  <c:v>9597</c:v>
                </c:pt>
                <c:pt idx="39">
                  <c:v>23563</c:v>
                </c:pt>
                <c:pt idx="40">
                  <c:v>14465</c:v>
                </c:pt>
                <c:pt idx="41">
                  <c:v>13436</c:v>
                </c:pt>
                <c:pt idx="42">
                  <c:v>16740</c:v>
                </c:pt>
                <c:pt idx="43">
                  <c:v>29745</c:v>
                </c:pt>
                <c:pt idx="44">
                  <c:v>19797</c:v>
                </c:pt>
                <c:pt idx="45">
                  <c:v>37335</c:v>
                </c:pt>
                <c:pt idx="46">
                  <c:v>37335</c:v>
                </c:pt>
                <c:pt idx="47">
                  <c:v>19915</c:v>
                </c:pt>
                <c:pt idx="48">
                  <c:v>24355</c:v>
                </c:pt>
                <c:pt idx="49">
                  <c:v>12078</c:v>
                </c:pt>
                <c:pt idx="50">
                  <c:v>12356</c:v>
                </c:pt>
                <c:pt idx="51">
                  <c:v>23167</c:v>
                </c:pt>
                <c:pt idx="52">
                  <c:v>20017</c:v>
                </c:pt>
                <c:pt idx="53">
                  <c:v>30775</c:v>
                </c:pt>
                <c:pt idx="54">
                  <c:v>25256</c:v>
                </c:pt>
                <c:pt idx="55">
                  <c:v>10893</c:v>
                </c:pt>
                <c:pt idx="56">
                  <c:v>5637</c:v>
                </c:pt>
                <c:pt idx="57">
                  <c:v>4486</c:v>
                </c:pt>
                <c:pt idx="58">
                  <c:v>2004</c:v>
                </c:pt>
                <c:pt idx="59">
                  <c:v>14524</c:v>
                </c:pt>
                <c:pt idx="60">
                  <c:v>13099</c:v>
                </c:pt>
                <c:pt idx="61">
                  <c:v>13901</c:v>
                </c:pt>
                <c:pt idx="62">
                  <c:v>31421</c:v>
                </c:pt>
                <c:pt idx="63">
                  <c:v>26042</c:v>
                </c:pt>
                <c:pt idx="64">
                  <c:v>23471</c:v>
                </c:pt>
                <c:pt idx="65">
                  <c:v>3050</c:v>
                </c:pt>
                <c:pt idx="66">
                  <c:v>3135</c:v>
                </c:pt>
                <c:pt idx="67">
                  <c:v>20371</c:v>
                </c:pt>
                <c:pt idx="68">
                  <c:v>17899</c:v>
                </c:pt>
                <c:pt idx="69">
                  <c:v>18478</c:v>
                </c:pt>
                <c:pt idx="70">
                  <c:v>22781</c:v>
                </c:pt>
                <c:pt idx="71">
                  <c:v>15468</c:v>
                </c:pt>
                <c:pt idx="72">
                  <c:v>12007</c:v>
                </c:pt>
                <c:pt idx="73">
                  <c:v>15470</c:v>
                </c:pt>
                <c:pt idx="74">
                  <c:v>13623</c:v>
                </c:pt>
                <c:pt idx="75">
                  <c:v>15334</c:v>
                </c:pt>
                <c:pt idx="76">
                  <c:v>221</c:v>
                </c:pt>
                <c:pt idx="77">
                  <c:v>21372</c:v>
                </c:pt>
                <c:pt idx="78">
                  <c:v>12533</c:v>
                </c:pt>
                <c:pt idx="79">
                  <c:v>13582</c:v>
                </c:pt>
                <c:pt idx="80">
                  <c:v>17682</c:v>
                </c:pt>
                <c:pt idx="81">
                  <c:v>23617</c:v>
                </c:pt>
                <c:pt idx="82">
                  <c:v>221</c:v>
                </c:pt>
                <c:pt idx="83">
                  <c:v>6541</c:v>
                </c:pt>
                <c:pt idx="84">
                  <c:v>12166</c:v>
                </c:pt>
                <c:pt idx="85">
                  <c:v>295</c:v>
                </c:pt>
                <c:pt idx="86">
                  <c:v>20256</c:v>
                </c:pt>
                <c:pt idx="87">
                  <c:v>8317</c:v>
                </c:pt>
                <c:pt idx="88">
                  <c:v>22642</c:v>
                </c:pt>
                <c:pt idx="89">
                  <c:v>16453</c:v>
                </c:pt>
                <c:pt idx="90">
                  <c:v>28457</c:v>
                </c:pt>
                <c:pt idx="91">
                  <c:v>14854</c:v>
                </c:pt>
                <c:pt idx="92">
                  <c:v>19681</c:v>
                </c:pt>
                <c:pt idx="93">
                  <c:v>5910</c:v>
                </c:pt>
                <c:pt idx="94">
                  <c:v>14256</c:v>
                </c:pt>
                <c:pt idx="95">
                  <c:v>13611</c:v>
                </c:pt>
                <c:pt idx="96">
                  <c:v>6890</c:v>
                </c:pt>
                <c:pt idx="97">
                  <c:v>6903</c:v>
                </c:pt>
                <c:pt idx="98">
                  <c:v>8965</c:v>
                </c:pt>
                <c:pt idx="99">
                  <c:v>6898</c:v>
                </c:pt>
                <c:pt idx="100">
                  <c:v>9907</c:v>
                </c:pt>
                <c:pt idx="101">
                  <c:v>12309</c:v>
                </c:pt>
                <c:pt idx="102">
                  <c:v>2483</c:v>
                </c:pt>
                <c:pt idx="103">
                  <c:v>7258</c:v>
                </c:pt>
                <c:pt idx="104">
                  <c:v>11456</c:v>
                </c:pt>
                <c:pt idx="105">
                  <c:v>2501</c:v>
                </c:pt>
                <c:pt idx="106">
                  <c:v>12681</c:v>
                </c:pt>
                <c:pt idx="107">
                  <c:v>6539</c:v>
                </c:pt>
                <c:pt idx="108">
                  <c:v>14619</c:v>
                </c:pt>
                <c:pt idx="109">
                  <c:v>17955</c:v>
                </c:pt>
                <c:pt idx="110">
                  <c:v>3399</c:v>
                </c:pt>
                <c:pt idx="111">
                  <c:v>7736</c:v>
                </c:pt>
                <c:pt idx="112">
                  <c:v>23918</c:v>
                </c:pt>
                <c:pt idx="113">
                  <c:v>31030</c:v>
                </c:pt>
                <c:pt idx="114">
                  <c:v>17905</c:v>
                </c:pt>
                <c:pt idx="115">
                  <c:v>21700</c:v>
                </c:pt>
                <c:pt idx="116">
                  <c:v>15719</c:v>
                </c:pt>
                <c:pt idx="117">
                  <c:v>28128</c:v>
                </c:pt>
                <c:pt idx="118">
                  <c:v>15001</c:v>
                </c:pt>
                <c:pt idx="119">
                  <c:v>15599</c:v>
                </c:pt>
                <c:pt idx="120">
                  <c:v>27476</c:v>
                </c:pt>
                <c:pt idx="121">
                  <c:v>27702</c:v>
                </c:pt>
                <c:pt idx="122">
                  <c:v>19950</c:v>
                </c:pt>
                <c:pt idx="123">
                  <c:v>20900</c:v>
                </c:pt>
                <c:pt idx="124">
                  <c:v>25568</c:v>
                </c:pt>
                <c:pt idx="125">
                  <c:v>23073</c:v>
                </c:pt>
                <c:pt idx="126">
                  <c:v>24908</c:v>
                </c:pt>
                <c:pt idx="127">
                  <c:v>20592</c:v>
                </c:pt>
                <c:pt idx="128">
                  <c:v>32450</c:v>
                </c:pt>
                <c:pt idx="129">
                  <c:v>12179</c:v>
                </c:pt>
                <c:pt idx="130">
                  <c:v>23088</c:v>
                </c:pt>
                <c:pt idx="131">
                  <c:v>20410</c:v>
                </c:pt>
                <c:pt idx="132">
                  <c:v>8537</c:v>
                </c:pt>
                <c:pt idx="133">
                  <c:v>8036</c:v>
                </c:pt>
                <c:pt idx="134">
                  <c:v>7702</c:v>
                </c:pt>
                <c:pt idx="135">
                  <c:v>8373</c:v>
                </c:pt>
                <c:pt idx="136">
                  <c:v>21215</c:v>
                </c:pt>
                <c:pt idx="137">
                  <c:v>27377</c:v>
                </c:pt>
                <c:pt idx="138">
                  <c:v>25557</c:v>
                </c:pt>
                <c:pt idx="139">
                  <c:v>16892</c:v>
                </c:pt>
                <c:pt idx="140">
                  <c:v>22324</c:v>
                </c:pt>
                <c:pt idx="141">
                  <c:v>15514</c:v>
                </c:pt>
                <c:pt idx="142">
                  <c:v>15882</c:v>
                </c:pt>
                <c:pt idx="143">
                  <c:v>14269</c:v>
                </c:pt>
                <c:pt idx="144">
                  <c:v>21570</c:v>
                </c:pt>
                <c:pt idx="145">
                  <c:v>17736</c:v>
                </c:pt>
                <c:pt idx="146">
                  <c:v>15021</c:v>
                </c:pt>
                <c:pt idx="147">
                  <c:v>27135</c:v>
                </c:pt>
                <c:pt idx="148">
                  <c:v>9322</c:v>
                </c:pt>
                <c:pt idx="149">
                  <c:v>13816</c:v>
                </c:pt>
                <c:pt idx="150">
                  <c:v>13804</c:v>
                </c:pt>
                <c:pt idx="151">
                  <c:v>11230</c:v>
                </c:pt>
                <c:pt idx="152">
                  <c:v>9316</c:v>
                </c:pt>
                <c:pt idx="153">
                  <c:v>292</c:v>
                </c:pt>
                <c:pt idx="154">
                  <c:v>0</c:v>
                </c:pt>
                <c:pt idx="155">
                  <c:v>1275</c:v>
                </c:pt>
                <c:pt idx="156">
                  <c:v>2471</c:v>
                </c:pt>
                <c:pt idx="157">
                  <c:v>16198</c:v>
                </c:pt>
                <c:pt idx="158">
                  <c:v>15785</c:v>
                </c:pt>
                <c:pt idx="159">
                  <c:v>18472</c:v>
                </c:pt>
              </c:numCache>
            </c:numRef>
          </c:yVal>
        </c:ser>
        <c:ser>
          <c:idx val="8"/>
          <c:order val="2"/>
          <c:tx>
            <c:v>Ite 12</c:v>
          </c:tx>
          <c:spPr>
            <a:ln w="25400" cap="rnd">
              <a:noFill/>
              <a:round/>
            </a:ln>
            <a:effectLst/>
          </c:spPr>
          <c:marker>
            <c:symbol val="circle"/>
            <c:size val="5"/>
            <c:spPr>
              <a:solidFill>
                <a:schemeClr val="accent3">
                  <a:lumMod val="60000"/>
                </a:schemeClr>
              </a:solidFill>
              <a:ln w="9525">
                <a:solidFill>
                  <a:schemeClr val="accent3">
                    <a:lumMod val="60000"/>
                  </a:schemeClr>
                </a:solidFill>
              </a:ln>
              <a:effectLst/>
            </c:spPr>
          </c:marker>
          <c:trendline>
            <c:spPr>
              <a:ln w="19050" cap="rnd">
                <a:solidFill>
                  <a:schemeClr val="accent3">
                    <a:lumMod val="60000"/>
                  </a:schemeClr>
                </a:solidFill>
                <a:prstDash val="sysDot"/>
              </a:ln>
              <a:effectLst/>
            </c:spPr>
            <c:trendlineType val="linear"/>
            <c:dispRSqr val="1"/>
            <c:dispEq val="1"/>
            <c:trendlineLbl>
              <c:layout>
                <c:manualLayout>
                  <c:x val="-0.24792937992125991"/>
                  <c:y val="4.8101200464696021E-2"/>
                </c:manualLayout>
              </c:layout>
              <c:numFmt formatCode="General" sourceLinked="0"/>
              <c:spPr>
                <a:noFill/>
                <a:ln>
                  <a:solidFill>
                    <a:schemeClr val="accent3">
                      <a:lumMod val="50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'Ite12'!$B$2:$B$161</c:f>
              <c:numCache>
                <c:formatCode>General</c:formatCode>
                <c:ptCount val="160"/>
                <c:pt idx="0">
                  <c:v>7455</c:v>
                </c:pt>
                <c:pt idx="1">
                  <c:v>9214</c:v>
                </c:pt>
                <c:pt idx="2">
                  <c:v>1531</c:v>
                </c:pt>
                <c:pt idx="3">
                  <c:v>9989</c:v>
                </c:pt>
                <c:pt idx="4">
                  <c:v>14612</c:v>
                </c:pt>
                <c:pt idx="5">
                  <c:v>5898</c:v>
                </c:pt>
                <c:pt idx="6">
                  <c:v>2083</c:v>
                </c:pt>
                <c:pt idx="7">
                  <c:v>2621</c:v>
                </c:pt>
                <c:pt idx="8">
                  <c:v>15463</c:v>
                </c:pt>
                <c:pt idx="9">
                  <c:v>16962</c:v>
                </c:pt>
                <c:pt idx="10">
                  <c:v>18532</c:v>
                </c:pt>
                <c:pt idx="11">
                  <c:v>20870</c:v>
                </c:pt>
                <c:pt idx="12">
                  <c:v>27445</c:v>
                </c:pt>
                <c:pt idx="13">
                  <c:v>23904</c:v>
                </c:pt>
                <c:pt idx="14">
                  <c:v>3202</c:v>
                </c:pt>
                <c:pt idx="15">
                  <c:v>21712</c:v>
                </c:pt>
                <c:pt idx="16">
                  <c:v>9932</c:v>
                </c:pt>
                <c:pt idx="17">
                  <c:v>21570</c:v>
                </c:pt>
                <c:pt idx="18">
                  <c:v>20989</c:v>
                </c:pt>
                <c:pt idx="19">
                  <c:v>8863</c:v>
                </c:pt>
                <c:pt idx="20">
                  <c:v>14608</c:v>
                </c:pt>
                <c:pt idx="21">
                  <c:v>27737</c:v>
                </c:pt>
                <c:pt idx="22">
                  <c:v>27616</c:v>
                </c:pt>
                <c:pt idx="23">
                  <c:v>19387</c:v>
                </c:pt>
                <c:pt idx="24">
                  <c:v>2057</c:v>
                </c:pt>
                <c:pt idx="25">
                  <c:v>16820</c:v>
                </c:pt>
                <c:pt idx="26">
                  <c:v>14541</c:v>
                </c:pt>
                <c:pt idx="27">
                  <c:v>27383</c:v>
                </c:pt>
                <c:pt idx="28">
                  <c:v>26681</c:v>
                </c:pt>
                <c:pt idx="29">
                  <c:v>24638</c:v>
                </c:pt>
                <c:pt idx="30">
                  <c:v>30626</c:v>
                </c:pt>
                <c:pt idx="31">
                  <c:v>19668</c:v>
                </c:pt>
                <c:pt idx="32">
                  <c:v>14715</c:v>
                </c:pt>
                <c:pt idx="33">
                  <c:v>19591</c:v>
                </c:pt>
                <c:pt idx="34">
                  <c:v>1173</c:v>
                </c:pt>
                <c:pt idx="35">
                  <c:v>23784</c:v>
                </c:pt>
                <c:pt idx="36">
                  <c:v>18826</c:v>
                </c:pt>
                <c:pt idx="37">
                  <c:v>15911</c:v>
                </c:pt>
                <c:pt idx="38">
                  <c:v>11369</c:v>
                </c:pt>
                <c:pt idx="39">
                  <c:v>20836</c:v>
                </c:pt>
                <c:pt idx="40">
                  <c:v>12969</c:v>
                </c:pt>
                <c:pt idx="41">
                  <c:v>11938</c:v>
                </c:pt>
                <c:pt idx="42">
                  <c:v>12428</c:v>
                </c:pt>
                <c:pt idx="43">
                  <c:v>20051</c:v>
                </c:pt>
                <c:pt idx="44">
                  <c:v>18679</c:v>
                </c:pt>
                <c:pt idx="45">
                  <c:v>38857</c:v>
                </c:pt>
                <c:pt idx="46">
                  <c:v>31228</c:v>
                </c:pt>
                <c:pt idx="47">
                  <c:v>11954</c:v>
                </c:pt>
                <c:pt idx="48">
                  <c:v>23272</c:v>
                </c:pt>
                <c:pt idx="49">
                  <c:v>14266</c:v>
                </c:pt>
                <c:pt idx="50">
                  <c:v>12273</c:v>
                </c:pt>
                <c:pt idx="51">
                  <c:v>23664</c:v>
                </c:pt>
                <c:pt idx="52">
                  <c:v>19699</c:v>
                </c:pt>
                <c:pt idx="53">
                  <c:v>31733</c:v>
                </c:pt>
                <c:pt idx="54">
                  <c:v>26691</c:v>
                </c:pt>
                <c:pt idx="55">
                  <c:v>10935</c:v>
                </c:pt>
                <c:pt idx="56">
                  <c:v>9082</c:v>
                </c:pt>
                <c:pt idx="57">
                  <c:v>3993</c:v>
                </c:pt>
                <c:pt idx="58">
                  <c:v>4425</c:v>
                </c:pt>
                <c:pt idx="59">
                  <c:v>10229</c:v>
                </c:pt>
                <c:pt idx="60">
                  <c:v>19920</c:v>
                </c:pt>
                <c:pt idx="61">
                  <c:v>24793</c:v>
                </c:pt>
                <c:pt idx="62">
                  <c:v>27506</c:v>
                </c:pt>
                <c:pt idx="63">
                  <c:v>28288</c:v>
                </c:pt>
                <c:pt idx="64">
                  <c:v>25925</c:v>
                </c:pt>
                <c:pt idx="65">
                  <c:v>2985</c:v>
                </c:pt>
                <c:pt idx="66">
                  <c:v>3150</c:v>
                </c:pt>
                <c:pt idx="67">
                  <c:v>10113</c:v>
                </c:pt>
                <c:pt idx="68">
                  <c:v>14525</c:v>
                </c:pt>
                <c:pt idx="69">
                  <c:v>18475</c:v>
                </c:pt>
                <c:pt idx="70">
                  <c:v>21563</c:v>
                </c:pt>
                <c:pt idx="71">
                  <c:v>17024</c:v>
                </c:pt>
                <c:pt idx="72">
                  <c:v>14517</c:v>
                </c:pt>
                <c:pt idx="73">
                  <c:v>15318</c:v>
                </c:pt>
                <c:pt idx="74">
                  <c:v>13229</c:v>
                </c:pt>
                <c:pt idx="75">
                  <c:v>15079</c:v>
                </c:pt>
                <c:pt idx="76">
                  <c:v>479</c:v>
                </c:pt>
                <c:pt idx="77">
                  <c:v>20695</c:v>
                </c:pt>
                <c:pt idx="78">
                  <c:v>12486</c:v>
                </c:pt>
                <c:pt idx="79">
                  <c:v>20965</c:v>
                </c:pt>
                <c:pt idx="80">
                  <c:v>17181</c:v>
                </c:pt>
                <c:pt idx="81">
                  <c:v>25878</c:v>
                </c:pt>
                <c:pt idx="82">
                  <c:v>214</c:v>
                </c:pt>
                <c:pt idx="83">
                  <c:v>12863</c:v>
                </c:pt>
                <c:pt idx="84">
                  <c:v>10863</c:v>
                </c:pt>
                <c:pt idx="85">
                  <c:v>654</c:v>
                </c:pt>
                <c:pt idx="86">
                  <c:v>19589</c:v>
                </c:pt>
                <c:pt idx="87">
                  <c:v>12803</c:v>
                </c:pt>
                <c:pt idx="88">
                  <c:v>19378</c:v>
                </c:pt>
                <c:pt idx="89">
                  <c:v>19627</c:v>
                </c:pt>
                <c:pt idx="90">
                  <c:v>27483</c:v>
                </c:pt>
                <c:pt idx="91">
                  <c:v>14582</c:v>
                </c:pt>
                <c:pt idx="92">
                  <c:v>16707</c:v>
                </c:pt>
                <c:pt idx="93">
                  <c:v>10099</c:v>
                </c:pt>
                <c:pt idx="94">
                  <c:v>15265</c:v>
                </c:pt>
                <c:pt idx="95">
                  <c:v>12739</c:v>
                </c:pt>
                <c:pt idx="96">
                  <c:v>10578</c:v>
                </c:pt>
                <c:pt idx="97">
                  <c:v>12783</c:v>
                </c:pt>
                <c:pt idx="98">
                  <c:v>9035</c:v>
                </c:pt>
                <c:pt idx="99">
                  <c:v>12754</c:v>
                </c:pt>
                <c:pt idx="100">
                  <c:v>9188</c:v>
                </c:pt>
                <c:pt idx="101">
                  <c:v>12679</c:v>
                </c:pt>
                <c:pt idx="102">
                  <c:v>937</c:v>
                </c:pt>
                <c:pt idx="103">
                  <c:v>7719</c:v>
                </c:pt>
                <c:pt idx="104">
                  <c:v>10782</c:v>
                </c:pt>
                <c:pt idx="105">
                  <c:v>2540</c:v>
                </c:pt>
                <c:pt idx="106">
                  <c:v>12667</c:v>
                </c:pt>
                <c:pt idx="107">
                  <c:v>6402</c:v>
                </c:pt>
                <c:pt idx="108">
                  <c:v>14563</c:v>
                </c:pt>
                <c:pt idx="109">
                  <c:v>18372</c:v>
                </c:pt>
                <c:pt idx="110">
                  <c:v>1238</c:v>
                </c:pt>
                <c:pt idx="111">
                  <c:v>7821</c:v>
                </c:pt>
                <c:pt idx="112">
                  <c:v>21853</c:v>
                </c:pt>
                <c:pt idx="113">
                  <c:v>28779</c:v>
                </c:pt>
                <c:pt idx="114">
                  <c:v>25575</c:v>
                </c:pt>
                <c:pt idx="115">
                  <c:v>26651</c:v>
                </c:pt>
                <c:pt idx="116">
                  <c:v>16370</c:v>
                </c:pt>
                <c:pt idx="117">
                  <c:v>16519</c:v>
                </c:pt>
                <c:pt idx="118">
                  <c:v>17581</c:v>
                </c:pt>
                <c:pt idx="119">
                  <c:v>19167</c:v>
                </c:pt>
                <c:pt idx="120">
                  <c:v>23928</c:v>
                </c:pt>
                <c:pt idx="121">
                  <c:v>32488</c:v>
                </c:pt>
                <c:pt idx="122">
                  <c:v>17284</c:v>
                </c:pt>
                <c:pt idx="123">
                  <c:v>22750</c:v>
                </c:pt>
                <c:pt idx="124">
                  <c:v>27170</c:v>
                </c:pt>
                <c:pt idx="125">
                  <c:v>24208</c:v>
                </c:pt>
                <c:pt idx="126">
                  <c:v>26850</c:v>
                </c:pt>
                <c:pt idx="127">
                  <c:v>27195</c:v>
                </c:pt>
                <c:pt idx="128">
                  <c:v>44467</c:v>
                </c:pt>
                <c:pt idx="129">
                  <c:v>19786</c:v>
                </c:pt>
                <c:pt idx="130">
                  <c:v>22164</c:v>
                </c:pt>
                <c:pt idx="131">
                  <c:v>23957</c:v>
                </c:pt>
                <c:pt idx="132">
                  <c:v>8399</c:v>
                </c:pt>
                <c:pt idx="133">
                  <c:v>7986</c:v>
                </c:pt>
                <c:pt idx="134">
                  <c:v>7672</c:v>
                </c:pt>
                <c:pt idx="135">
                  <c:v>8184</c:v>
                </c:pt>
                <c:pt idx="136">
                  <c:v>28801</c:v>
                </c:pt>
                <c:pt idx="137">
                  <c:v>28529</c:v>
                </c:pt>
                <c:pt idx="138">
                  <c:v>25319</c:v>
                </c:pt>
                <c:pt idx="139">
                  <c:v>16755</c:v>
                </c:pt>
                <c:pt idx="140">
                  <c:v>23866</c:v>
                </c:pt>
                <c:pt idx="141">
                  <c:v>13710</c:v>
                </c:pt>
                <c:pt idx="142">
                  <c:v>13189</c:v>
                </c:pt>
                <c:pt idx="143">
                  <c:v>14257</c:v>
                </c:pt>
                <c:pt idx="144">
                  <c:v>19207</c:v>
                </c:pt>
                <c:pt idx="145">
                  <c:v>18527</c:v>
                </c:pt>
                <c:pt idx="146">
                  <c:v>8195</c:v>
                </c:pt>
                <c:pt idx="147">
                  <c:v>26134</c:v>
                </c:pt>
                <c:pt idx="148">
                  <c:v>9724</c:v>
                </c:pt>
                <c:pt idx="149">
                  <c:v>12613</c:v>
                </c:pt>
                <c:pt idx="150">
                  <c:v>13653</c:v>
                </c:pt>
                <c:pt idx="151">
                  <c:v>11112</c:v>
                </c:pt>
                <c:pt idx="152">
                  <c:v>9182</c:v>
                </c:pt>
                <c:pt idx="153">
                  <c:v>317</c:v>
                </c:pt>
                <c:pt idx="154">
                  <c:v>598</c:v>
                </c:pt>
                <c:pt idx="155">
                  <c:v>1242</c:v>
                </c:pt>
                <c:pt idx="156">
                  <c:v>2009</c:v>
                </c:pt>
                <c:pt idx="157">
                  <c:v>15976</c:v>
                </c:pt>
                <c:pt idx="158">
                  <c:v>21581</c:v>
                </c:pt>
                <c:pt idx="159">
                  <c:v>19067</c:v>
                </c:pt>
              </c:numCache>
            </c:numRef>
          </c:xVal>
          <c:yVal>
            <c:numRef>
              <c:f>'Ite12'!$C$2:$C$161</c:f>
              <c:numCache>
                <c:formatCode>General</c:formatCode>
                <c:ptCount val="160"/>
                <c:pt idx="0">
                  <c:v>7370</c:v>
                </c:pt>
                <c:pt idx="1">
                  <c:v>9241</c:v>
                </c:pt>
                <c:pt idx="2">
                  <c:v>1791</c:v>
                </c:pt>
                <c:pt idx="3">
                  <c:v>9123</c:v>
                </c:pt>
                <c:pt idx="4">
                  <c:v>15234</c:v>
                </c:pt>
                <c:pt idx="5">
                  <c:v>5793</c:v>
                </c:pt>
                <c:pt idx="6">
                  <c:v>2149</c:v>
                </c:pt>
                <c:pt idx="7">
                  <c:v>3090</c:v>
                </c:pt>
                <c:pt idx="8">
                  <c:v>15507</c:v>
                </c:pt>
                <c:pt idx="9">
                  <c:v>17683</c:v>
                </c:pt>
                <c:pt idx="10">
                  <c:v>17675</c:v>
                </c:pt>
                <c:pt idx="11">
                  <c:v>21253</c:v>
                </c:pt>
                <c:pt idx="12">
                  <c:v>26300</c:v>
                </c:pt>
                <c:pt idx="13">
                  <c:v>17458</c:v>
                </c:pt>
                <c:pt idx="14">
                  <c:v>3140</c:v>
                </c:pt>
                <c:pt idx="15">
                  <c:v>23117</c:v>
                </c:pt>
                <c:pt idx="16">
                  <c:v>10291</c:v>
                </c:pt>
                <c:pt idx="17">
                  <c:v>21850</c:v>
                </c:pt>
                <c:pt idx="18">
                  <c:v>18407</c:v>
                </c:pt>
                <c:pt idx="19">
                  <c:v>13066</c:v>
                </c:pt>
                <c:pt idx="20">
                  <c:v>14231</c:v>
                </c:pt>
                <c:pt idx="21">
                  <c:v>29287</c:v>
                </c:pt>
                <c:pt idx="22">
                  <c:v>26480</c:v>
                </c:pt>
                <c:pt idx="23">
                  <c:v>19107</c:v>
                </c:pt>
                <c:pt idx="24">
                  <c:v>3649</c:v>
                </c:pt>
                <c:pt idx="25">
                  <c:v>16505</c:v>
                </c:pt>
                <c:pt idx="26">
                  <c:v>17065</c:v>
                </c:pt>
                <c:pt idx="27">
                  <c:v>30371</c:v>
                </c:pt>
                <c:pt idx="28">
                  <c:v>20086</c:v>
                </c:pt>
                <c:pt idx="29">
                  <c:v>26186</c:v>
                </c:pt>
                <c:pt idx="30">
                  <c:v>33052</c:v>
                </c:pt>
                <c:pt idx="31">
                  <c:v>11026</c:v>
                </c:pt>
                <c:pt idx="32">
                  <c:v>14847</c:v>
                </c:pt>
                <c:pt idx="33">
                  <c:v>18117</c:v>
                </c:pt>
                <c:pt idx="34">
                  <c:v>2236</c:v>
                </c:pt>
                <c:pt idx="35">
                  <c:v>22764</c:v>
                </c:pt>
                <c:pt idx="36">
                  <c:v>18169</c:v>
                </c:pt>
                <c:pt idx="37">
                  <c:v>16223</c:v>
                </c:pt>
                <c:pt idx="38">
                  <c:v>9826</c:v>
                </c:pt>
                <c:pt idx="39">
                  <c:v>23942</c:v>
                </c:pt>
                <c:pt idx="40">
                  <c:v>14936</c:v>
                </c:pt>
                <c:pt idx="41">
                  <c:v>12376</c:v>
                </c:pt>
                <c:pt idx="42">
                  <c:v>17098</c:v>
                </c:pt>
                <c:pt idx="43">
                  <c:v>29748</c:v>
                </c:pt>
                <c:pt idx="44">
                  <c:v>20556</c:v>
                </c:pt>
                <c:pt idx="45">
                  <c:v>37197</c:v>
                </c:pt>
                <c:pt idx="46">
                  <c:v>37197</c:v>
                </c:pt>
                <c:pt idx="47">
                  <c:v>18898</c:v>
                </c:pt>
                <c:pt idx="48">
                  <c:v>24186</c:v>
                </c:pt>
                <c:pt idx="49">
                  <c:v>13367</c:v>
                </c:pt>
                <c:pt idx="50">
                  <c:v>11765</c:v>
                </c:pt>
                <c:pt idx="51">
                  <c:v>23214</c:v>
                </c:pt>
                <c:pt idx="52">
                  <c:v>20163</c:v>
                </c:pt>
                <c:pt idx="53">
                  <c:v>30341</c:v>
                </c:pt>
                <c:pt idx="54">
                  <c:v>25845</c:v>
                </c:pt>
                <c:pt idx="55">
                  <c:v>10997</c:v>
                </c:pt>
                <c:pt idx="56">
                  <c:v>6796</c:v>
                </c:pt>
                <c:pt idx="57">
                  <c:v>4091</c:v>
                </c:pt>
                <c:pt idx="58">
                  <c:v>2477</c:v>
                </c:pt>
                <c:pt idx="59">
                  <c:v>14786</c:v>
                </c:pt>
                <c:pt idx="60">
                  <c:v>14386</c:v>
                </c:pt>
                <c:pt idx="61">
                  <c:v>13853</c:v>
                </c:pt>
                <c:pt idx="62">
                  <c:v>32500</c:v>
                </c:pt>
                <c:pt idx="63">
                  <c:v>27144</c:v>
                </c:pt>
                <c:pt idx="64">
                  <c:v>25400</c:v>
                </c:pt>
                <c:pt idx="65">
                  <c:v>2938</c:v>
                </c:pt>
                <c:pt idx="66">
                  <c:v>3183</c:v>
                </c:pt>
                <c:pt idx="67">
                  <c:v>20160</c:v>
                </c:pt>
                <c:pt idx="68">
                  <c:v>16689</c:v>
                </c:pt>
                <c:pt idx="69">
                  <c:v>18257</c:v>
                </c:pt>
                <c:pt idx="70">
                  <c:v>22324</c:v>
                </c:pt>
                <c:pt idx="71">
                  <c:v>15409</c:v>
                </c:pt>
                <c:pt idx="72">
                  <c:v>11993</c:v>
                </c:pt>
                <c:pt idx="73">
                  <c:v>15413</c:v>
                </c:pt>
                <c:pt idx="74">
                  <c:v>13169</c:v>
                </c:pt>
                <c:pt idx="75">
                  <c:v>15265</c:v>
                </c:pt>
                <c:pt idx="76">
                  <c:v>226</c:v>
                </c:pt>
                <c:pt idx="77">
                  <c:v>20855</c:v>
                </c:pt>
                <c:pt idx="78">
                  <c:v>12430</c:v>
                </c:pt>
                <c:pt idx="79">
                  <c:v>14856</c:v>
                </c:pt>
                <c:pt idx="80">
                  <c:v>17469</c:v>
                </c:pt>
                <c:pt idx="81">
                  <c:v>25260</c:v>
                </c:pt>
                <c:pt idx="82">
                  <c:v>227</c:v>
                </c:pt>
                <c:pt idx="83">
                  <c:v>6858</c:v>
                </c:pt>
                <c:pt idx="84">
                  <c:v>11424</c:v>
                </c:pt>
                <c:pt idx="85">
                  <c:v>289</c:v>
                </c:pt>
                <c:pt idx="86">
                  <c:v>20357</c:v>
                </c:pt>
                <c:pt idx="87">
                  <c:v>9004</c:v>
                </c:pt>
                <c:pt idx="88">
                  <c:v>21731</c:v>
                </c:pt>
                <c:pt idx="89">
                  <c:v>15896</c:v>
                </c:pt>
                <c:pt idx="90">
                  <c:v>27728</c:v>
                </c:pt>
                <c:pt idx="91">
                  <c:v>14604</c:v>
                </c:pt>
                <c:pt idx="92">
                  <c:v>19271</c:v>
                </c:pt>
                <c:pt idx="93">
                  <c:v>7062</c:v>
                </c:pt>
                <c:pt idx="94">
                  <c:v>15226</c:v>
                </c:pt>
                <c:pt idx="95">
                  <c:v>13875</c:v>
                </c:pt>
                <c:pt idx="96">
                  <c:v>8254</c:v>
                </c:pt>
                <c:pt idx="97">
                  <c:v>7145</c:v>
                </c:pt>
                <c:pt idx="98">
                  <c:v>9123</c:v>
                </c:pt>
                <c:pt idx="99">
                  <c:v>7144</c:v>
                </c:pt>
                <c:pt idx="100">
                  <c:v>9811</c:v>
                </c:pt>
                <c:pt idx="101">
                  <c:v>12503</c:v>
                </c:pt>
                <c:pt idx="102">
                  <c:v>2166</c:v>
                </c:pt>
                <c:pt idx="103">
                  <c:v>7853</c:v>
                </c:pt>
                <c:pt idx="104">
                  <c:v>11827</c:v>
                </c:pt>
                <c:pt idx="105">
                  <c:v>2683</c:v>
                </c:pt>
                <c:pt idx="106">
                  <c:v>12893</c:v>
                </c:pt>
                <c:pt idx="107">
                  <c:v>6442</c:v>
                </c:pt>
                <c:pt idx="108">
                  <c:v>14639</c:v>
                </c:pt>
                <c:pt idx="109">
                  <c:v>17655</c:v>
                </c:pt>
                <c:pt idx="110">
                  <c:v>3045</c:v>
                </c:pt>
                <c:pt idx="111">
                  <c:v>8087</c:v>
                </c:pt>
                <c:pt idx="112">
                  <c:v>24160</c:v>
                </c:pt>
                <c:pt idx="113">
                  <c:v>30610</c:v>
                </c:pt>
                <c:pt idx="114">
                  <c:v>18325</c:v>
                </c:pt>
                <c:pt idx="115">
                  <c:v>21952</c:v>
                </c:pt>
                <c:pt idx="116">
                  <c:v>16541</c:v>
                </c:pt>
                <c:pt idx="117">
                  <c:v>28192</c:v>
                </c:pt>
                <c:pt idx="118">
                  <c:v>15008</c:v>
                </c:pt>
                <c:pt idx="119">
                  <c:v>17022</c:v>
                </c:pt>
                <c:pt idx="120">
                  <c:v>27416</c:v>
                </c:pt>
                <c:pt idx="121">
                  <c:v>29389</c:v>
                </c:pt>
                <c:pt idx="122">
                  <c:v>19772</c:v>
                </c:pt>
                <c:pt idx="123">
                  <c:v>21251</c:v>
                </c:pt>
                <c:pt idx="124">
                  <c:v>26309</c:v>
                </c:pt>
                <c:pt idx="125">
                  <c:v>24366</c:v>
                </c:pt>
                <c:pt idx="126">
                  <c:v>25383</c:v>
                </c:pt>
                <c:pt idx="127">
                  <c:v>22597</c:v>
                </c:pt>
                <c:pt idx="128">
                  <c:v>33430</c:v>
                </c:pt>
                <c:pt idx="129">
                  <c:v>14131</c:v>
                </c:pt>
                <c:pt idx="130">
                  <c:v>22890</c:v>
                </c:pt>
                <c:pt idx="131">
                  <c:v>21234</c:v>
                </c:pt>
                <c:pt idx="132">
                  <c:v>8611</c:v>
                </c:pt>
                <c:pt idx="133">
                  <c:v>8151</c:v>
                </c:pt>
                <c:pt idx="134">
                  <c:v>7726</c:v>
                </c:pt>
                <c:pt idx="135">
                  <c:v>8487</c:v>
                </c:pt>
                <c:pt idx="136">
                  <c:v>22936</c:v>
                </c:pt>
                <c:pt idx="137">
                  <c:v>28379</c:v>
                </c:pt>
                <c:pt idx="138">
                  <c:v>25632</c:v>
                </c:pt>
                <c:pt idx="139">
                  <c:v>17002</c:v>
                </c:pt>
                <c:pt idx="140">
                  <c:v>21478</c:v>
                </c:pt>
                <c:pt idx="141">
                  <c:v>14778</c:v>
                </c:pt>
                <c:pt idx="142">
                  <c:v>15532</c:v>
                </c:pt>
                <c:pt idx="143">
                  <c:v>14375</c:v>
                </c:pt>
                <c:pt idx="144">
                  <c:v>21047</c:v>
                </c:pt>
                <c:pt idx="145">
                  <c:v>17719</c:v>
                </c:pt>
                <c:pt idx="146">
                  <c:v>15680</c:v>
                </c:pt>
                <c:pt idx="147">
                  <c:v>27070</c:v>
                </c:pt>
                <c:pt idx="148">
                  <c:v>9271</c:v>
                </c:pt>
                <c:pt idx="149">
                  <c:v>13866</c:v>
                </c:pt>
                <c:pt idx="150">
                  <c:v>13844</c:v>
                </c:pt>
                <c:pt idx="151">
                  <c:v>11139</c:v>
                </c:pt>
                <c:pt idx="152">
                  <c:v>9254</c:v>
                </c:pt>
                <c:pt idx="153">
                  <c:v>286</c:v>
                </c:pt>
                <c:pt idx="154">
                  <c:v>0</c:v>
                </c:pt>
                <c:pt idx="155">
                  <c:v>1229</c:v>
                </c:pt>
                <c:pt idx="156">
                  <c:v>2079</c:v>
                </c:pt>
                <c:pt idx="157">
                  <c:v>16106</c:v>
                </c:pt>
                <c:pt idx="158">
                  <c:v>15555</c:v>
                </c:pt>
                <c:pt idx="159">
                  <c:v>18255</c:v>
                </c:pt>
              </c:numCache>
            </c:numRef>
          </c:yVal>
        </c:ser>
        <c:dLbls/>
        <c:axId val="193755392"/>
        <c:axId val="209989632"/>
        <c:extLst>
          <c:ext xmlns:c15="http://schemas.microsoft.com/office/drawing/2012/chart" uri="{02D57815-91ED-43cb-92C2-25804820EDAC}">
            <c15:filteredScatterSeries>
              <c15:ser>
                <c:idx val="1"/>
                <c:order val="1"/>
                <c:tx>
                  <c:v>Ite 1</c:v>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'Ite1'!$B$2:$B$145</c15:sqref>
                        </c15:formulaRef>
                      </c:ext>
                    </c:extLst>
                    <c:numCache>
                      <c:formatCode>General</c:formatCode>
                      <c:ptCount val="144"/>
                      <c:pt idx="0">
                        <c:v>7455</c:v>
                      </c:pt>
                      <c:pt idx="1">
                        <c:v>9214</c:v>
                      </c:pt>
                      <c:pt idx="2">
                        <c:v>1531</c:v>
                      </c:pt>
                      <c:pt idx="3">
                        <c:v>9989</c:v>
                      </c:pt>
                      <c:pt idx="4">
                        <c:v>14612</c:v>
                      </c:pt>
                      <c:pt idx="5">
                        <c:v>5898</c:v>
                      </c:pt>
                      <c:pt idx="6">
                        <c:v>2083</c:v>
                      </c:pt>
                      <c:pt idx="7">
                        <c:v>2621</c:v>
                      </c:pt>
                      <c:pt idx="8">
                        <c:v>15463</c:v>
                      </c:pt>
                      <c:pt idx="9">
                        <c:v>16962</c:v>
                      </c:pt>
                      <c:pt idx="10">
                        <c:v>20870</c:v>
                      </c:pt>
                      <c:pt idx="11">
                        <c:v>23904</c:v>
                      </c:pt>
                      <c:pt idx="12">
                        <c:v>3202</c:v>
                      </c:pt>
                      <c:pt idx="13">
                        <c:v>9932</c:v>
                      </c:pt>
                      <c:pt idx="14">
                        <c:v>21570</c:v>
                      </c:pt>
                      <c:pt idx="15">
                        <c:v>20989</c:v>
                      </c:pt>
                      <c:pt idx="16">
                        <c:v>8863</c:v>
                      </c:pt>
                      <c:pt idx="17">
                        <c:v>14608</c:v>
                      </c:pt>
                      <c:pt idx="18">
                        <c:v>23562</c:v>
                      </c:pt>
                      <c:pt idx="19">
                        <c:v>2057</c:v>
                      </c:pt>
                      <c:pt idx="20">
                        <c:v>22218</c:v>
                      </c:pt>
                      <c:pt idx="21">
                        <c:v>27383</c:v>
                      </c:pt>
                      <c:pt idx="22">
                        <c:v>30626</c:v>
                      </c:pt>
                      <c:pt idx="23">
                        <c:v>19668</c:v>
                      </c:pt>
                      <c:pt idx="24">
                        <c:v>19591</c:v>
                      </c:pt>
                      <c:pt idx="25">
                        <c:v>1173</c:v>
                      </c:pt>
                      <c:pt idx="26">
                        <c:v>11369</c:v>
                      </c:pt>
                      <c:pt idx="27">
                        <c:v>20836</c:v>
                      </c:pt>
                      <c:pt idx="28">
                        <c:v>12969</c:v>
                      </c:pt>
                      <c:pt idx="29">
                        <c:v>11938</c:v>
                      </c:pt>
                      <c:pt idx="30">
                        <c:v>12428</c:v>
                      </c:pt>
                      <c:pt idx="31">
                        <c:v>18679</c:v>
                      </c:pt>
                      <c:pt idx="32">
                        <c:v>28292</c:v>
                      </c:pt>
                      <c:pt idx="33">
                        <c:v>38857</c:v>
                      </c:pt>
                      <c:pt idx="34">
                        <c:v>11954</c:v>
                      </c:pt>
                      <c:pt idx="35">
                        <c:v>12273</c:v>
                      </c:pt>
                      <c:pt idx="36">
                        <c:v>18965</c:v>
                      </c:pt>
                      <c:pt idx="37">
                        <c:v>21485</c:v>
                      </c:pt>
                      <c:pt idx="38">
                        <c:v>10935</c:v>
                      </c:pt>
                      <c:pt idx="39">
                        <c:v>9082</c:v>
                      </c:pt>
                      <c:pt idx="40">
                        <c:v>3993</c:v>
                      </c:pt>
                      <c:pt idx="41">
                        <c:v>4425</c:v>
                      </c:pt>
                      <c:pt idx="42">
                        <c:v>10229</c:v>
                      </c:pt>
                      <c:pt idx="43">
                        <c:v>19920</c:v>
                      </c:pt>
                      <c:pt idx="44">
                        <c:v>23631</c:v>
                      </c:pt>
                      <c:pt idx="45">
                        <c:v>19667</c:v>
                      </c:pt>
                      <c:pt idx="46">
                        <c:v>14353</c:v>
                      </c:pt>
                      <c:pt idx="47">
                        <c:v>27093</c:v>
                      </c:pt>
                      <c:pt idx="48">
                        <c:v>27031</c:v>
                      </c:pt>
                      <c:pt idx="49">
                        <c:v>25925</c:v>
                      </c:pt>
                      <c:pt idx="50">
                        <c:v>27537</c:v>
                      </c:pt>
                      <c:pt idx="51">
                        <c:v>2985</c:v>
                      </c:pt>
                      <c:pt idx="52">
                        <c:v>3150</c:v>
                      </c:pt>
                      <c:pt idx="53">
                        <c:v>14525</c:v>
                      </c:pt>
                      <c:pt idx="54">
                        <c:v>18475</c:v>
                      </c:pt>
                      <c:pt idx="55">
                        <c:v>21563</c:v>
                      </c:pt>
                      <c:pt idx="56">
                        <c:v>17024</c:v>
                      </c:pt>
                      <c:pt idx="57">
                        <c:v>14517</c:v>
                      </c:pt>
                      <c:pt idx="58">
                        <c:v>15318</c:v>
                      </c:pt>
                      <c:pt idx="59">
                        <c:v>13229</c:v>
                      </c:pt>
                      <c:pt idx="60">
                        <c:v>15079</c:v>
                      </c:pt>
                      <c:pt idx="61">
                        <c:v>479</c:v>
                      </c:pt>
                      <c:pt idx="62">
                        <c:v>12486</c:v>
                      </c:pt>
                      <c:pt idx="63">
                        <c:v>20965</c:v>
                      </c:pt>
                      <c:pt idx="64">
                        <c:v>17181</c:v>
                      </c:pt>
                      <c:pt idx="65">
                        <c:v>214</c:v>
                      </c:pt>
                      <c:pt idx="66">
                        <c:v>12863</c:v>
                      </c:pt>
                      <c:pt idx="67">
                        <c:v>10863</c:v>
                      </c:pt>
                      <c:pt idx="68">
                        <c:v>654</c:v>
                      </c:pt>
                      <c:pt idx="69">
                        <c:v>19589</c:v>
                      </c:pt>
                      <c:pt idx="70">
                        <c:v>12803</c:v>
                      </c:pt>
                      <c:pt idx="71">
                        <c:v>19378</c:v>
                      </c:pt>
                      <c:pt idx="72">
                        <c:v>19627</c:v>
                      </c:pt>
                      <c:pt idx="73">
                        <c:v>27483</c:v>
                      </c:pt>
                      <c:pt idx="74">
                        <c:v>14582</c:v>
                      </c:pt>
                      <c:pt idx="75">
                        <c:v>16707</c:v>
                      </c:pt>
                      <c:pt idx="76">
                        <c:v>10099</c:v>
                      </c:pt>
                      <c:pt idx="77">
                        <c:v>15265</c:v>
                      </c:pt>
                      <c:pt idx="78">
                        <c:v>12739</c:v>
                      </c:pt>
                      <c:pt idx="79">
                        <c:v>10578</c:v>
                      </c:pt>
                      <c:pt idx="80">
                        <c:v>12783</c:v>
                      </c:pt>
                      <c:pt idx="81">
                        <c:v>10894</c:v>
                      </c:pt>
                      <c:pt idx="82">
                        <c:v>9188</c:v>
                      </c:pt>
                      <c:pt idx="83">
                        <c:v>12679</c:v>
                      </c:pt>
                      <c:pt idx="84">
                        <c:v>937</c:v>
                      </c:pt>
                      <c:pt idx="85">
                        <c:v>7719</c:v>
                      </c:pt>
                      <c:pt idx="86">
                        <c:v>10782</c:v>
                      </c:pt>
                      <c:pt idx="87">
                        <c:v>2540</c:v>
                      </c:pt>
                      <c:pt idx="88">
                        <c:v>12667</c:v>
                      </c:pt>
                      <c:pt idx="89">
                        <c:v>6402</c:v>
                      </c:pt>
                      <c:pt idx="90">
                        <c:v>14563</c:v>
                      </c:pt>
                      <c:pt idx="91">
                        <c:v>18372</c:v>
                      </c:pt>
                      <c:pt idx="92">
                        <c:v>1238</c:v>
                      </c:pt>
                      <c:pt idx="93">
                        <c:v>12284</c:v>
                      </c:pt>
                      <c:pt idx="94">
                        <c:v>7821</c:v>
                      </c:pt>
                      <c:pt idx="95">
                        <c:v>21853</c:v>
                      </c:pt>
                      <c:pt idx="96">
                        <c:v>26708</c:v>
                      </c:pt>
                      <c:pt idx="97">
                        <c:v>25575</c:v>
                      </c:pt>
                      <c:pt idx="98">
                        <c:v>26824</c:v>
                      </c:pt>
                      <c:pt idx="99">
                        <c:v>20077</c:v>
                      </c:pt>
                      <c:pt idx="100">
                        <c:v>16519</c:v>
                      </c:pt>
                      <c:pt idx="101">
                        <c:v>18203</c:v>
                      </c:pt>
                      <c:pt idx="102">
                        <c:v>17539</c:v>
                      </c:pt>
                      <c:pt idx="103">
                        <c:v>20223</c:v>
                      </c:pt>
                      <c:pt idx="104">
                        <c:v>21990</c:v>
                      </c:pt>
                      <c:pt idx="105">
                        <c:v>31858</c:v>
                      </c:pt>
                      <c:pt idx="106">
                        <c:v>17908</c:v>
                      </c:pt>
                      <c:pt idx="107">
                        <c:v>25097</c:v>
                      </c:pt>
                      <c:pt idx="108">
                        <c:v>27170</c:v>
                      </c:pt>
                      <c:pt idx="109">
                        <c:v>22960</c:v>
                      </c:pt>
                      <c:pt idx="110">
                        <c:v>26850</c:v>
                      </c:pt>
                      <c:pt idx="111">
                        <c:v>35831</c:v>
                      </c:pt>
                      <c:pt idx="112">
                        <c:v>23239</c:v>
                      </c:pt>
                      <c:pt idx="113">
                        <c:v>26949</c:v>
                      </c:pt>
                      <c:pt idx="114">
                        <c:v>23957</c:v>
                      </c:pt>
                      <c:pt idx="115">
                        <c:v>8399</c:v>
                      </c:pt>
                      <c:pt idx="116">
                        <c:v>7986</c:v>
                      </c:pt>
                      <c:pt idx="117">
                        <c:v>7672</c:v>
                      </c:pt>
                      <c:pt idx="118">
                        <c:v>8184</c:v>
                      </c:pt>
                      <c:pt idx="119">
                        <c:v>28544</c:v>
                      </c:pt>
                      <c:pt idx="120">
                        <c:v>28529</c:v>
                      </c:pt>
                      <c:pt idx="121">
                        <c:v>25598</c:v>
                      </c:pt>
                      <c:pt idx="122">
                        <c:v>18725</c:v>
                      </c:pt>
                      <c:pt idx="123">
                        <c:v>23866</c:v>
                      </c:pt>
                      <c:pt idx="124">
                        <c:v>13710</c:v>
                      </c:pt>
                      <c:pt idx="125">
                        <c:v>13189</c:v>
                      </c:pt>
                      <c:pt idx="126">
                        <c:v>12185</c:v>
                      </c:pt>
                      <c:pt idx="127">
                        <c:v>16961</c:v>
                      </c:pt>
                      <c:pt idx="128">
                        <c:v>18527</c:v>
                      </c:pt>
                      <c:pt idx="129">
                        <c:v>12171</c:v>
                      </c:pt>
                      <c:pt idx="130">
                        <c:v>8195</c:v>
                      </c:pt>
                      <c:pt idx="131">
                        <c:v>26134</c:v>
                      </c:pt>
                      <c:pt idx="132">
                        <c:v>9724</c:v>
                      </c:pt>
                      <c:pt idx="133">
                        <c:v>12613</c:v>
                      </c:pt>
                      <c:pt idx="134">
                        <c:v>13653</c:v>
                      </c:pt>
                      <c:pt idx="135">
                        <c:v>11112</c:v>
                      </c:pt>
                      <c:pt idx="136">
                        <c:v>9182</c:v>
                      </c:pt>
                      <c:pt idx="137">
                        <c:v>317</c:v>
                      </c:pt>
                      <c:pt idx="138">
                        <c:v>598</c:v>
                      </c:pt>
                      <c:pt idx="139">
                        <c:v>1242</c:v>
                      </c:pt>
                      <c:pt idx="140">
                        <c:v>2009</c:v>
                      </c:pt>
                      <c:pt idx="141">
                        <c:v>15976</c:v>
                      </c:pt>
                      <c:pt idx="142">
                        <c:v>21581</c:v>
                      </c:pt>
                      <c:pt idx="143">
                        <c:v>19067</c:v>
                      </c:pt>
                    </c:numCache>
                  </c:numRef>
                </c:xVal>
                <c:yVal>
                  <c:numRef>
                    <c:extLst>
                      <c:ext uri="{02D57815-91ED-43cb-92C2-25804820EDAC}">
                        <c15:formulaRef>
                          <c15:sqref>'Ite1'!$C$2:$C$145</c15:sqref>
                        </c15:formulaRef>
                      </c:ext>
                    </c:extLst>
                    <c:numCache>
                      <c:formatCode>General</c:formatCode>
                      <c:ptCount val="144"/>
                      <c:pt idx="0">
                        <c:v>3630</c:v>
                      </c:pt>
                      <c:pt idx="1">
                        <c:v>7185</c:v>
                      </c:pt>
                      <c:pt idx="2">
                        <c:v>1181</c:v>
                      </c:pt>
                      <c:pt idx="3">
                        <c:v>4082</c:v>
                      </c:pt>
                      <c:pt idx="4">
                        <c:v>16185</c:v>
                      </c:pt>
                      <c:pt idx="5">
                        <c:v>5855</c:v>
                      </c:pt>
                      <c:pt idx="6">
                        <c:v>2580</c:v>
                      </c:pt>
                      <c:pt idx="7">
                        <c:v>6815</c:v>
                      </c:pt>
                      <c:pt idx="8">
                        <c:v>7976</c:v>
                      </c:pt>
                      <c:pt idx="9">
                        <c:v>14045</c:v>
                      </c:pt>
                      <c:pt idx="10">
                        <c:v>10675</c:v>
                      </c:pt>
                      <c:pt idx="11">
                        <c:v>8390</c:v>
                      </c:pt>
                      <c:pt idx="12">
                        <c:v>3247</c:v>
                      </c:pt>
                      <c:pt idx="13">
                        <c:v>6312</c:v>
                      </c:pt>
                      <c:pt idx="14">
                        <c:v>11955</c:v>
                      </c:pt>
                      <c:pt idx="15">
                        <c:v>9435</c:v>
                      </c:pt>
                      <c:pt idx="16">
                        <c:v>6532</c:v>
                      </c:pt>
                      <c:pt idx="17">
                        <c:v>7212</c:v>
                      </c:pt>
                      <c:pt idx="18">
                        <c:v>13027</c:v>
                      </c:pt>
                      <c:pt idx="19">
                        <c:v>3147</c:v>
                      </c:pt>
                      <c:pt idx="20">
                        <c:v>10929</c:v>
                      </c:pt>
                      <c:pt idx="21">
                        <c:v>24044</c:v>
                      </c:pt>
                      <c:pt idx="22">
                        <c:v>26085</c:v>
                      </c:pt>
                      <c:pt idx="23">
                        <c:v>6923</c:v>
                      </c:pt>
                      <c:pt idx="24">
                        <c:v>11447</c:v>
                      </c:pt>
                      <c:pt idx="25">
                        <c:v>2233</c:v>
                      </c:pt>
                      <c:pt idx="26">
                        <c:v>6991</c:v>
                      </c:pt>
                      <c:pt idx="27">
                        <c:v>16852</c:v>
                      </c:pt>
                      <c:pt idx="28">
                        <c:v>8546</c:v>
                      </c:pt>
                      <c:pt idx="29">
                        <c:v>8923</c:v>
                      </c:pt>
                      <c:pt idx="30">
                        <c:v>12729</c:v>
                      </c:pt>
                      <c:pt idx="31">
                        <c:v>10788</c:v>
                      </c:pt>
                      <c:pt idx="32">
                        <c:v>15756</c:v>
                      </c:pt>
                      <c:pt idx="33">
                        <c:v>26450</c:v>
                      </c:pt>
                      <c:pt idx="34">
                        <c:v>12986</c:v>
                      </c:pt>
                      <c:pt idx="35">
                        <c:v>11914</c:v>
                      </c:pt>
                      <c:pt idx="36">
                        <c:v>18985</c:v>
                      </c:pt>
                      <c:pt idx="37">
                        <c:v>11250</c:v>
                      </c:pt>
                      <c:pt idx="38">
                        <c:v>6954</c:v>
                      </c:pt>
                      <c:pt idx="39">
                        <c:v>2265</c:v>
                      </c:pt>
                      <c:pt idx="40">
                        <c:v>4057</c:v>
                      </c:pt>
                      <c:pt idx="41">
                        <c:v>757</c:v>
                      </c:pt>
                      <c:pt idx="42">
                        <c:v>9406</c:v>
                      </c:pt>
                      <c:pt idx="43">
                        <c:v>8181</c:v>
                      </c:pt>
                      <c:pt idx="44">
                        <c:v>8838</c:v>
                      </c:pt>
                      <c:pt idx="45">
                        <c:v>8840</c:v>
                      </c:pt>
                      <c:pt idx="46">
                        <c:v>7325</c:v>
                      </c:pt>
                      <c:pt idx="47">
                        <c:v>21142</c:v>
                      </c:pt>
                      <c:pt idx="48">
                        <c:v>12215</c:v>
                      </c:pt>
                      <c:pt idx="49">
                        <c:v>12059</c:v>
                      </c:pt>
                      <c:pt idx="50">
                        <c:v>11844</c:v>
                      </c:pt>
                      <c:pt idx="51">
                        <c:v>4636</c:v>
                      </c:pt>
                      <c:pt idx="52">
                        <c:v>1920</c:v>
                      </c:pt>
                      <c:pt idx="53">
                        <c:v>13581</c:v>
                      </c:pt>
                      <c:pt idx="54">
                        <c:v>15995</c:v>
                      </c:pt>
                      <c:pt idx="55">
                        <c:v>20450</c:v>
                      </c:pt>
                      <c:pt idx="56">
                        <c:v>9429</c:v>
                      </c:pt>
                      <c:pt idx="57">
                        <c:v>7226</c:v>
                      </c:pt>
                      <c:pt idx="58">
                        <c:v>9430</c:v>
                      </c:pt>
                      <c:pt idx="59">
                        <c:v>16814</c:v>
                      </c:pt>
                      <c:pt idx="60">
                        <c:v>10942</c:v>
                      </c:pt>
                      <c:pt idx="61">
                        <c:v>123</c:v>
                      </c:pt>
                      <c:pt idx="62">
                        <c:v>6500</c:v>
                      </c:pt>
                      <c:pt idx="63">
                        <c:v>8282</c:v>
                      </c:pt>
                      <c:pt idx="64">
                        <c:v>11268</c:v>
                      </c:pt>
                      <c:pt idx="65">
                        <c:v>123</c:v>
                      </c:pt>
                      <c:pt idx="66">
                        <c:v>4720</c:v>
                      </c:pt>
                      <c:pt idx="67">
                        <c:v>10877</c:v>
                      </c:pt>
                      <c:pt idx="68">
                        <c:v>159</c:v>
                      </c:pt>
                      <c:pt idx="69">
                        <c:v>15224</c:v>
                      </c:pt>
                      <c:pt idx="70">
                        <c:v>4494</c:v>
                      </c:pt>
                      <c:pt idx="71">
                        <c:v>18726</c:v>
                      </c:pt>
                      <c:pt idx="72">
                        <c:v>11395</c:v>
                      </c:pt>
                      <c:pt idx="73">
                        <c:v>19989</c:v>
                      </c:pt>
                      <c:pt idx="74">
                        <c:v>9015</c:v>
                      </c:pt>
                      <c:pt idx="75">
                        <c:v>12125</c:v>
                      </c:pt>
                      <c:pt idx="76">
                        <c:v>2639</c:v>
                      </c:pt>
                      <c:pt idx="77">
                        <c:v>7132</c:v>
                      </c:pt>
                      <c:pt idx="78">
                        <c:v>7045</c:v>
                      </c:pt>
                      <c:pt idx="79">
                        <c:v>3034</c:v>
                      </c:pt>
                      <c:pt idx="80">
                        <c:v>6218</c:v>
                      </c:pt>
                      <c:pt idx="81">
                        <c:v>6218</c:v>
                      </c:pt>
                      <c:pt idx="82">
                        <c:v>4999</c:v>
                      </c:pt>
                      <c:pt idx="83">
                        <c:v>11177</c:v>
                      </c:pt>
                      <c:pt idx="84">
                        <c:v>3723</c:v>
                      </c:pt>
                      <c:pt idx="85">
                        <c:v>3293</c:v>
                      </c:pt>
                      <c:pt idx="86">
                        <c:v>7432</c:v>
                      </c:pt>
                      <c:pt idx="87">
                        <c:v>3127</c:v>
                      </c:pt>
                      <c:pt idx="88">
                        <c:v>12550</c:v>
                      </c:pt>
                      <c:pt idx="89">
                        <c:v>8614</c:v>
                      </c:pt>
                      <c:pt idx="90">
                        <c:v>11978</c:v>
                      </c:pt>
                      <c:pt idx="91">
                        <c:v>13736</c:v>
                      </c:pt>
                      <c:pt idx="92">
                        <c:v>4949</c:v>
                      </c:pt>
                      <c:pt idx="93">
                        <c:v>15255</c:v>
                      </c:pt>
                      <c:pt idx="94">
                        <c:v>7213</c:v>
                      </c:pt>
                      <c:pt idx="95">
                        <c:v>18821</c:v>
                      </c:pt>
                      <c:pt idx="96">
                        <c:v>23775</c:v>
                      </c:pt>
                      <c:pt idx="97">
                        <c:v>10265</c:v>
                      </c:pt>
                      <c:pt idx="98">
                        <c:v>12119</c:v>
                      </c:pt>
                      <c:pt idx="99">
                        <c:v>10121</c:v>
                      </c:pt>
                      <c:pt idx="100">
                        <c:v>19652</c:v>
                      </c:pt>
                      <c:pt idx="101">
                        <c:v>9209</c:v>
                      </c:pt>
                      <c:pt idx="102">
                        <c:v>7551</c:v>
                      </c:pt>
                      <c:pt idx="103">
                        <c:v>19763</c:v>
                      </c:pt>
                      <c:pt idx="104">
                        <c:v>15823</c:v>
                      </c:pt>
                      <c:pt idx="105">
                        <c:v>14558</c:v>
                      </c:pt>
                      <c:pt idx="106">
                        <c:v>11425</c:v>
                      </c:pt>
                      <c:pt idx="107">
                        <c:v>10675</c:v>
                      </c:pt>
                      <c:pt idx="108">
                        <c:v>16334</c:v>
                      </c:pt>
                      <c:pt idx="109">
                        <c:v>12080</c:v>
                      </c:pt>
                      <c:pt idx="110">
                        <c:v>15425</c:v>
                      </c:pt>
                      <c:pt idx="111">
                        <c:v>22626</c:v>
                      </c:pt>
                      <c:pt idx="112">
                        <c:v>5846</c:v>
                      </c:pt>
                      <c:pt idx="113">
                        <c:v>13781</c:v>
                      </c:pt>
                      <c:pt idx="114">
                        <c:v>13768</c:v>
                      </c:pt>
                      <c:pt idx="115">
                        <c:v>9203</c:v>
                      </c:pt>
                      <c:pt idx="116">
                        <c:v>8691</c:v>
                      </c:pt>
                      <c:pt idx="117">
                        <c:v>6920</c:v>
                      </c:pt>
                      <c:pt idx="118">
                        <c:v>5563</c:v>
                      </c:pt>
                      <c:pt idx="119">
                        <c:v>10639</c:v>
                      </c:pt>
                      <c:pt idx="120">
                        <c:v>15501</c:v>
                      </c:pt>
                      <c:pt idx="121">
                        <c:v>14218</c:v>
                      </c:pt>
                      <c:pt idx="122">
                        <c:v>9456</c:v>
                      </c:pt>
                      <c:pt idx="123">
                        <c:v>18790</c:v>
                      </c:pt>
                      <c:pt idx="124">
                        <c:v>11089</c:v>
                      </c:pt>
                      <c:pt idx="125">
                        <c:v>11206</c:v>
                      </c:pt>
                      <c:pt idx="126">
                        <c:v>7897</c:v>
                      </c:pt>
                      <c:pt idx="127">
                        <c:v>17264</c:v>
                      </c:pt>
                      <c:pt idx="128">
                        <c:v>11430</c:v>
                      </c:pt>
                      <c:pt idx="129">
                        <c:v>11284</c:v>
                      </c:pt>
                      <c:pt idx="130">
                        <c:v>9610</c:v>
                      </c:pt>
                      <c:pt idx="131">
                        <c:v>16666</c:v>
                      </c:pt>
                      <c:pt idx="132">
                        <c:v>4637</c:v>
                      </c:pt>
                      <c:pt idx="133">
                        <c:v>13583</c:v>
                      </c:pt>
                      <c:pt idx="134">
                        <c:v>13572</c:v>
                      </c:pt>
                      <c:pt idx="135">
                        <c:v>6133</c:v>
                      </c:pt>
                      <c:pt idx="136">
                        <c:v>4638</c:v>
                      </c:pt>
                      <c:pt idx="137">
                        <c:v>155</c:v>
                      </c:pt>
                      <c:pt idx="138">
                        <c:v>0</c:v>
                      </c:pt>
                      <c:pt idx="139">
                        <c:v>1287</c:v>
                      </c:pt>
                      <c:pt idx="140">
                        <c:v>4748</c:v>
                      </c:pt>
                      <c:pt idx="141">
                        <c:v>12291</c:v>
                      </c:pt>
                      <c:pt idx="142">
                        <c:v>13479</c:v>
                      </c:pt>
                      <c:pt idx="143">
                        <c:v>15992</c:v>
                      </c:pt>
                    </c:numCache>
                  </c:numRef>
                </c:yVal>
                <c:smooth val="0"/>
              </c15:ser>
            </c15:filteredScatterSeries>
            <c15:filteredScatterSeries>
              <c15:ser>
                <c:idx val="2"/>
                <c:order val="2"/>
                <c:tx>
                  <c:v>Ite 2</c:v>
                </c:tx>
                <c:spPr>
                  <a:ln w="2540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linear"/>
                  <c:dispRSqr val="1"/>
                  <c:dispEq val="1"/>
                  <c:trendlineLbl>
                    <c:layout>
                      <c:manualLayout>
                        <c:x val="-0.40591917084962859"/>
                        <c:y val="-0.31741556416817895"/>
                      </c:manualLayout>
                    </c:layout>
                    <c:numFmt formatCode="General" sourceLinked="0"/>
                    <c:spPr>
                      <a:noFill/>
                      <a:ln>
                        <a:solidFill>
                          <a:schemeClr val="accent3"/>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'Ite2'!$B$2:$B$145</c15:sqref>
                        </c15:formulaRef>
                      </c:ext>
                    </c:extLst>
                    <c:numCache>
                      <c:formatCode>General</c:formatCode>
                      <c:ptCount val="144"/>
                      <c:pt idx="0">
                        <c:v>7455</c:v>
                      </c:pt>
                      <c:pt idx="1">
                        <c:v>9214</c:v>
                      </c:pt>
                      <c:pt idx="2">
                        <c:v>1531</c:v>
                      </c:pt>
                      <c:pt idx="3">
                        <c:v>9989</c:v>
                      </c:pt>
                      <c:pt idx="4">
                        <c:v>14612</c:v>
                      </c:pt>
                      <c:pt idx="5">
                        <c:v>5898</c:v>
                      </c:pt>
                      <c:pt idx="6">
                        <c:v>2083</c:v>
                      </c:pt>
                      <c:pt idx="7">
                        <c:v>2621</c:v>
                      </c:pt>
                      <c:pt idx="8">
                        <c:v>15463</c:v>
                      </c:pt>
                      <c:pt idx="9">
                        <c:v>16962</c:v>
                      </c:pt>
                      <c:pt idx="10">
                        <c:v>20870</c:v>
                      </c:pt>
                      <c:pt idx="11">
                        <c:v>23904</c:v>
                      </c:pt>
                      <c:pt idx="12">
                        <c:v>3202</c:v>
                      </c:pt>
                      <c:pt idx="13">
                        <c:v>9932</c:v>
                      </c:pt>
                      <c:pt idx="14">
                        <c:v>21570</c:v>
                      </c:pt>
                      <c:pt idx="15">
                        <c:v>20989</c:v>
                      </c:pt>
                      <c:pt idx="16">
                        <c:v>8863</c:v>
                      </c:pt>
                      <c:pt idx="17">
                        <c:v>14608</c:v>
                      </c:pt>
                      <c:pt idx="18">
                        <c:v>23562</c:v>
                      </c:pt>
                      <c:pt idx="19">
                        <c:v>2057</c:v>
                      </c:pt>
                      <c:pt idx="20">
                        <c:v>22218</c:v>
                      </c:pt>
                      <c:pt idx="21">
                        <c:v>27383</c:v>
                      </c:pt>
                      <c:pt idx="22">
                        <c:v>30626</c:v>
                      </c:pt>
                      <c:pt idx="23">
                        <c:v>19668</c:v>
                      </c:pt>
                      <c:pt idx="24">
                        <c:v>19591</c:v>
                      </c:pt>
                      <c:pt idx="25">
                        <c:v>1173</c:v>
                      </c:pt>
                      <c:pt idx="26">
                        <c:v>11369</c:v>
                      </c:pt>
                      <c:pt idx="27">
                        <c:v>20836</c:v>
                      </c:pt>
                      <c:pt idx="28">
                        <c:v>12969</c:v>
                      </c:pt>
                      <c:pt idx="29">
                        <c:v>11938</c:v>
                      </c:pt>
                      <c:pt idx="30">
                        <c:v>12428</c:v>
                      </c:pt>
                      <c:pt idx="31">
                        <c:v>18679</c:v>
                      </c:pt>
                      <c:pt idx="32">
                        <c:v>28292</c:v>
                      </c:pt>
                      <c:pt idx="33">
                        <c:v>38857</c:v>
                      </c:pt>
                      <c:pt idx="34">
                        <c:v>11954</c:v>
                      </c:pt>
                      <c:pt idx="35">
                        <c:v>12273</c:v>
                      </c:pt>
                      <c:pt idx="36">
                        <c:v>18965</c:v>
                      </c:pt>
                      <c:pt idx="37">
                        <c:v>21485</c:v>
                      </c:pt>
                      <c:pt idx="38">
                        <c:v>10935</c:v>
                      </c:pt>
                      <c:pt idx="39">
                        <c:v>9082</c:v>
                      </c:pt>
                      <c:pt idx="40">
                        <c:v>3993</c:v>
                      </c:pt>
                      <c:pt idx="41">
                        <c:v>4425</c:v>
                      </c:pt>
                      <c:pt idx="42">
                        <c:v>10229</c:v>
                      </c:pt>
                      <c:pt idx="43">
                        <c:v>19920</c:v>
                      </c:pt>
                      <c:pt idx="44">
                        <c:v>23631</c:v>
                      </c:pt>
                      <c:pt idx="45">
                        <c:v>19667</c:v>
                      </c:pt>
                      <c:pt idx="46">
                        <c:v>14353</c:v>
                      </c:pt>
                      <c:pt idx="47">
                        <c:v>27093</c:v>
                      </c:pt>
                      <c:pt idx="48">
                        <c:v>27031</c:v>
                      </c:pt>
                      <c:pt idx="49">
                        <c:v>25925</c:v>
                      </c:pt>
                      <c:pt idx="50">
                        <c:v>27537</c:v>
                      </c:pt>
                      <c:pt idx="51">
                        <c:v>2985</c:v>
                      </c:pt>
                      <c:pt idx="52">
                        <c:v>3150</c:v>
                      </c:pt>
                      <c:pt idx="53">
                        <c:v>14525</c:v>
                      </c:pt>
                      <c:pt idx="54">
                        <c:v>18475</c:v>
                      </c:pt>
                      <c:pt idx="55">
                        <c:v>21563</c:v>
                      </c:pt>
                      <c:pt idx="56">
                        <c:v>17024</c:v>
                      </c:pt>
                      <c:pt idx="57">
                        <c:v>14517</c:v>
                      </c:pt>
                      <c:pt idx="58">
                        <c:v>15318</c:v>
                      </c:pt>
                      <c:pt idx="59">
                        <c:v>13229</c:v>
                      </c:pt>
                      <c:pt idx="60">
                        <c:v>15079</c:v>
                      </c:pt>
                      <c:pt idx="61">
                        <c:v>479</c:v>
                      </c:pt>
                      <c:pt idx="62">
                        <c:v>12486</c:v>
                      </c:pt>
                      <c:pt idx="63">
                        <c:v>20965</c:v>
                      </c:pt>
                      <c:pt idx="64">
                        <c:v>17181</c:v>
                      </c:pt>
                      <c:pt idx="65">
                        <c:v>214</c:v>
                      </c:pt>
                      <c:pt idx="66">
                        <c:v>12863</c:v>
                      </c:pt>
                      <c:pt idx="67">
                        <c:v>10863</c:v>
                      </c:pt>
                      <c:pt idx="68">
                        <c:v>654</c:v>
                      </c:pt>
                      <c:pt idx="69">
                        <c:v>19589</c:v>
                      </c:pt>
                      <c:pt idx="70">
                        <c:v>12803</c:v>
                      </c:pt>
                      <c:pt idx="71">
                        <c:v>19378</c:v>
                      </c:pt>
                      <c:pt idx="72">
                        <c:v>19627</c:v>
                      </c:pt>
                      <c:pt idx="73">
                        <c:v>27483</c:v>
                      </c:pt>
                      <c:pt idx="74">
                        <c:v>14582</c:v>
                      </c:pt>
                      <c:pt idx="75">
                        <c:v>16707</c:v>
                      </c:pt>
                      <c:pt idx="76">
                        <c:v>10099</c:v>
                      </c:pt>
                      <c:pt idx="77">
                        <c:v>15265</c:v>
                      </c:pt>
                      <c:pt idx="78">
                        <c:v>12739</c:v>
                      </c:pt>
                      <c:pt idx="79">
                        <c:v>10578</c:v>
                      </c:pt>
                      <c:pt idx="80">
                        <c:v>12783</c:v>
                      </c:pt>
                      <c:pt idx="81">
                        <c:v>10894</c:v>
                      </c:pt>
                      <c:pt idx="82">
                        <c:v>9188</c:v>
                      </c:pt>
                      <c:pt idx="83">
                        <c:v>12679</c:v>
                      </c:pt>
                      <c:pt idx="84">
                        <c:v>937</c:v>
                      </c:pt>
                      <c:pt idx="85">
                        <c:v>7719</c:v>
                      </c:pt>
                      <c:pt idx="86">
                        <c:v>10782</c:v>
                      </c:pt>
                      <c:pt idx="87">
                        <c:v>2540</c:v>
                      </c:pt>
                      <c:pt idx="88">
                        <c:v>12667</c:v>
                      </c:pt>
                      <c:pt idx="89">
                        <c:v>6402</c:v>
                      </c:pt>
                      <c:pt idx="90">
                        <c:v>14563</c:v>
                      </c:pt>
                      <c:pt idx="91">
                        <c:v>18372</c:v>
                      </c:pt>
                      <c:pt idx="92">
                        <c:v>1238</c:v>
                      </c:pt>
                      <c:pt idx="93">
                        <c:v>12284</c:v>
                      </c:pt>
                      <c:pt idx="94">
                        <c:v>7821</c:v>
                      </c:pt>
                      <c:pt idx="95">
                        <c:v>21853</c:v>
                      </c:pt>
                      <c:pt idx="96">
                        <c:v>26708</c:v>
                      </c:pt>
                      <c:pt idx="97">
                        <c:v>25575</c:v>
                      </c:pt>
                      <c:pt idx="98">
                        <c:v>26824</c:v>
                      </c:pt>
                      <c:pt idx="99">
                        <c:v>20077</c:v>
                      </c:pt>
                      <c:pt idx="100">
                        <c:v>16519</c:v>
                      </c:pt>
                      <c:pt idx="101">
                        <c:v>18203</c:v>
                      </c:pt>
                      <c:pt idx="102">
                        <c:v>17539</c:v>
                      </c:pt>
                      <c:pt idx="103">
                        <c:v>20223</c:v>
                      </c:pt>
                      <c:pt idx="104">
                        <c:v>21990</c:v>
                      </c:pt>
                      <c:pt idx="105">
                        <c:v>31858</c:v>
                      </c:pt>
                      <c:pt idx="106">
                        <c:v>17908</c:v>
                      </c:pt>
                      <c:pt idx="107">
                        <c:v>25097</c:v>
                      </c:pt>
                      <c:pt idx="108">
                        <c:v>27170</c:v>
                      </c:pt>
                      <c:pt idx="109">
                        <c:v>22960</c:v>
                      </c:pt>
                      <c:pt idx="110">
                        <c:v>26850</c:v>
                      </c:pt>
                      <c:pt idx="111">
                        <c:v>35831</c:v>
                      </c:pt>
                      <c:pt idx="112">
                        <c:v>23239</c:v>
                      </c:pt>
                      <c:pt idx="113">
                        <c:v>26949</c:v>
                      </c:pt>
                      <c:pt idx="114">
                        <c:v>23957</c:v>
                      </c:pt>
                      <c:pt idx="115">
                        <c:v>8399</c:v>
                      </c:pt>
                      <c:pt idx="116">
                        <c:v>7986</c:v>
                      </c:pt>
                      <c:pt idx="117">
                        <c:v>7672</c:v>
                      </c:pt>
                      <c:pt idx="118">
                        <c:v>8184</c:v>
                      </c:pt>
                      <c:pt idx="119">
                        <c:v>28544</c:v>
                      </c:pt>
                      <c:pt idx="120">
                        <c:v>28529</c:v>
                      </c:pt>
                      <c:pt idx="121">
                        <c:v>25598</c:v>
                      </c:pt>
                      <c:pt idx="122">
                        <c:v>18725</c:v>
                      </c:pt>
                      <c:pt idx="123">
                        <c:v>23866</c:v>
                      </c:pt>
                      <c:pt idx="124">
                        <c:v>13710</c:v>
                      </c:pt>
                      <c:pt idx="125">
                        <c:v>13189</c:v>
                      </c:pt>
                      <c:pt idx="126">
                        <c:v>12185</c:v>
                      </c:pt>
                      <c:pt idx="127">
                        <c:v>16961</c:v>
                      </c:pt>
                      <c:pt idx="128">
                        <c:v>18527</c:v>
                      </c:pt>
                      <c:pt idx="129">
                        <c:v>12171</c:v>
                      </c:pt>
                      <c:pt idx="130">
                        <c:v>8195</c:v>
                      </c:pt>
                      <c:pt idx="131">
                        <c:v>26134</c:v>
                      </c:pt>
                      <c:pt idx="132">
                        <c:v>9724</c:v>
                      </c:pt>
                      <c:pt idx="133">
                        <c:v>12613</c:v>
                      </c:pt>
                      <c:pt idx="134">
                        <c:v>13653</c:v>
                      </c:pt>
                      <c:pt idx="135">
                        <c:v>11112</c:v>
                      </c:pt>
                      <c:pt idx="136">
                        <c:v>9182</c:v>
                      </c:pt>
                      <c:pt idx="137">
                        <c:v>317</c:v>
                      </c:pt>
                      <c:pt idx="138">
                        <c:v>598</c:v>
                      </c:pt>
                      <c:pt idx="139">
                        <c:v>1242</c:v>
                      </c:pt>
                      <c:pt idx="140">
                        <c:v>2009</c:v>
                      </c:pt>
                      <c:pt idx="141">
                        <c:v>15976</c:v>
                      </c:pt>
                      <c:pt idx="142">
                        <c:v>21581</c:v>
                      </c:pt>
                      <c:pt idx="143">
                        <c:v>19067</c:v>
                      </c:pt>
                    </c:numCache>
                  </c:numRef>
                </c:xVal>
                <c:yVal>
                  <c:numRef>
                    <c:extLst xmlns:c15="http://schemas.microsoft.com/office/drawing/2012/chart">
                      <c:ext xmlns:c15="http://schemas.microsoft.com/office/drawing/2012/chart" uri="{02D57815-91ED-43cb-92C2-25804820EDAC}">
                        <c15:formulaRef>
                          <c15:sqref>'Ite2'!$C$2:$C$145</c15:sqref>
                        </c15:formulaRef>
                      </c:ext>
                    </c:extLst>
                    <c:numCache>
                      <c:formatCode>General</c:formatCode>
                      <c:ptCount val="144"/>
                      <c:pt idx="0">
                        <c:v>3932</c:v>
                      </c:pt>
                      <c:pt idx="1">
                        <c:v>7653</c:v>
                      </c:pt>
                      <c:pt idx="2">
                        <c:v>1348</c:v>
                      </c:pt>
                      <c:pt idx="3">
                        <c:v>4544</c:v>
                      </c:pt>
                      <c:pt idx="4">
                        <c:v>16906</c:v>
                      </c:pt>
                      <c:pt idx="5">
                        <c:v>6011</c:v>
                      </c:pt>
                      <c:pt idx="6">
                        <c:v>2395</c:v>
                      </c:pt>
                      <c:pt idx="7">
                        <c:v>6299</c:v>
                      </c:pt>
                      <c:pt idx="8">
                        <c:v>8784</c:v>
                      </c:pt>
                      <c:pt idx="9">
                        <c:v>15045</c:v>
                      </c:pt>
                      <c:pt idx="10">
                        <c:v>11674</c:v>
                      </c:pt>
                      <c:pt idx="11">
                        <c:v>8830</c:v>
                      </c:pt>
                      <c:pt idx="12">
                        <c:v>3287</c:v>
                      </c:pt>
                      <c:pt idx="13">
                        <c:v>6891</c:v>
                      </c:pt>
                      <c:pt idx="14">
                        <c:v>13308</c:v>
                      </c:pt>
                      <c:pt idx="15">
                        <c:v>10314</c:v>
                      </c:pt>
                      <c:pt idx="16">
                        <c:v>7294</c:v>
                      </c:pt>
                      <c:pt idx="17">
                        <c:v>8017</c:v>
                      </c:pt>
                      <c:pt idx="18">
                        <c:v>14276</c:v>
                      </c:pt>
                      <c:pt idx="19">
                        <c:v>2880</c:v>
                      </c:pt>
                      <c:pt idx="20">
                        <c:v>11903</c:v>
                      </c:pt>
                      <c:pt idx="21">
                        <c:v>26461</c:v>
                      </c:pt>
                      <c:pt idx="22">
                        <c:v>28690</c:v>
                      </c:pt>
                      <c:pt idx="23">
                        <c:v>7717</c:v>
                      </c:pt>
                      <c:pt idx="24">
                        <c:v>12822</c:v>
                      </c:pt>
                      <c:pt idx="25">
                        <c:v>2047</c:v>
                      </c:pt>
                      <c:pt idx="26">
                        <c:v>7106</c:v>
                      </c:pt>
                      <c:pt idx="27">
                        <c:v>18396</c:v>
                      </c:pt>
                      <c:pt idx="28">
                        <c:v>9478</c:v>
                      </c:pt>
                      <c:pt idx="29">
                        <c:v>10425</c:v>
                      </c:pt>
                      <c:pt idx="30">
                        <c:v>13115</c:v>
                      </c:pt>
                      <c:pt idx="31">
                        <c:v>11926</c:v>
                      </c:pt>
                      <c:pt idx="32">
                        <c:v>18091</c:v>
                      </c:pt>
                      <c:pt idx="33">
                        <c:v>28205</c:v>
                      </c:pt>
                      <c:pt idx="34">
                        <c:v>13835</c:v>
                      </c:pt>
                      <c:pt idx="35">
                        <c:v>11921</c:v>
                      </c:pt>
                      <c:pt idx="36">
                        <c:v>19285</c:v>
                      </c:pt>
                      <c:pt idx="37">
                        <c:v>12526</c:v>
                      </c:pt>
                      <c:pt idx="38">
                        <c:v>7302</c:v>
                      </c:pt>
                      <c:pt idx="39">
                        <c:v>2523</c:v>
                      </c:pt>
                      <c:pt idx="40">
                        <c:v>4104</c:v>
                      </c:pt>
                      <c:pt idx="41">
                        <c:v>853</c:v>
                      </c:pt>
                      <c:pt idx="42">
                        <c:v>10280</c:v>
                      </c:pt>
                      <c:pt idx="43">
                        <c:v>8334</c:v>
                      </c:pt>
                      <c:pt idx="44">
                        <c:v>8711</c:v>
                      </c:pt>
                      <c:pt idx="45">
                        <c:v>8708</c:v>
                      </c:pt>
                      <c:pt idx="46">
                        <c:v>7647</c:v>
                      </c:pt>
                      <c:pt idx="47">
                        <c:v>23008</c:v>
                      </c:pt>
                      <c:pt idx="48">
                        <c:v>12175</c:v>
                      </c:pt>
                      <c:pt idx="49">
                        <c:v>12939</c:v>
                      </c:pt>
                      <c:pt idx="50">
                        <c:v>12646</c:v>
                      </c:pt>
                      <c:pt idx="51">
                        <c:v>4507</c:v>
                      </c:pt>
                      <c:pt idx="52">
                        <c:v>2053</c:v>
                      </c:pt>
                      <c:pt idx="53">
                        <c:v>14587</c:v>
                      </c:pt>
                      <c:pt idx="54">
                        <c:v>17554</c:v>
                      </c:pt>
                      <c:pt idx="55">
                        <c:v>22306</c:v>
                      </c:pt>
                      <c:pt idx="56">
                        <c:v>10404</c:v>
                      </c:pt>
                      <c:pt idx="57">
                        <c:v>7965</c:v>
                      </c:pt>
                      <c:pt idx="58">
                        <c:v>10405</c:v>
                      </c:pt>
                      <c:pt idx="59">
                        <c:v>17568</c:v>
                      </c:pt>
                      <c:pt idx="60">
                        <c:v>11850</c:v>
                      </c:pt>
                      <c:pt idx="61">
                        <c:v>125</c:v>
                      </c:pt>
                      <c:pt idx="62">
                        <c:v>7050</c:v>
                      </c:pt>
                      <c:pt idx="63">
                        <c:v>8618</c:v>
                      </c:pt>
                      <c:pt idx="64">
                        <c:v>12172</c:v>
                      </c:pt>
                      <c:pt idx="65">
                        <c:v>125</c:v>
                      </c:pt>
                      <c:pt idx="66">
                        <c:v>4483</c:v>
                      </c:pt>
                      <c:pt idx="67">
                        <c:v>11479</c:v>
                      </c:pt>
                      <c:pt idx="68">
                        <c:v>162</c:v>
                      </c:pt>
                      <c:pt idx="69">
                        <c:v>15935</c:v>
                      </c:pt>
                      <c:pt idx="70">
                        <c:v>4889</c:v>
                      </c:pt>
                      <c:pt idx="71">
                        <c:v>19852</c:v>
                      </c:pt>
                      <c:pt idx="72">
                        <c:v>12498</c:v>
                      </c:pt>
                      <c:pt idx="73">
                        <c:v>21296</c:v>
                      </c:pt>
                      <c:pt idx="74">
                        <c:v>10015</c:v>
                      </c:pt>
                      <c:pt idx="75">
                        <c:v>13491</c:v>
                      </c:pt>
                      <c:pt idx="76">
                        <c:v>2905</c:v>
                      </c:pt>
                      <c:pt idx="77">
                        <c:v>7871</c:v>
                      </c:pt>
                      <c:pt idx="78">
                        <c:v>7920</c:v>
                      </c:pt>
                      <c:pt idx="79">
                        <c:v>3248</c:v>
                      </c:pt>
                      <c:pt idx="80">
                        <c:v>6343</c:v>
                      </c:pt>
                      <c:pt idx="81">
                        <c:v>6340</c:v>
                      </c:pt>
                      <c:pt idx="82">
                        <c:v>5500</c:v>
                      </c:pt>
                      <c:pt idx="83">
                        <c:v>11613</c:v>
                      </c:pt>
                      <c:pt idx="84">
                        <c:v>3809</c:v>
                      </c:pt>
                      <c:pt idx="85">
                        <c:v>3605</c:v>
                      </c:pt>
                      <c:pt idx="86">
                        <c:v>8027</c:v>
                      </c:pt>
                      <c:pt idx="87">
                        <c:v>3066</c:v>
                      </c:pt>
                      <c:pt idx="88">
                        <c:v>12692</c:v>
                      </c:pt>
                      <c:pt idx="89">
                        <c:v>8464</c:v>
                      </c:pt>
                      <c:pt idx="90">
                        <c:v>12330</c:v>
                      </c:pt>
                      <c:pt idx="91">
                        <c:v>13791</c:v>
                      </c:pt>
                      <c:pt idx="92">
                        <c:v>4786</c:v>
                      </c:pt>
                      <c:pt idx="93">
                        <c:v>15973</c:v>
                      </c:pt>
                      <c:pt idx="94">
                        <c:v>7460</c:v>
                      </c:pt>
                      <c:pt idx="95">
                        <c:v>20247</c:v>
                      </c:pt>
                      <c:pt idx="96">
                        <c:v>26029</c:v>
                      </c:pt>
                      <c:pt idx="97">
                        <c:v>10995</c:v>
                      </c:pt>
                      <c:pt idx="98">
                        <c:v>12859</c:v>
                      </c:pt>
                      <c:pt idx="99">
                        <c:v>10765</c:v>
                      </c:pt>
                      <c:pt idx="100">
                        <c:v>20351</c:v>
                      </c:pt>
                      <c:pt idx="101">
                        <c:v>10157</c:v>
                      </c:pt>
                      <c:pt idx="102">
                        <c:v>8392</c:v>
                      </c:pt>
                      <c:pt idx="103">
                        <c:v>21688</c:v>
                      </c:pt>
                      <c:pt idx="104">
                        <c:v>18129</c:v>
                      </c:pt>
                      <c:pt idx="105">
                        <c:v>15979</c:v>
                      </c:pt>
                      <c:pt idx="106">
                        <c:v>12512</c:v>
                      </c:pt>
                      <c:pt idx="107">
                        <c:v>11676</c:v>
                      </c:pt>
                      <c:pt idx="108">
                        <c:v>18114</c:v>
                      </c:pt>
                      <c:pt idx="109">
                        <c:v>13570</c:v>
                      </c:pt>
                      <c:pt idx="110">
                        <c:v>16499</c:v>
                      </c:pt>
                      <c:pt idx="111">
                        <c:v>24128</c:v>
                      </c:pt>
                      <c:pt idx="112">
                        <c:v>6334</c:v>
                      </c:pt>
                      <c:pt idx="113">
                        <c:v>15113</c:v>
                      </c:pt>
                      <c:pt idx="114">
                        <c:v>14176</c:v>
                      </c:pt>
                      <c:pt idx="115">
                        <c:v>8700</c:v>
                      </c:pt>
                      <c:pt idx="116">
                        <c:v>8530</c:v>
                      </c:pt>
                      <c:pt idx="117">
                        <c:v>7389</c:v>
                      </c:pt>
                      <c:pt idx="118">
                        <c:v>6042</c:v>
                      </c:pt>
                      <c:pt idx="119">
                        <c:v>11566</c:v>
                      </c:pt>
                      <c:pt idx="120">
                        <c:v>17012</c:v>
                      </c:pt>
                      <c:pt idx="121">
                        <c:v>15653</c:v>
                      </c:pt>
                      <c:pt idx="122">
                        <c:v>10438</c:v>
                      </c:pt>
                      <c:pt idx="123">
                        <c:v>19889</c:v>
                      </c:pt>
                      <c:pt idx="124">
                        <c:v>12195</c:v>
                      </c:pt>
                      <c:pt idx="125">
                        <c:v>12298</c:v>
                      </c:pt>
                      <c:pt idx="126">
                        <c:v>8554</c:v>
                      </c:pt>
                      <c:pt idx="127">
                        <c:v>16632</c:v>
                      </c:pt>
                      <c:pt idx="128">
                        <c:v>12764</c:v>
                      </c:pt>
                      <c:pt idx="129">
                        <c:v>12591</c:v>
                      </c:pt>
                      <c:pt idx="130">
                        <c:v>10449</c:v>
                      </c:pt>
                      <c:pt idx="131">
                        <c:v>18079</c:v>
                      </c:pt>
                      <c:pt idx="132">
                        <c:v>5198</c:v>
                      </c:pt>
                      <c:pt idx="133">
                        <c:v>14131</c:v>
                      </c:pt>
                      <c:pt idx="134">
                        <c:v>14129</c:v>
                      </c:pt>
                      <c:pt idx="135">
                        <c:v>6814</c:v>
                      </c:pt>
                      <c:pt idx="136">
                        <c:v>5184</c:v>
                      </c:pt>
                      <c:pt idx="137">
                        <c:v>161</c:v>
                      </c:pt>
                      <c:pt idx="138">
                        <c:v>0</c:v>
                      </c:pt>
                      <c:pt idx="139">
                        <c:v>1286</c:v>
                      </c:pt>
                      <c:pt idx="140">
                        <c:v>4461</c:v>
                      </c:pt>
                      <c:pt idx="141">
                        <c:v>13476</c:v>
                      </c:pt>
                      <c:pt idx="142">
                        <c:v>15186</c:v>
                      </c:pt>
                      <c:pt idx="143">
                        <c:v>17552</c:v>
                      </c:pt>
                    </c:numCache>
                  </c:numRef>
                </c:yVal>
                <c:smooth val="0"/>
              </c15:ser>
            </c15:filteredScatterSeries>
            <c15:filteredScatterSeries>
              <c15:ser>
                <c:idx val="3"/>
                <c:order val="3"/>
                <c:tx>
                  <c:v>Ite 3</c:v>
                </c:tx>
                <c:spPr>
                  <a:ln w="2540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ysDot"/>
                    </a:ln>
                    <a:effectLst/>
                  </c:spPr>
                  <c:trendlineType val="linear"/>
                  <c:dispRSqr val="1"/>
                  <c:dispEq val="1"/>
                  <c:trendlineLbl>
                    <c:layout>
                      <c:manualLayout>
                        <c:x val="-0.24347952765114894"/>
                        <c:y val="-0.2885599362894859"/>
                      </c:manualLayout>
                    </c:layout>
                    <c:numFmt formatCode="General" sourceLinked="0"/>
                    <c:spPr>
                      <a:noFill/>
                      <a:ln>
                        <a:solidFill>
                          <a:schemeClr val="accent4"/>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'Ite3'!$B$2:$B$145</c15:sqref>
                        </c15:formulaRef>
                      </c:ext>
                    </c:extLst>
                    <c:numCache>
                      <c:formatCode>General</c:formatCode>
                      <c:ptCount val="144"/>
                      <c:pt idx="0">
                        <c:v>7455</c:v>
                      </c:pt>
                      <c:pt idx="1">
                        <c:v>9214</c:v>
                      </c:pt>
                      <c:pt idx="2">
                        <c:v>1531</c:v>
                      </c:pt>
                      <c:pt idx="3">
                        <c:v>9989</c:v>
                      </c:pt>
                      <c:pt idx="4">
                        <c:v>14612</c:v>
                      </c:pt>
                      <c:pt idx="5">
                        <c:v>5898</c:v>
                      </c:pt>
                      <c:pt idx="6">
                        <c:v>2083</c:v>
                      </c:pt>
                      <c:pt idx="7">
                        <c:v>2621</c:v>
                      </c:pt>
                      <c:pt idx="8">
                        <c:v>15463</c:v>
                      </c:pt>
                      <c:pt idx="9">
                        <c:v>16962</c:v>
                      </c:pt>
                      <c:pt idx="10">
                        <c:v>20870</c:v>
                      </c:pt>
                      <c:pt idx="11">
                        <c:v>23904</c:v>
                      </c:pt>
                      <c:pt idx="12">
                        <c:v>3202</c:v>
                      </c:pt>
                      <c:pt idx="13">
                        <c:v>9932</c:v>
                      </c:pt>
                      <c:pt idx="14">
                        <c:v>21570</c:v>
                      </c:pt>
                      <c:pt idx="15">
                        <c:v>20989</c:v>
                      </c:pt>
                      <c:pt idx="16">
                        <c:v>8863</c:v>
                      </c:pt>
                      <c:pt idx="17">
                        <c:v>14608</c:v>
                      </c:pt>
                      <c:pt idx="18">
                        <c:v>23562</c:v>
                      </c:pt>
                      <c:pt idx="19">
                        <c:v>2057</c:v>
                      </c:pt>
                      <c:pt idx="20">
                        <c:v>22218</c:v>
                      </c:pt>
                      <c:pt idx="21">
                        <c:v>27383</c:v>
                      </c:pt>
                      <c:pt idx="22">
                        <c:v>30626</c:v>
                      </c:pt>
                      <c:pt idx="23">
                        <c:v>19668</c:v>
                      </c:pt>
                      <c:pt idx="24">
                        <c:v>19591</c:v>
                      </c:pt>
                      <c:pt idx="25">
                        <c:v>1173</c:v>
                      </c:pt>
                      <c:pt idx="26">
                        <c:v>11369</c:v>
                      </c:pt>
                      <c:pt idx="27">
                        <c:v>20836</c:v>
                      </c:pt>
                      <c:pt idx="28">
                        <c:v>12969</c:v>
                      </c:pt>
                      <c:pt idx="29">
                        <c:v>11938</c:v>
                      </c:pt>
                      <c:pt idx="30">
                        <c:v>12428</c:v>
                      </c:pt>
                      <c:pt idx="31">
                        <c:v>18679</c:v>
                      </c:pt>
                      <c:pt idx="32">
                        <c:v>28292</c:v>
                      </c:pt>
                      <c:pt idx="33">
                        <c:v>38857</c:v>
                      </c:pt>
                      <c:pt idx="34">
                        <c:v>11954</c:v>
                      </c:pt>
                      <c:pt idx="35">
                        <c:v>12273</c:v>
                      </c:pt>
                      <c:pt idx="36">
                        <c:v>18965</c:v>
                      </c:pt>
                      <c:pt idx="37">
                        <c:v>21485</c:v>
                      </c:pt>
                      <c:pt idx="38">
                        <c:v>10935</c:v>
                      </c:pt>
                      <c:pt idx="39">
                        <c:v>9082</c:v>
                      </c:pt>
                      <c:pt idx="40">
                        <c:v>3993</c:v>
                      </c:pt>
                      <c:pt idx="41">
                        <c:v>4425</c:v>
                      </c:pt>
                      <c:pt idx="42">
                        <c:v>10229</c:v>
                      </c:pt>
                      <c:pt idx="43">
                        <c:v>19920</c:v>
                      </c:pt>
                      <c:pt idx="44">
                        <c:v>23631</c:v>
                      </c:pt>
                      <c:pt idx="45">
                        <c:v>19667</c:v>
                      </c:pt>
                      <c:pt idx="46">
                        <c:v>14353</c:v>
                      </c:pt>
                      <c:pt idx="47">
                        <c:v>27093</c:v>
                      </c:pt>
                      <c:pt idx="48">
                        <c:v>27031</c:v>
                      </c:pt>
                      <c:pt idx="49">
                        <c:v>25925</c:v>
                      </c:pt>
                      <c:pt idx="50">
                        <c:v>27537</c:v>
                      </c:pt>
                      <c:pt idx="51">
                        <c:v>2985</c:v>
                      </c:pt>
                      <c:pt idx="52">
                        <c:v>3150</c:v>
                      </c:pt>
                      <c:pt idx="53">
                        <c:v>14525</c:v>
                      </c:pt>
                      <c:pt idx="54">
                        <c:v>18475</c:v>
                      </c:pt>
                      <c:pt idx="55">
                        <c:v>21563</c:v>
                      </c:pt>
                      <c:pt idx="56">
                        <c:v>17024</c:v>
                      </c:pt>
                      <c:pt idx="57">
                        <c:v>14517</c:v>
                      </c:pt>
                      <c:pt idx="58">
                        <c:v>15318</c:v>
                      </c:pt>
                      <c:pt idx="59">
                        <c:v>13229</c:v>
                      </c:pt>
                      <c:pt idx="60">
                        <c:v>15079</c:v>
                      </c:pt>
                      <c:pt idx="61">
                        <c:v>479</c:v>
                      </c:pt>
                      <c:pt idx="62">
                        <c:v>12486</c:v>
                      </c:pt>
                      <c:pt idx="63">
                        <c:v>20965</c:v>
                      </c:pt>
                      <c:pt idx="64">
                        <c:v>17181</c:v>
                      </c:pt>
                      <c:pt idx="65">
                        <c:v>214</c:v>
                      </c:pt>
                      <c:pt idx="66">
                        <c:v>12863</c:v>
                      </c:pt>
                      <c:pt idx="67">
                        <c:v>10863</c:v>
                      </c:pt>
                      <c:pt idx="68">
                        <c:v>654</c:v>
                      </c:pt>
                      <c:pt idx="69">
                        <c:v>19589</c:v>
                      </c:pt>
                      <c:pt idx="70">
                        <c:v>12803</c:v>
                      </c:pt>
                      <c:pt idx="71">
                        <c:v>19378</c:v>
                      </c:pt>
                      <c:pt idx="72">
                        <c:v>19627</c:v>
                      </c:pt>
                      <c:pt idx="73">
                        <c:v>27483</c:v>
                      </c:pt>
                      <c:pt idx="74">
                        <c:v>14582</c:v>
                      </c:pt>
                      <c:pt idx="75">
                        <c:v>16707</c:v>
                      </c:pt>
                      <c:pt idx="76">
                        <c:v>10099</c:v>
                      </c:pt>
                      <c:pt idx="77">
                        <c:v>15265</c:v>
                      </c:pt>
                      <c:pt idx="78">
                        <c:v>12739</c:v>
                      </c:pt>
                      <c:pt idx="79">
                        <c:v>10578</c:v>
                      </c:pt>
                      <c:pt idx="80">
                        <c:v>12783</c:v>
                      </c:pt>
                      <c:pt idx="81">
                        <c:v>10894</c:v>
                      </c:pt>
                      <c:pt idx="82">
                        <c:v>9188</c:v>
                      </c:pt>
                      <c:pt idx="83">
                        <c:v>12679</c:v>
                      </c:pt>
                      <c:pt idx="84">
                        <c:v>937</c:v>
                      </c:pt>
                      <c:pt idx="85">
                        <c:v>7719</c:v>
                      </c:pt>
                      <c:pt idx="86">
                        <c:v>10782</c:v>
                      </c:pt>
                      <c:pt idx="87">
                        <c:v>2540</c:v>
                      </c:pt>
                      <c:pt idx="88">
                        <c:v>12667</c:v>
                      </c:pt>
                      <c:pt idx="89">
                        <c:v>6402</c:v>
                      </c:pt>
                      <c:pt idx="90">
                        <c:v>14563</c:v>
                      </c:pt>
                      <c:pt idx="91">
                        <c:v>18372</c:v>
                      </c:pt>
                      <c:pt idx="92">
                        <c:v>1238</c:v>
                      </c:pt>
                      <c:pt idx="93">
                        <c:v>12284</c:v>
                      </c:pt>
                      <c:pt idx="94">
                        <c:v>7821</c:v>
                      </c:pt>
                      <c:pt idx="95">
                        <c:v>21853</c:v>
                      </c:pt>
                      <c:pt idx="96">
                        <c:v>26708</c:v>
                      </c:pt>
                      <c:pt idx="97">
                        <c:v>25575</c:v>
                      </c:pt>
                      <c:pt idx="98">
                        <c:v>26824</c:v>
                      </c:pt>
                      <c:pt idx="99">
                        <c:v>20077</c:v>
                      </c:pt>
                      <c:pt idx="100">
                        <c:v>16519</c:v>
                      </c:pt>
                      <c:pt idx="101">
                        <c:v>18203</c:v>
                      </c:pt>
                      <c:pt idx="102">
                        <c:v>17539</c:v>
                      </c:pt>
                      <c:pt idx="103">
                        <c:v>20223</c:v>
                      </c:pt>
                      <c:pt idx="104">
                        <c:v>21990</c:v>
                      </c:pt>
                      <c:pt idx="105">
                        <c:v>31858</c:v>
                      </c:pt>
                      <c:pt idx="106">
                        <c:v>17908</c:v>
                      </c:pt>
                      <c:pt idx="107">
                        <c:v>25097</c:v>
                      </c:pt>
                      <c:pt idx="108">
                        <c:v>27170</c:v>
                      </c:pt>
                      <c:pt idx="109">
                        <c:v>22960</c:v>
                      </c:pt>
                      <c:pt idx="110">
                        <c:v>26850</c:v>
                      </c:pt>
                      <c:pt idx="111">
                        <c:v>35831</c:v>
                      </c:pt>
                      <c:pt idx="112">
                        <c:v>23239</c:v>
                      </c:pt>
                      <c:pt idx="113">
                        <c:v>26949</c:v>
                      </c:pt>
                      <c:pt idx="114">
                        <c:v>23957</c:v>
                      </c:pt>
                      <c:pt idx="115">
                        <c:v>8399</c:v>
                      </c:pt>
                      <c:pt idx="116">
                        <c:v>7986</c:v>
                      </c:pt>
                      <c:pt idx="117">
                        <c:v>7672</c:v>
                      </c:pt>
                      <c:pt idx="118">
                        <c:v>8184</c:v>
                      </c:pt>
                      <c:pt idx="119">
                        <c:v>28544</c:v>
                      </c:pt>
                      <c:pt idx="120">
                        <c:v>28529</c:v>
                      </c:pt>
                      <c:pt idx="121">
                        <c:v>25598</c:v>
                      </c:pt>
                      <c:pt idx="122">
                        <c:v>18725</c:v>
                      </c:pt>
                      <c:pt idx="123">
                        <c:v>23866</c:v>
                      </c:pt>
                      <c:pt idx="124">
                        <c:v>13710</c:v>
                      </c:pt>
                      <c:pt idx="125">
                        <c:v>13189</c:v>
                      </c:pt>
                      <c:pt idx="126">
                        <c:v>12185</c:v>
                      </c:pt>
                      <c:pt idx="127">
                        <c:v>16961</c:v>
                      </c:pt>
                      <c:pt idx="128">
                        <c:v>18527</c:v>
                      </c:pt>
                      <c:pt idx="129">
                        <c:v>12171</c:v>
                      </c:pt>
                      <c:pt idx="130">
                        <c:v>8195</c:v>
                      </c:pt>
                      <c:pt idx="131">
                        <c:v>26134</c:v>
                      </c:pt>
                      <c:pt idx="132">
                        <c:v>9724</c:v>
                      </c:pt>
                      <c:pt idx="133">
                        <c:v>12613</c:v>
                      </c:pt>
                      <c:pt idx="134">
                        <c:v>13653</c:v>
                      </c:pt>
                      <c:pt idx="135">
                        <c:v>11112</c:v>
                      </c:pt>
                      <c:pt idx="136">
                        <c:v>9182</c:v>
                      </c:pt>
                      <c:pt idx="137">
                        <c:v>317</c:v>
                      </c:pt>
                      <c:pt idx="138">
                        <c:v>598</c:v>
                      </c:pt>
                      <c:pt idx="139">
                        <c:v>1242</c:v>
                      </c:pt>
                      <c:pt idx="140">
                        <c:v>2009</c:v>
                      </c:pt>
                      <c:pt idx="141">
                        <c:v>15976</c:v>
                      </c:pt>
                      <c:pt idx="142">
                        <c:v>21581</c:v>
                      </c:pt>
                      <c:pt idx="143">
                        <c:v>19067</c:v>
                      </c:pt>
                    </c:numCache>
                  </c:numRef>
                </c:xVal>
                <c:yVal>
                  <c:numRef>
                    <c:extLst xmlns:c15="http://schemas.microsoft.com/office/drawing/2012/chart">
                      <c:ext xmlns:c15="http://schemas.microsoft.com/office/drawing/2012/chart" uri="{02D57815-91ED-43cb-92C2-25804820EDAC}">
                        <c15:formulaRef>
                          <c15:sqref>'Ite3'!$C$2:$C$145</c15:sqref>
                        </c15:formulaRef>
                      </c:ext>
                    </c:extLst>
                    <c:numCache>
                      <c:formatCode>General</c:formatCode>
                      <c:ptCount val="144"/>
                      <c:pt idx="0">
                        <c:v>4142</c:v>
                      </c:pt>
                      <c:pt idx="1">
                        <c:v>7723</c:v>
                      </c:pt>
                      <c:pt idx="2">
                        <c:v>1540</c:v>
                      </c:pt>
                      <c:pt idx="3">
                        <c:v>5074</c:v>
                      </c:pt>
                      <c:pt idx="4">
                        <c:v>17229</c:v>
                      </c:pt>
                      <c:pt idx="5">
                        <c:v>6252</c:v>
                      </c:pt>
                      <c:pt idx="6">
                        <c:v>2231</c:v>
                      </c:pt>
                      <c:pt idx="7">
                        <c:v>5812</c:v>
                      </c:pt>
                      <c:pt idx="8">
                        <c:v>9556</c:v>
                      </c:pt>
                      <c:pt idx="9">
                        <c:v>16017</c:v>
                      </c:pt>
                      <c:pt idx="10">
                        <c:v>12952</c:v>
                      </c:pt>
                      <c:pt idx="11">
                        <c:v>9434</c:v>
                      </c:pt>
                      <c:pt idx="12">
                        <c:v>3294</c:v>
                      </c:pt>
                      <c:pt idx="13">
                        <c:v>7640</c:v>
                      </c:pt>
                      <c:pt idx="14">
                        <c:v>13975</c:v>
                      </c:pt>
                      <c:pt idx="15">
                        <c:v>10251</c:v>
                      </c:pt>
                      <c:pt idx="16">
                        <c:v>7806</c:v>
                      </c:pt>
                      <c:pt idx="17">
                        <c:v>8647</c:v>
                      </c:pt>
                      <c:pt idx="18">
                        <c:v>15672</c:v>
                      </c:pt>
                      <c:pt idx="19">
                        <c:v>3205</c:v>
                      </c:pt>
                      <c:pt idx="20">
                        <c:v>13138</c:v>
                      </c:pt>
                      <c:pt idx="21">
                        <c:v>26638</c:v>
                      </c:pt>
                      <c:pt idx="22">
                        <c:v>28984</c:v>
                      </c:pt>
                      <c:pt idx="23">
                        <c:v>8392</c:v>
                      </c:pt>
                      <c:pt idx="24">
                        <c:v>13521</c:v>
                      </c:pt>
                      <c:pt idx="25">
                        <c:v>2195</c:v>
                      </c:pt>
                      <c:pt idx="26">
                        <c:v>7734</c:v>
                      </c:pt>
                      <c:pt idx="27">
                        <c:v>19951</c:v>
                      </c:pt>
                      <c:pt idx="28">
                        <c:v>10334</c:v>
                      </c:pt>
                      <c:pt idx="29">
                        <c:v>11296</c:v>
                      </c:pt>
                      <c:pt idx="30">
                        <c:v>12990</c:v>
                      </c:pt>
                      <c:pt idx="31">
                        <c:v>12765</c:v>
                      </c:pt>
                      <c:pt idx="32">
                        <c:v>20181</c:v>
                      </c:pt>
                      <c:pt idx="33">
                        <c:v>29732</c:v>
                      </c:pt>
                      <c:pt idx="34">
                        <c:v>14602</c:v>
                      </c:pt>
                      <c:pt idx="35">
                        <c:v>11846</c:v>
                      </c:pt>
                      <c:pt idx="36">
                        <c:v>18825</c:v>
                      </c:pt>
                      <c:pt idx="37">
                        <c:v>13653</c:v>
                      </c:pt>
                      <c:pt idx="38">
                        <c:v>7707</c:v>
                      </c:pt>
                      <c:pt idx="39">
                        <c:v>2782</c:v>
                      </c:pt>
                      <c:pt idx="40">
                        <c:v>3987</c:v>
                      </c:pt>
                      <c:pt idx="41">
                        <c:v>959</c:v>
                      </c:pt>
                      <c:pt idx="42">
                        <c:v>10852</c:v>
                      </c:pt>
                      <c:pt idx="43">
                        <c:v>8681</c:v>
                      </c:pt>
                      <c:pt idx="44">
                        <c:v>9891</c:v>
                      </c:pt>
                      <c:pt idx="45">
                        <c:v>9892</c:v>
                      </c:pt>
                      <c:pt idx="46">
                        <c:v>7552</c:v>
                      </c:pt>
                      <c:pt idx="47">
                        <c:v>23509</c:v>
                      </c:pt>
                      <c:pt idx="48">
                        <c:v>13739</c:v>
                      </c:pt>
                      <c:pt idx="49">
                        <c:v>14137</c:v>
                      </c:pt>
                      <c:pt idx="50">
                        <c:v>12245</c:v>
                      </c:pt>
                      <c:pt idx="51">
                        <c:v>4150</c:v>
                      </c:pt>
                      <c:pt idx="52">
                        <c:v>2255</c:v>
                      </c:pt>
                      <c:pt idx="53">
                        <c:v>15602</c:v>
                      </c:pt>
                      <c:pt idx="54">
                        <c:v>17939</c:v>
                      </c:pt>
                      <c:pt idx="55">
                        <c:v>22830</c:v>
                      </c:pt>
                      <c:pt idx="56">
                        <c:v>11440</c:v>
                      </c:pt>
                      <c:pt idx="57">
                        <c:v>8790</c:v>
                      </c:pt>
                      <c:pt idx="58">
                        <c:v>11443</c:v>
                      </c:pt>
                      <c:pt idx="59">
                        <c:v>17748</c:v>
                      </c:pt>
                      <c:pt idx="60">
                        <c:v>12938</c:v>
                      </c:pt>
                      <c:pt idx="61">
                        <c:v>130</c:v>
                      </c:pt>
                      <c:pt idx="62">
                        <c:v>7642</c:v>
                      </c:pt>
                      <c:pt idx="63">
                        <c:v>9102</c:v>
                      </c:pt>
                      <c:pt idx="64">
                        <c:v>13045</c:v>
                      </c:pt>
                      <c:pt idx="65">
                        <c:v>131</c:v>
                      </c:pt>
                      <c:pt idx="66">
                        <c:v>4818</c:v>
                      </c:pt>
                      <c:pt idx="67">
                        <c:v>11718</c:v>
                      </c:pt>
                      <c:pt idx="68">
                        <c:v>166</c:v>
                      </c:pt>
                      <c:pt idx="69">
                        <c:v>16668</c:v>
                      </c:pt>
                      <c:pt idx="70">
                        <c:v>5224</c:v>
                      </c:pt>
                      <c:pt idx="71">
                        <c:v>20610</c:v>
                      </c:pt>
                      <c:pt idx="72">
                        <c:v>13869</c:v>
                      </c:pt>
                      <c:pt idx="73">
                        <c:v>22645</c:v>
                      </c:pt>
                      <c:pt idx="74">
                        <c:v>10700</c:v>
                      </c:pt>
                      <c:pt idx="75">
                        <c:v>14529</c:v>
                      </c:pt>
                      <c:pt idx="76">
                        <c:v>3139</c:v>
                      </c:pt>
                      <c:pt idx="77">
                        <c:v>8459</c:v>
                      </c:pt>
                      <c:pt idx="78">
                        <c:v>8476</c:v>
                      </c:pt>
                      <c:pt idx="79">
                        <c:v>3638</c:v>
                      </c:pt>
                      <c:pt idx="80">
                        <c:v>6069</c:v>
                      </c:pt>
                      <c:pt idx="81">
                        <c:v>6066</c:v>
                      </c:pt>
                      <c:pt idx="82">
                        <c:v>6148</c:v>
                      </c:pt>
                      <c:pt idx="83">
                        <c:v>11591</c:v>
                      </c:pt>
                      <c:pt idx="84">
                        <c:v>3675</c:v>
                      </c:pt>
                      <c:pt idx="85">
                        <c:v>3866</c:v>
                      </c:pt>
                      <c:pt idx="86">
                        <c:v>8753</c:v>
                      </c:pt>
                      <c:pt idx="87">
                        <c:v>2785</c:v>
                      </c:pt>
                      <c:pt idx="88">
                        <c:v>12749</c:v>
                      </c:pt>
                      <c:pt idx="89">
                        <c:v>8161</c:v>
                      </c:pt>
                      <c:pt idx="90">
                        <c:v>12593</c:v>
                      </c:pt>
                      <c:pt idx="91">
                        <c:v>14950</c:v>
                      </c:pt>
                      <c:pt idx="92">
                        <c:v>4803</c:v>
                      </c:pt>
                      <c:pt idx="93">
                        <c:v>16705</c:v>
                      </c:pt>
                      <c:pt idx="94">
                        <c:v>7115</c:v>
                      </c:pt>
                      <c:pt idx="95">
                        <c:v>21092</c:v>
                      </c:pt>
                      <c:pt idx="96">
                        <c:v>26170</c:v>
                      </c:pt>
                      <c:pt idx="97">
                        <c:v>12219</c:v>
                      </c:pt>
                      <c:pt idx="98">
                        <c:v>14364</c:v>
                      </c:pt>
                      <c:pt idx="99">
                        <c:v>11159</c:v>
                      </c:pt>
                      <c:pt idx="100">
                        <c:v>21446</c:v>
                      </c:pt>
                      <c:pt idx="101">
                        <c:v>10591</c:v>
                      </c:pt>
                      <c:pt idx="102">
                        <c:v>9604</c:v>
                      </c:pt>
                      <c:pt idx="103">
                        <c:v>22713</c:v>
                      </c:pt>
                      <c:pt idx="104">
                        <c:v>20231</c:v>
                      </c:pt>
                      <c:pt idx="105">
                        <c:v>17501</c:v>
                      </c:pt>
                      <c:pt idx="106">
                        <c:v>13632</c:v>
                      </c:pt>
                      <c:pt idx="107">
                        <c:v>12957</c:v>
                      </c:pt>
                      <c:pt idx="108">
                        <c:v>19305</c:v>
                      </c:pt>
                      <c:pt idx="109">
                        <c:v>14644</c:v>
                      </c:pt>
                      <c:pt idx="110">
                        <c:v>17805</c:v>
                      </c:pt>
                      <c:pt idx="111">
                        <c:v>25137</c:v>
                      </c:pt>
                      <c:pt idx="112">
                        <c:v>6947</c:v>
                      </c:pt>
                      <c:pt idx="113">
                        <c:v>16533</c:v>
                      </c:pt>
                      <c:pt idx="114">
                        <c:v>14731</c:v>
                      </c:pt>
                      <c:pt idx="115">
                        <c:v>8537</c:v>
                      </c:pt>
                      <c:pt idx="116">
                        <c:v>8348</c:v>
                      </c:pt>
                      <c:pt idx="117">
                        <c:v>7675</c:v>
                      </c:pt>
                      <c:pt idx="118">
                        <c:v>6599</c:v>
                      </c:pt>
                      <c:pt idx="119">
                        <c:v>12707</c:v>
                      </c:pt>
                      <c:pt idx="120">
                        <c:v>18252</c:v>
                      </c:pt>
                      <c:pt idx="121">
                        <c:v>17049</c:v>
                      </c:pt>
                      <c:pt idx="122">
                        <c:v>11440</c:v>
                      </c:pt>
                      <c:pt idx="123">
                        <c:v>21016</c:v>
                      </c:pt>
                      <c:pt idx="124">
                        <c:v>13495</c:v>
                      </c:pt>
                      <c:pt idx="125">
                        <c:v>13330</c:v>
                      </c:pt>
                      <c:pt idx="126">
                        <c:v>9322</c:v>
                      </c:pt>
                      <c:pt idx="127">
                        <c:v>17251</c:v>
                      </c:pt>
                      <c:pt idx="128">
                        <c:v>13913</c:v>
                      </c:pt>
                      <c:pt idx="129">
                        <c:v>13373</c:v>
                      </c:pt>
                      <c:pt idx="130">
                        <c:v>11213</c:v>
                      </c:pt>
                      <c:pt idx="131">
                        <c:v>19280</c:v>
                      </c:pt>
                      <c:pt idx="132">
                        <c:v>5825</c:v>
                      </c:pt>
                      <c:pt idx="133">
                        <c:v>14493</c:v>
                      </c:pt>
                      <c:pt idx="134">
                        <c:v>14481</c:v>
                      </c:pt>
                      <c:pt idx="135">
                        <c:v>7594</c:v>
                      </c:pt>
                      <c:pt idx="136">
                        <c:v>5812</c:v>
                      </c:pt>
                      <c:pt idx="137">
                        <c:v>163</c:v>
                      </c:pt>
                      <c:pt idx="138">
                        <c:v>0</c:v>
                      </c:pt>
                      <c:pt idx="139">
                        <c:v>1285</c:v>
                      </c:pt>
                      <c:pt idx="140">
                        <c:v>4128</c:v>
                      </c:pt>
                      <c:pt idx="141">
                        <c:v>14646</c:v>
                      </c:pt>
                      <c:pt idx="142">
                        <c:v>15435</c:v>
                      </c:pt>
                      <c:pt idx="143">
                        <c:v>17934</c:v>
                      </c:pt>
                    </c:numCache>
                  </c:numRef>
                </c:yVal>
                <c:smooth val="0"/>
              </c15:ser>
            </c15:filteredScatterSeries>
            <c15:filteredScatterSeries>
              <c15:ser>
                <c:idx val="4"/>
                <c:order val="4"/>
                <c:tx>
                  <c:v>Ite 4</c:v>
                </c:tx>
                <c:spPr>
                  <a:ln w="25400" cap="rnd">
                    <a:noFill/>
                    <a:round/>
                  </a:ln>
                  <a:effectLst/>
                </c:spPr>
                <c:marker>
                  <c:symbol val="circle"/>
                  <c:size val="5"/>
                  <c:spPr>
                    <a:solidFill>
                      <a:schemeClr val="accent5"/>
                    </a:solidFill>
                    <a:ln w="9525">
                      <a:solidFill>
                        <a:schemeClr val="accent5"/>
                      </a:solidFill>
                    </a:ln>
                    <a:effectLst/>
                  </c:spPr>
                </c:marker>
                <c:trendline>
                  <c:spPr>
                    <a:ln w="19050" cap="rnd">
                      <a:solidFill>
                        <a:schemeClr val="accent5"/>
                      </a:solidFill>
                      <a:prstDash val="sysDot"/>
                    </a:ln>
                    <a:effectLst/>
                  </c:spPr>
                  <c:trendlineType val="linear"/>
                  <c:dispRSqr val="1"/>
                  <c:dispEq val="1"/>
                  <c:trendlineLbl>
                    <c:layout>
                      <c:manualLayout>
                        <c:x val="-0.30698695940133525"/>
                        <c:y val="-0.3093558597325507"/>
                      </c:manualLayout>
                    </c:layout>
                    <c:numFmt formatCode="General" sourceLinked="0"/>
                    <c:spPr>
                      <a:noFill/>
                      <a:ln>
                        <a:solidFill>
                          <a:schemeClr val="accent5"/>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'Ite4'!$B$2:$B$145</c15:sqref>
                        </c15:formulaRef>
                      </c:ext>
                    </c:extLst>
                    <c:numCache>
                      <c:formatCode>General</c:formatCode>
                      <c:ptCount val="144"/>
                      <c:pt idx="0">
                        <c:v>7455</c:v>
                      </c:pt>
                      <c:pt idx="1">
                        <c:v>9214</c:v>
                      </c:pt>
                      <c:pt idx="2">
                        <c:v>1531</c:v>
                      </c:pt>
                      <c:pt idx="3">
                        <c:v>9989</c:v>
                      </c:pt>
                      <c:pt idx="4">
                        <c:v>14612</c:v>
                      </c:pt>
                      <c:pt idx="5">
                        <c:v>5898</c:v>
                      </c:pt>
                      <c:pt idx="6">
                        <c:v>2083</c:v>
                      </c:pt>
                      <c:pt idx="7">
                        <c:v>2621</c:v>
                      </c:pt>
                      <c:pt idx="8">
                        <c:v>15463</c:v>
                      </c:pt>
                      <c:pt idx="9">
                        <c:v>16962</c:v>
                      </c:pt>
                      <c:pt idx="10">
                        <c:v>20870</c:v>
                      </c:pt>
                      <c:pt idx="11">
                        <c:v>23904</c:v>
                      </c:pt>
                      <c:pt idx="12">
                        <c:v>3202</c:v>
                      </c:pt>
                      <c:pt idx="13">
                        <c:v>9932</c:v>
                      </c:pt>
                      <c:pt idx="14">
                        <c:v>21570</c:v>
                      </c:pt>
                      <c:pt idx="15">
                        <c:v>20989</c:v>
                      </c:pt>
                      <c:pt idx="16">
                        <c:v>8863</c:v>
                      </c:pt>
                      <c:pt idx="17">
                        <c:v>14608</c:v>
                      </c:pt>
                      <c:pt idx="18">
                        <c:v>23562</c:v>
                      </c:pt>
                      <c:pt idx="19">
                        <c:v>2057</c:v>
                      </c:pt>
                      <c:pt idx="20">
                        <c:v>22218</c:v>
                      </c:pt>
                      <c:pt idx="21">
                        <c:v>27383</c:v>
                      </c:pt>
                      <c:pt idx="22">
                        <c:v>30626</c:v>
                      </c:pt>
                      <c:pt idx="23">
                        <c:v>19668</c:v>
                      </c:pt>
                      <c:pt idx="24">
                        <c:v>19591</c:v>
                      </c:pt>
                      <c:pt idx="25">
                        <c:v>1173</c:v>
                      </c:pt>
                      <c:pt idx="26">
                        <c:v>11369</c:v>
                      </c:pt>
                      <c:pt idx="27">
                        <c:v>20836</c:v>
                      </c:pt>
                      <c:pt idx="28">
                        <c:v>12969</c:v>
                      </c:pt>
                      <c:pt idx="29">
                        <c:v>11938</c:v>
                      </c:pt>
                      <c:pt idx="30">
                        <c:v>12428</c:v>
                      </c:pt>
                      <c:pt idx="31">
                        <c:v>18679</c:v>
                      </c:pt>
                      <c:pt idx="32">
                        <c:v>28292</c:v>
                      </c:pt>
                      <c:pt idx="33">
                        <c:v>38857</c:v>
                      </c:pt>
                      <c:pt idx="34">
                        <c:v>11954</c:v>
                      </c:pt>
                      <c:pt idx="35">
                        <c:v>12273</c:v>
                      </c:pt>
                      <c:pt idx="36">
                        <c:v>18965</c:v>
                      </c:pt>
                      <c:pt idx="37">
                        <c:v>21485</c:v>
                      </c:pt>
                      <c:pt idx="38">
                        <c:v>10935</c:v>
                      </c:pt>
                      <c:pt idx="39">
                        <c:v>9082</c:v>
                      </c:pt>
                      <c:pt idx="40">
                        <c:v>3993</c:v>
                      </c:pt>
                      <c:pt idx="41">
                        <c:v>4425</c:v>
                      </c:pt>
                      <c:pt idx="42">
                        <c:v>10229</c:v>
                      </c:pt>
                      <c:pt idx="43">
                        <c:v>19920</c:v>
                      </c:pt>
                      <c:pt idx="44">
                        <c:v>23631</c:v>
                      </c:pt>
                      <c:pt idx="45">
                        <c:v>19667</c:v>
                      </c:pt>
                      <c:pt idx="46">
                        <c:v>14353</c:v>
                      </c:pt>
                      <c:pt idx="47">
                        <c:v>27093</c:v>
                      </c:pt>
                      <c:pt idx="48">
                        <c:v>27031</c:v>
                      </c:pt>
                      <c:pt idx="49">
                        <c:v>25925</c:v>
                      </c:pt>
                      <c:pt idx="50">
                        <c:v>27537</c:v>
                      </c:pt>
                      <c:pt idx="51">
                        <c:v>2985</c:v>
                      </c:pt>
                      <c:pt idx="52">
                        <c:v>3150</c:v>
                      </c:pt>
                      <c:pt idx="53">
                        <c:v>14525</c:v>
                      </c:pt>
                      <c:pt idx="54">
                        <c:v>18475</c:v>
                      </c:pt>
                      <c:pt idx="55">
                        <c:v>21563</c:v>
                      </c:pt>
                      <c:pt idx="56">
                        <c:v>17024</c:v>
                      </c:pt>
                      <c:pt idx="57">
                        <c:v>14517</c:v>
                      </c:pt>
                      <c:pt idx="58">
                        <c:v>15318</c:v>
                      </c:pt>
                      <c:pt idx="59">
                        <c:v>13229</c:v>
                      </c:pt>
                      <c:pt idx="60">
                        <c:v>15079</c:v>
                      </c:pt>
                      <c:pt idx="61">
                        <c:v>479</c:v>
                      </c:pt>
                      <c:pt idx="62">
                        <c:v>12486</c:v>
                      </c:pt>
                      <c:pt idx="63">
                        <c:v>20965</c:v>
                      </c:pt>
                      <c:pt idx="64">
                        <c:v>17181</c:v>
                      </c:pt>
                      <c:pt idx="65">
                        <c:v>214</c:v>
                      </c:pt>
                      <c:pt idx="66">
                        <c:v>12863</c:v>
                      </c:pt>
                      <c:pt idx="67">
                        <c:v>10863</c:v>
                      </c:pt>
                      <c:pt idx="68">
                        <c:v>654</c:v>
                      </c:pt>
                      <c:pt idx="69">
                        <c:v>19589</c:v>
                      </c:pt>
                      <c:pt idx="70">
                        <c:v>12803</c:v>
                      </c:pt>
                      <c:pt idx="71">
                        <c:v>19378</c:v>
                      </c:pt>
                      <c:pt idx="72">
                        <c:v>19627</c:v>
                      </c:pt>
                      <c:pt idx="73">
                        <c:v>27483</c:v>
                      </c:pt>
                      <c:pt idx="74">
                        <c:v>14582</c:v>
                      </c:pt>
                      <c:pt idx="75">
                        <c:v>16707</c:v>
                      </c:pt>
                      <c:pt idx="76">
                        <c:v>10099</c:v>
                      </c:pt>
                      <c:pt idx="77">
                        <c:v>15265</c:v>
                      </c:pt>
                      <c:pt idx="78">
                        <c:v>12739</c:v>
                      </c:pt>
                      <c:pt idx="79">
                        <c:v>10578</c:v>
                      </c:pt>
                      <c:pt idx="80">
                        <c:v>12783</c:v>
                      </c:pt>
                      <c:pt idx="81">
                        <c:v>10894</c:v>
                      </c:pt>
                      <c:pt idx="82">
                        <c:v>9188</c:v>
                      </c:pt>
                      <c:pt idx="83">
                        <c:v>12679</c:v>
                      </c:pt>
                      <c:pt idx="84">
                        <c:v>937</c:v>
                      </c:pt>
                      <c:pt idx="85">
                        <c:v>7719</c:v>
                      </c:pt>
                      <c:pt idx="86">
                        <c:v>10782</c:v>
                      </c:pt>
                      <c:pt idx="87">
                        <c:v>2540</c:v>
                      </c:pt>
                      <c:pt idx="88">
                        <c:v>12667</c:v>
                      </c:pt>
                      <c:pt idx="89">
                        <c:v>6402</c:v>
                      </c:pt>
                      <c:pt idx="90">
                        <c:v>14563</c:v>
                      </c:pt>
                      <c:pt idx="91">
                        <c:v>18372</c:v>
                      </c:pt>
                      <c:pt idx="92">
                        <c:v>1238</c:v>
                      </c:pt>
                      <c:pt idx="93">
                        <c:v>12284</c:v>
                      </c:pt>
                      <c:pt idx="94">
                        <c:v>7821</c:v>
                      </c:pt>
                      <c:pt idx="95">
                        <c:v>21853</c:v>
                      </c:pt>
                      <c:pt idx="96">
                        <c:v>26708</c:v>
                      </c:pt>
                      <c:pt idx="97">
                        <c:v>25575</c:v>
                      </c:pt>
                      <c:pt idx="98">
                        <c:v>26824</c:v>
                      </c:pt>
                      <c:pt idx="99">
                        <c:v>20077</c:v>
                      </c:pt>
                      <c:pt idx="100">
                        <c:v>16519</c:v>
                      </c:pt>
                      <c:pt idx="101">
                        <c:v>18203</c:v>
                      </c:pt>
                      <c:pt idx="102">
                        <c:v>17539</c:v>
                      </c:pt>
                      <c:pt idx="103">
                        <c:v>20223</c:v>
                      </c:pt>
                      <c:pt idx="104">
                        <c:v>21990</c:v>
                      </c:pt>
                      <c:pt idx="105">
                        <c:v>31858</c:v>
                      </c:pt>
                      <c:pt idx="106">
                        <c:v>17908</c:v>
                      </c:pt>
                      <c:pt idx="107">
                        <c:v>25097</c:v>
                      </c:pt>
                      <c:pt idx="108">
                        <c:v>27170</c:v>
                      </c:pt>
                      <c:pt idx="109">
                        <c:v>22960</c:v>
                      </c:pt>
                      <c:pt idx="110">
                        <c:v>26850</c:v>
                      </c:pt>
                      <c:pt idx="111">
                        <c:v>35831</c:v>
                      </c:pt>
                      <c:pt idx="112">
                        <c:v>23239</c:v>
                      </c:pt>
                      <c:pt idx="113">
                        <c:v>26949</c:v>
                      </c:pt>
                      <c:pt idx="114">
                        <c:v>23957</c:v>
                      </c:pt>
                      <c:pt idx="115">
                        <c:v>8399</c:v>
                      </c:pt>
                      <c:pt idx="116">
                        <c:v>7986</c:v>
                      </c:pt>
                      <c:pt idx="117">
                        <c:v>7672</c:v>
                      </c:pt>
                      <c:pt idx="118">
                        <c:v>8184</c:v>
                      </c:pt>
                      <c:pt idx="119">
                        <c:v>28544</c:v>
                      </c:pt>
                      <c:pt idx="120">
                        <c:v>28529</c:v>
                      </c:pt>
                      <c:pt idx="121">
                        <c:v>25598</c:v>
                      </c:pt>
                      <c:pt idx="122">
                        <c:v>18725</c:v>
                      </c:pt>
                      <c:pt idx="123">
                        <c:v>23866</c:v>
                      </c:pt>
                      <c:pt idx="124">
                        <c:v>13710</c:v>
                      </c:pt>
                      <c:pt idx="125">
                        <c:v>13189</c:v>
                      </c:pt>
                      <c:pt idx="126">
                        <c:v>12185</c:v>
                      </c:pt>
                      <c:pt idx="127">
                        <c:v>16961</c:v>
                      </c:pt>
                      <c:pt idx="128">
                        <c:v>18527</c:v>
                      </c:pt>
                      <c:pt idx="129">
                        <c:v>12171</c:v>
                      </c:pt>
                      <c:pt idx="130">
                        <c:v>8195</c:v>
                      </c:pt>
                      <c:pt idx="131">
                        <c:v>26134</c:v>
                      </c:pt>
                      <c:pt idx="132">
                        <c:v>9724</c:v>
                      </c:pt>
                      <c:pt idx="133">
                        <c:v>12613</c:v>
                      </c:pt>
                      <c:pt idx="134">
                        <c:v>13653</c:v>
                      </c:pt>
                      <c:pt idx="135">
                        <c:v>11112</c:v>
                      </c:pt>
                      <c:pt idx="136">
                        <c:v>9182</c:v>
                      </c:pt>
                      <c:pt idx="137">
                        <c:v>317</c:v>
                      </c:pt>
                      <c:pt idx="138">
                        <c:v>598</c:v>
                      </c:pt>
                      <c:pt idx="139">
                        <c:v>1242</c:v>
                      </c:pt>
                      <c:pt idx="140">
                        <c:v>2009</c:v>
                      </c:pt>
                      <c:pt idx="141">
                        <c:v>15976</c:v>
                      </c:pt>
                      <c:pt idx="142">
                        <c:v>21581</c:v>
                      </c:pt>
                      <c:pt idx="143">
                        <c:v>19067</c:v>
                      </c:pt>
                    </c:numCache>
                  </c:numRef>
                </c:xVal>
                <c:yVal>
                  <c:numRef>
                    <c:extLst xmlns:c15="http://schemas.microsoft.com/office/drawing/2012/chart">
                      <c:ext xmlns:c15="http://schemas.microsoft.com/office/drawing/2012/chart" uri="{02D57815-91ED-43cb-92C2-25804820EDAC}">
                        <c15:formulaRef>
                          <c15:sqref>'Ite4'!$C$2:$C$145</c15:sqref>
                        </c15:formulaRef>
                      </c:ext>
                    </c:extLst>
                    <c:numCache>
                      <c:formatCode>General</c:formatCode>
                      <c:ptCount val="144"/>
                      <c:pt idx="0">
                        <c:v>4484</c:v>
                      </c:pt>
                      <c:pt idx="1">
                        <c:v>8237</c:v>
                      </c:pt>
                      <c:pt idx="2">
                        <c:v>1626</c:v>
                      </c:pt>
                      <c:pt idx="3">
                        <c:v>5609</c:v>
                      </c:pt>
                      <c:pt idx="4">
                        <c:v>17535</c:v>
                      </c:pt>
                      <c:pt idx="5">
                        <c:v>5975</c:v>
                      </c:pt>
                      <c:pt idx="6">
                        <c:v>2134</c:v>
                      </c:pt>
                      <c:pt idx="7">
                        <c:v>5527</c:v>
                      </c:pt>
                      <c:pt idx="8">
                        <c:v>10426</c:v>
                      </c:pt>
                      <c:pt idx="9">
                        <c:v>16692</c:v>
                      </c:pt>
                      <c:pt idx="10">
                        <c:v>14123</c:v>
                      </c:pt>
                      <c:pt idx="11">
                        <c:v>10491</c:v>
                      </c:pt>
                      <c:pt idx="12">
                        <c:v>3365</c:v>
                      </c:pt>
                      <c:pt idx="13">
                        <c:v>8537</c:v>
                      </c:pt>
                      <c:pt idx="14">
                        <c:v>15154</c:v>
                      </c:pt>
                      <c:pt idx="15">
                        <c:v>11246</c:v>
                      </c:pt>
                      <c:pt idx="16">
                        <c:v>8605</c:v>
                      </c:pt>
                      <c:pt idx="17">
                        <c:v>9678</c:v>
                      </c:pt>
                      <c:pt idx="18">
                        <c:v>16929</c:v>
                      </c:pt>
                      <c:pt idx="19">
                        <c:v>3378</c:v>
                      </c:pt>
                      <c:pt idx="20">
                        <c:v>14408</c:v>
                      </c:pt>
                      <c:pt idx="21">
                        <c:v>26711</c:v>
                      </c:pt>
                      <c:pt idx="22">
                        <c:v>28957</c:v>
                      </c:pt>
                      <c:pt idx="23">
                        <c:v>9375</c:v>
                      </c:pt>
                      <c:pt idx="24">
                        <c:v>14904</c:v>
                      </c:pt>
                      <c:pt idx="25">
                        <c:v>2006</c:v>
                      </c:pt>
                      <c:pt idx="26">
                        <c:v>8577</c:v>
                      </c:pt>
                      <c:pt idx="27">
                        <c:v>20984</c:v>
                      </c:pt>
                      <c:pt idx="28">
                        <c:v>11486</c:v>
                      </c:pt>
                      <c:pt idx="29">
                        <c:v>12542</c:v>
                      </c:pt>
                      <c:pt idx="30">
                        <c:v>13314</c:v>
                      </c:pt>
                      <c:pt idx="31">
                        <c:v>13924</c:v>
                      </c:pt>
                      <c:pt idx="32">
                        <c:v>21847</c:v>
                      </c:pt>
                      <c:pt idx="33">
                        <c:v>32142</c:v>
                      </c:pt>
                      <c:pt idx="34">
                        <c:v>15644</c:v>
                      </c:pt>
                      <c:pt idx="35">
                        <c:v>12291</c:v>
                      </c:pt>
                      <c:pt idx="36">
                        <c:v>19176</c:v>
                      </c:pt>
                      <c:pt idx="37">
                        <c:v>14712</c:v>
                      </c:pt>
                      <c:pt idx="38">
                        <c:v>8103</c:v>
                      </c:pt>
                      <c:pt idx="39">
                        <c:v>3059</c:v>
                      </c:pt>
                      <c:pt idx="40">
                        <c:v>4107</c:v>
                      </c:pt>
                      <c:pt idx="41">
                        <c:v>1058</c:v>
                      </c:pt>
                      <c:pt idx="42">
                        <c:v>11690</c:v>
                      </c:pt>
                      <c:pt idx="43">
                        <c:v>9084</c:v>
                      </c:pt>
                      <c:pt idx="44">
                        <c:v>10622</c:v>
                      </c:pt>
                      <c:pt idx="45">
                        <c:v>10625</c:v>
                      </c:pt>
                      <c:pt idx="46">
                        <c:v>7267</c:v>
                      </c:pt>
                      <c:pt idx="47">
                        <c:v>24815</c:v>
                      </c:pt>
                      <c:pt idx="48">
                        <c:v>14534</c:v>
                      </c:pt>
                      <c:pt idx="49">
                        <c:v>15417</c:v>
                      </c:pt>
                      <c:pt idx="50">
                        <c:v>12589</c:v>
                      </c:pt>
                      <c:pt idx="51">
                        <c:v>3989</c:v>
                      </c:pt>
                      <c:pt idx="52">
                        <c:v>2460</c:v>
                      </c:pt>
                      <c:pt idx="53">
                        <c:v>16504</c:v>
                      </c:pt>
                      <c:pt idx="54">
                        <c:v>18919</c:v>
                      </c:pt>
                      <c:pt idx="55">
                        <c:v>23817</c:v>
                      </c:pt>
                      <c:pt idx="56">
                        <c:v>12495</c:v>
                      </c:pt>
                      <c:pt idx="57">
                        <c:v>9734</c:v>
                      </c:pt>
                      <c:pt idx="58">
                        <c:v>12501</c:v>
                      </c:pt>
                      <c:pt idx="59">
                        <c:v>17932</c:v>
                      </c:pt>
                      <c:pt idx="60">
                        <c:v>13826</c:v>
                      </c:pt>
                      <c:pt idx="61">
                        <c:v>152</c:v>
                      </c:pt>
                      <c:pt idx="62">
                        <c:v>8332</c:v>
                      </c:pt>
                      <c:pt idx="63">
                        <c:v>9952</c:v>
                      </c:pt>
                      <c:pt idx="64">
                        <c:v>13849</c:v>
                      </c:pt>
                      <c:pt idx="65">
                        <c:v>152</c:v>
                      </c:pt>
                      <c:pt idx="66">
                        <c:v>5540</c:v>
                      </c:pt>
                      <c:pt idx="67">
                        <c:v>11858</c:v>
                      </c:pt>
                      <c:pt idx="68">
                        <c:v>179</c:v>
                      </c:pt>
                      <c:pt idx="69">
                        <c:v>17441</c:v>
                      </c:pt>
                      <c:pt idx="70">
                        <c:v>5639</c:v>
                      </c:pt>
                      <c:pt idx="71">
                        <c:v>21526</c:v>
                      </c:pt>
                      <c:pt idx="72">
                        <c:v>14663</c:v>
                      </c:pt>
                      <c:pt idx="73">
                        <c:v>23819</c:v>
                      </c:pt>
                      <c:pt idx="74">
                        <c:v>11810</c:v>
                      </c:pt>
                      <c:pt idx="75">
                        <c:v>16015</c:v>
                      </c:pt>
                      <c:pt idx="76">
                        <c:v>3414</c:v>
                      </c:pt>
                      <c:pt idx="77">
                        <c:v>9271</c:v>
                      </c:pt>
                      <c:pt idx="78">
                        <c:v>9426</c:v>
                      </c:pt>
                      <c:pt idx="79">
                        <c:v>3947</c:v>
                      </c:pt>
                      <c:pt idx="80">
                        <c:v>6709</c:v>
                      </c:pt>
                      <c:pt idx="81">
                        <c:v>6709</c:v>
                      </c:pt>
                      <c:pt idx="82">
                        <c:v>6718</c:v>
                      </c:pt>
                      <c:pt idx="83">
                        <c:v>12418</c:v>
                      </c:pt>
                      <c:pt idx="84">
                        <c:v>3340</c:v>
                      </c:pt>
                      <c:pt idx="85">
                        <c:v>4261</c:v>
                      </c:pt>
                      <c:pt idx="86">
                        <c:v>9316</c:v>
                      </c:pt>
                      <c:pt idx="87">
                        <c:v>2655</c:v>
                      </c:pt>
                      <c:pt idx="88">
                        <c:v>12711</c:v>
                      </c:pt>
                      <c:pt idx="89">
                        <c:v>7979</c:v>
                      </c:pt>
                      <c:pt idx="90">
                        <c:v>12816</c:v>
                      </c:pt>
                      <c:pt idx="91">
                        <c:v>14758</c:v>
                      </c:pt>
                      <c:pt idx="92">
                        <c:v>4766</c:v>
                      </c:pt>
                      <c:pt idx="93">
                        <c:v>17485</c:v>
                      </c:pt>
                      <c:pt idx="94">
                        <c:v>7108</c:v>
                      </c:pt>
                      <c:pt idx="95">
                        <c:v>22025</c:v>
                      </c:pt>
                      <c:pt idx="96">
                        <c:v>26860</c:v>
                      </c:pt>
                      <c:pt idx="97">
                        <c:v>13231</c:v>
                      </c:pt>
                      <c:pt idx="98">
                        <c:v>15428</c:v>
                      </c:pt>
                      <c:pt idx="99">
                        <c:v>11897</c:v>
                      </c:pt>
                      <c:pt idx="100">
                        <c:v>22469</c:v>
                      </c:pt>
                      <c:pt idx="101">
                        <c:v>11268</c:v>
                      </c:pt>
                      <c:pt idx="102">
                        <c:v>10222</c:v>
                      </c:pt>
                      <c:pt idx="103">
                        <c:v>24423</c:v>
                      </c:pt>
                      <c:pt idx="104">
                        <c:v>21919</c:v>
                      </c:pt>
                      <c:pt idx="105">
                        <c:v>18814</c:v>
                      </c:pt>
                      <c:pt idx="106">
                        <c:v>14833</c:v>
                      </c:pt>
                      <c:pt idx="107">
                        <c:v>14124</c:v>
                      </c:pt>
                      <c:pt idx="108">
                        <c:v>20348</c:v>
                      </c:pt>
                      <c:pt idx="109">
                        <c:v>16063</c:v>
                      </c:pt>
                      <c:pt idx="110">
                        <c:v>18864</c:v>
                      </c:pt>
                      <c:pt idx="111">
                        <c:v>26889</c:v>
                      </c:pt>
                      <c:pt idx="112">
                        <c:v>7490</c:v>
                      </c:pt>
                      <c:pt idx="113">
                        <c:v>18015</c:v>
                      </c:pt>
                      <c:pt idx="114">
                        <c:v>15479</c:v>
                      </c:pt>
                      <c:pt idx="115">
                        <c:v>8467</c:v>
                      </c:pt>
                      <c:pt idx="116">
                        <c:v>8024</c:v>
                      </c:pt>
                      <c:pt idx="117">
                        <c:v>7507</c:v>
                      </c:pt>
                      <c:pt idx="118">
                        <c:v>7038</c:v>
                      </c:pt>
                      <c:pt idx="119">
                        <c:v>13748</c:v>
                      </c:pt>
                      <c:pt idx="120">
                        <c:v>19780</c:v>
                      </c:pt>
                      <c:pt idx="121">
                        <c:v>18475</c:v>
                      </c:pt>
                      <c:pt idx="122">
                        <c:v>12451</c:v>
                      </c:pt>
                      <c:pt idx="123">
                        <c:v>21471</c:v>
                      </c:pt>
                      <c:pt idx="124">
                        <c:v>14278</c:v>
                      </c:pt>
                      <c:pt idx="125">
                        <c:v>14323</c:v>
                      </c:pt>
                      <c:pt idx="126">
                        <c:v>10166</c:v>
                      </c:pt>
                      <c:pt idx="127">
                        <c:v>19179</c:v>
                      </c:pt>
                      <c:pt idx="128">
                        <c:v>15374</c:v>
                      </c:pt>
                      <c:pt idx="129">
                        <c:v>14676</c:v>
                      </c:pt>
                      <c:pt idx="130">
                        <c:v>12274</c:v>
                      </c:pt>
                      <c:pt idx="131">
                        <c:v>20579</c:v>
                      </c:pt>
                      <c:pt idx="132">
                        <c:v>6490</c:v>
                      </c:pt>
                      <c:pt idx="133">
                        <c:v>14786</c:v>
                      </c:pt>
                      <c:pt idx="134">
                        <c:v>14759</c:v>
                      </c:pt>
                      <c:pt idx="135">
                        <c:v>8386</c:v>
                      </c:pt>
                      <c:pt idx="136">
                        <c:v>6487</c:v>
                      </c:pt>
                      <c:pt idx="137">
                        <c:v>180</c:v>
                      </c:pt>
                      <c:pt idx="138">
                        <c:v>0</c:v>
                      </c:pt>
                      <c:pt idx="139">
                        <c:v>1273</c:v>
                      </c:pt>
                      <c:pt idx="140">
                        <c:v>3849</c:v>
                      </c:pt>
                      <c:pt idx="141">
                        <c:v>15710</c:v>
                      </c:pt>
                      <c:pt idx="142">
                        <c:v>16222</c:v>
                      </c:pt>
                      <c:pt idx="143">
                        <c:v>18915</c:v>
                      </c:pt>
                    </c:numCache>
                  </c:numRef>
                </c:yVal>
                <c:smooth val="0"/>
              </c15:ser>
            </c15:filteredScatterSeries>
            <c15:filteredScatterSeries>
              <c15:ser>
                <c:idx val="5"/>
                <c:order val="5"/>
                <c:tx>
                  <c:v>Ite 7</c:v>
                </c:tx>
                <c:spPr>
                  <a:ln w="25400" cap="rnd">
                    <a:noFill/>
                    <a:round/>
                  </a:ln>
                  <a:effectLst/>
                </c:spPr>
                <c:marker>
                  <c:symbol val="circle"/>
                  <c:size val="5"/>
                  <c:spPr>
                    <a:solidFill>
                      <a:schemeClr val="accent6"/>
                    </a:solidFill>
                    <a:ln w="9525">
                      <a:solidFill>
                        <a:schemeClr val="accent6"/>
                      </a:solidFill>
                    </a:ln>
                    <a:effectLst/>
                  </c:spPr>
                </c:marker>
                <c:trendline>
                  <c:spPr>
                    <a:ln w="19050" cap="rnd">
                      <a:solidFill>
                        <a:schemeClr val="accent6"/>
                      </a:solidFill>
                      <a:prstDash val="sysDot"/>
                    </a:ln>
                    <a:effectLst/>
                  </c:spPr>
                  <c:trendlineType val="linear"/>
                  <c:dispRSqr val="1"/>
                  <c:dispEq val="1"/>
                  <c:trendlineLbl>
                    <c:layout>
                      <c:manualLayout>
                        <c:x val="-0.4202871520032887"/>
                        <c:y val="-0.14586835789584832"/>
                      </c:manualLayout>
                    </c:layout>
                    <c:numFmt formatCode="General" sourceLinked="0"/>
                    <c:spPr>
                      <a:noFill/>
                      <a:ln>
                        <a:solidFill>
                          <a:schemeClr val="accent6"/>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'Ite7'!$B$2:$B$161</c15:sqref>
                        </c15:formulaRef>
                      </c:ext>
                    </c:extLst>
                    <c:numCache>
                      <c:formatCode>General</c:formatCode>
                      <c:ptCount val="160"/>
                      <c:pt idx="0">
                        <c:v>7455</c:v>
                      </c:pt>
                      <c:pt idx="1">
                        <c:v>9214</c:v>
                      </c:pt>
                      <c:pt idx="2">
                        <c:v>1531</c:v>
                      </c:pt>
                      <c:pt idx="3">
                        <c:v>9989</c:v>
                      </c:pt>
                      <c:pt idx="4">
                        <c:v>14612</c:v>
                      </c:pt>
                      <c:pt idx="5">
                        <c:v>5898</c:v>
                      </c:pt>
                      <c:pt idx="6">
                        <c:v>2083</c:v>
                      </c:pt>
                      <c:pt idx="7">
                        <c:v>2621</c:v>
                      </c:pt>
                      <c:pt idx="8">
                        <c:v>15463</c:v>
                      </c:pt>
                      <c:pt idx="9">
                        <c:v>16962</c:v>
                      </c:pt>
                      <c:pt idx="10">
                        <c:v>18532</c:v>
                      </c:pt>
                      <c:pt idx="11">
                        <c:v>20870</c:v>
                      </c:pt>
                      <c:pt idx="12">
                        <c:v>27445</c:v>
                      </c:pt>
                      <c:pt idx="13">
                        <c:v>23904</c:v>
                      </c:pt>
                      <c:pt idx="14">
                        <c:v>3202</c:v>
                      </c:pt>
                      <c:pt idx="15">
                        <c:v>21712</c:v>
                      </c:pt>
                      <c:pt idx="16">
                        <c:v>9932</c:v>
                      </c:pt>
                      <c:pt idx="17">
                        <c:v>21570</c:v>
                      </c:pt>
                      <c:pt idx="18">
                        <c:v>20989</c:v>
                      </c:pt>
                      <c:pt idx="19">
                        <c:v>8863</c:v>
                      </c:pt>
                      <c:pt idx="20">
                        <c:v>14608</c:v>
                      </c:pt>
                      <c:pt idx="21">
                        <c:v>27737</c:v>
                      </c:pt>
                      <c:pt idx="22">
                        <c:v>27616</c:v>
                      </c:pt>
                      <c:pt idx="23">
                        <c:v>19387</c:v>
                      </c:pt>
                      <c:pt idx="24">
                        <c:v>2057</c:v>
                      </c:pt>
                      <c:pt idx="25">
                        <c:v>16820</c:v>
                      </c:pt>
                      <c:pt idx="26">
                        <c:v>14541</c:v>
                      </c:pt>
                      <c:pt idx="27">
                        <c:v>27383</c:v>
                      </c:pt>
                      <c:pt idx="28">
                        <c:v>26681</c:v>
                      </c:pt>
                      <c:pt idx="29">
                        <c:v>24638</c:v>
                      </c:pt>
                      <c:pt idx="30">
                        <c:v>30626</c:v>
                      </c:pt>
                      <c:pt idx="31">
                        <c:v>19668</c:v>
                      </c:pt>
                      <c:pt idx="32">
                        <c:v>14715</c:v>
                      </c:pt>
                      <c:pt idx="33">
                        <c:v>19591</c:v>
                      </c:pt>
                      <c:pt idx="34">
                        <c:v>1173</c:v>
                      </c:pt>
                      <c:pt idx="35">
                        <c:v>23784</c:v>
                      </c:pt>
                      <c:pt idx="36">
                        <c:v>18826</c:v>
                      </c:pt>
                      <c:pt idx="37">
                        <c:v>15911</c:v>
                      </c:pt>
                      <c:pt idx="38">
                        <c:v>11369</c:v>
                      </c:pt>
                      <c:pt idx="39">
                        <c:v>20836</c:v>
                      </c:pt>
                      <c:pt idx="40">
                        <c:v>12969</c:v>
                      </c:pt>
                      <c:pt idx="41">
                        <c:v>11938</c:v>
                      </c:pt>
                      <c:pt idx="42">
                        <c:v>12428</c:v>
                      </c:pt>
                      <c:pt idx="43">
                        <c:v>20051</c:v>
                      </c:pt>
                      <c:pt idx="44">
                        <c:v>18679</c:v>
                      </c:pt>
                      <c:pt idx="45">
                        <c:v>38857</c:v>
                      </c:pt>
                      <c:pt idx="46">
                        <c:v>31228</c:v>
                      </c:pt>
                      <c:pt idx="47">
                        <c:v>11954</c:v>
                      </c:pt>
                      <c:pt idx="48">
                        <c:v>23272</c:v>
                      </c:pt>
                      <c:pt idx="49">
                        <c:v>14266</c:v>
                      </c:pt>
                      <c:pt idx="50">
                        <c:v>12273</c:v>
                      </c:pt>
                      <c:pt idx="51">
                        <c:v>23664</c:v>
                      </c:pt>
                      <c:pt idx="52">
                        <c:v>19699</c:v>
                      </c:pt>
                      <c:pt idx="53">
                        <c:v>31733</c:v>
                      </c:pt>
                      <c:pt idx="54">
                        <c:v>26691</c:v>
                      </c:pt>
                      <c:pt idx="55">
                        <c:v>10935</c:v>
                      </c:pt>
                      <c:pt idx="56">
                        <c:v>9082</c:v>
                      </c:pt>
                      <c:pt idx="57">
                        <c:v>3993</c:v>
                      </c:pt>
                      <c:pt idx="58">
                        <c:v>4425</c:v>
                      </c:pt>
                      <c:pt idx="59">
                        <c:v>10229</c:v>
                      </c:pt>
                      <c:pt idx="60">
                        <c:v>19920</c:v>
                      </c:pt>
                      <c:pt idx="61">
                        <c:v>24793</c:v>
                      </c:pt>
                      <c:pt idx="62">
                        <c:v>27506</c:v>
                      </c:pt>
                      <c:pt idx="63">
                        <c:v>28288</c:v>
                      </c:pt>
                      <c:pt idx="64">
                        <c:v>25925</c:v>
                      </c:pt>
                      <c:pt idx="65">
                        <c:v>2985</c:v>
                      </c:pt>
                      <c:pt idx="66">
                        <c:v>3150</c:v>
                      </c:pt>
                      <c:pt idx="67">
                        <c:v>10113</c:v>
                      </c:pt>
                      <c:pt idx="68">
                        <c:v>14525</c:v>
                      </c:pt>
                      <c:pt idx="69">
                        <c:v>18475</c:v>
                      </c:pt>
                      <c:pt idx="70">
                        <c:v>21563</c:v>
                      </c:pt>
                      <c:pt idx="71">
                        <c:v>17024</c:v>
                      </c:pt>
                      <c:pt idx="72">
                        <c:v>14517</c:v>
                      </c:pt>
                      <c:pt idx="73">
                        <c:v>15318</c:v>
                      </c:pt>
                      <c:pt idx="74">
                        <c:v>13229</c:v>
                      </c:pt>
                      <c:pt idx="75">
                        <c:v>15079</c:v>
                      </c:pt>
                      <c:pt idx="76">
                        <c:v>479</c:v>
                      </c:pt>
                      <c:pt idx="77">
                        <c:v>20695</c:v>
                      </c:pt>
                      <c:pt idx="78">
                        <c:v>12486</c:v>
                      </c:pt>
                      <c:pt idx="79">
                        <c:v>20965</c:v>
                      </c:pt>
                      <c:pt idx="80">
                        <c:v>17181</c:v>
                      </c:pt>
                      <c:pt idx="81">
                        <c:v>25878</c:v>
                      </c:pt>
                      <c:pt idx="82">
                        <c:v>214</c:v>
                      </c:pt>
                      <c:pt idx="83">
                        <c:v>12863</c:v>
                      </c:pt>
                      <c:pt idx="84">
                        <c:v>10863</c:v>
                      </c:pt>
                      <c:pt idx="85">
                        <c:v>654</c:v>
                      </c:pt>
                      <c:pt idx="86">
                        <c:v>19589</c:v>
                      </c:pt>
                      <c:pt idx="87">
                        <c:v>12803</c:v>
                      </c:pt>
                      <c:pt idx="88">
                        <c:v>19378</c:v>
                      </c:pt>
                      <c:pt idx="89">
                        <c:v>19627</c:v>
                      </c:pt>
                      <c:pt idx="90">
                        <c:v>27483</c:v>
                      </c:pt>
                      <c:pt idx="91">
                        <c:v>14582</c:v>
                      </c:pt>
                      <c:pt idx="92">
                        <c:v>16707</c:v>
                      </c:pt>
                      <c:pt idx="93">
                        <c:v>10099</c:v>
                      </c:pt>
                      <c:pt idx="94">
                        <c:v>15265</c:v>
                      </c:pt>
                      <c:pt idx="95">
                        <c:v>12739</c:v>
                      </c:pt>
                      <c:pt idx="96">
                        <c:v>10578</c:v>
                      </c:pt>
                      <c:pt idx="97">
                        <c:v>12783</c:v>
                      </c:pt>
                      <c:pt idx="98">
                        <c:v>9035</c:v>
                      </c:pt>
                      <c:pt idx="99">
                        <c:v>12754</c:v>
                      </c:pt>
                      <c:pt idx="100">
                        <c:v>9188</c:v>
                      </c:pt>
                      <c:pt idx="101">
                        <c:v>12679</c:v>
                      </c:pt>
                      <c:pt idx="102">
                        <c:v>937</c:v>
                      </c:pt>
                      <c:pt idx="103">
                        <c:v>7719</c:v>
                      </c:pt>
                      <c:pt idx="104">
                        <c:v>10782</c:v>
                      </c:pt>
                      <c:pt idx="105">
                        <c:v>2540</c:v>
                      </c:pt>
                      <c:pt idx="106">
                        <c:v>12667</c:v>
                      </c:pt>
                      <c:pt idx="107">
                        <c:v>6402</c:v>
                      </c:pt>
                      <c:pt idx="108">
                        <c:v>14563</c:v>
                      </c:pt>
                      <c:pt idx="109">
                        <c:v>18372</c:v>
                      </c:pt>
                      <c:pt idx="110">
                        <c:v>1238</c:v>
                      </c:pt>
                      <c:pt idx="111">
                        <c:v>7821</c:v>
                      </c:pt>
                      <c:pt idx="112">
                        <c:v>21853</c:v>
                      </c:pt>
                      <c:pt idx="113">
                        <c:v>28779</c:v>
                      </c:pt>
                      <c:pt idx="114">
                        <c:v>25575</c:v>
                      </c:pt>
                      <c:pt idx="115">
                        <c:v>26651</c:v>
                      </c:pt>
                      <c:pt idx="116">
                        <c:v>16370</c:v>
                      </c:pt>
                      <c:pt idx="117">
                        <c:v>16519</c:v>
                      </c:pt>
                      <c:pt idx="118">
                        <c:v>17581</c:v>
                      </c:pt>
                      <c:pt idx="119">
                        <c:v>19167</c:v>
                      </c:pt>
                      <c:pt idx="120">
                        <c:v>23928</c:v>
                      </c:pt>
                      <c:pt idx="121">
                        <c:v>32488</c:v>
                      </c:pt>
                      <c:pt idx="122">
                        <c:v>17284</c:v>
                      </c:pt>
                      <c:pt idx="123">
                        <c:v>22750</c:v>
                      </c:pt>
                      <c:pt idx="124">
                        <c:v>27170</c:v>
                      </c:pt>
                      <c:pt idx="125">
                        <c:v>24208</c:v>
                      </c:pt>
                      <c:pt idx="126">
                        <c:v>26850</c:v>
                      </c:pt>
                      <c:pt idx="127">
                        <c:v>27195</c:v>
                      </c:pt>
                      <c:pt idx="128">
                        <c:v>44467</c:v>
                      </c:pt>
                      <c:pt idx="129">
                        <c:v>19786</c:v>
                      </c:pt>
                      <c:pt idx="130">
                        <c:v>22164</c:v>
                      </c:pt>
                      <c:pt idx="131">
                        <c:v>23957</c:v>
                      </c:pt>
                      <c:pt idx="132">
                        <c:v>8399</c:v>
                      </c:pt>
                      <c:pt idx="133">
                        <c:v>7986</c:v>
                      </c:pt>
                      <c:pt idx="134">
                        <c:v>7672</c:v>
                      </c:pt>
                      <c:pt idx="135">
                        <c:v>8184</c:v>
                      </c:pt>
                      <c:pt idx="136">
                        <c:v>28801</c:v>
                      </c:pt>
                      <c:pt idx="137">
                        <c:v>28529</c:v>
                      </c:pt>
                      <c:pt idx="138">
                        <c:v>25319</c:v>
                      </c:pt>
                      <c:pt idx="139">
                        <c:v>16755</c:v>
                      </c:pt>
                      <c:pt idx="140">
                        <c:v>23866</c:v>
                      </c:pt>
                      <c:pt idx="141">
                        <c:v>13710</c:v>
                      </c:pt>
                      <c:pt idx="142">
                        <c:v>13189</c:v>
                      </c:pt>
                      <c:pt idx="143">
                        <c:v>14257</c:v>
                      </c:pt>
                      <c:pt idx="144">
                        <c:v>19207</c:v>
                      </c:pt>
                      <c:pt idx="145">
                        <c:v>18527</c:v>
                      </c:pt>
                      <c:pt idx="146">
                        <c:v>8195</c:v>
                      </c:pt>
                      <c:pt idx="147">
                        <c:v>26134</c:v>
                      </c:pt>
                      <c:pt idx="148">
                        <c:v>9724</c:v>
                      </c:pt>
                      <c:pt idx="149">
                        <c:v>12613</c:v>
                      </c:pt>
                      <c:pt idx="150">
                        <c:v>13653</c:v>
                      </c:pt>
                      <c:pt idx="151">
                        <c:v>11112</c:v>
                      </c:pt>
                      <c:pt idx="152">
                        <c:v>9182</c:v>
                      </c:pt>
                      <c:pt idx="153">
                        <c:v>317</c:v>
                      </c:pt>
                      <c:pt idx="154">
                        <c:v>598</c:v>
                      </c:pt>
                      <c:pt idx="155">
                        <c:v>1242</c:v>
                      </c:pt>
                      <c:pt idx="156">
                        <c:v>2009</c:v>
                      </c:pt>
                      <c:pt idx="157">
                        <c:v>15976</c:v>
                      </c:pt>
                      <c:pt idx="158">
                        <c:v>21581</c:v>
                      </c:pt>
                      <c:pt idx="159">
                        <c:v>19067</c:v>
                      </c:pt>
                    </c:numCache>
                  </c:numRef>
                </c:xVal>
                <c:yVal>
                  <c:numRef>
                    <c:extLst xmlns:c15="http://schemas.microsoft.com/office/drawing/2012/chart">
                      <c:ext xmlns:c15="http://schemas.microsoft.com/office/drawing/2012/chart" uri="{02D57815-91ED-43cb-92C2-25804820EDAC}">
                        <c15:formulaRef>
                          <c15:sqref>'Ite7'!$C$2:$C$161</c15:sqref>
                        </c15:formulaRef>
                      </c:ext>
                    </c:extLst>
                    <c:numCache>
                      <c:formatCode>General</c:formatCode>
                      <c:ptCount val="160"/>
                      <c:pt idx="0">
                        <c:v>5384</c:v>
                      </c:pt>
                      <c:pt idx="1">
                        <c:v>7956</c:v>
                      </c:pt>
                      <c:pt idx="2">
                        <c:v>2049</c:v>
                      </c:pt>
                      <c:pt idx="3">
                        <c:v>7760</c:v>
                      </c:pt>
                      <c:pt idx="4">
                        <c:v>16437</c:v>
                      </c:pt>
                      <c:pt idx="5">
                        <c:v>5956</c:v>
                      </c:pt>
                      <c:pt idx="6">
                        <c:v>2153</c:v>
                      </c:pt>
                      <c:pt idx="7">
                        <c:v>4775</c:v>
                      </c:pt>
                      <c:pt idx="8">
                        <c:v>13299</c:v>
                      </c:pt>
                      <c:pt idx="9">
                        <c:v>17441</c:v>
                      </c:pt>
                      <c:pt idx="10">
                        <c:v>17420</c:v>
                      </c:pt>
                      <c:pt idx="11">
                        <c:v>17855</c:v>
                      </c:pt>
                      <c:pt idx="12">
                        <c:v>23713</c:v>
                      </c:pt>
                      <c:pt idx="13">
                        <c:v>14454</c:v>
                      </c:pt>
                      <c:pt idx="14">
                        <c:v>3309</c:v>
                      </c:pt>
                      <c:pt idx="15">
                        <c:v>22495</c:v>
                      </c:pt>
                      <c:pt idx="16">
                        <c:v>9650</c:v>
                      </c:pt>
                      <c:pt idx="17">
                        <c:v>18676</c:v>
                      </c:pt>
                      <c:pt idx="18">
                        <c:v>14534</c:v>
                      </c:pt>
                      <c:pt idx="19">
                        <c:v>11114</c:v>
                      </c:pt>
                      <c:pt idx="20">
                        <c:v>12005</c:v>
                      </c:pt>
                      <c:pt idx="21">
                        <c:v>30260</c:v>
                      </c:pt>
                      <c:pt idx="22">
                        <c:v>27129</c:v>
                      </c:pt>
                      <c:pt idx="23">
                        <c:v>19444</c:v>
                      </c:pt>
                      <c:pt idx="24">
                        <c:v>3489</c:v>
                      </c:pt>
                      <c:pt idx="25">
                        <c:v>16876</c:v>
                      </c:pt>
                      <c:pt idx="26">
                        <c:v>14683</c:v>
                      </c:pt>
                      <c:pt idx="27">
                        <c:v>31233</c:v>
                      </c:pt>
                      <c:pt idx="28">
                        <c:v>18252</c:v>
                      </c:pt>
                      <c:pt idx="29">
                        <c:v>24260</c:v>
                      </c:pt>
                      <c:pt idx="30">
                        <c:v>33978</c:v>
                      </c:pt>
                      <c:pt idx="31">
                        <c:v>10549</c:v>
                      </c:pt>
                      <c:pt idx="32">
                        <c:v>14840</c:v>
                      </c:pt>
                      <c:pt idx="33">
                        <c:v>17264</c:v>
                      </c:pt>
                      <c:pt idx="34">
                        <c:v>2383</c:v>
                      </c:pt>
                      <c:pt idx="35">
                        <c:v>21304</c:v>
                      </c:pt>
                      <c:pt idx="36">
                        <c:v>15301</c:v>
                      </c:pt>
                      <c:pt idx="37">
                        <c:v>15820</c:v>
                      </c:pt>
                      <c:pt idx="38">
                        <c:v>9120</c:v>
                      </c:pt>
                      <c:pt idx="39">
                        <c:v>23829</c:v>
                      </c:pt>
                      <c:pt idx="40">
                        <c:v>13953</c:v>
                      </c:pt>
                      <c:pt idx="41">
                        <c:v>13514</c:v>
                      </c:pt>
                      <c:pt idx="42">
                        <c:v>15025</c:v>
                      </c:pt>
                      <c:pt idx="43">
                        <c:v>28900</c:v>
                      </c:pt>
                      <c:pt idx="44">
                        <c:v>17541</c:v>
                      </c:pt>
                      <c:pt idx="45">
                        <c:v>36618</c:v>
                      </c:pt>
                      <c:pt idx="46">
                        <c:v>36618</c:v>
                      </c:pt>
                      <c:pt idx="47">
                        <c:v>18632</c:v>
                      </c:pt>
                      <c:pt idx="48">
                        <c:v>24592</c:v>
                      </c:pt>
                      <c:pt idx="49">
                        <c:v>10380</c:v>
                      </c:pt>
                      <c:pt idx="50">
                        <c:v>12192</c:v>
                      </c:pt>
                      <c:pt idx="51">
                        <c:v>21378</c:v>
                      </c:pt>
                      <c:pt idx="52">
                        <c:v>17874</c:v>
                      </c:pt>
                      <c:pt idx="53">
                        <c:v>30869</c:v>
                      </c:pt>
                      <c:pt idx="54">
                        <c:v>22673</c:v>
                      </c:pt>
                      <c:pt idx="55">
                        <c:v>10022</c:v>
                      </c:pt>
                      <c:pt idx="56">
                        <c:v>4188</c:v>
                      </c:pt>
                      <c:pt idx="57">
                        <c:v>4850</c:v>
                      </c:pt>
                      <c:pt idx="58">
                        <c:v>1499</c:v>
                      </c:pt>
                      <c:pt idx="59">
                        <c:v>13936</c:v>
                      </c:pt>
                      <c:pt idx="60">
                        <c:v>11005</c:v>
                      </c:pt>
                      <c:pt idx="61">
                        <c:v>12149</c:v>
                      </c:pt>
                      <c:pt idx="62">
                        <c:v>29163</c:v>
                      </c:pt>
                      <c:pt idx="63">
                        <c:v>22618</c:v>
                      </c:pt>
                      <c:pt idx="64">
                        <c:v>19362</c:v>
                      </c:pt>
                      <c:pt idx="65">
                        <c:v>3890</c:v>
                      </c:pt>
                      <c:pt idx="66">
                        <c:v>3106</c:v>
                      </c:pt>
                      <c:pt idx="67">
                        <c:v>20538</c:v>
                      </c:pt>
                      <c:pt idx="68">
                        <c:v>18910</c:v>
                      </c:pt>
                      <c:pt idx="69">
                        <c:v>18973</c:v>
                      </c:pt>
                      <c:pt idx="70">
                        <c:v>23882</c:v>
                      </c:pt>
                      <c:pt idx="71">
                        <c:v>15206</c:v>
                      </c:pt>
                      <c:pt idx="72">
                        <c:v>11885</c:v>
                      </c:pt>
                      <c:pt idx="73">
                        <c:v>15206</c:v>
                      </c:pt>
                      <c:pt idx="74">
                        <c:v>15980</c:v>
                      </c:pt>
                      <c:pt idx="75">
                        <c:v>15175</c:v>
                      </c:pt>
                      <c:pt idx="76">
                        <c:v>188</c:v>
                      </c:pt>
                      <c:pt idx="77">
                        <c:v>21631</c:v>
                      </c:pt>
                      <c:pt idx="78">
                        <c:v>10891</c:v>
                      </c:pt>
                      <c:pt idx="79">
                        <c:v>11746</c:v>
                      </c:pt>
                      <c:pt idx="80">
                        <c:v>16695</c:v>
                      </c:pt>
                      <c:pt idx="81">
                        <c:v>20480</c:v>
                      </c:pt>
                      <c:pt idx="82">
                        <c:v>188</c:v>
                      </c:pt>
                      <c:pt idx="83">
                        <c:v>5924</c:v>
                      </c:pt>
                      <c:pt idx="84">
                        <c:v>12794</c:v>
                      </c:pt>
                      <c:pt idx="85">
                        <c:v>211</c:v>
                      </c:pt>
                      <c:pt idx="86">
                        <c:v>19765</c:v>
                      </c:pt>
                      <c:pt idx="87">
                        <c:v>7104</c:v>
                      </c:pt>
                      <c:pt idx="88">
                        <c:v>23113</c:v>
                      </c:pt>
                      <c:pt idx="89">
                        <c:v>17120</c:v>
                      </c:pt>
                      <c:pt idx="90">
                        <c:v>27447</c:v>
                      </c:pt>
                      <c:pt idx="91">
                        <c:v>14187</c:v>
                      </c:pt>
                      <c:pt idx="92">
                        <c:v>19041</c:v>
                      </c:pt>
                      <c:pt idx="93">
                        <c:v>4613</c:v>
                      </c:pt>
                      <c:pt idx="94">
                        <c:v>11747</c:v>
                      </c:pt>
                      <c:pt idx="95">
                        <c:v>11944</c:v>
                      </c:pt>
                      <c:pt idx="96">
                        <c:v>5369</c:v>
                      </c:pt>
                      <c:pt idx="97">
                        <c:v>6194</c:v>
                      </c:pt>
                      <c:pt idx="98">
                        <c:v>7764</c:v>
                      </c:pt>
                      <c:pt idx="99">
                        <c:v>6190</c:v>
                      </c:pt>
                      <c:pt idx="100">
                        <c:v>8827</c:v>
                      </c:pt>
                      <c:pt idx="101">
                        <c:v>11758</c:v>
                      </c:pt>
                      <c:pt idx="102">
                        <c:v>3113</c:v>
                      </c:pt>
                      <c:pt idx="103">
                        <c:v>5615</c:v>
                      </c:pt>
                      <c:pt idx="104">
                        <c:v>10929</c:v>
                      </c:pt>
                      <c:pt idx="105">
                        <c:v>2594</c:v>
                      </c:pt>
                      <c:pt idx="106">
                        <c:v>12931</c:v>
                      </c:pt>
                      <c:pt idx="107">
                        <c:v>7412</c:v>
                      </c:pt>
                      <c:pt idx="108">
                        <c:v>14101</c:v>
                      </c:pt>
                      <c:pt idx="109">
                        <c:v>16376</c:v>
                      </c:pt>
                      <c:pt idx="110">
                        <c:v>4078</c:v>
                      </c:pt>
                      <c:pt idx="111">
                        <c:v>7903</c:v>
                      </c:pt>
                      <c:pt idx="112">
                        <c:v>23261</c:v>
                      </c:pt>
                      <c:pt idx="113">
                        <c:v>30835</c:v>
                      </c:pt>
                      <c:pt idx="114">
                        <c:v>15608</c:v>
                      </c:pt>
                      <c:pt idx="115">
                        <c:v>18585</c:v>
                      </c:pt>
                      <c:pt idx="116">
                        <c:v>14371</c:v>
                      </c:pt>
                      <c:pt idx="117">
                        <c:v>26820</c:v>
                      </c:pt>
                      <c:pt idx="118">
                        <c:v>14194</c:v>
                      </c:pt>
                      <c:pt idx="119">
                        <c:v>13451</c:v>
                      </c:pt>
                      <c:pt idx="120">
                        <c:v>25829</c:v>
                      </c:pt>
                      <c:pt idx="121">
                        <c:v>23889</c:v>
                      </c:pt>
                      <c:pt idx="122">
                        <c:v>18122</c:v>
                      </c:pt>
                      <c:pt idx="123">
                        <c:v>17851</c:v>
                      </c:pt>
                      <c:pt idx="124">
                        <c:v>23728</c:v>
                      </c:pt>
                      <c:pt idx="125">
                        <c:v>19988</c:v>
                      </c:pt>
                      <c:pt idx="126">
                        <c:v>21712</c:v>
                      </c:pt>
                      <c:pt idx="127">
                        <c:v>17052</c:v>
                      </c:pt>
                      <c:pt idx="128">
                        <c:v>31109</c:v>
                      </c:pt>
                      <c:pt idx="129">
                        <c:v>9767</c:v>
                      </c:pt>
                      <c:pt idx="130">
                        <c:v>21599</c:v>
                      </c:pt>
                      <c:pt idx="131">
                        <c:v>18190</c:v>
                      </c:pt>
                      <c:pt idx="132">
                        <c:v>8549</c:v>
                      </c:pt>
                      <c:pt idx="133">
                        <c:v>7933</c:v>
                      </c:pt>
                      <c:pt idx="134">
                        <c:v>7618</c:v>
                      </c:pt>
                      <c:pt idx="135">
                        <c:v>8174</c:v>
                      </c:pt>
                      <c:pt idx="136">
                        <c:v>17532</c:v>
                      </c:pt>
                      <c:pt idx="137">
                        <c:v>24106</c:v>
                      </c:pt>
                      <c:pt idx="138">
                        <c:v>22793</c:v>
                      </c:pt>
                      <c:pt idx="139">
                        <c:v>15904</c:v>
                      </c:pt>
                      <c:pt idx="140">
                        <c:v>22859</c:v>
                      </c:pt>
                      <c:pt idx="141">
                        <c:v>16507</c:v>
                      </c:pt>
                      <c:pt idx="142">
                        <c:v>16251</c:v>
                      </c:pt>
                      <c:pt idx="143">
                        <c:v>13083</c:v>
                      </c:pt>
                      <c:pt idx="144">
                        <c:v>22147</c:v>
                      </c:pt>
                      <c:pt idx="145">
                        <c:v>17530</c:v>
                      </c:pt>
                      <c:pt idx="146">
                        <c:v>14361</c:v>
                      </c:pt>
                      <c:pt idx="147">
                        <c:v>25420</c:v>
                      </c:pt>
                      <c:pt idx="148">
                        <c:v>8620</c:v>
                      </c:pt>
                      <c:pt idx="149">
                        <c:v>14057</c:v>
                      </c:pt>
                      <c:pt idx="150">
                        <c:v>14036</c:v>
                      </c:pt>
                      <c:pt idx="151">
                        <c:v>10965</c:v>
                      </c:pt>
                      <c:pt idx="152">
                        <c:v>8603</c:v>
                      </c:pt>
                      <c:pt idx="153">
                        <c:v>210</c:v>
                      </c:pt>
                      <c:pt idx="154">
                        <c:v>0</c:v>
                      </c:pt>
                      <c:pt idx="155">
                        <c:v>1293</c:v>
                      </c:pt>
                      <c:pt idx="156">
                        <c:v>3301</c:v>
                      </c:pt>
                      <c:pt idx="157">
                        <c:v>16075</c:v>
                      </c:pt>
                      <c:pt idx="158">
                        <c:v>16285</c:v>
                      </c:pt>
                      <c:pt idx="159">
                        <c:v>18964</c:v>
                      </c:pt>
                    </c:numCache>
                  </c:numRef>
                </c:yVal>
                <c:smooth val="0"/>
              </c15:ser>
            </c15:filteredScatterSeries>
            <c15:filteredScatterSeries>
              <c15:ser>
                <c:idx val="6"/>
                <c:order val="6"/>
                <c:tx>
                  <c:v>Ite 8</c:v>
                </c:tx>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trendline>
                  <c:spPr>
                    <a:ln w="19050" cap="rnd">
                      <a:solidFill>
                        <a:schemeClr val="accent1">
                          <a:lumMod val="60000"/>
                        </a:schemeClr>
                      </a:solidFill>
                      <a:prstDash val="sysDot"/>
                    </a:ln>
                    <a:effectLst/>
                  </c:spPr>
                  <c:trendlineType val="linear"/>
                  <c:dispRSqr val="1"/>
                  <c:dispEq val="1"/>
                  <c:trendlineLbl>
                    <c:layout>
                      <c:manualLayout>
                        <c:x val="-0.40845097877733633"/>
                        <c:y val="-0.12226394955572475"/>
                      </c:manualLayout>
                    </c:layout>
                    <c:numFmt formatCode="General" sourceLinked="0"/>
                    <c:spPr>
                      <a:noFill/>
                      <a:ln>
                        <a:solidFill>
                          <a:schemeClr val="tx2">
                            <a:lumMod val="75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extLst>
                      <c:ext xmlns:c15="http://schemas.microsoft.com/office/drawing/2012/chart" uri="{02D57815-91ED-43cb-92C2-25804820EDAC}">
                        <c15:formulaRef>
                          <c15:sqref>'Ite8'!$B$2:$B$161</c15:sqref>
                        </c15:formulaRef>
                      </c:ext>
                    </c:extLst>
                    <c:numCache>
                      <c:formatCode>General</c:formatCode>
                      <c:ptCount val="160"/>
                      <c:pt idx="0">
                        <c:v>7455</c:v>
                      </c:pt>
                      <c:pt idx="1">
                        <c:v>9214</c:v>
                      </c:pt>
                      <c:pt idx="2">
                        <c:v>1531</c:v>
                      </c:pt>
                      <c:pt idx="3">
                        <c:v>9989</c:v>
                      </c:pt>
                      <c:pt idx="4">
                        <c:v>14612</c:v>
                      </c:pt>
                      <c:pt idx="5">
                        <c:v>5898</c:v>
                      </c:pt>
                      <c:pt idx="6">
                        <c:v>2083</c:v>
                      </c:pt>
                      <c:pt idx="7">
                        <c:v>2621</c:v>
                      </c:pt>
                      <c:pt idx="8">
                        <c:v>15463</c:v>
                      </c:pt>
                      <c:pt idx="9">
                        <c:v>16962</c:v>
                      </c:pt>
                      <c:pt idx="10">
                        <c:v>18532</c:v>
                      </c:pt>
                      <c:pt idx="11">
                        <c:v>20870</c:v>
                      </c:pt>
                      <c:pt idx="12">
                        <c:v>27445</c:v>
                      </c:pt>
                      <c:pt idx="13">
                        <c:v>23904</c:v>
                      </c:pt>
                      <c:pt idx="14">
                        <c:v>3202</c:v>
                      </c:pt>
                      <c:pt idx="15">
                        <c:v>21712</c:v>
                      </c:pt>
                      <c:pt idx="16">
                        <c:v>9932</c:v>
                      </c:pt>
                      <c:pt idx="17">
                        <c:v>21570</c:v>
                      </c:pt>
                      <c:pt idx="18">
                        <c:v>20989</c:v>
                      </c:pt>
                      <c:pt idx="19">
                        <c:v>8863</c:v>
                      </c:pt>
                      <c:pt idx="20">
                        <c:v>14608</c:v>
                      </c:pt>
                      <c:pt idx="21">
                        <c:v>27737</c:v>
                      </c:pt>
                      <c:pt idx="22">
                        <c:v>27616</c:v>
                      </c:pt>
                      <c:pt idx="23">
                        <c:v>19387</c:v>
                      </c:pt>
                      <c:pt idx="24">
                        <c:v>2057</c:v>
                      </c:pt>
                      <c:pt idx="25">
                        <c:v>16820</c:v>
                      </c:pt>
                      <c:pt idx="26">
                        <c:v>14541</c:v>
                      </c:pt>
                      <c:pt idx="27">
                        <c:v>27383</c:v>
                      </c:pt>
                      <c:pt idx="28">
                        <c:v>26681</c:v>
                      </c:pt>
                      <c:pt idx="29">
                        <c:v>24638</c:v>
                      </c:pt>
                      <c:pt idx="30">
                        <c:v>30626</c:v>
                      </c:pt>
                      <c:pt idx="31">
                        <c:v>19668</c:v>
                      </c:pt>
                      <c:pt idx="32">
                        <c:v>14715</c:v>
                      </c:pt>
                      <c:pt idx="33">
                        <c:v>19591</c:v>
                      </c:pt>
                      <c:pt idx="34">
                        <c:v>1173</c:v>
                      </c:pt>
                      <c:pt idx="35">
                        <c:v>23784</c:v>
                      </c:pt>
                      <c:pt idx="36">
                        <c:v>18826</c:v>
                      </c:pt>
                      <c:pt idx="37">
                        <c:v>15911</c:v>
                      </c:pt>
                      <c:pt idx="38">
                        <c:v>11369</c:v>
                      </c:pt>
                      <c:pt idx="39">
                        <c:v>20836</c:v>
                      </c:pt>
                      <c:pt idx="40">
                        <c:v>12969</c:v>
                      </c:pt>
                      <c:pt idx="41">
                        <c:v>11938</c:v>
                      </c:pt>
                      <c:pt idx="42">
                        <c:v>12428</c:v>
                      </c:pt>
                      <c:pt idx="43">
                        <c:v>20051</c:v>
                      </c:pt>
                      <c:pt idx="44">
                        <c:v>18679</c:v>
                      </c:pt>
                      <c:pt idx="45">
                        <c:v>38857</c:v>
                      </c:pt>
                      <c:pt idx="46">
                        <c:v>31228</c:v>
                      </c:pt>
                      <c:pt idx="47">
                        <c:v>11954</c:v>
                      </c:pt>
                      <c:pt idx="48">
                        <c:v>23272</c:v>
                      </c:pt>
                      <c:pt idx="49">
                        <c:v>14266</c:v>
                      </c:pt>
                      <c:pt idx="50">
                        <c:v>12273</c:v>
                      </c:pt>
                      <c:pt idx="51">
                        <c:v>23664</c:v>
                      </c:pt>
                      <c:pt idx="52">
                        <c:v>19699</c:v>
                      </c:pt>
                      <c:pt idx="53">
                        <c:v>31733</c:v>
                      </c:pt>
                      <c:pt idx="54">
                        <c:v>26691</c:v>
                      </c:pt>
                      <c:pt idx="55">
                        <c:v>10935</c:v>
                      </c:pt>
                      <c:pt idx="56">
                        <c:v>9082</c:v>
                      </c:pt>
                      <c:pt idx="57">
                        <c:v>3993</c:v>
                      </c:pt>
                      <c:pt idx="58">
                        <c:v>4425</c:v>
                      </c:pt>
                      <c:pt idx="59">
                        <c:v>10229</c:v>
                      </c:pt>
                      <c:pt idx="60">
                        <c:v>19920</c:v>
                      </c:pt>
                      <c:pt idx="61">
                        <c:v>24793</c:v>
                      </c:pt>
                      <c:pt idx="62">
                        <c:v>27506</c:v>
                      </c:pt>
                      <c:pt idx="63">
                        <c:v>28288</c:v>
                      </c:pt>
                      <c:pt idx="64">
                        <c:v>25925</c:v>
                      </c:pt>
                      <c:pt idx="65">
                        <c:v>2985</c:v>
                      </c:pt>
                      <c:pt idx="66">
                        <c:v>3150</c:v>
                      </c:pt>
                      <c:pt idx="67">
                        <c:v>10113</c:v>
                      </c:pt>
                      <c:pt idx="68">
                        <c:v>14525</c:v>
                      </c:pt>
                      <c:pt idx="69">
                        <c:v>18475</c:v>
                      </c:pt>
                      <c:pt idx="70">
                        <c:v>21563</c:v>
                      </c:pt>
                      <c:pt idx="71">
                        <c:v>17024</c:v>
                      </c:pt>
                      <c:pt idx="72">
                        <c:v>14517</c:v>
                      </c:pt>
                      <c:pt idx="73">
                        <c:v>15318</c:v>
                      </c:pt>
                      <c:pt idx="74">
                        <c:v>13229</c:v>
                      </c:pt>
                      <c:pt idx="75">
                        <c:v>15079</c:v>
                      </c:pt>
                      <c:pt idx="76">
                        <c:v>479</c:v>
                      </c:pt>
                      <c:pt idx="77">
                        <c:v>20695</c:v>
                      </c:pt>
                      <c:pt idx="78">
                        <c:v>12486</c:v>
                      </c:pt>
                      <c:pt idx="79">
                        <c:v>20965</c:v>
                      </c:pt>
                      <c:pt idx="80">
                        <c:v>17181</c:v>
                      </c:pt>
                      <c:pt idx="81">
                        <c:v>25878</c:v>
                      </c:pt>
                      <c:pt idx="82">
                        <c:v>214</c:v>
                      </c:pt>
                      <c:pt idx="83">
                        <c:v>12863</c:v>
                      </c:pt>
                      <c:pt idx="84">
                        <c:v>10863</c:v>
                      </c:pt>
                      <c:pt idx="85">
                        <c:v>654</c:v>
                      </c:pt>
                      <c:pt idx="86">
                        <c:v>19589</c:v>
                      </c:pt>
                      <c:pt idx="87">
                        <c:v>12803</c:v>
                      </c:pt>
                      <c:pt idx="88">
                        <c:v>19378</c:v>
                      </c:pt>
                      <c:pt idx="89">
                        <c:v>19627</c:v>
                      </c:pt>
                      <c:pt idx="90">
                        <c:v>27483</c:v>
                      </c:pt>
                      <c:pt idx="91">
                        <c:v>14582</c:v>
                      </c:pt>
                      <c:pt idx="92">
                        <c:v>16707</c:v>
                      </c:pt>
                      <c:pt idx="93">
                        <c:v>10099</c:v>
                      </c:pt>
                      <c:pt idx="94">
                        <c:v>15265</c:v>
                      </c:pt>
                      <c:pt idx="95">
                        <c:v>12739</c:v>
                      </c:pt>
                      <c:pt idx="96">
                        <c:v>10578</c:v>
                      </c:pt>
                      <c:pt idx="97">
                        <c:v>12783</c:v>
                      </c:pt>
                      <c:pt idx="98">
                        <c:v>9035</c:v>
                      </c:pt>
                      <c:pt idx="99">
                        <c:v>12754</c:v>
                      </c:pt>
                      <c:pt idx="100">
                        <c:v>9188</c:v>
                      </c:pt>
                      <c:pt idx="101">
                        <c:v>12679</c:v>
                      </c:pt>
                      <c:pt idx="102">
                        <c:v>937</c:v>
                      </c:pt>
                      <c:pt idx="103">
                        <c:v>7719</c:v>
                      </c:pt>
                      <c:pt idx="104">
                        <c:v>10782</c:v>
                      </c:pt>
                      <c:pt idx="105">
                        <c:v>2540</c:v>
                      </c:pt>
                      <c:pt idx="106">
                        <c:v>12667</c:v>
                      </c:pt>
                      <c:pt idx="107">
                        <c:v>6402</c:v>
                      </c:pt>
                      <c:pt idx="108">
                        <c:v>14563</c:v>
                      </c:pt>
                      <c:pt idx="109">
                        <c:v>18372</c:v>
                      </c:pt>
                      <c:pt idx="110">
                        <c:v>1238</c:v>
                      </c:pt>
                      <c:pt idx="111">
                        <c:v>7821</c:v>
                      </c:pt>
                      <c:pt idx="112">
                        <c:v>21853</c:v>
                      </c:pt>
                      <c:pt idx="113">
                        <c:v>28779</c:v>
                      </c:pt>
                      <c:pt idx="114">
                        <c:v>25575</c:v>
                      </c:pt>
                      <c:pt idx="115">
                        <c:v>26651</c:v>
                      </c:pt>
                      <c:pt idx="116">
                        <c:v>16370</c:v>
                      </c:pt>
                      <c:pt idx="117">
                        <c:v>16519</c:v>
                      </c:pt>
                      <c:pt idx="118">
                        <c:v>17581</c:v>
                      </c:pt>
                      <c:pt idx="119">
                        <c:v>19167</c:v>
                      </c:pt>
                      <c:pt idx="120">
                        <c:v>23928</c:v>
                      </c:pt>
                      <c:pt idx="121">
                        <c:v>32488</c:v>
                      </c:pt>
                      <c:pt idx="122">
                        <c:v>17284</c:v>
                      </c:pt>
                      <c:pt idx="123">
                        <c:v>22750</c:v>
                      </c:pt>
                      <c:pt idx="124">
                        <c:v>27170</c:v>
                      </c:pt>
                      <c:pt idx="125">
                        <c:v>24208</c:v>
                      </c:pt>
                      <c:pt idx="126">
                        <c:v>26850</c:v>
                      </c:pt>
                      <c:pt idx="127">
                        <c:v>27195</c:v>
                      </c:pt>
                      <c:pt idx="128">
                        <c:v>44467</c:v>
                      </c:pt>
                      <c:pt idx="129">
                        <c:v>19786</c:v>
                      </c:pt>
                      <c:pt idx="130">
                        <c:v>22164</c:v>
                      </c:pt>
                      <c:pt idx="131">
                        <c:v>23957</c:v>
                      </c:pt>
                      <c:pt idx="132">
                        <c:v>8399</c:v>
                      </c:pt>
                      <c:pt idx="133">
                        <c:v>7986</c:v>
                      </c:pt>
                      <c:pt idx="134">
                        <c:v>7672</c:v>
                      </c:pt>
                      <c:pt idx="135">
                        <c:v>8184</c:v>
                      </c:pt>
                      <c:pt idx="136">
                        <c:v>28801</c:v>
                      </c:pt>
                      <c:pt idx="137">
                        <c:v>28529</c:v>
                      </c:pt>
                      <c:pt idx="138">
                        <c:v>25319</c:v>
                      </c:pt>
                      <c:pt idx="139">
                        <c:v>16755</c:v>
                      </c:pt>
                      <c:pt idx="140">
                        <c:v>23866</c:v>
                      </c:pt>
                      <c:pt idx="141">
                        <c:v>13710</c:v>
                      </c:pt>
                      <c:pt idx="142">
                        <c:v>13189</c:v>
                      </c:pt>
                      <c:pt idx="143">
                        <c:v>14257</c:v>
                      </c:pt>
                      <c:pt idx="144">
                        <c:v>19207</c:v>
                      </c:pt>
                      <c:pt idx="145">
                        <c:v>18527</c:v>
                      </c:pt>
                      <c:pt idx="146">
                        <c:v>8195</c:v>
                      </c:pt>
                      <c:pt idx="147">
                        <c:v>26134</c:v>
                      </c:pt>
                      <c:pt idx="148">
                        <c:v>9724</c:v>
                      </c:pt>
                      <c:pt idx="149">
                        <c:v>12613</c:v>
                      </c:pt>
                      <c:pt idx="150">
                        <c:v>13653</c:v>
                      </c:pt>
                      <c:pt idx="151">
                        <c:v>11112</c:v>
                      </c:pt>
                      <c:pt idx="152">
                        <c:v>9182</c:v>
                      </c:pt>
                      <c:pt idx="153">
                        <c:v>317</c:v>
                      </c:pt>
                      <c:pt idx="154">
                        <c:v>598</c:v>
                      </c:pt>
                      <c:pt idx="155">
                        <c:v>1242</c:v>
                      </c:pt>
                      <c:pt idx="156">
                        <c:v>2009</c:v>
                      </c:pt>
                      <c:pt idx="157">
                        <c:v>15976</c:v>
                      </c:pt>
                      <c:pt idx="158">
                        <c:v>21581</c:v>
                      </c:pt>
                      <c:pt idx="159">
                        <c:v>19067</c:v>
                      </c:pt>
                    </c:numCache>
                  </c:numRef>
                </c:xVal>
                <c:yVal>
                  <c:numRef>
                    <c:extLst>
                      <c:ext xmlns:c15="http://schemas.microsoft.com/office/drawing/2012/chart" uri="{02D57815-91ED-43cb-92C2-25804820EDAC}">
                        <c15:formulaRef>
                          <c15:sqref>'Ite8'!$C$2:$C$161</c15:sqref>
                        </c15:formulaRef>
                      </c:ext>
                    </c:extLst>
                    <c:numCache>
                      <c:formatCode>General</c:formatCode>
                      <c:ptCount val="160"/>
                      <c:pt idx="0">
                        <c:v>5842</c:v>
                      </c:pt>
                      <c:pt idx="1">
                        <c:v>8250</c:v>
                      </c:pt>
                      <c:pt idx="2">
                        <c:v>2137</c:v>
                      </c:pt>
                      <c:pt idx="3">
                        <c:v>8250</c:v>
                      </c:pt>
                      <c:pt idx="4">
                        <c:v>16112</c:v>
                      </c:pt>
                      <c:pt idx="5">
                        <c:v>5686</c:v>
                      </c:pt>
                      <c:pt idx="6">
                        <c:v>2127</c:v>
                      </c:pt>
                      <c:pt idx="7">
                        <c:v>4419</c:v>
                      </c:pt>
                      <c:pt idx="8">
                        <c:v>14239</c:v>
                      </c:pt>
                      <c:pt idx="9">
                        <c:v>17588</c:v>
                      </c:pt>
                      <c:pt idx="10">
                        <c:v>17568</c:v>
                      </c:pt>
                      <c:pt idx="11">
                        <c:v>19336</c:v>
                      </c:pt>
                      <c:pt idx="12">
                        <c:v>24599</c:v>
                      </c:pt>
                      <c:pt idx="13">
                        <c:v>13428</c:v>
                      </c:pt>
                      <c:pt idx="14">
                        <c:v>3378</c:v>
                      </c:pt>
                      <c:pt idx="15">
                        <c:v>22857</c:v>
                      </c:pt>
                      <c:pt idx="16">
                        <c:v>9869</c:v>
                      </c:pt>
                      <c:pt idx="17">
                        <c:v>19688</c:v>
                      </c:pt>
                      <c:pt idx="18">
                        <c:v>15220</c:v>
                      </c:pt>
                      <c:pt idx="19">
                        <c:v>11397</c:v>
                      </c:pt>
                      <c:pt idx="20">
                        <c:v>12361</c:v>
                      </c:pt>
                      <c:pt idx="21">
                        <c:v>29984</c:v>
                      </c:pt>
                      <c:pt idx="22">
                        <c:v>27472</c:v>
                      </c:pt>
                      <c:pt idx="23">
                        <c:v>19717</c:v>
                      </c:pt>
                      <c:pt idx="24">
                        <c:v>3749</c:v>
                      </c:pt>
                      <c:pt idx="25">
                        <c:v>17133</c:v>
                      </c:pt>
                      <c:pt idx="26">
                        <c:v>15679</c:v>
                      </c:pt>
                      <c:pt idx="27">
                        <c:v>30025</c:v>
                      </c:pt>
                      <c:pt idx="28">
                        <c:v>19702</c:v>
                      </c:pt>
                      <c:pt idx="29">
                        <c:v>24897</c:v>
                      </c:pt>
                      <c:pt idx="30">
                        <c:v>32680</c:v>
                      </c:pt>
                      <c:pt idx="31">
                        <c:v>10921</c:v>
                      </c:pt>
                      <c:pt idx="32">
                        <c:v>14973</c:v>
                      </c:pt>
                      <c:pt idx="33">
                        <c:v>18119</c:v>
                      </c:pt>
                      <c:pt idx="34">
                        <c:v>2293</c:v>
                      </c:pt>
                      <c:pt idx="35">
                        <c:v>21445</c:v>
                      </c:pt>
                      <c:pt idx="36">
                        <c:v>15581</c:v>
                      </c:pt>
                      <c:pt idx="37">
                        <c:v>16247</c:v>
                      </c:pt>
                      <c:pt idx="38">
                        <c:v>9684</c:v>
                      </c:pt>
                      <c:pt idx="39">
                        <c:v>23879</c:v>
                      </c:pt>
                      <c:pt idx="40">
                        <c:v>13912</c:v>
                      </c:pt>
                      <c:pt idx="41">
                        <c:v>14525</c:v>
                      </c:pt>
                      <c:pt idx="42">
                        <c:v>15333</c:v>
                      </c:pt>
                      <c:pt idx="43">
                        <c:v>29362</c:v>
                      </c:pt>
                      <c:pt idx="44">
                        <c:v>18294</c:v>
                      </c:pt>
                      <c:pt idx="45">
                        <c:v>37130</c:v>
                      </c:pt>
                      <c:pt idx="46">
                        <c:v>37130</c:v>
                      </c:pt>
                      <c:pt idx="47">
                        <c:v>18644</c:v>
                      </c:pt>
                      <c:pt idx="48">
                        <c:v>24695</c:v>
                      </c:pt>
                      <c:pt idx="49">
                        <c:v>11095</c:v>
                      </c:pt>
                      <c:pt idx="50">
                        <c:v>12949</c:v>
                      </c:pt>
                      <c:pt idx="51">
                        <c:v>22315</c:v>
                      </c:pt>
                      <c:pt idx="52">
                        <c:v>19039</c:v>
                      </c:pt>
                      <c:pt idx="53">
                        <c:v>30949</c:v>
                      </c:pt>
                      <c:pt idx="54">
                        <c:v>23624</c:v>
                      </c:pt>
                      <c:pt idx="55">
                        <c:v>10543</c:v>
                      </c:pt>
                      <c:pt idx="56">
                        <c:v>4674</c:v>
                      </c:pt>
                      <c:pt idx="57">
                        <c:v>4833</c:v>
                      </c:pt>
                      <c:pt idx="58">
                        <c:v>1652</c:v>
                      </c:pt>
                      <c:pt idx="59">
                        <c:v>14209</c:v>
                      </c:pt>
                      <c:pt idx="60">
                        <c:v>11748</c:v>
                      </c:pt>
                      <c:pt idx="61">
                        <c:v>13423</c:v>
                      </c:pt>
                      <c:pt idx="62">
                        <c:v>29744</c:v>
                      </c:pt>
                      <c:pt idx="63">
                        <c:v>23462</c:v>
                      </c:pt>
                      <c:pt idx="64">
                        <c:v>20616</c:v>
                      </c:pt>
                      <c:pt idx="65">
                        <c:v>3644</c:v>
                      </c:pt>
                      <c:pt idx="66">
                        <c:v>3214</c:v>
                      </c:pt>
                      <c:pt idx="67">
                        <c:v>20568</c:v>
                      </c:pt>
                      <c:pt idx="68">
                        <c:v>18735</c:v>
                      </c:pt>
                      <c:pt idx="69">
                        <c:v>18894</c:v>
                      </c:pt>
                      <c:pt idx="70">
                        <c:v>24032</c:v>
                      </c:pt>
                      <c:pt idx="71">
                        <c:v>15450</c:v>
                      </c:pt>
                      <c:pt idx="72">
                        <c:v>11992</c:v>
                      </c:pt>
                      <c:pt idx="73">
                        <c:v>15451</c:v>
                      </c:pt>
                      <c:pt idx="74">
                        <c:v>15451</c:v>
                      </c:pt>
                      <c:pt idx="75">
                        <c:v>15340</c:v>
                      </c:pt>
                      <c:pt idx="76">
                        <c:v>210</c:v>
                      </c:pt>
                      <c:pt idx="77">
                        <c:v>21319</c:v>
                      </c:pt>
                      <c:pt idx="78">
                        <c:v>11598</c:v>
                      </c:pt>
                      <c:pt idx="79">
                        <c:v>12219</c:v>
                      </c:pt>
                      <c:pt idx="80">
                        <c:v>17480</c:v>
                      </c:pt>
                      <c:pt idx="81">
                        <c:v>21467</c:v>
                      </c:pt>
                      <c:pt idx="82">
                        <c:v>211</c:v>
                      </c:pt>
                      <c:pt idx="83">
                        <c:v>6214</c:v>
                      </c:pt>
                      <c:pt idx="84">
                        <c:v>12875</c:v>
                      </c:pt>
                      <c:pt idx="85">
                        <c:v>247</c:v>
                      </c:pt>
                      <c:pt idx="86">
                        <c:v>19874</c:v>
                      </c:pt>
                      <c:pt idx="87">
                        <c:v>7494</c:v>
                      </c:pt>
                      <c:pt idx="88">
                        <c:v>23138</c:v>
                      </c:pt>
                      <c:pt idx="89">
                        <c:v>17313</c:v>
                      </c:pt>
                      <c:pt idx="90">
                        <c:v>27290</c:v>
                      </c:pt>
                      <c:pt idx="91">
                        <c:v>14599</c:v>
                      </c:pt>
                      <c:pt idx="92">
                        <c:v>19584</c:v>
                      </c:pt>
                      <c:pt idx="93">
                        <c:v>4968</c:v>
                      </c:pt>
                      <c:pt idx="94">
                        <c:v>12362</c:v>
                      </c:pt>
                      <c:pt idx="95">
                        <c:v>12386</c:v>
                      </c:pt>
                      <c:pt idx="96">
                        <c:v>5814</c:v>
                      </c:pt>
                      <c:pt idx="97">
                        <c:v>6344</c:v>
                      </c:pt>
                      <c:pt idx="98">
                        <c:v>8251</c:v>
                      </c:pt>
                      <c:pt idx="99">
                        <c:v>6340</c:v>
                      </c:pt>
                      <c:pt idx="100">
                        <c:v>9501</c:v>
                      </c:pt>
                      <c:pt idx="101">
                        <c:v>11809</c:v>
                      </c:pt>
                      <c:pt idx="102">
                        <c:v>2953</c:v>
                      </c:pt>
                      <c:pt idx="103">
                        <c:v>6078</c:v>
                      </c:pt>
                      <c:pt idx="104">
                        <c:v>11062</c:v>
                      </c:pt>
                      <c:pt idx="105">
                        <c:v>2482</c:v>
                      </c:pt>
                      <c:pt idx="106">
                        <c:v>12730</c:v>
                      </c:pt>
                      <c:pt idx="107">
                        <c:v>7256</c:v>
                      </c:pt>
                      <c:pt idx="108">
                        <c:v>14521</c:v>
                      </c:pt>
                      <c:pt idx="109">
                        <c:v>16894</c:v>
                      </c:pt>
                      <c:pt idx="110">
                        <c:v>3801</c:v>
                      </c:pt>
                      <c:pt idx="111">
                        <c:v>7738</c:v>
                      </c:pt>
                      <c:pt idx="112">
                        <c:v>23264</c:v>
                      </c:pt>
                      <c:pt idx="113">
                        <c:v>30533</c:v>
                      </c:pt>
                      <c:pt idx="114">
                        <c:v>16631</c:v>
                      </c:pt>
                      <c:pt idx="115">
                        <c:v>20204</c:v>
                      </c:pt>
                      <c:pt idx="116">
                        <c:v>14694</c:v>
                      </c:pt>
                      <c:pt idx="117">
                        <c:v>26908</c:v>
                      </c:pt>
                      <c:pt idx="118">
                        <c:v>14691</c:v>
                      </c:pt>
                      <c:pt idx="119">
                        <c:v>14233</c:v>
                      </c:pt>
                      <c:pt idx="120">
                        <c:v>27648</c:v>
                      </c:pt>
                      <c:pt idx="121">
                        <c:v>25695</c:v>
                      </c:pt>
                      <c:pt idx="122">
                        <c:v>19221</c:v>
                      </c:pt>
                      <c:pt idx="123">
                        <c:v>19338</c:v>
                      </c:pt>
                      <c:pt idx="124">
                        <c:v>24610</c:v>
                      </c:pt>
                      <c:pt idx="125">
                        <c:v>21256</c:v>
                      </c:pt>
                      <c:pt idx="126">
                        <c:v>22786</c:v>
                      </c:pt>
                      <c:pt idx="127">
                        <c:v>18444</c:v>
                      </c:pt>
                      <c:pt idx="128">
                        <c:v>31272</c:v>
                      </c:pt>
                      <c:pt idx="129">
                        <c:v>10642</c:v>
                      </c:pt>
                      <c:pt idx="130">
                        <c:v>22619</c:v>
                      </c:pt>
                      <c:pt idx="131">
                        <c:v>18583</c:v>
                      </c:pt>
                      <c:pt idx="132">
                        <c:v>8637</c:v>
                      </c:pt>
                      <c:pt idx="133">
                        <c:v>8059</c:v>
                      </c:pt>
                      <c:pt idx="134">
                        <c:v>7717</c:v>
                      </c:pt>
                      <c:pt idx="135">
                        <c:v>8172</c:v>
                      </c:pt>
                      <c:pt idx="136">
                        <c:v>18685</c:v>
                      </c:pt>
                      <c:pt idx="137">
                        <c:v>24896</c:v>
                      </c:pt>
                      <c:pt idx="138">
                        <c:v>24002</c:v>
                      </c:pt>
                      <c:pt idx="139">
                        <c:v>16844</c:v>
                      </c:pt>
                      <c:pt idx="140">
                        <c:v>22844</c:v>
                      </c:pt>
                      <c:pt idx="141">
                        <c:v>16601</c:v>
                      </c:pt>
                      <c:pt idx="142">
                        <c:v>16242</c:v>
                      </c:pt>
                      <c:pt idx="143">
                        <c:v>13993</c:v>
                      </c:pt>
                      <c:pt idx="144">
                        <c:v>22024</c:v>
                      </c:pt>
                      <c:pt idx="145">
                        <c:v>18184</c:v>
                      </c:pt>
                      <c:pt idx="146">
                        <c:v>14424</c:v>
                      </c:pt>
                      <c:pt idx="147">
                        <c:v>25497</c:v>
                      </c:pt>
                      <c:pt idx="148">
                        <c:v>9186</c:v>
                      </c:pt>
                      <c:pt idx="149">
                        <c:v>13849</c:v>
                      </c:pt>
                      <c:pt idx="150">
                        <c:v>13836</c:v>
                      </c:pt>
                      <c:pt idx="151">
                        <c:v>11514</c:v>
                      </c:pt>
                      <c:pt idx="152">
                        <c:v>9179</c:v>
                      </c:pt>
                      <c:pt idx="153">
                        <c:v>246</c:v>
                      </c:pt>
                      <c:pt idx="154">
                        <c:v>0</c:v>
                      </c:pt>
                      <c:pt idx="155">
                        <c:v>1310</c:v>
                      </c:pt>
                      <c:pt idx="156">
                        <c:v>3049</c:v>
                      </c:pt>
                      <c:pt idx="157">
                        <c:v>16311</c:v>
                      </c:pt>
                      <c:pt idx="158">
                        <c:v>16465</c:v>
                      </c:pt>
                      <c:pt idx="159">
                        <c:v>18895</c:v>
                      </c:pt>
                    </c:numCache>
                  </c:numRef>
                </c:yVal>
                <c:smooth val="0"/>
              </c15:ser>
            </c15:filteredScatterSeries>
          </c:ext>
        </c:extLst>
      </c:scatterChart>
      <c:valAx>
        <c:axId val="193755392"/>
        <c:scaling>
          <c:orientation val="minMax"/>
          <c:max val="50000"/>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9989632"/>
        <c:crosses val="autoZero"/>
        <c:crossBetween val="midCat"/>
      </c:valAx>
      <c:valAx>
        <c:axId val="209989632"/>
        <c:scaling>
          <c:orientation val="minMax"/>
          <c:max val="5000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3755392"/>
        <c:crosses val="autoZero"/>
        <c:crossBetween val="midCat"/>
      </c:valAx>
      <c:spPr>
        <a:noFill/>
        <a:ln>
          <a:noFill/>
        </a:ln>
        <a:effectLst/>
      </c:spPr>
    </c:plotArea>
    <c:legend>
      <c:legendPos val="b"/>
      <c:layout/>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sz="12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a:t>AM </a:t>
            </a:r>
            <a:r>
              <a:rPr lang="en-US" dirty="0" smtClean="0"/>
              <a:t>Counts</a:t>
            </a:r>
            <a:endParaRPr lang="en-US" dirty="0"/>
          </a:p>
        </c:rich>
      </c:tx>
      <c:layout/>
      <c:spPr>
        <a:noFill/>
        <a:ln>
          <a:noFill/>
        </a:ln>
        <a:effectLst/>
      </c:spPr>
    </c:title>
    <c:plotArea>
      <c:layout/>
      <c:scatterChart>
        <c:scatterStyle val="lineMarker"/>
        <c:ser>
          <c:idx val="0"/>
          <c:order val="0"/>
          <c:tx>
            <c:v>Ite 0</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1.6126845192186986E-2"/>
                  <c:y val="-0.24295989317124858"/>
                </c:manualLayout>
              </c:layout>
              <c:numFmt formatCode="General" sourceLinked="0"/>
              <c:spPr>
                <a:noFill/>
                <a:ln>
                  <a:solidFill>
                    <a:schemeClr val="accent1"/>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Ite0!$B$2:$B$145</c:f>
              <c:numCache>
                <c:formatCode>General</c:formatCode>
                <c:ptCount val="144"/>
                <c:pt idx="0">
                  <c:v>7760</c:v>
                </c:pt>
                <c:pt idx="1">
                  <c:v>4879</c:v>
                </c:pt>
                <c:pt idx="2">
                  <c:v>897</c:v>
                </c:pt>
                <c:pt idx="3">
                  <c:v>11482</c:v>
                </c:pt>
                <c:pt idx="4">
                  <c:v>7532</c:v>
                </c:pt>
                <c:pt idx="5">
                  <c:v>2530</c:v>
                </c:pt>
                <c:pt idx="6">
                  <c:v>2085</c:v>
                </c:pt>
                <c:pt idx="7">
                  <c:v>1445</c:v>
                </c:pt>
                <c:pt idx="8">
                  <c:v>17190</c:v>
                </c:pt>
                <c:pt idx="9">
                  <c:v>11525</c:v>
                </c:pt>
                <c:pt idx="10">
                  <c:v>20612</c:v>
                </c:pt>
                <c:pt idx="11">
                  <c:v>30670</c:v>
                </c:pt>
                <c:pt idx="12">
                  <c:v>8578</c:v>
                </c:pt>
                <c:pt idx="13">
                  <c:v>6798</c:v>
                </c:pt>
                <c:pt idx="14">
                  <c:v>25251</c:v>
                </c:pt>
                <c:pt idx="15">
                  <c:v>22164</c:v>
                </c:pt>
                <c:pt idx="16">
                  <c:v>12362</c:v>
                </c:pt>
                <c:pt idx="17">
                  <c:v>19445</c:v>
                </c:pt>
                <c:pt idx="18">
                  <c:v>18958</c:v>
                </c:pt>
                <c:pt idx="19">
                  <c:v>1404</c:v>
                </c:pt>
                <c:pt idx="20">
                  <c:v>15827</c:v>
                </c:pt>
                <c:pt idx="21">
                  <c:v>19452</c:v>
                </c:pt>
                <c:pt idx="22">
                  <c:v>25304</c:v>
                </c:pt>
                <c:pt idx="23">
                  <c:v>11790</c:v>
                </c:pt>
                <c:pt idx="24">
                  <c:v>10349</c:v>
                </c:pt>
                <c:pt idx="25">
                  <c:v>860</c:v>
                </c:pt>
                <c:pt idx="26">
                  <c:v>10648</c:v>
                </c:pt>
                <c:pt idx="27">
                  <c:v>17651</c:v>
                </c:pt>
                <c:pt idx="28">
                  <c:v>16735</c:v>
                </c:pt>
                <c:pt idx="29">
                  <c:v>10936</c:v>
                </c:pt>
                <c:pt idx="30">
                  <c:v>11840</c:v>
                </c:pt>
                <c:pt idx="31">
                  <c:v>23685</c:v>
                </c:pt>
                <c:pt idx="32">
                  <c:v>27448</c:v>
                </c:pt>
                <c:pt idx="33">
                  <c:v>22157</c:v>
                </c:pt>
                <c:pt idx="34">
                  <c:v>6461</c:v>
                </c:pt>
                <c:pt idx="35">
                  <c:v>5416</c:v>
                </c:pt>
                <c:pt idx="36">
                  <c:v>15363</c:v>
                </c:pt>
                <c:pt idx="37">
                  <c:v>19217</c:v>
                </c:pt>
                <c:pt idx="38">
                  <c:v>7414</c:v>
                </c:pt>
                <c:pt idx="39">
                  <c:v>10919</c:v>
                </c:pt>
                <c:pt idx="40">
                  <c:v>3397</c:v>
                </c:pt>
                <c:pt idx="41">
                  <c:v>3654</c:v>
                </c:pt>
                <c:pt idx="42">
                  <c:v>15499</c:v>
                </c:pt>
                <c:pt idx="43">
                  <c:v>17808</c:v>
                </c:pt>
                <c:pt idx="44">
                  <c:v>21594</c:v>
                </c:pt>
                <c:pt idx="45">
                  <c:v>19669</c:v>
                </c:pt>
                <c:pt idx="46">
                  <c:v>17482</c:v>
                </c:pt>
                <c:pt idx="47">
                  <c:v>28757</c:v>
                </c:pt>
                <c:pt idx="48">
                  <c:v>28250</c:v>
                </c:pt>
                <c:pt idx="49">
                  <c:v>25207</c:v>
                </c:pt>
                <c:pt idx="50">
                  <c:v>29820</c:v>
                </c:pt>
                <c:pt idx="51">
                  <c:v>2458</c:v>
                </c:pt>
                <c:pt idx="52">
                  <c:v>2319</c:v>
                </c:pt>
                <c:pt idx="53">
                  <c:v>19295</c:v>
                </c:pt>
                <c:pt idx="54">
                  <c:v>11002</c:v>
                </c:pt>
                <c:pt idx="55">
                  <c:v>10099</c:v>
                </c:pt>
                <c:pt idx="56">
                  <c:v>18648</c:v>
                </c:pt>
                <c:pt idx="57">
                  <c:v>19121</c:v>
                </c:pt>
                <c:pt idx="58">
                  <c:v>18226</c:v>
                </c:pt>
                <c:pt idx="59">
                  <c:v>5751</c:v>
                </c:pt>
                <c:pt idx="60">
                  <c:v>16651</c:v>
                </c:pt>
                <c:pt idx="61">
                  <c:v>515</c:v>
                </c:pt>
                <c:pt idx="62">
                  <c:v>16005</c:v>
                </c:pt>
                <c:pt idx="63">
                  <c:v>10180</c:v>
                </c:pt>
                <c:pt idx="64">
                  <c:v>13933</c:v>
                </c:pt>
                <c:pt idx="65">
                  <c:v>230</c:v>
                </c:pt>
                <c:pt idx="66">
                  <c:v>13654</c:v>
                </c:pt>
                <c:pt idx="67">
                  <c:v>7188</c:v>
                </c:pt>
                <c:pt idx="68">
                  <c:v>261</c:v>
                </c:pt>
                <c:pt idx="69">
                  <c:v>5685</c:v>
                </c:pt>
                <c:pt idx="70">
                  <c:v>24237</c:v>
                </c:pt>
                <c:pt idx="71">
                  <c:v>10761</c:v>
                </c:pt>
                <c:pt idx="72">
                  <c:v>23050</c:v>
                </c:pt>
                <c:pt idx="73">
                  <c:v>16657</c:v>
                </c:pt>
                <c:pt idx="74">
                  <c:v>16812</c:v>
                </c:pt>
                <c:pt idx="75">
                  <c:v>21426</c:v>
                </c:pt>
                <c:pt idx="76">
                  <c:v>13305</c:v>
                </c:pt>
                <c:pt idx="77">
                  <c:v>8049</c:v>
                </c:pt>
                <c:pt idx="78">
                  <c:v>8379</c:v>
                </c:pt>
                <c:pt idx="79">
                  <c:v>10428</c:v>
                </c:pt>
                <c:pt idx="80">
                  <c:v>6427</c:v>
                </c:pt>
                <c:pt idx="81">
                  <c:v>8135</c:v>
                </c:pt>
                <c:pt idx="82">
                  <c:v>10603</c:v>
                </c:pt>
                <c:pt idx="83">
                  <c:v>6419</c:v>
                </c:pt>
                <c:pt idx="84">
                  <c:v>289</c:v>
                </c:pt>
                <c:pt idx="85">
                  <c:v>18468</c:v>
                </c:pt>
                <c:pt idx="86">
                  <c:v>5675</c:v>
                </c:pt>
                <c:pt idx="87">
                  <c:v>3570</c:v>
                </c:pt>
                <c:pt idx="88">
                  <c:v>6186</c:v>
                </c:pt>
                <c:pt idx="89">
                  <c:v>6407</c:v>
                </c:pt>
                <c:pt idx="90">
                  <c:v>16322</c:v>
                </c:pt>
                <c:pt idx="91">
                  <c:v>7482</c:v>
                </c:pt>
                <c:pt idx="92">
                  <c:v>1210</c:v>
                </c:pt>
                <c:pt idx="93">
                  <c:v>10455</c:v>
                </c:pt>
                <c:pt idx="94">
                  <c:v>8208</c:v>
                </c:pt>
                <c:pt idx="95">
                  <c:v>12359</c:v>
                </c:pt>
                <c:pt idx="96">
                  <c:v>21923</c:v>
                </c:pt>
                <c:pt idx="97">
                  <c:v>32096</c:v>
                </c:pt>
                <c:pt idx="98">
                  <c:v>26098</c:v>
                </c:pt>
                <c:pt idx="99">
                  <c:v>16150</c:v>
                </c:pt>
                <c:pt idx="100">
                  <c:v>8696</c:v>
                </c:pt>
                <c:pt idx="101">
                  <c:v>18856</c:v>
                </c:pt>
                <c:pt idx="102">
                  <c:v>18480</c:v>
                </c:pt>
                <c:pt idx="103">
                  <c:v>24676</c:v>
                </c:pt>
                <c:pt idx="104">
                  <c:v>24223</c:v>
                </c:pt>
                <c:pt idx="105">
                  <c:v>31334</c:v>
                </c:pt>
                <c:pt idx="106">
                  <c:v>15603</c:v>
                </c:pt>
                <c:pt idx="107">
                  <c:v>18381</c:v>
                </c:pt>
                <c:pt idx="108">
                  <c:v>15045</c:v>
                </c:pt>
                <c:pt idx="109">
                  <c:v>21793</c:v>
                </c:pt>
                <c:pt idx="110">
                  <c:v>15370</c:v>
                </c:pt>
                <c:pt idx="111">
                  <c:v>27719</c:v>
                </c:pt>
                <c:pt idx="112">
                  <c:v>17055</c:v>
                </c:pt>
                <c:pt idx="113">
                  <c:v>24550</c:v>
                </c:pt>
                <c:pt idx="114">
                  <c:v>9442</c:v>
                </c:pt>
                <c:pt idx="115">
                  <c:v>11758</c:v>
                </c:pt>
                <c:pt idx="116">
                  <c:v>10163</c:v>
                </c:pt>
                <c:pt idx="117">
                  <c:v>4012</c:v>
                </c:pt>
                <c:pt idx="118">
                  <c:v>3394</c:v>
                </c:pt>
                <c:pt idx="119">
                  <c:v>23308</c:v>
                </c:pt>
                <c:pt idx="120">
                  <c:v>22063</c:v>
                </c:pt>
                <c:pt idx="121">
                  <c:v>22185</c:v>
                </c:pt>
                <c:pt idx="122">
                  <c:v>14537</c:v>
                </c:pt>
                <c:pt idx="123">
                  <c:v>15243</c:v>
                </c:pt>
                <c:pt idx="124">
                  <c:v>17524</c:v>
                </c:pt>
                <c:pt idx="125">
                  <c:v>19296</c:v>
                </c:pt>
                <c:pt idx="126">
                  <c:v>11050</c:v>
                </c:pt>
                <c:pt idx="127">
                  <c:v>14465</c:v>
                </c:pt>
                <c:pt idx="128">
                  <c:v>11595</c:v>
                </c:pt>
                <c:pt idx="129">
                  <c:v>16358</c:v>
                </c:pt>
                <c:pt idx="130">
                  <c:v>9815</c:v>
                </c:pt>
                <c:pt idx="131">
                  <c:v>16972</c:v>
                </c:pt>
                <c:pt idx="132">
                  <c:v>11776</c:v>
                </c:pt>
                <c:pt idx="133">
                  <c:v>6982</c:v>
                </c:pt>
                <c:pt idx="134">
                  <c:v>7352</c:v>
                </c:pt>
                <c:pt idx="135">
                  <c:v>13372</c:v>
                </c:pt>
                <c:pt idx="136">
                  <c:v>10772</c:v>
                </c:pt>
                <c:pt idx="137">
                  <c:v>119</c:v>
                </c:pt>
                <c:pt idx="138">
                  <c:v>1187</c:v>
                </c:pt>
                <c:pt idx="139">
                  <c:v>1555</c:v>
                </c:pt>
                <c:pt idx="140">
                  <c:v>949</c:v>
                </c:pt>
                <c:pt idx="141">
                  <c:v>13834</c:v>
                </c:pt>
                <c:pt idx="142">
                  <c:v>11250</c:v>
                </c:pt>
                <c:pt idx="143">
                  <c:v>11753</c:v>
                </c:pt>
              </c:numCache>
            </c:numRef>
          </c:xVal>
          <c:yVal>
            <c:numRef>
              <c:f>Ite0!$C$2:$C$145</c:f>
              <c:numCache>
                <c:formatCode>General</c:formatCode>
                <c:ptCount val="144"/>
                <c:pt idx="0">
                  <c:v>7430</c:v>
                </c:pt>
                <c:pt idx="1">
                  <c:v>5092</c:v>
                </c:pt>
                <c:pt idx="2">
                  <c:v>1702</c:v>
                </c:pt>
                <c:pt idx="3">
                  <c:v>9477</c:v>
                </c:pt>
                <c:pt idx="4">
                  <c:v>14852</c:v>
                </c:pt>
                <c:pt idx="5">
                  <c:v>2058</c:v>
                </c:pt>
                <c:pt idx="6">
                  <c:v>3284</c:v>
                </c:pt>
                <c:pt idx="7">
                  <c:v>5287</c:v>
                </c:pt>
                <c:pt idx="8">
                  <c:v>14224</c:v>
                </c:pt>
                <c:pt idx="9">
                  <c:v>10122</c:v>
                </c:pt>
                <c:pt idx="10">
                  <c:v>18806</c:v>
                </c:pt>
                <c:pt idx="11">
                  <c:v>17694</c:v>
                </c:pt>
                <c:pt idx="12">
                  <c:v>7945</c:v>
                </c:pt>
                <c:pt idx="13">
                  <c:v>4222</c:v>
                </c:pt>
                <c:pt idx="14">
                  <c:v>18302</c:v>
                </c:pt>
                <c:pt idx="15">
                  <c:v>12032</c:v>
                </c:pt>
                <c:pt idx="16">
                  <c:v>10761</c:v>
                </c:pt>
                <c:pt idx="17">
                  <c:v>11582</c:v>
                </c:pt>
                <c:pt idx="18">
                  <c:v>25433</c:v>
                </c:pt>
                <c:pt idx="19">
                  <c:v>4146</c:v>
                </c:pt>
                <c:pt idx="20">
                  <c:v>21544</c:v>
                </c:pt>
                <c:pt idx="21">
                  <c:v>18926</c:v>
                </c:pt>
                <c:pt idx="22">
                  <c:v>20706</c:v>
                </c:pt>
                <c:pt idx="23">
                  <c:v>4693</c:v>
                </c:pt>
                <c:pt idx="24">
                  <c:v>8919</c:v>
                </c:pt>
                <c:pt idx="25">
                  <c:v>2188</c:v>
                </c:pt>
                <c:pt idx="26">
                  <c:v>8594</c:v>
                </c:pt>
                <c:pt idx="27">
                  <c:v>14603</c:v>
                </c:pt>
                <c:pt idx="28">
                  <c:v>12441</c:v>
                </c:pt>
                <c:pt idx="29">
                  <c:v>12378</c:v>
                </c:pt>
                <c:pt idx="30">
                  <c:v>12024</c:v>
                </c:pt>
                <c:pt idx="31">
                  <c:v>16316</c:v>
                </c:pt>
                <c:pt idx="32">
                  <c:v>23070</c:v>
                </c:pt>
                <c:pt idx="33">
                  <c:v>14939</c:v>
                </c:pt>
                <c:pt idx="34">
                  <c:v>6044</c:v>
                </c:pt>
                <c:pt idx="35">
                  <c:v>3870</c:v>
                </c:pt>
                <c:pt idx="36">
                  <c:v>5102</c:v>
                </c:pt>
                <c:pt idx="37">
                  <c:v>20477</c:v>
                </c:pt>
                <c:pt idx="38">
                  <c:v>3409</c:v>
                </c:pt>
                <c:pt idx="39">
                  <c:v>6354</c:v>
                </c:pt>
                <c:pt idx="40">
                  <c:v>2599</c:v>
                </c:pt>
                <c:pt idx="41">
                  <c:v>2362</c:v>
                </c:pt>
                <c:pt idx="42">
                  <c:v>24574</c:v>
                </c:pt>
                <c:pt idx="43">
                  <c:v>6999</c:v>
                </c:pt>
                <c:pt idx="44">
                  <c:v>12282</c:v>
                </c:pt>
                <c:pt idx="45">
                  <c:v>12275</c:v>
                </c:pt>
                <c:pt idx="46">
                  <c:v>8797</c:v>
                </c:pt>
                <c:pt idx="47">
                  <c:v>25035</c:v>
                </c:pt>
                <c:pt idx="48">
                  <c:v>15865</c:v>
                </c:pt>
                <c:pt idx="49">
                  <c:v>14891</c:v>
                </c:pt>
                <c:pt idx="50">
                  <c:v>15267</c:v>
                </c:pt>
                <c:pt idx="51">
                  <c:v>3505</c:v>
                </c:pt>
                <c:pt idx="52">
                  <c:v>2251</c:v>
                </c:pt>
                <c:pt idx="53">
                  <c:v>18788</c:v>
                </c:pt>
                <c:pt idx="54">
                  <c:v>12770</c:v>
                </c:pt>
                <c:pt idx="55">
                  <c:v>15802</c:v>
                </c:pt>
                <c:pt idx="56">
                  <c:v>14342</c:v>
                </c:pt>
                <c:pt idx="57">
                  <c:v>11253</c:v>
                </c:pt>
                <c:pt idx="58">
                  <c:v>14336</c:v>
                </c:pt>
                <c:pt idx="59">
                  <c:v>12828</c:v>
                </c:pt>
                <c:pt idx="60">
                  <c:v>15692</c:v>
                </c:pt>
                <c:pt idx="61">
                  <c:v>60</c:v>
                </c:pt>
                <c:pt idx="62">
                  <c:v>13025</c:v>
                </c:pt>
                <c:pt idx="63">
                  <c:v>4699</c:v>
                </c:pt>
                <c:pt idx="64">
                  <c:v>9927</c:v>
                </c:pt>
                <c:pt idx="65">
                  <c:v>59</c:v>
                </c:pt>
                <c:pt idx="66">
                  <c:v>5392</c:v>
                </c:pt>
                <c:pt idx="67">
                  <c:v>7380</c:v>
                </c:pt>
                <c:pt idx="68">
                  <c:v>506</c:v>
                </c:pt>
                <c:pt idx="69">
                  <c:v>3965</c:v>
                </c:pt>
                <c:pt idx="70">
                  <c:v>16645</c:v>
                </c:pt>
                <c:pt idx="71">
                  <c:v>15946</c:v>
                </c:pt>
                <c:pt idx="72">
                  <c:v>15716</c:v>
                </c:pt>
                <c:pt idx="73">
                  <c:v>11841</c:v>
                </c:pt>
                <c:pt idx="74">
                  <c:v>15461</c:v>
                </c:pt>
                <c:pt idx="75">
                  <c:v>21487</c:v>
                </c:pt>
                <c:pt idx="76">
                  <c:v>8195</c:v>
                </c:pt>
                <c:pt idx="77">
                  <c:v>2479</c:v>
                </c:pt>
                <c:pt idx="78">
                  <c:v>4331</c:v>
                </c:pt>
                <c:pt idx="79">
                  <c:v>4287</c:v>
                </c:pt>
                <c:pt idx="80">
                  <c:v>5006</c:v>
                </c:pt>
                <c:pt idx="81">
                  <c:v>5009</c:v>
                </c:pt>
                <c:pt idx="82">
                  <c:v>10630</c:v>
                </c:pt>
                <c:pt idx="83">
                  <c:v>10046</c:v>
                </c:pt>
                <c:pt idx="84">
                  <c:v>2119</c:v>
                </c:pt>
                <c:pt idx="85">
                  <c:v>15210</c:v>
                </c:pt>
                <c:pt idx="86">
                  <c:v>9244</c:v>
                </c:pt>
                <c:pt idx="87">
                  <c:v>4282</c:v>
                </c:pt>
                <c:pt idx="88">
                  <c:v>11322</c:v>
                </c:pt>
                <c:pt idx="89">
                  <c:v>8926</c:v>
                </c:pt>
                <c:pt idx="90">
                  <c:v>16366</c:v>
                </c:pt>
                <c:pt idx="91">
                  <c:v>5846</c:v>
                </c:pt>
                <c:pt idx="92">
                  <c:v>3907</c:v>
                </c:pt>
                <c:pt idx="93">
                  <c:v>3957</c:v>
                </c:pt>
                <c:pt idx="94">
                  <c:v>5593</c:v>
                </c:pt>
                <c:pt idx="95">
                  <c:v>17053</c:v>
                </c:pt>
                <c:pt idx="96">
                  <c:v>19369</c:v>
                </c:pt>
                <c:pt idx="97">
                  <c:v>22481</c:v>
                </c:pt>
                <c:pt idx="98">
                  <c:v>26520</c:v>
                </c:pt>
                <c:pt idx="99">
                  <c:v>14156</c:v>
                </c:pt>
                <c:pt idx="100">
                  <c:v>6016</c:v>
                </c:pt>
                <c:pt idx="101">
                  <c:v>8153</c:v>
                </c:pt>
                <c:pt idx="102">
                  <c:v>12218</c:v>
                </c:pt>
                <c:pt idx="103">
                  <c:v>18229</c:v>
                </c:pt>
                <c:pt idx="104">
                  <c:v>23516</c:v>
                </c:pt>
                <c:pt idx="105">
                  <c:v>32078</c:v>
                </c:pt>
                <c:pt idx="106">
                  <c:v>18394</c:v>
                </c:pt>
                <c:pt idx="107">
                  <c:v>18127</c:v>
                </c:pt>
                <c:pt idx="108">
                  <c:v>13823</c:v>
                </c:pt>
                <c:pt idx="109">
                  <c:v>19054</c:v>
                </c:pt>
                <c:pt idx="110">
                  <c:v>7753</c:v>
                </c:pt>
                <c:pt idx="111">
                  <c:v>11072</c:v>
                </c:pt>
                <c:pt idx="112">
                  <c:v>14532</c:v>
                </c:pt>
                <c:pt idx="113">
                  <c:v>27147</c:v>
                </c:pt>
                <c:pt idx="114">
                  <c:v>3234</c:v>
                </c:pt>
                <c:pt idx="115">
                  <c:v>16950</c:v>
                </c:pt>
                <c:pt idx="116">
                  <c:v>7711</c:v>
                </c:pt>
                <c:pt idx="117">
                  <c:v>3885</c:v>
                </c:pt>
                <c:pt idx="118">
                  <c:v>3884</c:v>
                </c:pt>
                <c:pt idx="119">
                  <c:v>12596</c:v>
                </c:pt>
                <c:pt idx="120">
                  <c:v>16630</c:v>
                </c:pt>
                <c:pt idx="121">
                  <c:v>17327</c:v>
                </c:pt>
                <c:pt idx="122">
                  <c:v>14513</c:v>
                </c:pt>
                <c:pt idx="123">
                  <c:v>15905</c:v>
                </c:pt>
                <c:pt idx="124">
                  <c:v>15764</c:v>
                </c:pt>
                <c:pt idx="125">
                  <c:v>17908</c:v>
                </c:pt>
                <c:pt idx="126">
                  <c:v>13845</c:v>
                </c:pt>
                <c:pt idx="127">
                  <c:v>16378</c:v>
                </c:pt>
                <c:pt idx="128">
                  <c:v>10256</c:v>
                </c:pt>
                <c:pt idx="129">
                  <c:v>16774</c:v>
                </c:pt>
                <c:pt idx="130">
                  <c:v>11424</c:v>
                </c:pt>
                <c:pt idx="131">
                  <c:v>12883</c:v>
                </c:pt>
                <c:pt idx="132">
                  <c:v>10746</c:v>
                </c:pt>
                <c:pt idx="133">
                  <c:v>11257</c:v>
                </c:pt>
                <c:pt idx="134">
                  <c:v>11298</c:v>
                </c:pt>
                <c:pt idx="135">
                  <c:v>12845</c:v>
                </c:pt>
                <c:pt idx="136">
                  <c:v>10754</c:v>
                </c:pt>
                <c:pt idx="137">
                  <c:v>513</c:v>
                </c:pt>
                <c:pt idx="138">
                  <c:v>0</c:v>
                </c:pt>
                <c:pt idx="139">
                  <c:v>2326</c:v>
                </c:pt>
                <c:pt idx="140">
                  <c:v>3444</c:v>
                </c:pt>
                <c:pt idx="141">
                  <c:v>14264</c:v>
                </c:pt>
                <c:pt idx="142">
                  <c:v>11411</c:v>
                </c:pt>
                <c:pt idx="143">
                  <c:v>12774</c:v>
                </c:pt>
              </c:numCache>
            </c:numRef>
          </c:yVal>
        </c:ser>
        <c:ser>
          <c:idx val="11"/>
          <c:order val="1"/>
          <c:tx>
            <c:v>Ite 17</c:v>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trendline>
            <c:spPr>
              <a:ln w="19050" cap="rnd">
                <a:solidFill>
                  <a:schemeClr val="accent6">
                    <a:lumMod val="60000"/>
                  </a:schemeClr>
                </a:solidFill>
                <a:prstDash val="sysDot"/>
              </a:ln>
              <a:effectLst/>
            </c:spPr>
            <c:trendlineType val="linear"/>
          </c:trendline>
          <c:xVal>
            <c:numRef>
              <c:f>'Ite17'!$B$2:$B$161</c:f>
              <c:numCache>
                <c:formatCode>General</c:formatCode>
                <c:ptCount val="160"/>
                <c:pt idx="0">
                  <c:v>7760</c:v>
                </c:pt>
                <c:pt idx="1">
                  <c:v>4879</c:v>
                </c:pt>
                <c:pt idx="2">
                  <c:v>897</c:v>
                </c:pt>
                <c:pt idx="3">
                  <c:v>11482</c:v>
                </c:pt>
                <c:pt idx="4">
                  <c:v>7532</c:v>
                </c:pt>
                <c:pt idx="5">
                  <c:v>2530</c:v>
                </c:pt>
                <c:pt idx="6">
                  <c:v>2085</c:v>
                </c:pt>
                <c:pt idx="7">
                  <c:v>1445</c:v>
                </c:pt>
                <c:pt idx="8">
                  <c:v>17190</c:v>
                </c:pt>
                <c:pt idx="9">
                  <c:v>11525</c:v>
                </c:pt>
                <c:pt idx="10">
                  <c:v>12910</c:v>
                </c:pt>
                <c:pt idx="11">
                  <c:v>20612</c:v>
                </c:pt>
                <c:pt idx="12">
                  <c:v>16079</c:v>
                </c:pt>
                <c:pt idx="13">
                  <c:v>30670</c:v>
                </c:pt>
                <c:pt idx="14">
                  <c:v>8578</c:v>
                </c:pt>
                <c:pt idx="15">
                  <c:v>17860</c:v>
                </c:pt>
                <c:pt idx="16">
                  <c:v>6798</c:v>
                </c:pt>
                <c:pt idx="17">
                  <c:v>25251</c:v>
                </c:pt>
                <c:pt idx="18">
                  <c:v>22164</c:v>
                </c:pt>
                <c:pt idx="19">
                  <c:v>12362</c:v>
                </c:pt>
                <c:pt idx="20">
                  <c:v>19445</c:v>
                </c:pt>
                <c:pt idx="21">
                  <c:v>14187</c:v>
                </c:pt>
                <c:pt idx="22">
                  <c:v>12637</c:v>
                </c:pt>
                <c:pt idx="23">
                  <c:v>23730</c:v>
                </c:pt>
                <c:pt idx="24">
                  <c:v>1404</c:v>
                </c:pt>
                <c:pt idx="25">
                  <c:v>19018</c:v>
                </c:pt>
                <c:pt idx="26">
                  <c:v>17997</c:v>
                </c:pt>
                <c:pt idx="27">
                  <c:v>19452</c:v>
                </c:pt>
                <c:pt idx="28">
                  <c:v>27882</c:v>
                </c:pt>
                <c:pt idx="29">
                  <c:v>24085</c:v>
                </c:pt>
                <c:pt idx="30">
                  <c:v>25304</c:v>
                </c:pt>
                <c:pt idx="31">
                  <c:v>11790</c:v>
                </c:pt>
                <c:pt idx="32">
                  <c:v>18894</c:v>
                </c:pt>
                <c:pt idx="33">
                  <c:v>10349</c:v>
                </c:pt>
                <c:pt idx="34">
                  <c:v>860</c:v>
                </c:pt>
                <c:pt idx="35">
                  <c:v>14385</c:v>
                </c:pt>
                <c:pt idx="36">
                  <c:v>17278</c:v>
                </c:pt>
                <c:pt idx="37">
                  <c:v>17490</c:v>
                </c:pt>
                <c:pt idx="38">
                  <c:v>10648</c:v>
                </c:pt>
                <c:pt idx="39">
                  <c:v>17651</c:v>
                </c:pt>
                <c:pt idx="40">
                  <c:v>16735</c:v>
                </c:pt>
                <c:pt idx="41">
                  <c:v>10936</c:v>
                </c:pt>
                <c:pt idx="42">
                  <c:v>11840</c:v>
                </c:pt>
                <c:pt idx="43">
                  <c:v>26298</c:v>
                </c:pt>
                <c:pt idx="44">
                  <c:v>23685</c:v>
                </c:pt>
                <c:pt idx="45">
                  <c:v>22157</c:v>
                </c:pt>
                <c:pt idx="46">
                  <c:v>18655</c:v>
                </c:pt>
                <c:pt idx="47">
                  <c:v>6461</c:v>
                </c:pt>
                <c:pt idx="48">
                  <c:v>13803</c:v>
                </c:pt>
                <c:pt idx="49">
                  <c:v>22366</c:v>
                </c:pt>
                <c:pt idx="50">
                  <c:v>5416</c:v>
                </c:pt>
                <c:pt idx="51">
                  <c:v>8360</c:v>
                </c:pt>
                <c:pt idx="52">
                  <c:v>24631</c:v>
                </c:pt>
                <c:pt idx="53">
                  <c:v>18345</c:v>
                </c:pt>
                <c:pt idx="54">
                  <c:v>14136</c:v>
                </c:pt>
                <c:pt idx="55">
                  <c:v>7414</c:v>
                </c:pt>
                <c:pt idx="56">
                  <c:v>10919</c:v>
                </c:pt>
                <c:pt idx="57">
                  <c:v>3397</c:v>
                </c:pt>
                <c:pt idx="58">
                  <c:v>3654</c:v>
                </c:pt>
                <c:pt idx="59">
                  <c:v>15499</c:v>
                </c:pt>
                <c:pt idx="60">
                  <c:v>17808</c:v>
                </c:pt>
                <c:pt idx="61">
                  <c:v>21342</c:v>
                </c:pt>
                <c:pt idx="62">
                  <c:v>29633</c:v>
                </c:pt>
                <c:pt idx="63">
                  <c:v>20223</c:v>
                </c:pt>
                <c:pt idx="64">
                  <c:v>25207</c:v>
                </c:pt>
                <c:pt idx="65">
                  <c:v>2458</c:v>
                </c:pt>
                <c:pt idx="66">
                  <c:v>2319</c:v>
                </c:pt>
                <c:pt idx="67">
                  <c:v>5219</c:v>
                </c:pt>
                <c:pt idx="68">
                  <c:v>19295</c:v>
                </c:pt>
                <c:pt idx="69">
                  <c:v>11002</c:v>
                </c:pt>
                <c:pt idx="70">
                  <c:v>10099</c:v>
                </c:pt>
                <c:pt idx="71">
                  <c:v>18648</c:v>
                </c:pt>
                <c:pt idx="72">
                  <c:v>19121</c:v>
                </c:pt>
                <c:pt idx="73">
                  <c:v>18226</c:v>
                </c:pt>
                <c:pt idx="74">
                  <c:v>5751</c:v>
                </c:pt>
                <c:pt idx="75">
                  <c:v>16651</c:v>
                </c:pt>
                <c:pt idx="76">
                  <c:v>515</c:v>
                </c:pt>
                <c:pt idx="77">
                  <c:v>11768</c:v>
                </c:pt>
                <c:pt idx="78">
                  <c:v>16005</c:v>
                </c:pt>
                <c:pt idx="79">
                  <c:v>10180</c:v>
                </c:pt>
                <c:pt idx="80">
                  <c:v>13933</c:v>
                </c:pt>
                <c:pt idx="81">
                  <c:v>22929</c:v>
                </c:pt>
                <c:pt idx="82">
                  <c:v>230</c:v>
                </c:pt>
                <c:pt idx="83">
                  <c:v>13654</c:v>
                </c:pt>
                <c:pt idx="84">
                  <c:v>7188</c:v>
                </c:pt>
                <c:pt idx="85">
                  <c:v>261</c:v>
                </c:pt>
                <c:pt idx="86">
                  <c:v>5685</c:v>
                </c:pt>
                <c:pt idx="87">
                  <c:v>24237</c:v>
                </c:pt>
                <c:pt idx="88">
                  <c:v>10761</c:v>
                </c:pt>
                <c:pt idx="89">
                  <c:v>23050</c:v>
                </c:pt>
                <c:pt idx="90">
                  <c:v>16657</c:v>
                </c:pt>
                <c:pt idx="91">
                  <c:v>16812</c:v>
                </c:pt>
                <c:pt idx="92">
                  <c:v>21426</c:v>
                </c:pt>
                <c:pt idx="93">
                  <c:v>13305</c:v>
                </c:pt>
                <c:pt idx="94">
                  <c:v>8049</c:v>
                </c:pt>
                <c:pt idx="95">
                  <c:v>8379</c:v>
                </c:pt>
                <c:pt idx="96">
                  <c:v>10428</c:v>
                </c:pt>
                <c:pt idx="97">
                  <c:v>6427</c:v>
                </c:pt>
                <c:pt idx="98">
                  <c:v>10328</c:v>
                </c:pt>
                <c:pt idx="99">
                  <c:v>5941</c:v>
                </c:pt>
                <c:pt idx="100">
                  <c:v>10603</c:v>
                </c:pt>
                <c:pt idx="101">
                  <c:v>6419</c:v>
                </c:pt>
                <c:pt idx="102">
                  <c:v>289</c:v>
                </c:pt>
                <c:pt idx="103">
                  <c:v>18468</c:v>
                </c:pt>
                <c:pt idx="104">
                  <c:v>5675</c:v>
                </c:pt>
                <c:pt idx="105">
                  <c:v>3570</c:v>
                </c:pt>
                <c:pt idx="106">
                  <c:v>6186</c:v>
                </c:pt>
                <c:pt idx="107">
                  <c:v>6407</c:v>
                </c:pt>
                <c:pt idx="108">
                  <c:v>16322</c:v>
                </c:pt>
                <c:pt idx="109">
                  <c:v>7482</c:v>
                </c:pt>
                <c:pt idx="110">
                  <c:v>1210</c:v>
                </c:pt>
                <c:pt idx="111">
                  <c:v>8208</c:v>
                </c:pt>
                <c:pt idx="112">
                  <c:v>12359</c:v>
                </c:pt>
                <c:pt idx="113">
                  <c:v>19761</c:v>
                </c:pt>
                <c:pt idx="114">
                  <c:v>32096</c:v>
                </c:pt>
                <c:pt idx="115">
                  <c:v>31156</c:v>
                </c:pt>
                <c:pt idx="116">
                  <c:v>17916</c:v>
                </c:pt>
                <c:pt idx="117">
                  <c:v>8696</c:v>
                </c:pt>
                <c:pt idx="118">
                  <c:v>20433</c:v>
                </c:pt>
                <c:pt idx="119">
                  <c:v>19469</c:v>
                </c:pt>
                <c:pt idx="120">
                  <c:v>22149</c:v>
                </c:pt>
                <c:pt idx="121">
                  <c:v>44013</c:v>
                </c:pt>
                <c:pt idx="122">
                  <c:v>18296</c:v>
                </c:pt>
                <c:pt idx="123">
                  <c:v>20683</c:v>
                </c:pt>
                <c:pt idx="124">
                  <c:v>15045</c:v>
                </c:pt>
                <c:pt idx="125">
                  <c:v>25727</c:v>
                </c:pt>
                <c:pt idx="126">
                  <c:v>15370</c:v>
                </c:pt>
                <c:pt idx="127">
                  <c:v>35212</c:v>
                </c:pt>
                <c:pt idx="128">
                  <c:v>20225</c:v>
                </c:pt>
                <c:pt idx="129">
                  <c:v>19975</c:v>
                </c:pt>
                <c:pt idx="130">
                  <c:v>30756</c:v>
                </c:pt>
                <c:pt idx="131">
                  <c:v>9442</c:v>
                </c:pt>
                <c:pt idx="132">
                  <c:v>11758</c:v>
                </c:pt>
                <c:pt idx="133">
                  <c:v>10163</c:v>
                </c:pt>
                <c:pt idx="134">
                  <c:v>4012</c:v>
                </c:pt>
                <c:pt idx="135">
                  <c:v>3394</c:v>
                </c:pt>
                <c:pt idx="136">
                  <c:v>26394</c:v>
                </c:pt>
                <c:pt idx="137">
                  <c:v>22063</c:v>
                </c:pt>
                <c:pt idx="138">
                  <c:v>21442</c:v>
                </c:pt>
                <c:pt idx="139">
                  <c:v>17306</c:v>
                </c:pt>
                <c:pt idx="140">
                  <c:v>15243</c:v>
                </c:pt>
                <c:pt idx="141">
                  <c:v>17524</c:v>
                </c:pt>
                <c:pt idx="142">
                  <c:v>19296</c:v>
                </c:pt>
                <c:pt idx="143">
                  <c:v>16881</c:v>
                </c:pt>
                <c:pt idx="144">
                  <c:v>10036</c:v>
                </c:pt>
                <c:pt idx="145">
                  <c:v>11595</c:v>
                </c:pt>
                <c:pt idx="146">
                  <c:v>9815</c:v>
                </c:pt>
                <c:pt idx="147">
                  <c:v>16972</c:v>
                </c:pt>
                <c:pt idx="148">
                  <c:v>11776</c:v>
                </c:pt>
                <c:pt idx="149">
                  <c:v>6982</c:v>
                </c:pt>
                <c:pt idx="150">
                  <c:v>7352</c:v>
                </c:pt>
                <c:pt idx="151">
                  <c:v>13372</c:v>
                </c:pt>
                <c:pt idx="152">
                  <c:v>10772</c:v>
                </c:pt>
                <c:pt idx="153">
                  <c:v>119</c:v>
                </c:pt>
                <c:pt idx="154">
                  <c:v>1187</c:v>
                </c:pt>
                <c:pt idx="155">
                  <c:v>1555</c:v>
                </c:pt>
                <c:pt idx="156">
                  <c:v>949</c:v>
                </c:pt>
                <c:pt idx="157">
                  <c:v>13834</c:v>
                </c:pt>
                <c:pt idx="158">
                  <c:v>11250</c:v>
                </c:pt>
                <c:pt idx="159">
                  <c:v>11753</c:v>
                </c:pt>
              </c:numCache>
            </c:numRef>
          </c:xVal>
          <c:yVal>
            <c:numRef>
              <c:f>'Ite17'!$C$2:$C$161</c:f>
              <c:numCache>
                <c:formatCode>General</c:formatCode>
                <c:ptCount val="160"/>
                <c:pt idx="0">
                  <c:v>7831</c:v>
                </c:pt>
                <c:pt idx="1">
                  <c:v>4788</c:v>
                </c:pt>
                <c:pt idx="2">
                  <c:v>903</c:v>
                </c:pt>
                <c:pt idx="3">
                  <c:v>10165</c:v>
                </c:pt>
                <c:pt idx="4">
                  <c:v>8195</c:v>
                </c:pt>
                <c:pt idx="5">
                  <c:v>2570</c:v>
                </c:pt>
                <c:pt idx="6">
                  <c:v>2058</c:v>
                </c:pt>
                <c:pt idx="7">
                  <c:v>1450</c:v>
                </c:pt>
                <c:pt idx="8">
                  <c:v>17488</c:v>
                </c:pt>
                <c:pt idx="9">
                  <c:v>11495</c:v>
                </c:pt>
                <c:pt idx="10">
                  <c:v>11553</c:v>
                </c:pt>
                <c:pt idx="11">
                  <c:v>21856</c:v>
                </c:pt>
                <c:pt idx="12">
                  <c:v>15980</c:v>
                </c:pt>
                <c:pt idx="13">
                  <c:v>25896</c:v>
                </c:pt>
                <c:pt idx="14">
                  <c:v>8598</c:v>
                </c:pt>
                <c:pt idx="15">
                  <c:v>17961</c:v>
                </c:pt>
                <c:pt idx="16">
                  <c:v>6841</c:v>
                </c:pt>
                <c:pt idx="17">
                  <c:v>25680</c:v>
                </c:pt>
                <c:pt idx="18">
                  <c:v>21575</c:v>
                </c:pt>
                <c:pt idx="19">
                  <c:v>13346</c:v>
                </c:pt>
                <c:pt idx="20">
                  <c:v>14798</c:v>
                </c:pt>
                <c:pt idx="21">
                  <c:v>14140</c:v>
                </c:pt>
                <c:pt idx="22">
                  <c:v>11316</c:v>
                </c:pt>
                <c:pt idx="23">
                  <c:v>22631</c:v>
                </c:pt>
                <c:pt idx="24">
                  <c:v>4106</c:v>
                </c:pt>
                <c:pt idx="25">
                  <c:v>18929</c:v>
                </c:pt>
                <c:pt idx="26">
                  <c:v>20405</c:v>
                </c:pt>
                <c:pt idx="27">
                  <c:v>19113</c:v>
                </c:pt>
                <c:pt idx="28">
                  <c:v>24006</c:v>
                </c:pt>
                <c:pt idx="29">
                  <c:v>31124</c:v>
                </c:pt>
                <c:pt idx="30">
                  <c:v>22058</c:v>
                </c:pt>
                <c:pt idx="31">
                  <c:v>7724</c:v>
                </c:pt>
                <c:pt idx="32">
                  <c:v>18549</c:v>
                </c:pt>
                <c:pt idx="33">
                  <c:v>11038</c:v>
                </c:pt>
                <c:pt idx="34">
                  <c:v>1141</c:v>
                </c:pt>
                <c:pt idx="35">
                  <c:v>14813</c:v>
                </c:pt>
                <c:pt idx="36">
                  <c:v>16240</c:v>
                </c:pt>
                <c:pt idx="37">
                  <c:v>15016</c:v>
                </c:pt>
                <c:pt idx="38">
                  <c:v>10708</c:v>
                </c:pt>
                <c:pt idx="39">
                  <c:v>17595</c:v>
                </c:pt>
                <c:pt idx="40">
                  <c:v>17476</c:v>
                </c:pt>
                <c:pt idx="41">
                  <c:v>11068</c:v>
                </c:pt>
                <c:pt idx="42">
                  <c:v>12993</c:v>
                </c:pt>
                <c:pt idx="43">
                  <c:v>27213</c:v>
                </c:pt>
                <c:pt idx="44">
                  <c:v>23768</c:v>
                </c:pt>
                <c:pt idx="45">
                  <c:v>21793</c:v>
                </c:pt>
                <c:pt idx="46">
                  <c:v>21793</c:v>
                </c:pt>
                <c:pt idx="47">
                  <c:v>6611</c:v>
                </c:pt>
                <c:pt idx="48">
                  <c:v>13492</c:v>
                </c:pt>
                <c:pt idx="49">
                  <c:v>22419</c:v>
                </c:pt>
                <c:pt idx="50">
                  <c:v>5353</c:v>
                </c:pt>
                <c:pt idx="51">
                  <c:v>8294</c:v>
                </c:pt>
                <c:pt idx="52">
                  <c:v>23805</c:v>
                </c:pt>
                <c:pt idx="53">
                  <c:v>18075</c:v>
                </c:pt>
                <c:pt idx="54">
                  <c:v>13903</c:v>
                </c:pt>
                <c:pt idx="55">
                  <c:v>6332</c:v>
                </c:pt>
                <c:pt idx="56">
                  <c:v>10835</c:v>
                </c:pt>
                <c:pt idx="57">
                  <c:v>3447</c:v>
                </c:pt>
                <c:pt idx="58">
                  <c:v>3688</c:v>
                </c:pt>
                <c:pt idx="59">
                  <c:v>26958</c:v>
                </c:pt>
                <c:pt idx="60">
                  <c:v>12206</c:v>
                </c:pt>
                <c:pt idx="61">
                  <c:v>17607</c:v>
                </c:pt>
                <c:pt idx="62">
                  <c:v>32017</c:v>
                </c:pt>
                <c:pt idx="63">
                  <c:v>20753</c:v>
                </c:pt>
                <c:pt idx="64">
                  <c:v>26179</c:v>
                </c:pt>
                <c:pt idx="65">
                  <c:v>2409</c:v>
                </c:pt>
                <c:pt idx="66">
                  <c:v>2338</c:v>
                </c:pt>
                <c:pt idx="67">
                  <c:v>14136</c:v>
                </c:pt>
                <c:pt idx="68">
                  <c:v>19330</c:v>
                </c:pt>
                <c:pt idx="69">
                  <c:v>11187</c:v>
                </c:pt>
                <c:pt idx="70">
                  <c:v>11441</c:v>
                </c:pt>
                <c:pt idx="71">
                  <c:v>18713</c:v>
                </c:pt>
                <c:pt idx="72">
                  <c:v>16171</c:v>
                </c:pt>
                <c:pt idx="73">
                  <c:v>18704</c:v>
                </c:pt>
                <c:pt idx="74">
                  <c:v>5836</c:v>
                </c:pt>
                <c:pt idx="75">
                  <c:v>16772</c:v>
                </c:pt>
                <c:pt idx="76">
                  <c:v>230</c:v>
                </c:pt>
                <c:pt idx="77">
                  <c:v>11847</c:v>
                </c:pt>
                <c:pt idx="78">
                  <c:v>15012</c:v>
                </c:pt>
                <c:pt idx="79">
                  <c:v>10274</c:v>
                </c:pt>
                <c:pt idx="80">
                  <c:v>13977</c:v>
                </c:pt>
                <c:pt idx="81">
                  <c:v>23093</c:v>
                </c:pt>
                <c:pt idx="82">
                  <c:v>229</c:v>
                </c:pt>
                <c:pt idx="83">
                  <c:v>7370</c:v>
                </c:pt>
                <c:pt idx="84">
                  <c:v>7254</c:v>
                </c:pt>
                <c:pt idx="85">
                  <c:v>258</c:v>
                </c:pt>
                <c:pt idx="86">
                  <c:v>5808</c:v>
                </c:pt>
                <c:pt idx="87">
                  <c:v>24375</c:v>
                </c:pt>
                <c:pt idx="88">
                  <c:v>10992</c:v>
                </c:pt>
                <c:pt idx="89">
                  <c:v>19892</c:v>
                </c:pt>
                <c:pt idx="90">
                  <c:v>16548</c:v>
                </c:pt>
                <c:pt idx="91">
                  <c:v>16956</c:v>
                </c:pt>
                <c:pt idx="92">
                  <c:v>22166</c:v>
                </c:pt>
                <c:pt idx="93">
                  <c:v>13611</c:v>
                </c:pt>
                <c:pt idx="94">
                  <c:v>7572</c:v>
                </c:pt>
                <c:pt idx="95">
                  <c:v>8396</c:v>
                </c:pt>
                <c:pt idx="96">
                  <c:v>9285</c:v>
                </c:pt>
                <c:pt idx="97">
                  <c:v>3551</c:v>
                </c:pt>
                <c:pt idx="98">
                  <c:v>10165</c:v>
                </c:pt>
                <c:pt idx="99">
                  <c:v>3551</c:v>
                </c:pt>
                <c:pt idx="100">
                  <c:v>10578</c:v>
                </c:pt>
                <c:pt idx="101">
                  <c:v>6840</c:v>
                </c:pt>
                <c:pt idx="102">
                  <c:v>469</c:v>
                </c:pt>
                <c:pt idx="103">
                  <c:v>18714</c:v>
                </c:pt>
                <c:pt idx="104">
                  <c:v>5859</c:v>
                </c:pt>
                <c:pt idx="105">
                  <c:v>4394</c:v>
                </c:pt>
                <c:pt idx="106">
                  <c:v>6322</c:v>
                </c:pt>
                <c:pt idx="107">
                  <c:v>6615</c:v>
                </c:pt>
                <c:pt idx="108">
                  <c:v>16514</c:v>
                </c:pt>
                <c:pt idx="109">
                  <c:v>7538</c:v>
                </c:pt>
                <c:pt idx="110">
                  <c:v>1357</c:v>
                </c:pt>
                <c:pt idx="111">
                  <c:v>8257</c:v>
                </c:pt>
                <c:pt idx="112">
                  <c:v>13298</c:v>
                </c:pt>
                <c:pt idx="113">
                  <c:v>19507</c:v>
                </c:pt>
                <c:pt idx="114">
                  <c:v>24766</c:v>
                </c:pt>
                <c:pt idx="115">
                  <c:v>30020</c:v>
                </c:pt>
                <c:pt idx="116">
                  <c:v>18503</c:v>
                </c:pt>
                <c:pt idx="117">
                  <c:v>8796</c:v>
                </c:pt>
                <c:pt idx="118">
                  <c:v>15422</c:v>
                </c:pt>
                <c:pt idx="119">
                  <c:v>19080</c:v>
                </c:pt>
                <c:pt idx="120">
                  <c:v>26232</c:v>
                </c:pt>
                <c:pt idx="121">
                  <c:v>40287</c:v>
                </c:pt>
                <c:pt idx="122">
                  <c:v>20559</c:v>
                </c:pt>
                <c:pt idx="123">
                  <c:v>21108</c:v>
                </c:pt>
                <c:pt idx="124">
                  <c:v>16080</c:v>
                </c:pt>
                <c:pt idx="125">
                  <c:v>25766</c:v>
                </c:pt>
                <c:pt idx="126">
                  <c:v>15232</c:v>
                </c:pt>
                <c:pt idx="127">
                  <c:v>33320</c:v>
                </c:pt>
                <c:pt idx="128">
                  <c:v>19998</c:v>
                </c:pt>
                <c:pt idx="129">
                  <c:v>19767</c:v>
                </c:pt>
                <c:pt idx="130">
                  <c:v>29901</c:v>
                </c:pt>
                <c:pt idx="131">
                  <c:v>6729</c:v>
                </c:pt>
                <c:pt idx="132">
                  <c:v>12573</c:v>
                </c:pt>
                <c:pt idx="133">
                  <c:v>10013</c:v>
                </c:pt>
                <c:pt idx="134">
                  <c:v>3966</c:v>
                </c:pt>
                <c:pt idx="135">
                  <c:v>2622</c:v>
                </c:pt>
                <c:pt idx="136">
                  <c:v>24344</c:v>
                </c:pt>
                <c:pt idx="137">
                  <c:v>22646</c:v>
                </c:pt>
                <c:pt idx="138">
                  <c:v>22355</c:v>
                </c:pt>
                <c:pt idx="139">
                  <c:v>18057</c:v>
                </c:pt>
                <c:pt idx="140">
                  <c:v>11016</c:v>
                </c:pt>
                <c:pt idx="141">
                  <c:v>19273</c:v>
                </c:pt>
                <c:pt idx="142">
                  <c:v>19416</c:v>
                </c:pt>
                <c:pt idx="143">
                  <c:v>14456</c:v>
                </c:pt>
                <c:pt idx="144">
                  <c:v>11373</c:v>
                </c:pt>
                <c:pt idx="145">
                  <c:v>11742</c:v>
                </c:pt>
                <c:pt idx="146">
                  <c:v>17194</c:v>
                </c:pt>
                <c:pt idx="147">
                  <c:v>17111</c:v>
                </c:pt>
                <c:pt idx="148">
                  <c:v>11001</c:v>
                </c:pt>
                <c:pt idx="149">
                  <c:v>6964</c:v>
                </c:pt>
                <c:pt idx="150">
                  <c:v>6984</c:v>
                </c:pt>
                <c:pt idx="151">
                  <c:v>13316</c:v>
                </c:pt>
                <c:pt idx="152">
                  <c:v>11010</c:v>
                </c:pt>
                <c:pt idx="153">
                  <c:v>261</c:v>
                </c:pt>
                <c:pt idx="154">
                  <c:v>0</c:v>
                </c:pt>
                <c:pt idx="155">
                  <c:v>1528</c:v>
                </c:pt>
                <c:pt idx="156">
                  <c:v>940</c:v>
                </c:pt>
                <c:pt idx="157">
                  <c:v>13840</c:v>
                </c:pt>
                <c:pt idx="158">
                  <c:v>9201</c:v>
                </c:pt>
                <c:pt idx="159">
                  <c:v>11188</c:v>
                </c:pt>
              </c:numCache>
            </c:numRef>
          </c:yVal>
        </c:ser>
        <c:ser>
          <c:idx val="12"/>
          <c:order val="2"/>
          <c:tx>
            <c:v>Ite 20</c:v>
          </c:tx>
          <c:spPr>
            <a:ln w="2540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ysDot"/>
              </a:ln>
              <a:effectLst/>
            </c:spPr>
            <c:trendlineType val="linear"/>
            <c:dispRSqr val="1"/>
            <c:dispEq val="1"/>
            <c:trendlineLbl>
              <c:layout>
                <c:manualLayout>
                  <c:x val="-0.26148213250109115"/>
                  <c:y val="9.4173919049592505E-2"/>
                </c:manualLayout>
              </c:layout>
              <c:numFmt formatCode="General" sourceLinked="0"/>
              <c:spPr>
                <a:noFill/>
                <a:ln>
                  <a:solidFill>
                    <a:schemeClr val="accent4"/>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'Ite20'!$B$2:$B$161</c:f>
              <c:numCache>
                <c:formatCode>General</c:formatCode>
                <c:ptCount val="160"/>
                <c:pt idx="0">
                  <c:v>7760</c:v>
                </c:pt>
                <c:pt idx="1">
                  <c:v>4879</c:v>
                </c:pt>
                <c:pt idx="2">
                  <c:v>897</c:v>
                </c:pt>
                <c:pt idx="3">
                  <c:v>11482</c:v>
                </c:pt>
                <c:pt idx="4">
                  <c:v>7532</c:v>
                </c:pt>
                <c:pt idx="5">
                  <c:v>2530</c:v>
                </c:pt>
                <c:pt idx="6">
                  <c:v>2085</c:v>
                </c:pt>
                <c:pt idx="7">
                  <c:v>1445</c:v>
                </c:pt>
                <c:pt idx="8">
                  <c:v>17190</c:v>
                </c:pt>
                <c:pt idx="9">
                  <c:v>11525</c:v>
                </c:pt>
                <c:pt idx="10">
                  <c:v>12910</c:v>
                </c:pt>
                <c:pt idx="11">
                  <c:v>20612</c:v>
                </c:pt>
                <c:pt idx="12">
                  <c:v>16079</c:v>
                </c:pt>
                <c:pt idx="13">
                  <c:v>30670</c:v>
                </c:pt>
                <c:pt idx="14">
                  <c:v>8578</c:v>
                </c:pt>
                <c:pt idx="15">
                  <c:v>17860</c:v>
                </c:pt>
                <c:pt idx="16">
                  <c:v>6798</c:v>
                </c:pt>
                <c:pt idx="17">
                  <c:v>25251</c:v>
                </c:pt>
                <c:pt idx="18">
                  <c:v>22164</c:v>
                </c:pt>
                <c:pt idx="19">
                  <c:v>12362</c:v>
                </c:pt>
                <c:pt idx="20">
                  <c:v>19445</c:v>
                </c:pt>
                <c:pt idx="21">
                  <c:v>14187</c:v>
                </c:pt>
                <c:pt idx="22">
                  <c:v>12637</c:v>
                </c:pt>
                <c:pt idx="23">
                  <c:v>23730</c:v>
                </c:pt>
                <c:pt idx="24">
                  <c:v>1404</c:v>
                </c:pt>
                <c:pt idx="25">
                  <c:v>19018</c:v>
                </c:pt>
                <c:pt idx="26">
                  <c:v>17997</c:v>
                </c:pt>
                <c:pt idx="27">
                  <c:v>19452</c:v>
                </c:pt>
                <c:pt idx="28">
                  <c:v>27882</c:v>
                </c:pt>
                <c:pt idx="29">
                  <c:v>24085</c:v>
                </c:pt>
                <c:pt idx="30">
                  <c:v>25304</c:v>
                </c:pt>
                <c:pt idx="31">
                  <c:v>11790</c:v>
                </c:pt>
                <c:pt idx="32">
                  <c:v>18894</c:v>
                </c:pt>
                <c:pt idx="33">
                  <c:v>10349</c:v>
                </c:pt>
                <c:pt idx="34">
                  <c:v>860</c:v>
                </c:pt>
                <c:pt idx="35">
                  <c:v>14385</c:v>
                </c:pt>
                <c:pt idx="36">
                  <c:v>17278</c:v>
                </c:pt>
                <c:pt idx="37">
                  <c:v>17490</c:v>
                </c:pt>
                <c:pt idx="38">
                  <c:v>10648</c:v>
                </c:pt>
                <c:pt idx="39">
                  <c:v>17651</c:v>
                </c:pt>
                <c:pt idx="40">
                  <c:v>16735</c:v>
                </c:pt>
                <c:pt idx="41">
                  <c:v>10936</c:v>
                </c:pt>
                <c:pt idx="42">
                  <c:v>11840</c:v>
                </c:pt>
                <c:pt idx="43">
                  <c:v>26298</c:v>
                </c:pt>
                <c:pt idx="44">
                  <c:v>23685</c:v>
                </c:pt>
                <c:pt idx="45">
                  <c:v>22157</c:v>
                </c:pt>
                <c:pt idx="46">
                  <c:v>18655</c:v>
                </c:pt>
                <c:pt idx="47">
                  <c:v>6461</c:v>
                </c:pt>
                <c:pt idx="48">
                  <c:v>13803</c:v>
                </c:pt>
                <c:pt idx="49">
                  <c:v>22366</c:v>
                </c:pt>
                <c:pt idx="50">
                  <c:v>5416</c:v>
                </c:pt>
                <c:pt idx="51">
                  <c:v>8360</c:v>
                </c:pt>
                <c:pt idx="52">
                  <c:v>24631</c:v>
                </c:pt>
                <c:pt idx="53">
                  <c:v>18345</c:v>
                </c:pt>
                <c:pt idx="54">
                  <c:v>14136</c:v>
                </c:pt>
                <c:pt idx="55">
                  <c:v>7414</c:v>
                </c:pt>
                <c:pt idx="56">
                  <c:v>10919</c:v>
                </c:pt>
                <c:pt idx="57">
                  <c:v>3397</c:v>
                </c:pt>
                <c:pt idx="58">
                  <c:v>3654</c:v>
                </c:pt>
                <c:pt idx="59">
                  <c:v>15499</c:v>
                </c:pt>
                <c:pt idx="60">
                  <c:v>17808</c:v>
                </c:pt>
                <c:pt idx="61">
                  <c:v>21342</c:v>
                </c:pt>
                <c:pt idx="62">
                  <c:v>29633</c:v>
                </c:pt>
                <c:pt idx="63">
                  <c:v>20223</c:v>
                </c:pt>
                <c:pt idx="64">
                  <c:v>25207</c:v>
                </c:pt>
                <c:pt idx="65">
                  <c:v>2458</c:v>
                </c:pt>
                <c:pt idx="66">
                  <c:v>2319</c:v>
                </c:pt>
                <c:pt idx="67">
                  <c:v>5219</c:v>
                </c:pt>
                <c:pt idx="68">
                  <c:v>19295</c:v>
                </c:pt>
                <c:pt idx="69">
                  <c:v>11002</c:v>
                </c:pt>
                <c:pt idx="70">
                  <c:v>10099</c:v>
                </c:pt>
                <c:pt idx="71">
                  <c:v>18648</c:v>
                </c:pt>
                <c:pt idx="72">
                  <c:v>19121</c:v>
                </c:pt>
                <c:pt idx="73">
                  <c:v>18226</c:v>
                </c:pt>
                <c:pt idx="74">
                  <c:v>5751</c:v>
                </c:pt>
                <c:pt idx="75">
                  <c:v>16651</c:v>
                </c:pt>
                <c:pt idx="76">
                  <c:v>515</c:v>
                </c:pt>
                <c:pt idx="77">
                  <c:v>11768</c:v>
                </c:pt>
                <c:pt idx="78">
                  <c:v>16005</c:v>
                </c:pt>
                <c:pt idx="79">
                  <c:v>10180</c:v>
                </c:pt>
                <c:pt idx="80">
                  <c:v>13933</c:v>
                </c:pt>
                <c:pt idx="81">
                  <c:v>22929</c:v>
                </c:pt>
                <c:pt idx="82">
                  <c:v>230</c:v>
                </c:pt>
                <c:pt idx="83">
                  <c:v>13654</c:v>
                </c:pt>
                <c:pt idx="84">
                  <c:v>7188</c:v>
                </c:pt>
                <c:pt idx="85">
                  <c:v>261</c:v>
                </c:pt>
                <c:pt idx="86">
                  <c:v>5685</c:v>
                </c:pt>
                <c:pt idx="87">
                  <c:v>24237</c:v>
                </c:pt>
                <c:pt idx="88">
                  <c:v>10761</c:v>
                </c:pt>
                <c:pt idx="89">
                  <c:v>23050</c:v>
                </c:pt>
                <c:pt idx="90">
                  <c:v>16657</c:v>
                </c:pt>
                <c:pt idx="91">
                  <c:v>16812</c:v>
                </c:pt>
                <c:pt idx="92">
                  <c:v>21426</c:v>
                </c:pt>
                <c:pt idx="93">
                  <c:v>13305</c:v>
                </c:pt>
                <c:pt idx="94">
                  <c:v>8049</c:v>
                </c:pt>
                <c:pt idx="95">
                  <c:v>8379</c:v>
                </c:pt>
                <c:pt idx="96">
                  <c:v>10428</c:v>
                </c:pt>
                <c:pt idx="97">
                  <c:v>6427</c:v>
                </c:pt>
                <c:pt idx="98">
                  <c:v>10328</c:v>
                </c:pt>
                <c:pt idx="99">
                  <c:v>5941</c:v>
                </c:pt>
                <c:pt idx="100">
                  <c:v>10603</c:v>
                </c:pt>
                <c:pt idx="101">
                  <c:v>6419</c:v>
                </c:pt>
                <c:pt idx="102">
                  <c:v>289</c:v>
                </c:pt>
                <c:pt idx="103">
                  <c:v>18468</c:v>
                </c:pt>
                <c:pt idx="104">
                  <c:v>5675</c:v>
                </c:pt>
                <c:pt idx="105">
                  <c:v>3570</c:v>
                </c:pt>
                <c:pt idx="106">
                  <c:v>6186</c:v>
                </c:pt>
                <c:pt idx="107">
                  <c:v>6407</c:v>
                </c:pt>
                <c:pt idx="108">
                  <c:v>16322</c:v>
                </c:pt>
                <c:pt idx="109">
                  <c:v>7482</c:v>
                </c:pt>
                <c:pt idx="110">
                  <c:v>1210</c:v>
                </c:pt>
                <c:pt idx="111">
                  <c:v>8208</c:v>
                </c:pt>
                <c:pt idx="112">
                  <c:v>12359</c:v>
                </c:pt>
                <c:pt idx="113">
                  <c:v>19761</c:v>
                </c:pt>
                <c:pt idx="114">
                  <c:v>32096</c:v>
                </c:pt>
                <c:pt idx="115">
                  <c:v>31156</c:v>
                </c:pt>
                <c:pt idx="116">
                  <c:v>17916</c:v>
                </c:pt>
                <c:pt idx="117">
                  <c:v>8696</c:v>
                </c:pt>
                <c:pt idx="118">
                  <c:v>20433</c:v>
                </c:pt>
                <c:pt idx="119">
                  <c:v>19469</c:v>
                </c:pt>
                <c:pt idx="120">
                  <c:v>22149</c:v>
                </c:pt>
                <c:pt idx="121">
                  <c:v>44013</c:v>
                </c:pt>
                <c:pt idx="122">
                  <c:v>18296</c:v>
                </c:pt>
                <c:pt idx="123">
                  <c:v>20683</c:v>
                </c:pt>
                <c:pt idx="124">
                  <c:v>15045</c:v>
                </c:pt>
                <c:pt idx="125">
                  <c:v>25727</c:v>
                </c:pt>
                <c:pt idx="126">
                  <c:v>15370</c:v>
                </c:pt>
                <c:pt idx="127">
                  <c:v>35212</c:v>
                </c:pt>
                <c:pt idx="128">
                  <c:v>20225</c:v>
                </c:pt>
                <c:pt idx="129">
                  <c:v>19975</c:v>
                </c:pt>
                <c:pt idx="130">
                  <c:v>30756</c:v>
                </c:pt>
                <c:pt idx="131">
                  <c:v>9442</c:v>
                </c:pt>
                <c:pt idx="132">
                  <c:v>11758</c:v>
                </c:pt>
                <c:pt idx="133">
                  <c:v>10163</c:v>
                </c:pt>
                <c:pt idx="134">
                  <c:v>4012</c:v>
                </c:pt>
                <c:pt idx="135">
                  <c:v>3394</c:v>
                </c:pt>
                <c:pt idx="136">
                  <c:v>26394</c:v>
                </c:pt>
                <c:pt idx="137">
                  <c:v>22063</c:v>
                </c:pt>
                <c:pt idx="138">
                  <c:v>21442</c:v>
                </c:pt>
                <c:pt idx="139">
                  <c:v>17306</c:v>
                </c:pt>
                <c:pt idx="140">
                  <c:v>15243</c:v>
                </c:pt>
                <c:pt idx="141">
                  <c:v>17524</c:v>
                </c:pt>
                <c:pt idx="142">
                  <c:v>19296</c:v>
                </c:pt>
                <c:pt idx="143">
                  <c:v>16881</c:v>
                </c:pt>
                <c:pt idx="144">
                  <c:v>10036</c:v>
                </c:pt>
                <c:pt idx="145">
                  <c:v>11595</c:v>
                </c:pt>
                <c:pt idx="146">
                  <c:v>9815</c:v>
                </c:pt>
                <c:pt idx="147">
                  <c:v>16972</c:v>
                </c:pt>
                <c:pt idx="148">
                  <c:v>11776</c:v>
                </c:pt>
                <c:pt idx="149">
                  <c:v>6982</c:v>
                </c:pt>
                <c:pt idx="150">
                  <c:v>7352</c:v>
                </c:pt>
                <c:pt idx="151">
                  <c:v>13372</c:v>
                </c:pt>
                <c:pt idx="152">
                  <c:v>10772</c:v>
                </c:pt>
                <c:pt idx="153">
                  <c:v>119</c:v>
                </c:pt>
                <c:pt idx="154">
                  <c:v>1187</c:v>
                </c:pt>
                <c:pt idx="155">
                  <c:v>1555</c:v>
                </c:pt>
                <c:pt idx="156">
                  <c:v>949</c:v>
                </c:pt>
                <c:pt idx="157">
                  <c:v>13834</c:v>
                </c:pt>
                <c:pt idx="158">
                  <c:v>11250</c:v>
                </c:pt>
                <c:pt idx="159">
                  <c:v>11753</c:v>
                </c:pt>
              </c:numCache>
            </c:numRef>
          </c:xVal>
          <c:yVal>
            <c:numRef>
              <c:f>'Ite20'!$C$2:$C$161</c:f>
              <c:numCache>
                <c:formatCode>General</c:formatCode>
                <c:ptCount val="160"/>
                <c:pt idx="0">
                  <c:v>7746</c:v>
                </c:pt>
                <c:pt idx="1">
                  <c:v>4864</c:v>
                </c:pt>
                <c:pt idx="2">
                  <c:v>922</c:v>
                </c:pt>
                <c:pt idx="3">
                  <c:v>10510</c:v>
                </c:pt>
                <c:pt idx="4">
                  <c:v>7867</c:v>
                </c:pt>
                <c:pt idx="5">
                  <c:v>2546</c:v>
                </c:pt>
                <c:pt idx="6">
                  <c:v>2051</c:v>
                </c:pt>
                <c:pt idx="7">
                  <c:v>1444</c:v>
                </c:pt>
                <c:pt idx="8">
                  <c:v>17399</c:v>
                </c:pt>
                <c:pt idx="9">
                  <c:v>11551</c:v>
                </c:pt>
                <c:pt idx="10">
                  <c:v>11626</c:v>
                </c:pt>
                <c:pt idx="11">
                  <c:v>21719</c:v>
                </c:pt>
                <c:pt idx="12">
                  <c:v>15984</c:v>
                </c:pt>
                <c:pt idx="13">
                  <c:v>27301</c:v>
                </c:pt>
                <c:pt idx="14">
                  <c:v>8664</c:v>
                </c:pt>
                <c:pt idx="15">
                  <c:v>17924</c:v>
                </c:pt>
                <c:pt idx="16">
                  <c:v>6860</c:v>
                </c:pt>
                <c:pt idx="17">
                  <c:v>25575</c:v>
                </c:pt>
                <c:pt idx="18">
                  <c:v>21785</c:v>
                </c:pt>
                <c:pt idx="19">
                  <c:v>12368</c:v>
                </c:pt>
                <c:pt idx="20">
                  <c:v>13929</c:v>
                </c:pt>
                <c:pt idx="21">
                  <c:v>14357</c:v>
                </c:pt>
                <c:pt idx="22">
                  <c:v>12055</c:v>
                </c:pt>
                <c:pt idx="23">
                  <c:v>23818</c:v>
                </c:pt>
                <c:pt idx="24">
                  <c:v>3610</c:v>
                </c:pt>
                <c:pt idx="25">
                  <c:v>19107</c:v>
                </c:pt>
                <c:pt idx="26">
                  <c:v>19067</c:v>
                </c:pt>
                <c:pt idx="27">
                  <c:v>19339</c:v>
                </c:pt>
                <c:pt idx="28">
                  <c:v>24938</c:v>
                </c:pt>
                <c:pt idx="29">
                  <c:v>31504</c:v>
                </c:pt>
                <c:pt idx="30">
                  <c:v>22403</c:v>
                </c:pt>
                <c:pt idx="31">
                  <c:v>7778</c:v>
                </c:pt>
                <c:pt idx="32">
                  <c:v>18893</c:v>
                </c:pt>
                <c:pt idx="33">
                  <c:v>10636</c:v>
                </c:pt>
                <c:pt idx="34">
                  <c:v>981</c:v>
                </c:pt>
                <c:pt idx="35">
                  <c:v>14098</c:v>
                </c:pt>
                <c:pt idx="36">
                  <c:v>16472</c:v>
                </c:pt>
                <c:pt idx="37">
                  <c:v>16237</c:v>
                </c:pt>
                <c:pt idx="38">
                  <c:v>10636</c:v>
                </c:pt>
                <c:pt idx="39">
                  <c:v>17811</c:v>
                </c:pt>
                <c:pt idx="40">
                  <c:v>16521</c:v>
                </c:pt>
                <c:pt idx="41">
                  <c:v>11019</c:v>
                </c:pt>
                <c:pt idx="42">
                  <c:v>12551</c:v>
                </c:pt>
                <c:pt idx="43">
                  <c:v>27628</c:v>
                </c:pt>
                <c:pt idx="44">
                  <c:v>23855</c:v>
                </c:pt>
                <c:pt idx="45">
                  <c:v>21696</c:v>
                </c:pt>
                <c:pt idx="46">
                  <c:v>21696</c:v>
                </c:pt>
                <c:pt idx="47">
                  <c:v>6536</c:v>
                </c:pt>
                <c:pt idx="48">
                  <c:v>13653</c:v>
                </c:pt>
                <c:pt idx="49">
                  <c:v>22133</c:v>
                </c:pt>
                <c:pt idx="50">
                  <c:v>5460</c:v>
                </c:pt>
                <c:pt idx="51">
                  <c:v>8353</c:v>
                </c:pt>
                <c:pt idx="52">
                  <c:v>23944</c:v>
                </c:pt>
                <c:pt idx="53">
                  <c:v>18370</c:v>
                </c:pt>
                <c:pt idx="54">
                  <c:v>14141</c:v>
                </c:pt>
                <c:pt idx="55">
                  <c:v>7124</c:v>
                </c:pt>
                <c:pt idx="56">
                  <c:v>10790</c:v>
                </c:pt>
                <c:pt idx="57">
                  <c:v>3455</c:v>
                </c:pt>
                <c:pt idx="58">
                  <c:v>3762</c:v>
                </c:pt>
                <c:pt idx="59">
                  <c:v>25854</c:v>
                </c:pt>
                <c:pt idx="60">
                  <c:v>12702</c:v>
                </c:pt>
                <c:pt idx="61">
                  <c:v>17971</c:v>
                </c:pt>
                <c:pt idx="62">
                  <c:v>29867</c:v>
                </c:pt>
                <c:pt idx="63">
                  <c:v>20581</c:v>
                </c:pt>
                <c:pt idx="64">
                  <c:v>25593</c:v>
                </c:pt>
                <c:pt idx="65">
                  <c:v>2459</c:v>
                </c:pt>
                <c:pt idx="66">
                  <c:v>2317</c:v>
                </c:pt>
                <c:pt idx="67">
                  <c:v>13472</c:v>
                </c:pt>
                <c:pt idx="68">
                  <c:v>19507</c:v>
                </c:pt>
                <c:pt idx="69">
                  <c:v>11086</c:v>
                </c:pt>
                <c:pt idx="70">
                  <c:v>11303</c:v>
                </c:pt>
                <c:pt idx="71">
                  <c:v>18958</c:v>
                </c:pt>
                <c:pt idx="72">
                  <c:v>16643</c:v>
                </c:pt>
                <c:pt idx="73">
                  <c:v>18949</c:v>
                </c:pt>
                <c:pt idx="74">
                  <c:v>5673</c:v>
                </c:pt>
                <c:pt idx="75">
                  <c:v>16736</c:v>
                </c:pt>
                <c:pt idx="76">
                  <c:v>216</c:v>
                </c:pt>
                <c:pt idx="77">
                  <c:v>11850</c:v>
                </c:pt>
                <c:pt idx="78">
                  <c:v>15483</c:v>
                </c:pt>
                <c:pt idx="79">
                  <c:v>10101</c:v>
                </c:pt>
                <c:pt idx="80">
                  <c:v>13926</c:v>
                </c:pt>
                <c:pt idx="81">
                  <c:v>22885</c:v>
                </c:pt>
                <c:pt idx="82">
                  <c:v>214</c:v>
                </c:pt>
                <c:pt idx="83">
                  <c:v>7692</c:v>
                </c:pt>
                <c:pt idx="84">
                  <c:v>7201</c:v>
                </c:pt>
                <c:pt idx="85">
                  <c:v>287</c:v>
                </c:pt>
                <c:pt idx="86">
                  <c:v>5582</c:v>
                </c:pt>
                <c:pt idx="87">
                  <c:v>24112</c:v>
                </c:pt>
                <c:pt idx="88">
                  <c:v>10701</c:v>
                </c:pt>
                <c:pt idx="89">
                  <c:v>20502</c:v>
                </c:pt>
                <c:pt idx="90">
                  <c:v>16561</c:v>
                </c:pt>
                <c:pt idx="91">
                  <c:v>17096</c:v>
                </c:pt>
                <c:pt idx="92">
                  <c:v>21866</c:v>
                </c:pt>
                <c:pt idx="93">
                  <c:v>13414</c:v>
                </c:pt>
                <c:pt idx="94">
                  <c:v>8099</c:v>
                </c:pt>
                <c:pt idx="95">
                  <c:v>8335</c:v>
                </c:pt>
                <c:pt idx="96">
                  <c:v>10206</c:v>
                </c:pt>
                <c:pt idx="97">
                  <c:v>3778</c:v>
                </c:pt>
                <c:pt idx="98">
                  <c:v>10509</c:v>
                </c:pt>
                <c:pt idx="99">
                  <c:v>3778</c:v>
                </c:pt>
                <c:pt idx="100">
                  <c:v>10627</c:v>
                </c:pt>
                <c:pt idx="101">
                  <c:v>6778</c:v>
                </c:pt>
                <c:pt idx="102">
                  <c:v>441</c:v>
                </c:pt>
                <c:pt idx="103">
                  <c:v>18577</c:v>
                </c:pt>
                <c:pt idx="104">
                  <c:v>5567</c:v>
                </c:pt>
                <c:pt idx="105">
                  <c:v>3652</c:v>
                </c:pt>
                <c:pt idx="106">
                  <c:v>6249</c:v>
                </c:pt>
                <c:pt idx="107">
                  <c:v>6498</c:v>
                </c:pt>
                <c:pt idx="108">
                  <c:v>16520</c:v>
                </c:pt>
                <c:pt idx="109">
                  <c:v>7517</c:v>
                </c:pt>
                <c:pt idx="110">
                  <c:v>1245</c:v>
                </c:pt>
                <c:pt idx="111">
                  <c:v>8282</c:v>
                </c:pt>
                <c:pt idx="112">
                  <c:v>12516</c:v>
                </c:pt>
                <c:pt idx="113">
                  <c:v>19952</c:v>
                </c:pt>
                <c:pt idx="114">
                  <c:v>25248</c:v>
                </c:pt>
                <c:pt idx="115">
                  <c:v>30347</c:v>
                </c:pt>
                <c:pt idx="116">
                  <c:v>18472</c:v>
                </c:pt>
                <c:pt idx="117">
                  <c:v>8540</c:v>
                </c:pt>
                <c:pt idx="118">
                  <c:v>17003</c:v>
                </c:pt>
                <c:pt idx="119">
                  <c:v>19242</c:v>
                </c:pt>
                <c:pt idx="120">
                  <c:v>26056</c:v>
                </c:pt>
                <c:pt idx="121">
                  <c:v>42657</c:v>
                </c:pt>
                <c:pt idx="122">
                  <c:v>20192</c:v>
                </c:pt>
                <c:pt idx="123">
                  <c:v>21034</c:v>
                </c:pt>
                <c:pt idx="124">
                  <c:v>16051</c:v>
                </c:pt>
                <c:pt idx="125">
                  <c:v>25854</c:v>
                </c:pt>
                <c:pt idx="126">
                  <c:v>15231</c:v>
                </c:pt>
                <c:pt idx="127">
                  <c:v>34187</c:v>
                </c:pt>
                <c:pt idx="128">
                  <c:v>20235</c:v>
                </c:pt>
                <c:pt idx="129">
                  <c:v>19863</c:v>
                </c:pt>
                <c:pt idx="130">
                  <c:v>30100</c:v>
                </c:pt>
                <c:pt idx="131">
                  <c:v>6792</c:v>
                </c:pt>
                <c:pt idx="132">
                  <c:v>11752</c:v>
                </c:pt>
                <c:pt idx="133">
                  <c:v>10213</c:v>
                </c:pt>
                <c:pt idx="134">
                  <c:v>3994</c:v>
                </c:pt>
                <c:pt idx="135">
                  <c:v>2910</c:v>
                </c:pt>
                <c:pt idx="136">
                  <c:v>24315</c:v>
                </c:pt>
                <c:pt idx="137">
                  <c:v>22494</c:v>
                </c:pt>
                <c:pt idx="138">
                  <c:v>22298</c:v>
                </c:pt>
                <c:pt idx="139">
                  <c:v>17969</c:v>
                </c:pt>
                <c:pt idx="140">
                  <c:v>10760</c:v>
                </c:pt>
                <c:pt idx="141">
                  <c:v>19705</c:v>
                </c:pt>
                <c:pt idx="142">
                  <c:v>19455</c:v>
                </c:pt>
                <c:pt idx="143">
                  <c:v>14921</c:v>
                </c:pt>
                <c:pt idx="144">
                  <c:v>10369</c:v>
                </c:pt>
                <c:pt idx="145">
                  <c:v>11744</c:v>
                </c:pt>
                <c:pt idx="146">
                  <c:v>16759</c:v>
                </c:pt>
                <c:pt idx="147">
                  <c:v>16919</c:v>
                </c:pt>
                <c:pt idx="148">
                  <c:v>10985</c:v>
                </c:pt>
                <c:pt idx="149">
                  <c:v>7007</c:v>
                </c:pt>
                <c:pt idx="150">
                  <c:v>7023</c:v>
                </c:pt>
                <c:pt idx="151">
                  <c:v>13393</c:v>
                </c:pt>
                <c:pt idx="152">
                  <c:v>11001</c:v>
                </c:pt>
                <c:pt idx="153">
                  <c:v>290</c:v>
                </c:pt>
                <c:pt idx="154">
                  <c:v>0</c:v>
                </c:pt>
                <c:pt idx="155">
                  <c:v>1471</c:v>
                </c:pt>
                <c:pt idx="156">
                  <c:v>949</c:v>
                </c:pt>
                <c:pt idx="157">
                  <c:v>13706</c:v>
                </c:pt>
                <c:pt idx="158">
                  <c:v>8957</c:v>
                </c:pt>
                <c:pt idx="159">
                  <c:v>11092</c:v>
                </c:pt>
              </c:numCache>
            </c:numRef>
          </c:yVal>
        </c:ser>
        <c:dLbls/>
        <c:axId val="212015360"/>
        <c:axId val="212368768"/>
        <c:extLst>
          <c:ext xmlns:c15="http://schemas.microsoft.com/office/drawing/2012/chart" uri="{02D57815-91ED-43cb-92C2-25804820EDAC}">
            <c15:filteredScatterSeries>
              <c15:ser>
                <c:idx val="1"/>
                <c:order val="1"/>
                <c:tx>
                  <c:v>Ite 1</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1"/>
                  <c:dispEq val="1"/>
                  <c:trendlineLbl>
                    <c:layout>
                      <c:manualLayout>
                        <c:x val="-0.35843278014099966"/>
                        <c:y val="-0.1672361749003056"/>
                      </c:manualLayout>
                    </c:layout>
                    <c:numFmt formatCode="General" sourceLinked="0"/>
                    <c:spPr>
                      <a:solidFill>
                        <a:schemeClr val="bg1"/>
                      </a:solidFill>
                      <a:ln>
                        <a:solidFill>
                          <a:schemeClr val="accent2"/>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rendlineLbl>
                </c:trendline>
                <c:xVal>
                  <c:numRef>
                    <c:extLst>
                      <c:ext uri="{02D57815-91ED-43cb-92C2-25804820EDAC}">
                        <c15:formulaRef>
                          <c15:sqref>'Ite1'!$B$2:$B$145</c15:sqref>
                        </c15:formulaRef>
                      </c:ext>
                    </c:extLst>
                    <c:numCache>
                      <c:formatCode>General</c:formatCode>
                      <c:ptCount val="144"/>
                      <c:pt idx="0">
                        <c:v>7760</c:v>
                      </c:pt>
                      <c:pt idx="1">
                        <c:v>4879</c:v>
                      </c:pt>
                      <c:pt idx="2">
                        <c:v>897</c:v>
                      </c:pt>
                      <c:pt idx="3">
                        <c:v>11482</c:v>
                      </c:pt>
                      <c:pt idx="4">
                        <c:v>7532</c:v>
                      </c:pt>
                      <c:pt idx="5">
                        <c:v>2530</c:v>
                      </c:pt>
                      <c:pt idx="6">
                        <c:v>2085</c:v>
                      </c:pt>
                      <c:pt idx="7">
                        <c:v>1445</c:v>
                      </c:pt>
                      <c:pt idx="8">
                        <c:v>17190</c:v>
                      </c:pt>
                      <c:pt idx="9">
                        <c:v>11525</c:v>
                      </c:pt>
                      <c:pt idx="10">
                        <c:v>20612</c:v>
                      </c:pt>
                      <c:pt idx="11">
                        <c:v>30670</c:v>
                      </c:pt>
                      <c:pt idx="12">
                        <c:v>8578</c:v>
                      </c:pt>
                      <c:pt idx="13">
                        <c:v>6798</c:v>
                      </c:pt>
                      <c:pt idx="14">
                        <c:v>25251</c:v>
                      </c:pt>
                      <c:pt idx="15">
                        <c:v>22164</c:v>
                      </c:pt>
                      <c:pt idx="16">
                        <c:v>12362</c:v>
                      </c:pt>
                      <c:pt idx="17">
                        <c:v>19445</c:v>
                      </c:pt>
                      <c:pt idx="18">
                        <c:v>18958</c:v>
                      </c:pt>
                      <c:pt idx="19">
                        <c:v>1404</c:v>
                      </c:pt>
                      <c:pt idx="20">
                        <c:v>15827</c:v>
                      </c:pt>
                      <c:pt idx="21">
                        <c:v>19452</c:v>
                      </c:pt>
                      <c:pt idx="22">
                        <c:v>25304</c:v>
                      </c:pt>
                      <c:pt idx="23">
                        <c:v>11790</c:v>
                      </c:pt>
                      <c:pt idx="24">
                        <c:v>10349</c:v>
                      </c:pt>
                      <c:pt idx="25">
                        <c:v>860</c:v>
                      </c:pt>
                      <c:pt idx="26">
                        <c:v>10648</c:v>
                      </c:pt>
                      <c:pt idx="27">
                        <c:v>17651</c:v>
                      </c:pt>
                      <c:pt idx="28">
                        <c:v>16735</c:v>
                      </c:pt>
                      <c:pt idx="29">
                        <c:v>10936</c:v>
                      </c:pt>
                      <c:pt idx="30">
                        <c:v>11840</c:v>
                      </c:pt>
                      <c:pt idx="31">
                        <c:v>23685</c:v>
                      </c:pt>
                      <c:pt idx="32">
                        <c:v>27448</c:v>
                      </c:pt>
                      <c:pt idx="33">
                        <c:v>22157</c:v>
                      </c:pt>
                      <c:pt idx="34">
                        <c:v>6461</c:v>
                      </c:pt>
                      <c:pt idx="35">
                        <c:v>5416</c:v>
                      </c:pt>
                      <c:pt idx="36">
                        <c:v>15363</c:v>
                      </c:pt>
                      <c:pt idx="37">
                        <c:v>19217</c:v>
                      </c:pt>
                      <c:pt idx="38">
                        <c:v>7414</c:v>
                      </c:pt>
                      <c:pt idx="39">
                        <c:v>10919</c:v>
                      </c:pt>
                      <c:pt idx="40">
                        <c:v>3397</c:v>
                      </c:pt>
                      <c:pt idx="41">
                        <c:v>3654</c:v>
                      </c:pt>
                      <c:pt idx="42">
                        <c:v>15499</c:v>
                      </c:pt>
                      <c:pt idx="43">
                        <c:v>17808</c:v>
                      </c:pt>
                      <c:pt idx="44">
                        <c:v>21594</c:v>
                      </c:pt>
                      <c:pt idx="45">
                        <c:v>19669</c:v>
                      </c:pt>
                      <c:pt idx="46">
                        <c:v>17482</c:v>
                      </c:pt>
                      <c:pt idx="47">
                        <c:v>28757</c:v>
                      </c:pt>
                      <c:pt idx="48">
                        <c:v>28250</c:v>
                      </c:pt>
                      <c:pt idx="49">
                        <c:v>25207</c:v>
                      </c:pt>
                      <c:pt idx="50">
                        <c:v>29820</c:v>
                      </c:pt>
                      <c:pt idx="51">
                        <c:v>2458</c:v>
                      </c:pt>
                      <c:pt idx="52">
                        <c:v>2319</c:v>
                      </c:pt>
                      <c:pt idx="53">
                        <c:v>19295</c:v>
                      </c:pt>
                      <c:pt idx="54">
                        <c:v>11002</c:v>
                      </c:pt>
                      <c:pt idx="55">
                        <c:v>10099</c:v>
                      </c:pt>
                      <c:pt idx="56">
                        <c:v>18648</c:v>
                      </c:pt>
                      <c:pt idx="57">
                        <c:v>19121</c:v>
                      </c:pt>
                      <c:pt idx="58">
                        <c:v>18226</c:v>
                      </c:pt>
                      <c:pt idx="59">
                        <c:v>5751</c:v>
                      </c:pt>
                      <c:pt idx="60">
                        <c:v>16651</c:v>
                      </c:pt>
                      <c:pt idx="61">
                        <c:v>515</c:v>
                      </c:pt>
                      <c:pt idx="62">
                        <c:v>16005</c:v>
                      </c:pt>
                      <c:pt idx="63">
                        <c:v>10180</c:v>
                      </c:pt>
                      <c:pt idx="64">
                        <c:v>13933</c:v>
                      </c:pt>
                      <c:pt idx="65">
                        <c:v>230</c:v>
                      </c:pt>
                      <c:pt idx="66">
                        <c:v>13654</c:v>
                      </c:pt>
                      <c:pt idx="67">
                        <c:v>7188</c:v>
                      </c:pt>
                      <c:pt idx="68">
                        <c:v>261</c:v>
                      </c:pt>
                      <c:pt idx="69">
                        <c:v>5685</c:v>
                      </c:pt>
                      <c:pt idx="70">
                        <c:v>24237</c:v>
                      </c:pt>
                      <c:pt idx="71">
                        <c:v>10761</c:v>
                      </c:pt>
                      <c:pt idx="72">
                        <c:v>23050</c:v>
                      </c:pt>
                      <c:pt idx="73">
                        <c:v>16657</c:v>
                      </c:pt>
                      <c:pt idx="74">
                        <c:v>16812</c:v>
                      </c:pt>
                      <c:pt idx="75">
                        <c:v>21426</c:v>
                      </c:pt>
                      <c:pt idx="76">
                        <c:v>13305</c:v>
                      </c:pt>
                      <c:pt idx="77">
                        <c:v>8049</c:v>
                      </c:pt>
                      <c:pt idx="78">
                        <c:v>8379</c:v>
                      </c:pt>
                      <c:pt idx="79">
                        <c:v>10428</c:v>
                      </c:pt>
                      <c:pt idx="80">
                        <c:v>6427</c:v>
                      </c:pt>
                      <c:pt idx="81">
                        <c:v>8135</c:v>
                      </c:pt>
                      <c:pt idx="82">
                        <c:v>10603</c:v>
                      </c:pt>
                      <c:pt idx="83">
                        <c:v>6419</c:v>
                      </c:pt>
                      <c:pt idx="84">
                        <c:v>289</c:v>
                      </c:pt>
                      <c:pt idx="85">
                        <c:v>18468</c:v>
                      </c:pt>
                      <c:pt idx="86">
                        <c:v>5675</c:v>
                      </c:pt>
                      <c:pt idx="87">
                        <c:v>3570</c:v>
                      </c:pt>
                      <c:pt idx="88">
                        <c:v>6186</c:v>
                      </c:pt>
                      <c:pt idx="89">
                        <c:v>6407</c:v>
                      </c:pt>
                      <c:pt idx="90">
                        <c:v>16322</c:v>
                      </c:pt>
                      <c:pt idx="91">
                        <c:v>7482</c:v>
                      </c:pt>
                      <c:pt idx="92">
                        <c:v>1210</c:v>
                      </c:pt>
                      <c:pt idx="93">
                        <c:v>10455</c:v>
                      </c:pt>
                      <c:pt idx="94">
                        <c:v>8208</c:v>
                      </c:pt>
                      <c:pt idx="95">
                        <c:v>12359</c:v>
                      </c:pt>
                      <c:pt idx="96">
                        <c:v>21923</c:v>
                      </c:pt>
                      <c:pt idx="97">
                        <c:v>32096</c:v>
                      </c:pt>
                      <c:pt idx="98">
                        <c:v>26098</c:v>
                      </c:pt>
                      <c:pt idx="99">
                        <c:v>16150</c:v>
                      </c:pt>
                      <c:pt idx="100">
                        <c:v>8696</c:v>
                      </c:pt>
                      <c:pt idx="101">
                        <c:v>18856</c:v>
                      </c:pt>
                      <c:pt idx="102">
                        <c:v>18480</c:v>
                      </c:pt>
                      <c:pt idx="103">
                        <c:v>24676</c:v>
                      </c:pt>
                      <c:pt idx="104">
                        <c:v>24223</c:v>
                      </c:pt>
                      <c:pt idx="105">
                        <c:v>31334</c:v>
                      </c:pt>
                      <c:pt idx="106">
                        <c:v>15603</c:v>
                      </c:pt>
                      <c:pt idx="107">
                        <c:v>18381</c:v>
                      </c:pt>
                      <c:pt idx="108">
                        <c:v>15045</c:v>
                      </c:pt>
                      <c:pt idx="109">
                        <c:v>21793</c:v>
                      </c:pt>
                      <c:pt idx="110">
                        <c:v>15370</c:v>
                      </c:pt>
                      <c:pt idx="111">
                        <c:v>27719</c:v>
                      </c:pt>
                      <c:pt idx="112">
                        <c:v>17055</c:v>
                      </c:pt>
                      <c:pt idx="113">
                        <c:v>24550</c:v>
                      </c:pt>
                      <c:pt idx="114">
                        <c:v>9442</c:v>
                      </c:pt>
                      <c:pt idx="115">
                        <c:v>11758</c:v>
                      </c:pt>
                      <c:pt idx="116">
                        <c:v>10163</c:v>
                      </c:pt>
                      <c:pt idx="117">
                        <c:v>4012</c:v>
                      </c:pt>
                      <c:pt idx="118">
                        <c:v>3394</c:v>
                      </c:pt>
                      <c:pt idx="119">
                        <c:v>23308</c:v>
                      </c:pt>
                      <c:pt idx="120">
                        <c:v>22063</c:v>
                      </c:pt>
                      <c:pt idx="121">
                        <c:v>22185</c:v>
                      </c:pt>
                      <c:pt idx="122">
                        <c:v>14537</c:v>
                      </c:pt>
                      <c:pt idx="123">
                        <c:v>15243</c:v>
                      </c:pt>
                      <c:pt idx="124">
                        <c:v>17524</c:v>
                      </c:pt>
                      <c:pt idx="125">
                        <c:v>19296</c:v>
                      </c:pt>
                      <c:pt idx="126">
                        <c:v>11050</c:v>
                      </c:pt>
                      <c:pt idx="127">
                        <c:v>14465</c:v>
                      </c:pt>
                      <c:pt idx="128">
                        <c:v>11595</c:v>
                      </c:pt>
                      <c:pt idx="129">
                        <c:v>16358</c:v>
                      </c:pt>
                      <c:pt idx="130">
                        <c:v>9815</c:v>
                      </c:pt>
                      <c:pt idx="131">
                        <c:v>16972</c:v>
                      </c:pt>
                      <c:pt idx="132">
                        <c:v>11776</c:v>
                      </c:pt>
                      <c:pt idx="133">
                        <c:v>6982</c:v>
                      </c:pt>
                      <c:pt idx="134">
                        <c:v>7352</c:v>
                      </c:pt>
                      <c:pt idx="135">
                        <c:v>13372</c:v>
                      </c:pt>
                      <c:pt idx="136">
                        <c:v>10772</c:v>
                      </c:pt>
                      <c:pt idx="137">
                        <c:v>119</c:v>
                      </c:pt>
                      <c:pt idx="138">
                        <c:v>1187</c:v>
                      </c:pt>
                      <c:pt idx="139">
                        <c:v>1555</c:v>
                      </c:pt>
                      <c:pt idx="140">
                        <c:v>949</c:v>
                      </c:pt>
                      <c:pt idx="141">
                        <c:v>13834</c:v>
                      </c:pt>
                      <c:pt idx="142">
                        <c:v>11250</c:v>
                      </c:pt>
                      <c:pt idx="143">
                        <c:v>11753</c:v>
                      </c:pt>
                    </c:numCache>
                  </c:numRef>
                </c:xVal>
                <c:yVal>
                  <c:numRef>
                    <c:extLst>
                      <c:ext uri="{02D57815-91ED-43cb-92C2-25804820EDAC}">
                        <c15:formulaRef>
                          <c15:sqref>'Ite1'!$C$2:$C$145</c15:sqref>
                        </c15:formulaRef>
                      </c:ext>
                    </c:extLst>
                    <c:numCache>
                      <c:formatCode>General</c:formatCode>
                      <c:ptCount val="144"/>
                      <c:pt idx="0">
                        <c:v>7645</c:v>
                      </c:pt>
                      <c:pt idx="1">
                        <c:v>4760</c:v>
                      </c:pt>
                      <c:pt idx="2">
                        <c:v>1689</c:v>
                      </c:pt>
                      <c:pt idx="3">
                        <c:v>9922</c:v>
                      </c:pt>
                      <c:pt idx="4">
                        <c:v>14316</c:v>
                      </c:pt>
                      <c:pt idx="5">
                        <c:v>2257</c:v>
                      </c:pt>
                      <c:pt idx="6">
                        <c:v>3007</c:v>
                      </c:pt>
                      <c:pt idx="7">
                        <c:v>4855</c:v>
                      </c:pt>
                      <c:pt idx="8">
                        <c:v>14261</c:v>
                      </c:pt>
                      <c:pt idx="9">
                        <c:v>10355</c:v>
                      </c:pt>
                      <c:pt idx="10">
                        <c:v>19604</c:v>
                      </c:pt>
                      <c:pt idx="11">
                        <c:v>18584</c:v>
                      </c:pt>
                      <c:pt idx="12">
                        <c:v>8251</c:v>
                      </c:pt>
                      <c:pt idx="13">
                        <c:v>4578</c:v>
                      </c:pt>
                      <c:pt idx="14">
                        <c:v>19301</c:v>
                      </c:pt>
                      <c:pt idx="15">
                        <c:v>12771</c:v>
                      </c:pt>
                      <c:pt idx="16">
                        <c:v>11590</c:v>
                      </c:pt>
                      <c:pt idx="17">
                        <c:v>12336</c:v>
                      </c:pt>
                      <c:pt idx="18">
                        <c:v>25375</c:v>
                      </c:pt>
                      <c:pt idx="19">
                        <c:v>4390</c:v>
                      </c:pt>
                      <c:pt idx="20">
                        <c:v>20856</c:v>
                      </c:pt>
                      <c:pt idx="21">
                        <c:v>20563</c:v>
                      </c:pt>
                      <c:pt idx="22">
                        <c:v>22379</c:v>
                      </c:pt>
                      <c:pt idx="23">
                        <c:v>5062</c:v>
                      </c:pt>
                      <c:pt idx="24">
                        <c:v>9699</c:v>
                      </c:pt>
                      <c:pt idx="25">
                        <c:v>2153</c:v>
                      </c:pt>
                      <c:pt idx="26">
                        <c:v>9063</c:v>
                      </c:pt>
                      <c:pt idx="27">
                        <c:v>15631</c:v>
                      </c:pt>
                      <c:pt idx="28">
                        <c:v>13288</c:v>
                      </c:pt>
                      <c:pt idx="29">
                        <c:v>12724</c:v>
                      </c:pt>
                      <c:pt idx="30">
                        <c:v>12496</c:v>
                      </c:pt>
                      <c:pt idx="31">
                        <c:v>17135</c:v>
                      </c:pt>
                      <c:pt idx="32">
                        <c:v>23951</c:v>
                      </c:pt>
                      <c:pt idx="33">
                        <c:v>16305</c:v>
                      </c:pt>
                      <c:pt idx="34">
                        <c:v>6539</c:v>
                      </c:pt>
                      <c:pt idx="35">
                        <c:v>4221</c:v>
                      </c:pt>
                      <c:pt idx="36">
                        <c:v>5573</c:v>
                      </c:pt>
                      <c:pt idx="37">
                        <c:v>20718</c:v>
                      </c:pt>
                      <c:pt idx="38">
                        <c:v>3757</c:v>
                      </c:pt>
                      <c:pt idx="39">
                        <c:v>7103</c:v>
                      </c:pt>
                      <c:pt idx="40">
                        <c:v>2897</c:v>
                      </c:pt>
                      <c:pt idx="41">
                        <c:v>2679</c:v>
                      </c:pt>
                      <c:pt idx="42">
                        <c:v>25496</c:v>
                      </c:pt>
                      <c:pt idx="43">
                        <c:v>7879</c:v>
                      </c:pt>
                      <c:pt idx="44">
                        <c:v>13080</c:v>
                      </c:pt>
                      <c:pt idx="45">
                        <c:v>13073</c:v>
                      </c:pt>
                      <c:pt idx="46">
                        <c:v>9787</c:v>
                      </c:pt>
                      <c:pt idx="47">
                        <c:v>27121</c:v>
                      </c:pt>
                      <c:pt idx="48">
                        <c:v>16731</c:v>
                      </c:pt>
                      <c:pt idx="49">
                        <c:v>16013</c:v>
                      </c:pt>
                      <c:pt idx="50">
                        <c:v>16625</c:v>
                      </c:pt>
                      <c:pt idx="51">
                        <c:v>3432</c:v>
                      </c:pt>
                      <c:pt idx="52">
                        <c:v>2265</c:v>
                      </c:pt>
                      <c:pt idx="53">
                        <c:v>19815</c:v>
                      </c:pt>
                      <c:pt idx="54">
                        <c:v>12261</c:v>
                      </c:pt>
                      <c:pt idx="55">
                        <c:v>15134</c:v>
                      </c:pt>
                      <c:pt idx="56">
                        <c:v>15391</c:v>
                      </c:pt>
                      <c:pt idx="57">
                        <c:v>12150</c:v>
                      </c:pt>
                      <c:pt idx="58">
                        <c:v>15385</c:v>
                      </c:pt>
                      <c:pt idx="59">
                        <c:v>12098</c:v>
                      </c:pt>
                      <c:pt idx="60">
                        <c:v>16399</c:v>
                      </c:pt>
                      <c:pt idx="61">
                        <c:v>74</c:v>
                      </c:pt>
                      <c:pt idx="62">
                        <c:v>13630</c:v>
                      </c:pt>
                      <c:pt idx="63">
                        <c:v>4940</c:v>
                      </c:pt>
                      <c:pt idx="64">
                        <c:v>10329</c:v>
                      </c:pt>
                      <c:pt idx="65">
                        <c:v>72</c:v>
                      </c:pt>
                      <c:pt idx="66">
                        <c:v>5386</c:v>
                      </c:pt>
                      <c:pt idx="67">
                        <c:v>7545</c:v>
                      </c:pt>
                      <c:pt idx="68">
                        <c:v>457</c:v>
                      </c:pt>
                      <c:pt idx="69">
                        <c:v>4278</c:v>
                      </c:pt>
                      <c:pt idx="70">
                        <c:v>17564</c:v>
                      </c:pt>
                      <c:pt idx="71">
                        <c:v>15533</c:v>
                      </c:pt>
                      <c:pt idx="72">
                        <c:v>16983</c:v>
                      </c:pt>
                      <c:pt idx="73">
                        <c:v>12828</c:v>
                      </c:pt>
                      <c:pt idx="74">
                        <c:v>16046</c:v>
                      </c:pt>
                      <c:pt idx="75">
                        <c:v>22159</c:v>
                      </c:pt>
                      <c:pt idx="76">
                        <c:v>8550</c:v>
                      </c:pt>
                      <c:pt idx="77">
                        <c:v>2658</c:v>
                      </c:pt>
                      <c:pt idx="78">
                        <c:v>4759</c:v>
                      </c:pt>
                      <c:pt idx="79">
                        <c:v>4281</c:v>
                      </c:pt>
                      <c:pt idx="80">
                        <c:v>4807</c:v>
                      </c:pt>
                      <c:pt idx="81">
                        <c:v>4807</c:v>
                      </c:pt>
                      <c:pt idx="82">
                        <c:v>10897</c:v>
                      </c:pt>
                      <c:pt idx="83">
                        <c:v>9466</c:v>
                      </c:pt>
                      <c:pt idx="84">
                        <c:v>1804</c:v>
                      </c:pt>
                      <c:pt idx="85">
                        <c:v>16066</c:v>
                      </c:pt>
                      <c:pt idx="86">
                        <c:v>8521</c:v>
                      </c:pt>
                      <c:pt idx="87">
                        <c:v>4506</c:v>
                      </c:pt>
                      <c:pt idx="88">
                        <c:v>10755</c:v>
                      </c:pt>
                      <c:pt idx="89">
                        <c:v>8237</c:v>
                      </c:pt>
                      <c:pt idx="90">
                        <c:v>16143</c:v>
                      </c:pt>
                      <c:pt idx="91">
                        <c:v>6279</c:v>
                      </c:pt>
                      <c:pt idx="92">
                        <c:v>3676</c:v>
                      </c:pt>
                      <c:pt idx="93">
                        <c:v>4270</c:v>
                      </c:pt>
                      <c:pt idx="94">
                        <c:v>5921</c:v>
                      </c:pt>
                      <c:pt idx="95">
                        <c:v>16738</c:v>
                      </c:pt>
                      <c:pt idx="96">
                        <c:v>20839</c:v>
                      </c:pt>
                      <c:pt idx="97">
                        <c:v>22800</c:v>
                      </c:pt>
                      <c:pt idx="98">
                        <c:v>26869</c:v>
                      </c:pt>
                      <c:pt idx="99">
                        <c:v>14977</c:v>
                      </c:pt>
                      <c:pt idx="100">
                        <c:v>6648</c:v>
                      </c:pt>
                      <c:pt idx="101">
                        <c:v>8634</c:v>
                      </c:pt>
                      <c:pt idx="102">
                        <c:v>12776</c:v>
                      </c:pt>
                      <c:pt idx="103">
                        <c:v>19541</c:v>
                      </c:pt>
                      <c:pt idx="104">
                        <c:v>24321</c:v>
                      </c:pt>
                      <c:pt idx="105">
                        <c:v>32926</c:v>
                      </c:pt>
                      <c:pt idx="106">
                        <c:v>18541</c:v>
                      </c:pt>
                      <c:pt idx="107">
                        <c:v>18888</c:v>
                      </c:pt>
                      <c:pt idx="108">
                        <c:v>14954</c:v>
                      </c:pt>
                      <c:pt idx="109">
                        <c:v>20207</c:v>
                      </c:pt>
                      <c:pt idx="110">
                        <c:v>8411</c:v>
                      </c:pt>
                      <c:pt idx="111">
                        <c:v>11887</c:v>
                      </c:pt>
                      <c:pt idx="112">
                        <c:v>15488</c:v>
                      </c:pt>
                      <c:pt idx="113">
                        <c:v>27072</c:v>
                      </c:pt>
                      <c:pt idx="114">
                        <c:v>3557</c:v>
                      </c:pt>
                      <c:pt idx="115">
                        <c:v>16558</c:v>
                      </c:pt>
                      <c:pt idx="116">
                        <c:v>8250</c:v>
                      </c:pt>
                      <c:pt idx="117">
                        <c:v>3974</c:v>
                      </c:pt>
                      <c:pt idx="118">
                        <c:v>3593</c:v>
                      </c:pt>
                      <c:pt idx="119">
                        <c:v>13668</c:v>
                      </c:pt>
                      <c:pt idx="120">
                        <c:v>18099</c:v>
                      </c:pt>
                      <c:pt idx="121">
                        <c:v>18764</c:v>
                      </c:pt>
                      <c:pt idx="122">
                        <c:v>15270</c:v>
                      </c:pt>
                      <c:pt idx="123">
                        <c:v>15476</c:v>
                      </c:pt>
                      <c:pt idx="124">
                        <c:v>17013</c:v>
                      </c:pt>
                      <c:pt idx="125">
                        <c:v>18699</c:v>
                      </c:pt>
                      <c:pt idx="126">
                        <c:v>13821</c:v>
                      </c:pt>
                      <c:pt idx="127">
                        <c:v>16588</c:v>
                      </c:pt>
                      <c:pt idx="128">
                        <c:v>10804</c:v>
                      </c:pt>
                      <c:pt idx="129">
                        <c:v>17580</c:v>
                      </c:pt>
                      <c:pt idx="130">
                        <c:v>12377</c:v>
                      </c:pt>
                      <c:pt idx="131">
                        <c:v>14144</c:v>
                      </c:pt>
                      <c:pt idx="132">
                        <c:v>11120</c:v>
                      </c:pt>
                      <c:pt idx="133">
                        <c:v>10674</c:v>
                      </c:pt>
                      <c:pt idx="134">
                        <c:v>10718</c:v>
                      </c:pt>
                      <c:pt idx="135">
                        <c:v>13283</c:v>
                      </c:pt>
                      <c:pt idx="136">
                        <c:v>11128</c:v>
                      </c:pt>
                      <c:pt idx="137">
                        <c:v>459</c:v>
                      </c:pt>
                      <c:pt idx="138">
                        <c:v>0</c:v>
                      </c:pt>
                      <c:pt idx="139">
                        <c:v>2173</c:v>
                      </c:pt>
                      <c:pt idx="140">
                        <c:v>3138</c:v>
                      </c:pt>
                      <c:pt idx="141">
                        <c:v>14202</c:v>
                      </c:pt>
                      <c:pt idx="142">
                        <c:v>10972</c:v>
                      </c:pt>
                      <c:pt idx="143">
                        <c:v>12262</c:v>
                      </c:pt>
                    </c:numCache>
                  </c:numRef>
                </c:yVal>
                <c:smooth val="0"/>
              </c15:ser>
            </c15:filteredScatterSeries>
            <c15:filteredScatterSeries>
              <c15:ser>
                <c:idx val="2"/>
                <c:order val="2"/>
                <c:tx>
                  <c:v>Ite 2</c:v>
                </c:tx>
                <c:spPr>
                  <a:ln w="2540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linear"/>
                  <c:dispRSqr val="1"/>
                  <c:dispEq val="1"/>
                  <c:trendlineLbl>
                    <c:layout>
                      <c:manualLayout>
                        <c:x val="-0.127354248797557"/>
                        <c:y val="-0.13345152310506642"/>
                      </c:manualLayout>
                    </c:layout>
                    <c:numFmt formatCode="General" sourceLinked="0"/>
                    <c:spPr>
                      <a:noFill/>
                      <a:ln>
                        <a:solidFill>
                          <a:schemeClr val="bg1">
                            <a:lumMod val="65000"/>
                          </a:schemeClr>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'Ite2'!$B$2:$B$145</c15:sqref>
                        </c15:formulaRef>
                      </c:ext>
                    </c:extLst>
                    <c:numCache>
                      <c:formatCode>General</c:formatCode>
                      <c:ptCount val="144"/>
                      <c:pt idx="0">
                        <c:v>7760</c:v>
                      </c:pt>
                      <c:pt idx="1">
                        <c:v>4879</c:v>
                      </c:pt>
                      <c:pt idx="2">
                        <c:v>897</c:v>
                      </c:pt>
                      <c:pt idx="3">
                        <c:v>11482</c:v>
                      </c:pt>
                      <c:pt idx="4">
                        <c:v>7532</c:v>
                      </c:pt>
                      <c:pt idx="5">
                        <c:v>2530</c:v>
                      </c:pt>
                      <c:pt idx="6">
                        <c:v>2085</c:v>
                      </c:pt>
                      <c:pt idx="7">
                        <c:v>1445</c:v>
                      </c:pt>
                      <c:pt idx="8">
                        <c:v>17190</c:v>
                      </c:pt>
                      <c:pt idx="9">
                        <c:v>11525</c:v>
                      </c:pt>
                      <c:pt idx="10">
                        <c:v>20612</c:v>
                      </c:pt>
                      <c:pt idx="11">
                        <c:v>30670</c:v>
                      </c:pt>
                      <c:pt idx="12">
                        <c:v>8578</c:v>
                      </c:pt>
                      <c:pt idx="13">
                        <c:v>6798</c:v>
                      </c:pt>
                      <c:pt idx="14">
                        <c:v>25251</c:v>
                      </c:pt>
                      <c:pt idx="15">
                        <c:v>22164</c:v>
                      </c:pt>
                      <c:pt idx="16">
                        <c:v>12362</c:v>
                      </c:pt>
                      <c:pt idx="17">
                        <c:v>19445</c:v>
                      </c:pt>
                      <c:pt idx="18">
                        <c:v>18958</c:v>
                      </c:pt>
                      <c:pt idx="19">
                        <c:v>1404</c:v>
                      </c:pt>
                      <c:pt idx="20">
                        <c:v>15827</c:v>
                      </c:pt>
                      <c:pt idx="21">
                        <c:v>19452</c:v>
                      </c:pt>
                      <c:pt idx="22">
                        <c:v>25304</c:v>
                      </c:pt>
                      <c:pt idx="23">
                        <c:v>11790</c:v>
                      </c:pt>
                      <c:pt idx="24">
                        <c:v>10349</c:v>
                      </c:pt>
                      <c:pt idx="25">
                        <c:v>860</c:v>
                      </c:pt>
                      <c:pt idx="26">
                        <c:v>10648</c:v>
                      </c:pt>
                      <c:pt idx="27">
                        <c:v>17651</c:v>
                      </c:pt>
                      <c:pt idx="28">
                        <c:v>16735</c:v>
                      </c:pt>
                      <c:pt idx="29">
                        <c:v>10936</c:v>
                      </c:pt>
                      <c:pt idx="30">
                        <c:v>11840</c:v>
                      </c:pt>
                      <c:pt idx="31">
                        <c:v>23685</c:v>
                      </c:pt>
                      <c:pt idx="32">
                        <c:v>27448</c:v>
                      </c:pt>
                      <c:pt idx="33">
                        <c:v>22157</c:v>
                      </c:pt>
                      <c:pt idx="34">
                        <c:v>6461</c:v>
                      </c:pt>
                      <c:pt idx="35">
                        <c:v>5416</c:v>
                      </c:pt>
                      <c:pt idx="36">
                        <c:v>15363</c:v>
                      </c:pt>
                      <c:pt idx="37">
                        <c:v>19217</c:v>
                      </c:pt>
                      <c:pt idx="38">
                        <c:v>7414</c:v>
                      </c:pt>
                      <c:pt idx="39">
                        <c:v>10919</c:v>
                      </c:pt>
                      <c:pt idx="40">
                        <c:v>3397</c:v>
                      </c:pt>
                      <c:pt idx="41">
                        <c:v>3654</c:v>
                      </c:pt>
                      <c:pt idx="42">
                        <c:v>15499</c:v>
                      </c:pt>
                      <c:pt idx="43">
                        <c:v>17808</c:v>
                      </c:pt>
                      <c:pt idx="44">
                        <c:v>21594</c:v>
                      </c:pt>
                      <c:pt idx="45">
                        <c:v>19669</c:v>
                      </c:pt>
                      <c:pt idx="46">
                        <c:v>17482</c:v>
                      </c:pt>
                      <c:pt idx="47">
                        <c:v>28757</c:v>
                      </c:pt>
                      <c:pt idx="48">
                        <c:v>28250</c:v>
                      </c:pt>
                      <c:pt idx="49">
                        <c:v>25207</c:v>
                      </c:pt>
                      <c:pt idx="50">
                        <c:v>29820</c:v>
                      </c:pt>
                      <c:pt idx="51">
                        <c:v>2458</c:v>
                      </c:pt>
                      <c:pt idx="52">
                        <c:v>2319</c:v>
                      </c:pt>
                      <c:pt idx="53">
                        <c:v>19295</c:v>
                      </c:pt>
                      <c:pt idx="54">
                        <c:v>11002</c:v>
                      </c:pt>
                      <c:pt idx="55">
                        <c:v>10099</c:v>
                      </c:pt>
                      <c:pt idx="56">
                        <c:v>18648</c:v>
                      </c:pt>
                      <c:pt idx="57">
                        <c:v>19121</c:v>
                      </c:pt>
                      <c:pt idx="58">
                        <c:v>18226</c:v>
                      </c:pt>
                      <c:pt idx="59">
                        <c:v>5751</c:v>
                      </c:pt>
                      <c:pt idx="60">
                        <c:v>16651</c:v>
                      </c:pt>
                      <c:pt idx="61">
                        <c:v>515</c:v>
                      </c:pt>
                      <c:pt idx="62">
                        <c:v>16005</c:v>
                      </c:pt>
                      <c:pt idx="63">
                        <c:v>10180</c:v>
                      </c:pt>
                      <c:pt idx="64">
                        <c:v>13933</c:v>
                      </c:pt>
                      <c:pt idx="65">
                        <c:v>230</c:v>
                      </c:pt>
                      <c:pt idx="66">
                        <c:v>13654</c:v>
                      </c:pt>
                      <c:pt idx="67">
                        <c:v>7188</c:v>
                      </c:pt>
                      <c:pt idx="68">
                        <c:v>261</c:v>
                      </c:pt>
                      <c:pt idx="69">
                        <c:v>5685</c:v>
                      </c:pt>
                      <c:pt idx="70">
                        <c:v>24237</c:v>
                      </c:pt>
                      <c:pt idx="71">
                        <c:v>10761</c:v>
                      </c:pt>
                      <c:pt idx="72">
                        <c:v>23050</c:v>
                      </c:pt>
                      <c:pt idx="73">
                        <c:v>16657</c:v>
                      </c:pt>
                      <c:pt idx="74">
                        <c:v>16812</c:v>
                      </c:pt>
                      <c:pt idx="75">
                        <c:v>21426</c:v>
                      </c:pt>
                      <c:pt idx="76">
                        <c:v>13305</c:v>
                      </c:pt>
                      <c:pt idx="77">
                        <c:v>8049</c:v>
                      </c:pt>
                      <c:pt idx="78">
                        <c:v>8379</c:v>
                      </c:pt>
                      <c:pt idx="79">
                        <c:v>10428</c:v>
                      </c:pt>
                      <c:pt idx="80">
                        <c:v>6427</c:v>
                      </c:pt>
                      <c:pt idx="81">
                        <c:v>8135</c:v>
                      </c:pt>
                      <c:pt idx="82">
                        <c:v>10603</c:v>
                      </c:pt>
                      <c:pt idx="83">
                        <c:v>6419</c:v>
                      </c:pt>
                      <c:pt idx="84">
                        <c:v>289</c:v>
                      </c:pt>
                      <c:pt idx="85">
                        <c:v>18468</c:v>
                      </c:pt>
                      <c:pt idx="86">
                        <c:v>5675</c:v>
                      </c:pt>
                      <c:pt idx="87">
                        <c:v>3570</c:v>
                      </c:pt>
                      <c:pt idx="88">
                        <c:v>6186</c:v>
                      </c:pt>
                      <c:pt idx="89">
                        <c:v>6407</c:v>
                      </c:pt>
                      <c:pt idx="90">
                        <c:v>16322</c:v>
                      </c:pt>
                      <c:pt idx="91">
                        <c:v>7482</c:v>
                      </c:pt>
                      <c:pt idx="92">
                        <c:v>1210</c:v>
                      </c:pt>
                      <c:pt idx="93">
                        <c:v>10455</c:v>
                      </c:pt>
                      <c:pt idx="94">
                        <c:v>8208</c:v>
                      </c:pt>
                      <c:pt idx="95">
                        <c:v>12359</c:v>
                      </c:pt>
                      <c:pt idx="96">
                        <c:v>21923</c:v>
                      </c:pt>
                      <c:pt idx="97">
                        <c:v>32096</c:v>
                      </c:pt>
                      <c:pt idx="98">
                        <c:v>26098</c:v>
                      </c:pt>
                      <c:pt idx="99">
                        <c:v>16150</c:v>
                      </c:pt>
                      <c:pt idx="100">
                        <c:v>8696</c:v>
                      </c:pt>
                      <c:pt idx="101">
                        <c:v>18856</c:v>
                      </c:pt>
                      <c:pt idx="102">
                        <c:v>18480</c:v>
                      </c:pt>
                      <c:pt idx="103">
                        <c:v>24676</c:v>
                      </c:pt>
                      <c:pt idx="104">
                        <c:v>24223</c:v>
                      </c:pt>
                      <c:pt idx="105">
                        <c:v>31334</c:v>
                      </c:pt>
                      <c:pt idx="106">
                        <c:v>15603</c:v>
                      </c:pt>
                      <c:pt idx="107">
                        <c:v>18381</c:v>
                      </c:pt>
                      <c:pt idx="108">
                        <c:v>15045</c:v>
                      </c:pt>
                      <c:pt idx="109">
                        <c:v>21793</c:v>
                      </c:pt>
                      <c:pt idx="110">
                        <c:v>15370</c:v>
                      </c:pt>
                      <c:pt idx="111">
                        <c:v>27719</c:v>
                      </c:pt>
                      <c:pt idx="112">
                        <c:v>17055</c:v>
                      </c:pt>
                      <c:pt idx="113">
                        <c:v>24550</c:v>
                      </c:pt>
                      <c:pt idx="114">
                        <c:v>9442</c:v>
                      </c:pt>
                      <c:pt idx="115">
                        <c:v>11758</c:v>
                      </c:pt>
                      <c:pt idx="116">
                        <c:v>10163</c:v>
                      </c:pt>
                      <c:pt idx="117">
                        <c:v>4012</c:v>
                      </c:pt>
                      <c:pt idx="118">
                        <c:v>3394</c:v>
                      </c:pt>
                      <c:pt idx="119">
                        <c:v>23308</c:v>
                      </c:pt>
                      <c:pt idx="120">
                        <c:v>22063</c:v>
                      </c:pt>
                      <c:pt idx="121">
                        <c:v>22185</c:v>
                      </c:pt>
                      <c:pt idx="122">
                        <c:v>14537</c:v>
                      </c:pt>
                      <c:pt idx="123">
                        <c:v>15243</c:v>
                      </c:pt>
                      <c:pt idx="124">
                        <c:v>17524</c:v>
                      </c:pt>
                      <c:pt idx="125">
                        <c:v>19296</c:v>
                      </c:pt>
                      <c:pt idx="126">
                        <c:v>11050</c:v>
                      </c:pt>
                      <c:pt idx="127">
                        <c:v>14465</c:v>
                      </c:pt>
                      <c:pt idx="128">
                        <c:v>11595</c:v>
                      </c:pt>
                      <c:pt idx="129">
                        <c:v>16358</c:v>
                      </c:pt>
                      <c:pt idx="130">
                        <c:v>9815</c:v>
                      </c:pt>
                      <c:pt idx="131">
                        <c:v>16972</c:v>
                      </c:pt>
                      <c:pt idx="132">
                        <c:v>11776</c:v>
                      </c:pt>
                      <c:pt idx="133">
                        <c:v>6982</c:v>
                      </c:pt>
                      <c:pt idx="134">
                        <c:v>7352</c:v>
                      </c:pt>
                      <c:pt idx="135">
                        <c:v>13372</c:v>
                      </c:pt>
                      <c:pt idx="136">
                        <c:v>10772</c:v>
                      </c:pt>
                      <c:pt idx="137">
                        <c:v>119</c:v>
                      </c:pt>
                      <c:pt idx="138">
                        <c:v>1187</c:v>
                      </c:pt>
                      <c:pt idx="139">
                        <c:v>1555</c:v>
                      </c:pt>
                      <c:pt idx="140">
                        <c:v>949</c:v>
                      </c:pt>
                      <c:pt idx="141">
                        <c:v>13834</c:v>
                      </c:pt>
                      <c:pt idx="142">
                        <c:v>11250</c:v>
                      </c:pt>
                      <c:pt idx="143">
                        <c:v>11753</c:v>
                      </c:pt>
                    </c:numCache>
                  </c:numRef>
                </c:xVal>
                <c:yVal>
                  <c:numRef>
                    <c:extLst xmlns:c15="http://schemas.microsoft.com/office/drawing/2012/chart">
                      <c:ext xmlns:c15="http://schemas.microsoft.com/office/drawing/2012/chart" uri="{02D57815-91ED-43cb-92C2-25804820EDAC}">
                        <c15:formulaRef>
                          <c15:sqref>'Ite2'!$C$2:$C$145</c15:sqref>
                        </c15:formulaRef>
                      </c:ext>
                    </c:extLst>
                    <c:numCache>
                      <c:formatCode>General</c:formatCode>
                      <c:ptCount val="144"/>
                      <c:pt idx="0">
                        <c:v>7634</c:v>
                      </c:pt>
                      <c:pt idx="1">
                        <c:v>4408</c:v>
                      </c:pt>
                      <c:pt idx="2">
                        <c:v>1630</c:v>
                      </c:pt>
                      <c:pt idx="3">
                        <c:v>10167</c:v>
                      </c:pt>
                      <c:pt idx="4">
                        <c:v>13631</c:v>
                      </c:pt>
                      <c:pt idx="5">
                        <c:v>2394</c:v>
                      </c:pt>
                      <c:pt idx="6">
                        <c:v>2787</c:v>
                      </c:pt>
                      <c:pt idx="7">
                        <c:v>4550</c:v>
                      </c:pt>
                      <c:pt idx="8">
                        <c:v>14198</c:v>
                      </c:pt>
                      <c:pt idx="9">
                        <c:v>10524</c:v>
                      </c:pt>
                      <c:pt idx="10">
                        <c:v>20116</c:v>
                      </c:pt>
                      <c:pt idx="11">
                        <c:v>18836</c:v>
                      </c:pt>
                      <c:pt idx="12">
                        <c:v>8553</c:v>
                      </c:pt>
                      <c:pt idx="13">
                        <c:v>4904</c:v>
                      </c:pt>
                      <c:pt idx="14">
                        <c:v>20555</c:v>
                      </c:pt>
                      <c:pt idx="15">
                        <c:v>13872</c:v>
                      </c:pt>
                      <c:pt idx="16">
                        <c:v>12087</c:v>
                      </c:pt>
                      <c:pt idx="17">
                        <c:v>13073</c:v>
                      </c:pt>
                      <c:pt idx="18">
                        <c:v>25548</c:v>
                      </c:pt>
                      <c:pt idx="19">
                        <c:v>4695</c:v>
                      </c:pt>
                      <c:pt idx="20">
                        <c:v>20347</c:v>
                      </c:pt>
                      <c:pt idx="21">
                        <c:v>21715</c:v>
                      </c:pt>
                      <c:pt idx="22">
                        <c:v>23636</c:v>
                      </c:pt>
                      <c:pt idx="23">
                        <c:v>5428</c:v>
                      </c:pt>
                      <c:pt idx="24">
                        <c:v>10259</c:v>
                      </c:pt>
                      <c:pt idx="25">
                        <c:v>2090</c:v>
                      </c:pt>
                      <c:pt idx="26">
                        <c:v>9734</c:v>
                      </c:pt>
                      <c:pt idx="27">
                        <c:v>16546</c:v>
                      </c:pt>
                      <c:pt idx="28">
                        <c:v>13941</c:v>
                      </c:pt>
                      <c:pt idx="29">
                        <c:v>12658</c:v>
                      </c:pt>
                      <c:pt idx="30">
                        <c:v>12600</c:v>
                      </c:pt>
                      <c:pt idx="31">
                        <c:v>17951</c:v>
                      </c:pt>
                      <c:pt idx="32">
                        <c:v>24171</c:v>
                      </c:pt>
                      <c:pt idx="33">
                        <c:v>17789</c:v>
                      </c:pt>
                      <c:pt idx="34">
                        <c:v>7066</c:v>
                      </c:pt>
                      <c:pt idx="35">
                        <c:v>4512</c:v>
                      </c:pt>
                      <c:pt idx="36">
                        <c:v>5992</c:v>
                      </c:pt>
                      <c:pt idx="37">
                        <c:v>20296</c:v>
                      </c:pt>
                      <c:pt idx="38">
                        <c:v>4083</c:v>
                      </c:pt>
                      <c:pt idx="39">
                        <c:v>7485</c:v>
                      </c:pt>
                      <c:pt idx="40">
                        <c:v>3132</c:v>
                      </c:pt>
                      <c:pt idx="41">
                        <c:v>2832</c:v>
                      </c:pt>
                      <c:pt idx="42">
                        <c:v>26717</c:v>
                      </c:pt>
                      <c:pt idx="43">
                        <c:v>8042</c:v>
                      </c:pt>
                      <c:pt idx="44">
                        <c:v>14115</c:v>
                      </c:pt>
                      <c:pt idx="45">
                        <c:v>14104</c:v>
                      </c:pt>
                      <c:pt idx="46">
                        <c:v>10421</c:v>
                      </c:pt>
                      <c:pt idx="47">
                        <c:v>28855</c:v>
                      </c:pt>
                      <c:pt idx="48">
                        <c:v>17742</c:v>
                      </c:pt>
                      <c:pt idx="49">
                        <c:v>17355</c:v>
                      </c:pt>
                      <c:pt idx="50">
                        <c:v>17905</c:v>
                      </c:pt>
                      <c:pt idx="51">
                        <c:v>3487</c:v>
                      </c:pt>
                      <c:pt idx="52">
                        <c:v>2288</c:v>
                      </c:pt>
                      <c:pt idx="53">
                        <c:v>20664</c:v>
                      </c:pt>
                      <c:pt idx="54">
                        <c:v>11496</c:v>
                      </c:pt>
                      <c:pt idx="55">
                        <c:v>14436</c:v>
                      </c:pt>
                      <c:pt idx="56">
                        <c:v>16523</c:v>
                      </c:pt>
                      <c:pt idx="57">
                        <c:v>13161</c:v>
                      </c:pt>
                      <c:pt idx="58">
                        <c:v>16517</c:v>
                      </c:pt>
                      <c:pt idx="59">
                        <c:v>11287</c:v>
                      </c:pt>
                      <c:pt idx="60">
                        <c:v>16733</c:v>
                      </c:pt>
                      <c:pt idx="61">
                        <c:v>73</c:v>
                      </c:pt>
                      <c:pt idx="62">
                        <c:v>14390</c:v>
                      </c:pt>
                      <c:pt idx="63">
                        <c:v>5202</c:v>
                      </c:pt>
                      <c:pt idx="64">
                        <c:v>10603</c:v>
                      </c:pt>
                      <c:pt idx="65">
                        <c:v>72</c:v>
                      </c:pt>
                      <c:pt idx="66">
                        <c:v>5450</c:v>
                      </c:pt>
                      <c:pt idx="67">
                        <c:v>7509</c:v>
                      </c:pt>
                      <c:pt idx="68">
                        <c:v>390</c:v>
                      </c:pt>
                      <c:pt idx="69">
                        <c:v>4516</c:v>
                      </c:pt>
                      <c:pt idx="70">
                        <c:v>18651</c:v>
                      </c:pt>
                      <c:pt idx="71">
                        <c:v>15210</c:v>
                      </c:pt>
                      <c:pt idx="72">
                        <c:v>17618</c:v>
                      </c:pt>
                      <c:pt idx="73">
                        <c:v>13676</c:v>
                      </c:pt>
                      <c:pt idx="74">
                        <c:v>16633</c:v>
                      </c:pt>
                      <c:pt idx="75">
                        <c:v>22628</c:v>
                      </c:pt>
                      <c:pt idx="76">
                        <c:v>8943</c:v>
                      </c:pt>
                      <c:pt idx="77">
                        <c:v>2872</c:v>
                      </c:pt>
                      <c:pt idx="78">
                        <c:v>5057</c:v>
                      </c:pt>
                      <c:pt idx="79">
                        <c:v>4506</c:v>
                      </c:pt>
                      <c:pt idx="80">
                        <c:v>4502</c:v>
                      </c:pt>
                      <c:pt idx="81">
                        <c:v>4507</c:v>
                      </c:pt>
                      <c:pt idx="82">
                        <c:v>10984</c:v>
                      </c:pt>
                      <c:pt idx="83">
                        <c:v>8728</c:v>
                      </c:pt>
                      <c:pt idx="84">
                        <c:v>1636</c:v>
                      </c:pt>
                      <c:pt idx="85">
                        <c:v>16725</c:v>
                      </c:pt>
                      <c:pt idx="86">
                        <c:v>8223</c:v>
                      </c:pt>
                      <c:pt idx="87">
                        <c:v>4749</c:v>
                      </c:pt>
                      <c:pt idx="88">
                        <c:v>10182</c:v>
                      </c:pt>
                      <c:pt idx="89">
                        <c:v>7654</c:v>
                      </c:pt>
                      <c:pt idx="90">
                        <c:v>16167</c:v>
                      </c:pt>
                      <c:pt idx="91">
                        <c:v>6702</c:v>
                      </c:pt>
                      <c:pt idx="92">
                        <c:v>3384</c:v>
                      </c:pt>
                      <c:pt idx="93">
                        <c:v>4519</c:v>
                      </c:pt>
                      <c:pt idx="94">
                        <c:v>6252</c:v>
                      </c:pt>
                      <c:pt idx="95">
                        <c:v>16436</c:v>
                      </c:pt>
                      <c:pt idx="96">
                        <c:v>21799</c:v>
                      </c:pt>
                      <c:pt idx="97">
                        <c:v>23089</c:v>
                      </c:pt>
                      <c:pt idx="98">
                        <c:v>27714</c:v>
                      </c:pt>
                      <c:pt idx="99">
                        <c:v>15605</c:v>
                      </c:pt>
                      <c:pt idx="100">
                        <c:v>7222</c:v>
                      </c:pt>
                      <c:pt idx="101">
                        <c:v>9418</c:v>
                      </c:pt>
                      <c:pt idx="102">
                        <c:v>13186</c:v>
                      </c:pt>
                      <c:pt idx="103">
                        <c:v>20982</c:v>
                      </c:pt>
                      <c:pt idx="104">
                        <c:v>24519</c:v>
                      </c:pt>
                      <c:pt idx="105">
                        <c:v>32412</c:v>
                      </c:pt>
                      <c:pt idx="106">
                        <c:v>18433</c:v>
                      </c:pt>
                      <c:pt idx="107">
                        <c:v>19396</c:v>
                      </c:pt>
                      <c:pt idx="108">
                        <c:v>15183</c:v>
                      </c:pt>
                      <c:pt idx="109">
                        <c:v>21301</c:v>
                      </c:pt>
                      <c:pt idx="110">
                        <c:v>8951</c:v>
                      </c:pt>
                      <c:pt idx="111">
                        <c:v>12948</c:v>
                      </c:pt>
                      <c:pt idx="112">
                        <c:v>16168</c:v>
                      </c:pt>
                      <c:pt idx="113">
                        <c:v>26500</c:v>
                      </c:pt>
                      <c:pt idx="114">
                        <c:v>3846</c:v>
                      </c:pt>
                      <c:pt idx="115">
                        <c:v>16161</c:v>
                      </c:pt>
                      <c:pt idx="116">
                        <c:v>8558</c:v>
                      </c:pt>
                      <c:pt idx="117">
                        <c:v>3957</c:v>
                      </c:pt>
                      <c:pt idx="118">
                        <c:v>3488</c:v>
                      </c:pt>
                      <c:pt idx="119">
                        <c:v>14892</c:v>
                      </c:pt>
                      <c:pt idx="120">
                        <c:v>19607</c:v>
                      </c:pt>
                      <c:pt idx="121">
                        <c:v>20016</c:v>
                      </c:pt>
                      <c:pt idx="122">
                        <c:v>15551</c:v>
                      </c:pt>
                      <c:pt idx="123">
                        <c:v>15167</c:v>
                      </c:pt>
                      <c:pt idx="124">
                        <c:v>17642</c:v>
                      </c:pt>
                      <c:pt idx="125">
                        <c:v>19531</c:v>
                      </c:pt>
                      <c:pt idx="126">
                        <c:v>13411</c:v>
                      </c:pt>
                      <c:pt idx="127">
                        <c:v>16419</c:v>
                      </c:pt>
                      <c:pt idx="128">
                        <c:v>11242</c:v>
                      </c:pt>
                      <c:pt idx="129">
                        <c:v>18326</c:v>
                      </c:pt>
                      <c:pt idx="130">
                        <c:v>13196</c:v>
                      </c:pt>
                      <c:pt idx="131">
                        <c:v>15341</c:v>
                      </c:pt>
                      <c:pt idx="132">
                        <c:v>11223</c:v>
                      </c:pt>
                      <c:pt idx="133">
                        <c:v>9977</c:v>
                      </c:pt>
                      <c:pt idx="134">
                        <c:v>10013</c:v>
                      </c:pt>
                      <c:pt idx="135">
                        <c:v>13401</c:v>
                      </c:pt>
                      <c:pt idx="136">
                        <c:v>11242</c:v>
                      </c:pt>
                      <c:pt idx="137">
                        <c:v>394</c:v>
                      </c:pt>
                      <c:pt idx="138">
                        <c:v>0</c:v>
                      </c:pt>
                      <c:pt idx="139">
                        <c:v>2012</c:v>
                      </c:pt>
                      <c:pt idx="140">
                        <c:v>2975</c:v>
                      </c:pt>
                      <c:pt idx="141">
                        <c:v>14168</c:v>
                      </c:pt>
                      <c:pt idx="142">
                        <c:v>10413</c:v>
                      </c:pt>
                      <c:pt idx="143">
                        <c:v>11506</c:v>
                      </c:pt>
                    </c:numCache>
                  </c:numRef>
                </c:yVal>
                <c:smooth val="0"/>
              </c15:ser>
            </c15:filteredScatterSeries>
            <c15:filteredScatterSeries>
              <c15:ser>
                <c:idx val="3"/>
                <c:order val="3"/>
                <c:tx>
                  <c:v>Ite 3</c:v>
                </c:tx>
                <c:spPr>
                  <a:ln w="2540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ysDot"/>
                    </a:ln>
                    <a:effectLst/>
                  </c:spPr>
                  <c:trendlineType val="linear"/>
                  <c:dispRSqr val="1"/>
                  <c:dispEq val="1"/>
                  <c:trendlineLbl>
                    <c:layout>
                      <c:manualLayout>
                        <c:x val="-0.36794103660007943"/>
                        <c:y val="-0.12253956891752167"/>
                      </c:manualLayout>
                    </c:layout>
                    <c:numFmt formatCode="General" sourceLinked="0"/>
                    <c:spPr>
                      <a:noFill/>
                      <a:ln>
                        <a:solidFill>
                          <a:schemeClr val="accent6"/>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'Ite3'!$B$2:$B$145</c15:sqref>
                        </c15:formulaRef>
                      </c:ext>
                    </c:extLst>
                    <c:numCache>
                      <c:formatCode>General</c:formatCode>
                      <c:ptCount val="144"/>
                      <c:pt idx="0">
                        <c:v>7760</c:v>
                      </c:pt>
                      <c:pt idx="1">
                        <c:v>4879</c:v>
                      </c:pt>
                      <c:pt idx="2">
                        <c:v>897</c:v>
                      </c:pt>
                      <c:pt idx="3">
                        <c:v>11482</c:v>
                      </c:pt>
                      <c:pt idx="4">
                        <c:v>7532</c:v>
                      </c:pt>
                      <c:pt idx="5">
                        <c:v>2530</c:v>
                      </c:pt>
                      <c:pt idx="6">
                        <c:v>2085</c:v>
                      </c:pt>
                      <c:pt idx="7">
                        <c:v>1445</c:v>
                      </c:pt>
                      <c:pt idx="8">
                        <c:v>17190</c:v>
                      </c:pt>
                      <c:pt idx="9">
                        <c:v>11525</c:v>
                      </c:pt>
                      <c:pt idx="10">
                        <c:v>20612</c:v>
                      </c:pt>
                      <c:pt idx="11">
                        <c:v>30670</c:v>
                      </c:pt>
                      <c:pt idx="12">
                        <c:v>8578</c:v>
                      </c:pt>
                      <c:pt idx="13">
                        <c:v>6798</c:v>
                      </c:pt>
                      <c:pt idx="14">
                        <c:v>25251</c:v>
                      </c:pt>
                      <c:pt idx="15">
                        <c:v>22164</c:v>
                      </c:pt>
                      <c:pt idx="16">
                        <c:v>12362</c:v>
                      </c:pt>
                      <c:pt idx="17">
                        <c:v>19445</c:v>
                      </c:pt>
                      <c:pt idx="18">
                        <c:v>18958</c:v>
                      </c:pt>
                      <c:pt idx="19">
                        <c:v>1404</c:v>
                      </c:pt>
                      <c:pt idx="20">
                        <c:v>15827</c:v>
                      </c:pt>
                      <c:pt idx="21">
                        <c:v>19452</c:v>
                      </c:pt>
                      <c:pt idx="22">
                        <c:v>25304</c:v>
                      </c:pt>
                      <c:pt idx="23">
                        <c:v>11790</c:v>
                      </c:pt>
                      <c:pt idx="24">
                        <c:v>10349</c:v>
                      </c:pt>
                      <c:pt idx="25">
                        <c:v>860</c:v>
                      </c:pt>
                      <c:pt idx="26">
                        <c:v>10648</c:v>
                      </c:pt>
                      <c:pt idx="27">
                        <c:v>17651</c:v>
                      </c:pt>
                      <c:pt idx="28">
                        <c:v>16735</c:v>
                      </c:pt>
                      <c:pt idx="29">
                        <c:v>10936</c:v>
                      </c:pt>
                      <c:pt idx="30">
                        <c:v>11840</c:v>
                      </c:pt>
                      <c:pt idx="31">
                        <c:v>23685</c:v>
                      </c:pt>
                      <c:pt idx="32">
                        <c:v>27448</c:v>
                      </c:pt>
                      <c:pt idx="33">
                        <c:v>22157</c:v>
                      </c:pt>
                      <c:pt idx="34">
                        <c:v>6461</c:v>
                      </c:pt>
                      <c:pt idx="35">
                        <c:v>5416</c:v>
                      </c:pt>
                      <c:pt idx="36">
                        <c:v>15363</c:v>
                      </c:pt>
                      <c:pt idx="37">
                        <c:v>19217</c:v>
                      </c:pt>
                      <c:pt idx="38">
                        <c:v>7414</c:v>
                      </c:pt>
                      <c:pt idx="39">
                        <c:v>10919</c:v>
                      </c:pt>
                      <c:pt idx="40">
                        <c:v>3397</c:v>
                      </c:pt>
                      <c:pt idx="41">
                        <c:v>3654</c:v>
                      </c:pt>
                      <c:pt idx="42">
                        <c:v>15499</c:v>
                      </c:pt>
                      <c:pt idx="43">
                        <c:v>17808</c:v>
                      </c:pt>
                      <c:pt idx="44">
                        <c:v>21594</c:v>
                      </c:pt>
                      <c:pt idx="45">
                        <c:v>19669</c:v>
                      </c:pt>
                      <c:pt idx="46">
                        <c:v>17482</c:v>
                      </c:pt>
                      <c:pt idx="47">
                        <c:v>28757</c:v>
                      </c:pt>
                      <c:pt idx="48">
                        <c:v>28250</c:v>
                      </c:pt>
                      <c:pt idx="49">
                        <c:v>25207</c:v>
                      </c:pt>
                      <c:pt idx="50">
                        <c:v>29820</c:v>
                      </c:pt>
                      <c:pt idx="51">
                        <c:v>2458</c:v>
                      </c:pt>
                      <c:pt idx="52">
                        <c:v>2319</c:v>
                      </c:pt>
                      <c:pt idx="53">
                        <c:v>19295</c:v>
                      </c:pt>
                      <c:pt idx="54">
                        <c:v>11002</c:v>
                      </c:pt>
                      <c:pt idx="55">
                        <c:v>10099</c:v>
                      </c:pt>
                      <c:pt idx="56">
                        <c:v>18648</c:v>
                      </c:pt>
                      <c:pt idx="57">
                        <c:v>19121</c:v>
                      </c:pt>
                      <c:pt idx="58">
                        <c:v>18226</c:v>
                      </c:pt>
                      <c:pt idx="59">
                        <c:v>5751</c:v>
                      </c:pt>
                      <c:pt idx="60">
                        <c:v>16651</c:v>
                      </c:pt>
                      <c:pt idx="61">
                        <c:v>515</c:v>
                      </c:pt>
                      <c:pt idx="62">
                        <c:v>16005</c:v>
                      </c:pt>
                      <c:pt idx="63">
                        <c:v>10180</c:v>
                      </c:pt>
                      <c:pt idx="64">
                        <c:v>13933</c:v>
                      </c:pt>
                      <c:pt idx="65">
                        <c:v>230</c:v>
                      </c:pt>
                      <c:pt idx="66">
                        <c:v>13654</c:v>
                      </c:pt>
                      <c:pt idx="67">
                        <c:v>7188</c:v>
                      </c:pt>
                      <c:pt idx="68">
                        <c:v>261</c:v>
                      </c:pt>
                      <c:pt idx="69">
                        <c:v>5685</c:v>
                      </c:pt>
                      <c:pt idx="70">
                        <c:v>24237</c:v>
                      </c:pt>
                      <c:pt idx="71">
                        <c:v>10761</c:v>
                      </c:pt>
                      <c:pt idx="72">
                        <c:v>23050</c:v>
                      </c:pt>
                      <c:pt idx="73">
                        <c:v>16657</c:v>
                      </c:pt>
                      <c:pt idx="74">
                        <c:v>16812</c:v>
                      </c:pt>
                      <c:pt idx="75">
                        <c:v>21426</c:v>
                      </c:pt>
                      <c:pt idx="76">
                        <c:v>13305</c:v>
                      </c:pt>
                      <c:pt idx="77">
                        <c:v>8049</c:v>
                      </c:pt>
                      <c:pt idx="78">
                        <c:v>8379</c:v>
                      </c:pt>
                      <c:pt idx="79">
                        <c:v>10428</c:v>
                      </c:pt>
                      <c:pt idx="80">
                        <c:v>6427</c:v>
                      </c:pt>
                      <c:pt idx="81">
                        <c:v>8135</c:v>
                      </c:pt>
                      <c:pt idx="82">
                        <c:v>10603</c:v>
                      </c:pt>
                      <c:pt idx="83">
                        <c:v>6419</c:v>
                      </c:pt>
                      <c:pt idx="84">
                        <c:v>289</c:v>
                      </c:pt>
                      <c:pt idx="85">
                        <c:v>18468</c:v>
                      </c:pt>
                      <c:pt idx="86">
                        <c:v>5675</c:v>
                      </c:pt>
                      <c:pt idx="87">
                        <c:v>3570</c:v>
                      </c:pt>
                      <c:pt idx="88">
                        <c:v>6186</c:v>
                      </c:pt>
                      <c:pt idx="89">
                        <c:v>6407</c:v>
                      </c:pt>
                      <c:pt idx="90">
                        <c:v>16322</c:v>
                      </c:pt>
                      <c:pt idx="91">
                        <c:v>7482</c:v>
                      </c:pt>
                      <c:pt idx="92">
                        <c:v>1210</c:v>
                      </c:pt>
                      <c:pt idx="93">
                        <c:v>10455</c:v>
                      </c:pt>
                      <c:pt idx="94">
                        <c:v>8208</c:v>
                      </c:pt>
                      <c:pt idx="95">
                        <c:v>12359</c:v>
                      </c:pt>
                      <c:pt idx="96">
                        <c:v>21923</c:v>
                      </c:pt>
                      <c:pt idx="97">
                        <c:v>32096</c:v>
                      </c:pt>
                      <c:pt idx="98">
                        <c:v>26098</c:v>
                      </c:pt>
                      <c:pt idx="99">
                        <c:v>16150</c:v>
                      </c:pt>
                      <c:pt idx="100">
                        <c:v>8696</c:v>
                      </c:pt>
                      <c:pt idx="101">
                        <c:v>18856</c:v>
                      </c:pt>
                      <c:pt idx="102">
                        <c:v>18480</c:v>
                      </c:pt>
                      <c:pt idx="103">
                        <c:v>24676</c:v>
                      </c:pt>
                      <c:pt idx="104">
                        <c:v>24223</c:v>
                      </c:pt>
                      <c:pt idx="105">
                        <c:v>31334</c:v>
                      </c:pt>
                      <c:pt idx="106">
                        <c:v>15603</c:v>
                      </c:pt>
                      <c:pt idx="107">
                        <c:v>18381</c:v>
                      </c:pt>
                      <c:pt idx="108">
                        <c:v>15045</c:v>
                      </c:pt>
                      <c:pt idx="109">
                        <c:v>21793</c:v>
                      </c:pt>
                      <c:pt idx="110">
                        <c:v>15370</c:v>
                      </c:pt>
                      <c:pt idx="111">
                        <c:v>27719</c:v>
                      </c:pt>
                      <c:pt idx="112">
                        <c:v>17055</c:v>
                      </c:pt>
                      <c:pt idx="113">
                        <c:v>24550</c:v>
                      </c:pt>
                      <c:pt idx="114">
                        <c:v>9442</c:v>
                      </c:pt>
                      <c:pt idx="115">
                        <c:v>11758</c:v>
                      </c:pt>
                      <c:pt idx="116">
                        <c:v>10163</c:v>
                      </c:pt>
                      <c:pt idx="117">
                        <c:v>4012</c:v>
                      </c:pt>
                      <c:pt idx="118">
                        <c:v>3394</c:v>
                      </c:pt>
                      <c:pt idx="119">
                        <c:v>23308</c:v>
                      </c:pt>
                      <c:pt idx="120">
                        <c:v>22063</c:v>
                      </c:pt>
                      <c:pt idx="121">
                        <c:v>22185</c:v>
                      </c:pt>
                      <c:pt idx="122">
                        <c:v>14537</c:v>
                      </c:pt>
                      <c:pt idx="123">
                        <c:v>15243</c:v>
                      </c:pt>
                      <c:pt idx="124">
                        <c:v>17524</c:v>
                      </c:pt>
                      <c:pt idx="125">
                        <c:v>19296</c:v>
                      </c:pt>
                      <c:pt idx="126">
                        <c:v>11050</c:v>
                      </c:pt>
                      <c:pt idx="127">
                        <c:v>14465</c:v>
                      </c:pt>
                      <c:pt idx="128">
                        <c:v>11595</c:v>
                      </c:pt>
                      <c:pt idx="129">
                        <c:v>16358</c:v>
                      </c:pt>
                      <c:pt idx="130">
                        <c:v>9815</c:v>
                      </c:pt>
                      <c:pt idx="131">
                        <c:v>16972</c:v>
                      </c:pt>
                      <c:pt idx="132">
                        <c:v>11776</c:v>
                      </c:pt>
                      <c:pt idx="133">
                        <c:v>6982</c:v>
                      </c:pt>
                      <c:pt idx="134">
                        <c:v>7352</c:v>
                      </c:pt>
                      <c:pt idx="135">
                        <c:v>13372</c:v>
                      </c:pt>
                      <c:pt idx="136">
                        <c:v>10772</c:v>
                      </c:pt>
                      <c:pt idx="137">
                        <c:v>119</c:v>
                      </c:pt>
                      <c:pt idx="138">
                        <c:v>1187</c:v>
                      </c:pt>
                      <c:pt idx="139">
                        <c:v>1555</c:v>
                      </c:pt>
                      <c:pt idx="140">
                        <c:v>949</c:v>
                      </c:pt>
                      <c:pt idx="141">
                        <c:v>13834</c:v>
                      </c:pt>
                      <c:pt idx="142">
                        <c:v>11250</c:v>
                      </c:pt>
                      <c:pt idx="143">
                        <c:v>11753</c:v>
                      </c:pt>
                    </c:numCache>
                  </c:numRef>
                </c:xVal>
                <c:yVal>
                  <c:numRef>
                    <c:extLst xmlns:c15="http://schemas.microsoft.com/office/drawing/2012/chart">
                      <c:ext xmlns:c15="http://schemas.microsoft.com/office/drawing/2012/chart" uri="{02D57815-91ED-43cb-92C2-25804820EDAC}">
                        <c15:formulaRef>
                          <c15:sqref>'Ite3'!$C$2:$C$145</c15:sqref>
                        </c15:formulaRef>
                      </c:ext>
                    </c:extLst>
                    <c:numCache>
                      <c:formatCode>General</c:formatCode>
                      <c:ptCount val="144"/>
                      <c:pt idx="0">
                        <c:v>7599</c:v>
                      </c:pt>
                      <c:pt idx="1">
                        <c:v>4132</c:v>
                      </c:pt>
                      <c:pt idx="2">
                        <c:v>1570</c:v>
                      </c:pt>
                      <c:pt idx="3">
                        <c:v>10194</c:v>
                      </c:pt>
                      <c:pt idx="4">
                        <c:v>12902</c:v>
                      </c:pt>
                      <c:pt idx="5">
                        <c:v>2448</c:v>
                      </c:pt>
                      <c:pt idx="6">
                        <c:v>2494</c:v>
                      </c:pt>
                      <c:pt idx="7">
                        <c:v>4268</c:v>
                      </c:pt>
                      <c:pt idx="8">
                        <c:v>13956</c:v>
                      </c:pt>
                      <c:pt idx="9">
                        <c:v>10597</c:v>
                      </c:pt>
                      <c:pt idx="10">
                        <c:v>20447</c:v>
                      </c:pt>
                      <c:pt idx="11">
                        <c:v>20077</c:v>
                      </c:pt>
                      <c:pt idx="12">
                        <c:v>8530</c:v>
                      </c:pt>
                      <c:pt idx="13">
                        <c:v>5209</c:v>
                      </c:pt>
                      <c:pt idx="14">
                        <c:v>21228</c:v>
                      </c:pt>
                      <c:pt idx="15">
                        <c:v>14713</c:v>
                      </c:pt>
                      <c:pt idx="16">
                        <c:v>12644</c:v>
                      </c:pt>
                      <c:pt idx="17">
                        <c:v>13797</c:v>
                      </c:pt>
                      <c:pt idx="18">
                        <c:v>25203</c:v>
                      </c:pt>
                      <c:pt idx="19">
                        <c:v>4815</c:v>
                      </c:pt>
                      <c:pt idx="20">
                        <c:v>19764</c:v>
                      </c:pt>
                      <c:pt idx="21">
                        <c:v>22355</c:v>
                      </c:pt>
                      <c:pt idx="22">
                        <c:v>24381</c:v>
                      </c:pt>
                      <c:pt idx="23">
                        <c:v>5760</c:v>
                      </c:pt>
                      <c:pt idx="24">
                        <c:v>10495</c:v>
                      </c:pt>
                      <c:pt idx="25">
                        <c:v>1955</c:v>
                      </c:pt>
                      <c:pt idx="26">
                        <c:v>10243</c:v>
                      </c:pt>
                      <c:pt idx="27">
                        <c:v>17420</c:v>
                      </c:pt>
                      <c:pt idx="28">
                        <c:v>15317</c:v>
                      </c:pt>
                      <c:pt idx="29">
                        <c:v>12738</c:v>
                      </c:pt>
                      <c:pt idx="30">
                        <c:v>12334</c:v>
                      </c:pt>
                      <c:pt idx="31">
                        <c:v>18611</c:v>
                      </c:pt>
                      <c:pt idx="32">
                        <c:v>24459</c:v>
                      </c:pt>
                      <c:pt idx="33">
                        <c:v>19241</c:v>
                      </c:pt>
                      <c:pt idx="34">
                        <c:v>7491</c:v>
                      </c:pt>
                      <c:pt idx="35">
                        <c:v>4966</c:v>
                      </c:pt>
                      <c:pt idx="36">
                        <c:v>6605</c:v>
                      </c:pt>
                      <c:pt idx="37">
                        <c:v>20177</c:v>
                      </c:pt>
                      <c:pt idx="38">
                        <c:v>4410</c:v>
                      </c:pt>
                      <c:pt idx="39">
                        <c:v>8117</c:v>
                      </c:pt>
                      <c:pt idx="40">
                        <c:v>3401</c:v>
                      </c:pt>
                      <c:pt idx="41">
                        <c:v>2950</c:v>
                      </c:pt>
                      <c:pt idx="42">
                        <c:v>26841</c:v>
                      </c:pt>
                      <c:pt idx="43">
                        <c:v>8331</c:v>
                      </c:pt>
                      <c:pt idx="44">
                        <c:v>14873</c:v>
                      </c:pt>
                      <c:pt idx="45">
                        <c:v>14863</c:v>
                      </c:pt>
                      <c:pt idx="46">
                        <c:v>10928</c:v>
                      </c:pt>
                      <c:pt idx="47">
                        <c:v>29912</c:v>
                      </c:pt>
                      <c:pt idx="48">
                        <c:v>18437</c:v>
                      </c:pt>
                      <c:pt idx="49">
                        <c:v>18621</c:v>
                      </c:pt>
                      <c:pt idx="50">
                        <c:v>18946</c:v>
                      </c:pt>
                      <c:pt idx="51">
                        <c:v>3575</c:v>
                      </c:pt>
                      <c:pt idx="52">
                        <c:v>2360</c:v>
                      </c:pt>
                      <c:pt idx="53">
                        <c:v>21045</c:v>
                      </c:pt>
                      <c:pt idx="54">
                        <c:v>11261</c:v>
                      </c:pt>
                      <c:pt idx="55">
                        <c:v>13949</c:v>
                      </c:pt>
                      <c:pt idx="56">
                        <c:v>17215</c:v>
                      </c:pt>
                      <c:pt idx="57">
                        <c:v>13798</c:v>
                      </c:pt>
                      <c:pt idx="58">
                        <c:v>17210</c:v>
                      </c:pt>
                      <c:pt idx="59">
                        <c:v>10492</c:v>
                      </c:pt>
                      <c:pt idx="60">
                        <c:v>16643</c:v>
                      </c:pt>
                      <c:pt idx="61">
                        <c:v>95</c:v>
                      </c:pt>
                      <c:pt idx="62">
                        <c:v>14976</c:v>
                      </c:pt>
                      <c:pt idx="63">
                        <c:v>5558</c:v>
                      </c:pt>
                      <c:pt idx="64">
                        <c:v>10976</c:v>
                      </c:pt>
                      <c:pt idx="65">
                        <c:v>95</c:v>
                      </c:pt>
                      <c:pt idx="66">
                        <c:v>5432</c:v>
                      </c:pt>
                      <c:pt idx="67">
                        <c:v>7346</c:v>
                      </c:pt>
                      <c:pt idx="68">
                        <c:v>384</c:v>
                      </c:pt>
                      <c:pt idx="69">
                        <c:v>4978</c:v>
                      </c:pt>
                      <c:pt idx="70">
                        <c:v>19213</c:v>
                      </c:pt>
                      <c:pt idx="71">
                        <c:v>15018</c:v>
                      </c:pt>
                      <c:pt idx="72">
                        <c:v>17664</c:v>
                      </c:pt>
                      <c:pt idx="73">
                        <c:v>14633</c:v>
                      </c:pt>
                      <c:pt idx="74">
                        <c:v>16724</c:v>
                      </c:pt>
                      <c:pt idx="75">
                        <c:v>22606</c:v>
                      </c:pt>
                      <c:pt idx="76">
                        <c:v>9151</c:v>
                      </c:pt>
                      <c:pt idx="77">
                        <c:v>3145</c:v>
                      </c:pt>
                      <c:pt idx="78">
                        <c:v>5473</c:v>
                      </c:pt>
                      <c:pt idx="79">
                        <c:v>4543</c:v>
                      </c:pt>
                      <c:pt idx="80">
                        <c:v>4373</c:v>
                      </c:pt>
                      <c:pt idx="81">
                        <c:v>4373</c:v>
                      </c:pt>
                      <c:pt idx="82">
                        <c:v>11025</c:v>
                      </c:pt>
                      <c:pt idx="83">
                        <c:v>8308</c:v>
                      </c:pt>
                      <c:pt idx="84">
                        <c:v>1477</c:v>
                      </c:pt>
                      <c:pt idx="85">
                        <c:v>17475</c:v>
                      </c:pt>
                      <c:pt idx="86">
                        <c:v>7857</c:v>
                      </c:pt>
                      <c:pt idx="87">
                        <c:v>4931</c:v>
                      </c:pt>
                      <c:pt idx="88">
                        <c:v>9754</c:v>
                      </c:pt>
                      <c:pt idx="89">
                        <c:v>7110</c:v>
                      </c:pt>
                      <c:pt idx="90">
                        <c:v>16076</c:v>
                      </c:pt>
                      <c:pt idx="91">
                        <c:v>7131</c:v>
                      </c:pt>
                      <c:pt idx="92">
                        <c:v>3094</c:v>
                      </c:pt>
                      <c:pt idx="93">
                        <c:v>4976</c:v>
                      </c:pt>
                      <c:pt idx="94">
                        <c:v>6589</c:v>
                      </c:pt>
                      <c:pt idx="95">
                        <c:v>16413</c:v>
                      </c:pt>
                      <c:pt idx="96">
                        <c:v>22195</c:v>
                      </c:pt>
                      <c:pt idx="97">
                        <c:v>23303</c:v>
                      </c:pt>
                      <c:pt idx="98">
                        <c:v>27889</c:v>
                      </c:pt>
                      <c:pt idx="99">
                        <c:v>15624</c:v>
                      </c:pt>
                      <c:pt idx="100">
                        <c:v>7953</c:v>
                      </c:pt>
                      <c:pt idx="101">
                        <c:v>9912</c:v>
                      </c:pt>
                      <c:pt idx="102">
                        <c:v>13630</c:v>
                      </c:pt>
                      <c:pt idx="103">
                        <c:v>22576</c:v>
                      </c:pt>
                      <c:pt idx="104">
                        <c:v>24836</c:v>
                      </c:pt>
                      <c:pt idx="105">
                        <c:v>32330</c:v>
                      </c:pt>
                      <c:pt idx="106">
                        <c:v>18062</c:v>
                      </c:pt>
                      <c:pt idx="107">
                        <c:v>19702</c:v>
                      </c:pt>
                      <c:pt idx="108">
                        <c:v>15351</c:v>
                      </c:pt>
                      <c:pt idx="109">
                        <c:v>21767</c:v>
                      </c:pt>
                      <c:pt idx="110">
                        <c:v>9679</c:v>
                      </c:pt>
                      <c:pt idx="111">
                        <c:v>14102</c:v>
                      </c:pt>
                      <c:pt idx="112">
                        <c:v>16834</c:v>
                      </c:pt>
                      <c:pt idx="113">
                        <c:v>26303</c:v>
                      </c:pt>
                      <c:pt idx="114">
                        <c:v>4274</c:v>
                      </c:pt>
                      <c:pt idx="115">
                        <c:v>15691</c:v>
                      </c:pt>
                      <c:pt idx="116">
                        <c:v>8921</c:v>
                      </c:pt>
                      <c:pt idx="117">
                        <c:v>4023</c:v>
                      </c:pt>
                      <c:pt idx="118">
                        <c:v>3365</c:v>
                      </c:pt>
                      <c:pt idx="119">
                        <c:v>16168</c:v>
                      </c:pt>
                      <c:pt idx="120">
                        <c:v>20972</c:v>
                      </c:pt>
                      <c:pt idx="121">
                        <c:v>21185</c:v>
                      </c:pt>
                      <c:pt idx="122">
                        <c:v>15379</c:v>
                      </c:pt>
                      <c:pt idx="123">
                        <c:v>14943</c:v>
                      </c:pt>
                      <c:pt idx="124">
                        <c:v>17667</c:v>
                      </c:pt>
                      <c:pt idx="125">
                        <c:v>19776</c:v>
                      </c:pt>
                      <c:pt idx="126">
                        <c:v>12916</c:v>
                      </c:pt>
                      <c:pt idx="127">
                        <c:v>15889</c:v>
                      </c:pt>
                      <c:pt idx="128">
                        <c:v>11456</c:v>
                      </c:pt>
                      <c:pt idx="129">
                        <c:v>19193</c:v>
                      </c:pt>
                      <c:pt idx="130">
                        <c:v>14565</c:v>
                      </c:pt>
                      <c:pt idx="131">
                        <c:v>16702</c:v>
                      </c:pt>
                      <c:pt idx="132">
                        <c:v>11260</c:v>
                      </c:pt>
                      <c:pt idx="133">
                        <c:v>9287</c:v>
                      </c:pt>
                      <c:pt idx="134">
                        <c:v>9315</c:v>
                      </c:pt>
                      <c:pt idx="135">
                        <c:v>13354</c:v>
                      </c:pt>
                      <c:pt idx="136">
                        <c:v>11282</c:v>
                      </c:pt>
                      <c:pt idx="137">
                        <c:v>387</c:v>
                      </c:pt>
                      <c:pt idx="138">
                        <c:v>0</c:v>
                      </c:pt>
                      <c:pt idx="139">
                        <c:v>1905</c:v>
                      </c:pt>
                      <c:pt idx="140">
                        <c:v>2736</c:v>
                      </c:pt>
                      <c:pt idx="141">
                        <c:v>14177</c:v>
                      </c:pt>
                      <c:pt idx="142">
                        <c:v>10130</c:v>
                      </c:pt>
                      <c:pt idx="143">
                        <c:v>11266</c:v>
                      </c:pt>
                    </c:numCache>
                  </c:numRef>
                </c:yVal>
                <c:smooth val="0"/>
              </c15:ser>
            </c15:filteredScatterSeries>
            <c15:filteredScatterSeries>
              <c15:ser>
                <c:idx val="4"/>
                <c:order val="4"/>
                <c:tx>
                  <c:v>Ite 4</c:v>
                </c:tx>
                <c:spPr>
                  <a:ln w="25400" cap="rnd">
                    <a:noFill/>
                    <a:round/>
                  </a:ln>
                  <a:effectLst/>
                </c:spPr>
                <c:marker>
                  <c:symbol val="circle"/>
                  <c:size val="5"/>
                  <c:spPr>
                    <a:solidFill>
                      <a:schemeClr val="accent5"/>
                    </a:solidFill>
                    <a:ln w="9525">
                      <a:solidFill>
                        <a:schemeClr val="accent5"/>
                      </a:solidFill>
                    </a:ln>
                    <a:effectLst/>
                  </c:spPr>
                </c:marker>
                <c:trendline>
                  <c:spPr>
                    <a:ln w="19050" cap="rnd">
                      <a:solidFill>
                        <a:schemeClr val="accent5"/>
                      </a:solidFill>
                      <a:prstDash val="sysDot"/>
                    </a:ln>
                    <a:effectLst/>
                  </c:spPr>
                  <c:trendlineType val="linear"/>
                  <c:dispRSqr val="1"/>
                  <c:dispEq val="1"/>
                  <c:trendlineLbl>
                    <c:layout>
                      <c:manualLayout>
                        <c:x val="-0.36663541317846821"/>
                        <c:y val="-0.10308184204247196"/>
                      </c:manualLayout>
                    </c:layout>
                    <c:numFmt formatCode="General" sourceLinked="0"/>
                    <c:spPr>
                      <a:noFill/>
                      <a:ln>
                        <a:solidFill>
                          <a:srgbClr val="7030A0"/>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'Ite4'!$B$2:$B$145</c15:sqref>
                        </c15:formulaRef>
                      </c:ext>
                    </c:extLst>
                    <c:numCache>
                      <c:formatCode>General</c:formatCode>
                      <c:ptCount val="144"/>
                      <c:pt idx="0">
                        <c:v>7760</c:v>
                      </c:pt>
                      <c:pt idx="1">
                        <c:v>4879</c:v>
                      </c:pt>
                      <c:pt idx="2">
                        <c:v>897</c:v>
                      </c:pt>
                      <c:pt idx="3">
                        <c:v>11482</c:v>
                      </c:pt>
                      <c:pt idx="4">
                        <c:v>7532</c:v>
                      </c:pt>
                      <c:pt idx="5">
                        <c:v>2530</c:v>
                      </c:pt>
                      <c:pt idx="6">
                        <c:v>2085</c:v>
                      </c:pt>
                      <c:pt idx="7">
                        <c:v>1445</c:v>
                      </c:pt>
                      <c:pt idx="8">
                        <c:v>17190</c:v>
                      </c:pt>
                      <c:pt idx="9">
                        <c:v>11525</c:v>
                      </c:pt>
                      <c:pt idx="10">
                        <c:v>20612</c:v>
                      </c:pt>
                      <c:pt idx="11">
                        <c:v>30670</c:v>
                      </c:pt>
                      <c:pt idx="12">
                        <c:v>8578</c:v>
                      </c:pt>
                      <c:pt idx="13">
                        <c:v>6798</c:v>
                      </c:pt>
                      <c:pt idx="14">
                        <c:v>25251</c:v>
                      </c:pt>
                      <c:pt idx="15">
                        <c:v>22164</c:v>
                      </c:pt>
                      <c:pt idx="16">
                        <c:v>12362</c:v>
                      </c:pt>
                      <c:pt idx="17">
                        <c:v>19445</c:v>
                      </c:pt>
                      <c:pt idx="18">
                        <c:v>18958</c:v>
                      </c:pt>
                      <c:pt idx="19">
                        <c:v>1404</c:v>
                      </c:pt>
                      <c:pt idx="20">
                        <c:v>15827</c:v>
                      </c:pt>
                      <c:pt idx="21">
                        <c:v>19452</c:v>
                      </c:pt>
                      <c:pt idx="22">
                        <c:v>25304</c:v>
                      </c:pt>
                      <c:pt idx="23">
                        <c:v>11790</c:v>
                      </c:pt>
                      <c:pt idx="24">
                        <c:v>10349</c:v>
                      </c:pt>
                      <c:pt idx="25">
                        <c:v>860</c:v>
                      </c:pt>
                      <c:pt idx="26">
                        <c:v>10648</c:v>
                      </c:pt>
                      <c:pt idx="27">
                        <c:v>17651</c:v>
                      </c:pt>
                      <c:pt idx="28">
                        <c:v>16735</c:v>
                      </c:pt>
                      <c:pt idx="29">
                        <c:v>10936</c:v>
                      </c:pt>
                      <c:pt idx="30">
                        <c:v>11840</c:v>
                      </c:pt>
                      <c:pt idx="31">
                        <c:v>23685</c:v>
                      </c:pt>
                      <c:pt idx="32">
                        <c:v>27448</c:v>
                      </c:pt>
                      <c:pt idx="33">
                        <c:v>22157</c:v>
                      </c:pt>
                      <c:pt idx="34">
                        <c:v>6461</c:v>
                      </c:pt>
                      <c:pt idx="35">
                        <c:v>5416</c:v>
                      </c:pt>
                      <c:pt idx="36">
                        <c:v>15363</c:v>
                      </c:pt>
                      <c:pt idx="37">
                        <c:v>19217</c:v>
                      </c:pt>
                      <c:pt idx="38">
                        <c:v>7414</c:v>
                      </c:pt>
                      <c:pt idx="39">
                        <c:v>10919</c:v>
                      </c:pt>
                      <c:pt idx="40">
                        <c:v>3397</c:v>
                      </c:pt>
                      <c:pt idx="41">
                        <c:v>3654</c:v>
                      </c:pt>
                      <c:pt idx="42">
                        <c:v>15499</c:v>
                      </c:pt>
                      <c:pt idx="43">
                        <c:v>17808</c:v>
                      </c:pt>
                      <c:pt idx="44">
                        <c:v>21594</c:v>
                      </c:pt>
                      <c:pt idx="45">
                        <c:v>19669</c:v>
                      </c:pt>
                      <c:pt idx="46">
                        <c:v>17482</c:v>
                      </c:pt>
                      <c:pt idx="47">
                        <c:v>28757</c:v>
                      </c:pt>
                      <c:pt idx="48">
                        <c:v>28250</c:v>
                      </c:pt>
                      <c:pt idx="49">
                        <c:v>25207</c:v>
                      </c:pt>
                      <c:pt idx="50">
                        <c:v>29820</c:v>
                      </c:pt>
                      <c:pt idx="51">
                        <c:v>2458</c:v>
                      </c:pt>
                      <c:pt idx="52">
                        <c:v>2319</c:v>
                      </c:pt>
                      <c:pt idx="53">
                        <c:v>19295</c:v>
                      </c:pt>
                      <c:pt idx="54">
                        <c:v>11002</c:v>
                      </c:pt>
                      <c:pt idx="55">
                        <c:v>10099</c:v>
                      </c:pt>
                      <c:pt idx="56">
                        <c:v>18648</c:v>
                      </c:pt>
                      <c:pt idx="57">
                        <c:v>19121</c:v>
                      </c:pt>
                      <c:pt idx="58">
                        <c:v>18226</c:v>
                      </c:pt>
                      <c:pt idx="59">
                        <c:v>5751</c:v>
                      </c:pt>
                      <c:pt idx="60">
                        <c:v>16651</c:v>
                      </c:pt>
                      <c:pt idx="61">
                        <c:v>515</c:v>
                      </c:pt>
                      <c:pt idx="62">
                        <c:v>16005</c:v>
                      </c:pt>
                      <c:pt idx="63">
                        <c:v>10180</c:v>
                      </c:pt>
                      <c:pt idx="64">
                        <c:v>13933</c:v>
                      </c:pt>
                      <c:pt idx="65">
                        <c:v>230</c:v>
                      </c:pt>
                      <c:pt idx="66">
                        <c:v>13654</c:v>
                      </c:pt>
                      <c:pt idx="67">
                        <c:v>7188</c:v>
                      </c:pt>
                      <c:pt idx="68">
                        <c:v>261</c:v>
                      </c:pt>
                      <c:pt idx="69">
                        <c:v>5685</c:v>
                      </c:pt>
                      <c:pt idx="70">
                        <c:v>24237</c:v>
                      </c:pt>
                      <c:pt idx="71">
                        <c:v>10761</c:v>
                      </c:pt>
                      <c:pt idx="72">
                        <c:v>23050</c:v>
                      </c:pt>
                      <c:pt idx="73">
                        <c:v>16657</c:v>
                      </c:pt>
                      <c:pt idx="74">
                        <c:v>16812</c:v>
                      </c:pt>
                      <c:pt idx="75">
                        <c:v>21426</c:v>
                      </c:pt>
                      <c:pt idx="76">
                        <c:v>13305</c:v>
                      </c:pt>
                      <c:pt idx="77">
                        <c:v>8049</c:v>
                      </c:pt>
                      <c:pt idx="78">
                        <c:v>8379</c:v>
                      </c:pt>
                      <c:pt idx="79">
                        <c:v>10428</c:v>
                      </c:pt>
                      <c:pt idx="80">
                        <c:v>6427</c:v>
                      </c:pt>
                      <c:pt idx="81">
                        <c:v>8135</c:v>
                      </c:pt>
                      <c:pt idx="82">
                        <c:v>10603</c:v>
                      </c:pt>
                      <c:pt idx="83">
                        <c:v>6419</c:v>
                      </c:pt>
                      <c:pt idx="84">
                        <c:v>289</c:v>
                      </c:pt>
                      <c:pt idx="85">
                        <c:v>18468</c:v>
                      </c:pt>
                      <c:pt idx="86">
                        <c:v>5675</c:v>
                      </c:pt>
                      <c:pt idx="87">
                        <c:v>3570</c:v>
                      </c:pt>
                      <c:pt idx="88">
                        <c:v>6186</c:v>
                      </c:pt>
                      <c:pt idx="89">
                        <c:v>6407</c:v>
                      </c:pt>
                      <c:pt idx="90">
                        <c:v>16322</c:v>
                      </c:pt>
                      <c:pt idx="91">
                        <c:v>7482</c:v>
                      </c:pt>
                      <c:pt idx="92">
                        <c:v>1210</c:v>
                      </c:pt>
                      <c:pt idx="93">
                        <c:v>10455</c:v>
                      </c:pt>
                      <c:pt idx="94">
                        <c:v>8208</c:v>
                      </c:pt>
                      <c:pt idx="95">
                        <c:v>12359</c:v>
                      </c:pt>
                      <c:pt idx="96">
                        <c:v>21923</c:v>
                      </c:pt>
                      <c:pt idx="97">
                        <c:v>32096</c:v>
                      </c:pt>
                      <c:pt idx="98">
                        <c:v>26098</c:v>
                      </c:pt>
                      <c:pt idx="99">
                        <c:v>16150</c:v>
                      </c:pt>
                      <c:pt idx="100">
                        <c:v>8696</c:v>
                      </c:pt>
                      <c:pt idx="101">
                        <c:v>18856</c:v>
                      </c:pt>
                      <c:pt idx="102">
                        <c:v>18480</c:v>
                      </c:pt>
                      <c:pt idx="103">
                        <c:v>24676</c:v>
                      </c:pt>
                      <c:pt idx="104">
                        <c:v>24223</c:v>
                      </c:pt>
                      <c:pt idx="105">
                        <c:v>31334</c:v>
                      </c:pt>
                      <c:pt idx="106">
                        <c:v>15603</c:v>
                      </c:pt>
                      <c:pt idx="107">
                        <c:v>18381</c:v>
                      </c:pt>
                      <c:pt idx="108">
                        <c:v>15045</c:v>
                      </c:pt>
                      <c:pt idx="109">
                        <c:v>21793</c:v>
                      </c:pt>
                      <c:pt idx="110">
                        <c:v>15370</c:v>
                      </c:pt>
                      <c:pt idx="111">
                        <c:v>27719</c:v>
                      </c:pt>
                      <c:pt idx="112">
                        <c:v>17055</c:v>
                      </c:pt>
                      <c:pt idx="113">
                        <c:v>24550</c:v>
                      </c:pt>
                      <c:pt idx="114">
                        <c:v>9442</c:v>
                      </c:pt>
                      <c:pt idx="115">
                        <c:v>11758</c:v>
                      </c:pt>
                      <c:pt idx="116">
                        <c:v>10163</c:v>
                      </c:pt>
                      <c:pt idx="117">
                        <c:v>4012</c:v>
                      </c:pt>
                      <c:pt idx="118">
                        <c:v>3394</c:v>
                      </c:pt>
                      <c:pt idx="119">
                        <c:v>23308</c:v>
                      </c:pt>
                      <c:pt idx="120">
                        <c:v>22063</c:v>
                      </c:pt>
                      <c:pt idx="121">
                        <c:v>22185</c:v>
                      </c:pt>
                      <c:pt idx="122">
                        <c:v>14537</c:v>
                      </c:pt>
                      <c:pt idx="123">
                        <c:v>15243</c:v>
                      </c:pt>
                      <c:pt idx="124">
                        <c:v>17524</c:v>
                      </c:pt>
                      <c:pt idx="125">
                        <c:v>19296</c:v>
                      </c:pt>
                      <c:pt idx="126">
                        <c:v>11050</c:v>
                      </c:pt>
                      <c:pt idx="127">
                        <c:v>14465</c:v>
                      </c:pt>
                      <c:pt idx="128">
                        <c:v>11595</c:v>
                      </c:pt>
                      <c:pt idx="129">
                        <c:v>16358</c:v>
                      </c:pt>
                      <c:pt idx="130">
                        <c:v>9815</c:v>
                      </c:pt>
                      <c:pt idx="131">
                        <c:v>16972</c:v>
                      </c:pt>
                      <c:pt idx="132">
                        <c:v>11776</c:v>
                      </c:pt>
                      <c:pt idx="133">
                        <c:v>6982</c:v>
                      </c:pt>
                      <c:pt idx="134">
                        <c:v>7352</c:v>
                      </c:pt>
                      <c:pt idx="135">
                        <c:v>13372</c:v>
                      </c:pt>
                      <c:pt idx="136">
                        <c:v>10772</c:v>
                      </c:pt>
                      <c:pt idx="137">
                        <c:v>119</c:v>
                      </c:pt>
                      <c:pt idx="138">
                        <c:v>1187</c:v>
                      </c:pt>
                      <c:pt idx="139">
                        <c:v>1555</c:v>
                      </c:pt>
                      <c:pt idx="140">
                        <c:v>949</c:v>
                      </c:pt>
                      <c:pt idx="141">
                        <c:v>13834</c:v>
                      </c:pt>
                      <c:pt idx="142">
                        <c:v>11250</c:v>
                      </c:pt>
                      <c:pt idx="143">
                        <c:v>11753</c:v>
                      </c:pt>
                    </c:numCache>
                  </c:numRef>
                </c:xVal>
                <c:yVal>
                  <c:numRef>
                    <c:extLst xmlns:c15="http://schemas.microsoft.com/office/drawing/2012/chart">
                      <c:ext xmlns:c15="http://schemas.microsoft.com/office/drawing/2012/chart" uri="{02D57815-91ED-43cb-92C2-25804820EDAC}">
                        <c15:formulaRef>
                          <c15:sqref>'Ite4'!$C$2:$C$145</c15:sqref>
                        </c15:formulaRef>
                      </c:ext>
                    </c:extLst>
                    <c:numCache>
                      <c:formatCode>General</c:formatCode>
                      <c:ptCount val="144"/>
                      <c:pt idx="0">
                        <c:v>7759</c:v>
                      </c:pt>
                      <c:pt idx="1">
                        <c:v>3844</c:v>
                      </c:pt>
                      <c:pt idx="2">
                        <c:v>1468</c:v>
                      </c:pt>
                      <c:pt idx="3">
                        <c:v>10529</c:v>
                      </c:pt>
                      <c:pt idx="4">
                        <c:v>12032</c:v>
                      </c:pt>
                      <c:pt idx="5">
                        <c:v>2488</c:v>
                      </c:pt>
                      <c:pt idx="6">
                        <c:v>2286</c:v>
                      </c:pt>
                      <c:pt idx="7">
                        <c:v>4004</c:v>
                      </c:pt>
                      <c:pt idx="8">
                        <c:v>13519</c:v>
                      </c:pt>
                      <c:pt idx="9">
                        <c:v>10689</c:v>
                      </c:pt>
                      <c:pt idx="10">
                        <c:v>20535</c:v>
                      </c:pt>
                      <c:pt idx="11">
                        <c:v>20833</c:v>
                      </c:pt>
                      <c:pt idx="12">
                        <c:v>8402</c:v>
                      </c:pt>
                      <c:pt idx="13">
                        <c:v>5610</c:v>
                      </c:pt>
                      <c:pt idx="14">
                        <c:v>21880</c:v>
                      </c:pt>
                      <c:pt idx="15">
                        <c:v>15699</c:v>
                      </c:pt>
                      <c:pt idx="16">
                        <c:v>13155</c:v>
                      </c:pt>
                      <c:pt idx="17">
                        <c:v>14295</c:v>
                      </c:pt>
                      <c:pt idx="18">
                        <c:v>24999</c:v>
                      </c:pt>
                      <c:pt idx="19">
                        <c:v>5056</c:v>
                      </c:pt>
                      <c:pt idx="20">
                        <c:v>19185</c:v>
                      </c:pt>
                      <c:pt idx="21">
                        <c:v>22532</c:v>
                      </c:pt>
                      <c:pt idx="22">
                        <c:v>24820</c:v>
                      </c:pt>
                      <c:pt idx="23">
                        <c:v>6142</c:v>
                      </c:pt>
                      <c:pt idx="24">
                        <c:v>10754</c:v>
                      </c:pt>
                      <c:pt idx="25">
                        <c:v>1823</c:v>
                      </c:pt>
                      <c:pt idx="26">
                        <c:v>10761</c:v>
                      </c:pt>
                      <c:pt idx="27">
                        <c:v>18096</c:v>
                      </c:pt>
                      <c:pt idx="28">
                        <c:v>16101</c:v>
                      </c:pt>
                      <c:pt idx="29">
                        <c:v>12589</c:v>
                      </c:pt>
                      <c:pt idx="30">
                        <c:v>12449</c:v>
                      </c:pt>
                      <c:pt idx="31">
                        <c:v>19275</c:v>
                      </c:pt>
                      <c:pt idx="32">
                        <c:v>24835</c:v>
                      </c:pt>
                      <c:pt idx="33">
                        <c:v>20715</c:v>
                      </c:pt>
                      <c:pt idx="34">
                        <c:v>7721</c:v>
                      </c:pt>
                      <c:pt idx="35">
                        <c:v>5287</c:v>
                      </c:pt>
                      <c:pt idx="36">
                        <c:v>7128</c:v>
                      </c:pt>
                      <c:pt idx="37">
                        <c:v>20401</c:v>
                      </c:pt>
                      <c:pt idx="38">
                        <c:v>4526</c:v>
                      </c:pt>
                      <c:pt idx="39">
                        <c:v>8601</c:v>
                      </c:pt>
                      <c:pt idx="40">
                        <c:v>3389</c:v>
                      </c:pt>
                      <c:pt idx="41">
                        <c:v>3161</c:v>
                      </c:pt>
                      <c:pt idx="42">
                        <c:v>27626</c:v>
                      </c:pt>
                      <c:pt idx="43">
                        <c:v>8687</c:v>
                      </c:pt>
                      <c:pt idx="44">
                        <c:v>15501</c:v>
                      </c:pt>
                      <c:pt idx="45">
                        <c:v>15494</c:v>
                      </c:pt>
                      <c:pt idx="46">
                        <c:v>11457</c:v>
                      </c:pt>
                      <c:pt idx="47">
                        <c:v>30963</c:v>
                      </c:pt>
                      <c:pt idx="48">
                        <c:v>19046</c:v>
                      </c:pt>
                      <c:pt idx="49">
                        <c:v>20043</c:v>
                      </c:pt>
                      <c:pt idx="50">
                        <c:v>19704</c:v>
                      </c:pt>
                      <c:pt idx="51">
                        <c:v>3470</c:v>
                      </c:pt>
                      <c:pt idx="52">
                        <c:v>2278</c:v>
                      </c:pt>
                      <c:pt idx="53">
                        <c:v>21527</c:v>
                      </c:pt>
                      <c:pt idx="54">
                        <c:v>11164</c:v>
                      </c:pt>
                      <c:pt idx="55">
                        <c:v>13594</c:v>
                      </c:pt>
                      <c:pt idx="56">
                        <c:v>18086</c:v>
                      </c:pt>
                      <c:pt idx="57">
                        <c:v>14587</c:v>
                      </c:pt>
                      <c:pt idx="58">
                        <c:v>18076</c:v>
                      </c:pt>
                      <c:pt idx="59">
                        <c:v>9899</c:v>
                      </c:pt>
                      <c:pt idx="60">
                        <c:v>16685</c:v>
                      </c:pt>
                      <c:pt idx="61">
                        <c:v>101</c:v>
                      </c:pt>
                      <c:pt idx="62">
                        <c:v>15639</c:v>
                      </c:pt>
                      <c:pt idx="63">
                        <c:v>5933</c:v>
                      </c:pt>
                      <c:pt idx="64">
                        <c:v>11455</c:v>
                      </c:pt>
                      <c:pt idx="65">
                        <c:v>100</c:v>
                      </c:pt>
                      <c:pt idx="66">
                        <c:v>5445</c:v>
                      </c:pt>
                      <c:pt idx="67">
                        <c:v>7250</c:v>
                      </c:pt>
                      <c:pt idx="68">
                        <c:v>302</c:v>
                      </c:pt>
                      <c:pt idx="69">
                        <c:v>5415</c:v>
                      </c:pt>
                      <c:pt idx="70">
                        <c:v>19749</c:v>
                      </c:pt>
                      <c:pt idx="71">
                        <c:v>14829</c:v>
                      </c:pt>
                      <c:pt idx="72">
                        <c:v>17984</c:v>
                      </c:pt>
                      <c:pt idx="73">
                        <c:v>15354</c:v>
                      </c:pt>
                      <c:pt idx="74">
                        <c:v>16908</c:v>
                      </c:pt>
                      <c:pt idx="75">
                        <c:v>22668</c:v>
                      </c:pt>
                      <c:pt idx="76">
                        <c:v>9811</c:v>
                      </c:pt>
                      <c:pt idx="77">
                        <c:v>3438</c:v>
                      </c:pt>
                      <c:pt idx="78">
                        <c:v>6047</c:v>
                      </c:pt>
                      <c:pt idx="79">
                        <c:v>4957</c:v>
                      </c:pt>
                      <c:pt idx="80">
                        <c:v>4160</c:v>
                      </c:pt>
                      <c:pt idx="81">
                        <c:v>4162</c:v>
                      </c:pt>
                      <c:pt idx="82">
                        <c:v>11126</c:v>
                      </c:pt>
                      <c:pt idx="83">
                        <c:v>7655</c:v>
                      </c:pt>
                      <c:pt idx="84">
                        <c:v>1321</c:v>
                      </c:pt>
                      <c:pt idx="85">
                        <c:v>18198</c:v>
                      </c:pt>
                      <c:pt idx="86">
                        <c:v>7489</c:v>
                      </c:pt>
                      <c:pt idx="87">
                        <c:v>5397</c:v>
                      </c:pt>
                      <c:pt idx="88">
                        <c:v>9362</c:v>
                      </c:pt>
                      <c:pt idx="89">
                        <c:v>6669</c:v>
                      </c:pt>
                      <c:pt idx="90">
                        <c:v>16023</c:v>
                      </c:pt>
                      <c:pt idx="91">
                        <c:v>7399</c:v>
                      </c:pt>
                      <c:pt idx="92">
                        <c:v>2839</c:v>
                      </c:pt>
                      <c:pt idx="93">
                        <c:v>5410</c:v>
                      </c:pt>
                      <c:pt idx="94">
                        <c:v>7238</c:v>
                      </c:pt>
                      <c:pt idx="95">
                        <c:v>16264</c:v>
                      </c:pt>
                      <c:pt idx="96">
                        <c:v>22090</c:v>
                      </c:pt>
                      <c:pt idx="97">
                        <c:v>23591</c:v>
                      </c:pt>
                      <c:pt idx="98">
                        <c:v>28083</c:v>
                      </c:pt>
                      <c:pt idx="99">
                        <c:v>16136</c:v>
                      </c:pt>
                      <c:pt idx="100">
                        <c:v>8630</c:v>
                      </c:pt>
                      <c:pt idx="101">
                        <c:v>10675</c:v>
                      </c:pt>
                      <c:pt idx="102">
                        <c:v>14201</c:v>
                      </c:pt>
                      <c:pt idx="103">
                        <c:v>24317</c:v>
                      </c:pt>
                      <c:pt idx="104">
                        <c:v>25130</c:v>
                      </c:pt>
                      <c:pt idx="105">
                        <c:v>32346</c:v>
                      </c:pt>
                      <c:pt idx="106">
                        <c:v>17652</c:v>
                      </c:pt>
                      <c:pt idx="107">
                        <c:v>19832</c:v>
                      </c:pt>
                      <c:pt idx="108">
                        <c:v>15439</c:v>
                      </c:pt>
                      <c:pt idx="109">
                        <c:v>22255</c:v>
                      </c:pt>
                      <c:pt idx="110">
                        <c:v>10220</c:v>
                      </c:pt>
                      <c:pt idx="111">
                        <c:v>15202</c:v>
                      </c:pt>
                      <c:pt idx="112">
                        <c:v>17075</c:v>
                      </c:pt>
                      <c:pt idx="113">
                        <c:v>25870</c:v>
                      </c:pt>
                      <c:pt idx="114">
                        <c:v>4764</c:v>
                      </c:pt>
                      <c:pt idx="115">
                        <c:v>15497</c:v>
                      </c:pt>
                      <c:pt idx="116">
                        <c:v>9683</c:v>
                      </c:pt>
                      <c:pt idx="117">
                        <c:v>4054</c:v>
                      </c:pt>
                      <c:pt idx="118">
                        <c:v>3259</c:v>
                      </c:pt>
                      <c:pt idx="119">
                        <c:v>17445</c:v>
                      </c:pt>
                      <c:pt idx="120">
                        <c:v>22286</c:v>
                      </c:pt>
                      <c:pt idx="121">
                        <c:v>22365</c:v>
                      </c:pt>
                      <c:pt idx="122">
                        <c:v>15092</c:v>
                      </c:pt>
                      <c:pt idx="123">
                        <c:v>14770</c:v>
                      </c:pt>
                      <c:pt idx="124">
                        <c:v>17929</c:v>
                      </c:pt>
                      <c:pt idx="125">
                        <c:v>20241</c:v>
                      </c:pt>
                      <c:pt idx="126">
                        <c:v>12306</c:v>
                      </c:pt>
                      <c:pt idx="127">
                        <c:v>15173</c:v>
                      </c:pt>
                      <c:pt idx="128">
                        <c:v>11588</c:v>
                      </c:pt>
                      <c:pt idx="129">
                        <c:v>19764</c:v>
                      </c:pt>
                      <c:pt idx="130">
                        <c:v>15635</c:v>
                      </c:pt>
                      <c:pt idx="131">
                        <c:v>17189</c:v>
                      </c:pt>
                      <c:pt idx="132">
                        <c:v>11323</c:v>
                      </c:pt>
                      <c:pt idx="133">
                        <c:v>8508</c:v>
                      </c:pt>
                      <c:pt idx="134">
                        <c:v>8535</c:v>
                      </c:pt>
                      <c:pt idx="135">
                        <c:v>13405</c:v>
                      </c:pt>
                      <c:pt idx="136">
                        <c:v>11335</c:v>
                      </c:pt>
                      <c:pt idx="137">
                        <c:v>305</c:v>
                      </c:pt>
                      <c:pt idx="138">
                        <c:v>0</c:v>
                      </c:pt>
                      <c:pt idx="139">
                        <c:v>1791</c:v>
                      </c:pt>
                      <c:pt idx="140">
                        <c:v>2614</c:v>
                      </c:pt>
                      <c:pt idx="141">
                        <c:v>14087</c:v>
                      </c:pt>
                      <c:pt idx="142">
                        <c:v>10008</c:v>
                      </c:pt>
                      <c:pt idx="143">
                        <c:v>11165</c:v>
                      </c:pt>
                    </c:numCache>
                  </c:numRef>
                </c:yVal>
                <c:smooth val="0"/>
              </c15:ser>
            </c15:filteredScatterSeries>
            <c15:filteredScatterSeries>
              <c15:ser>
                <c:idx val="5"/>
                <c:order val="5"/>
                <c:tx>
                  <c:v>Ite 5</c:v>
                </c:tx>
                <c:spPr>
                  <a:ln w="25400" cap="rnd">
                    <a:no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'Ite5'!$B$2:$B$34</c15:sqref>
                        </c15:formulaRef>
                      </c:ext>
                    </c:extLst>
                    <c:numCache>
                      <c:formatCode>General</c:formatCode>
                      <c:ptCount val="33"/>
                      <c:pt idx="0">
                        <c:v>7760</c:v>
                      </c:pt>
                      <c:pt idx="1">
                        <c:v>4879</c:v>
                      </c:pt>
                      <c:pt idx="2">
                        <c:v>897</c:v>
                      </c:pt>
                      <c:pt idx="3">
                        <c:v>11482</c:v>
                      </c:pt>
                      <c:pt idx="4">
                        <c:v>7532</c:v>
                      </c:pt>
                      <c:pt idx="5">
                        <c:v>2530</c:v>
                      </c:pt>
                      <c:pt idx="6">
                        <c:v>2085</c:v>
                      </c:pt>
                      <c:pt idx="7">
                        <c:v>1445</c:v>
                      </c:pt>
                      <c:pt idx="8">
                        <c:v>17190</c:v>
                      </c:pt>
                      <c:pt idx="9">
                        <c:v>11525</c:v>
                      </c:pt>
                      <c:pt idx="10">
                        <c:v>20612</c:v>
                      </c:pt>
                      <c:pt idx="11">
                        <c:v>30670</c:v>
                      </c:pt>
                      <c:pt idx="12">
                        <c:v>8578</c:v>
                      </c:pt>
                      <c:pt idx="13">
                        <c:v>6798</c:v>
                      </c:pt>
                      <c:pt idx="14">
                        <c:v>25251</c:v>
                      </c:pt>
                      <c:pt idx="15">
                        <c:v>22164</c:v>
                      </c:pt>
                      <c:pt idx="16">
                        <c:v>12362</c:v>
                      </c:pt>
                      <c:pt idx="17">
                        <c:v>19445</c:v>
                      </c:pt>
                      <c:pt idx="18">
                        <c:v>18958</c:v>
                      </c:pt>
                      <c:pt idx="19">
                        <c:v>1404</c:v>
                      </c:pt>
                      <c:pt idx="20">
                        <c:v>15827</c:v>
                      </c:pt>
                      <c:pt idx="21">
                        <c:v>19452</c:v>
                      </c:pt>
                      <c:pt idx="22">
                        <c:v>25304</c:v>
                      </c:pt>
                      <c:pt idx="23">
                        <c:v>11790</c:v>
                      </c:pt>
                      <c:pt idx="24">
                        <c:v>10349</c:v>
                      </c:pt>
                      <c:pt idx="25">
                        <c:v>860</c:v>
                      </c:pt>
                      <c:pt idx="26">
                        <c:v>10648</c:v>
                      </c:pt>
                      <c:pt idx="27">
                        <c:v>17651</c:v>
                      </c:pt>
                      <c:pt idx="28">
                        <c:v>16735</c:v>
                      </c:pt>
                      <c:pt idx="29">
                        <c:v>10936</c:v>
                      </c:pt>
                      <c:pt idx="30">
                        <c:v>11840</c:v>
                      </c:pt>
                      <c:pt idx="31">
                        <c:v>23685</c:v>
                      </c:pt>
                      <c:pt idx="32">
                        <c:v>27448</c:v>
                      </c:pt>
                    </c:numCache>
                  </c:numRef>
                </c:xVal>
                <c:yVal>
                  <c:numRef>
                    <c:extLst xmlns:c15="http://schemas.microsoft.com/office/drawing/2012/chart">
                      <c:ext xmlns:c15="http://schemas.microsoft.com/office/drawing/2012/chart" uri="{02D57815-91ED-43cb-92C2-25804820EDAC}">
                        <c15:formulaRef>
                          <c15:sqref>'Ite5'!$C$2:$C$34</c15:sqref>
                        </c15:formulaRef>
                      </c:ext>
                    </c:extLst>
                    <c:numCache>
                      <c:formatCode>General</c:formatCode>
                      <c:ptCount val="33"/>
                      <c:pt idx="0">
                        <c:v>7634</c:v>
                      </c:pt>
                      <c:pt idx="1">
                        <c:v>3586</c:v>
                      </c:pt>
                      <c:pt idx="2">
                        <c:v>1416</c:v>
                      </c:pt>
                      <c:pt idx="3">
                        <c:v>10424</c:v>
                      </c:pt>
                      <c:pt idx="4">
                        <c:v>11201</c:v>
                      </c:pt>
                      <c:pt idx="5">
                        <c:v>2521</c:v>
                      </c:pt>
                      <c:pt idx="6">
                        <c:v>2066</c:v>
                      </c:pt>
                      <c:pt idx="7">
                        <c:v>3681</c:v>
                      </c:pt>
                      <c:pt idx="8">
                        <c:v>13001</c:v>
                      </c:pt>
                      <c:pt idx="9">
                        <c:v>10767</c:v>
                      </c:pt>
                      <c:pt idx="10">
                        <c:v>20667</c:v>
                      </c:pt>
                      <c:pt idx="11">
                        <c:v>20932</c:v>
                      </c:pt>
                      <c:pt idx="12">
                        <c:v>8527</c:v>
                      </c:pt>
                      <c:pt idx="13">
                        <c:v>5827</c:v>
                      </c:pt>
                      <c:pt idx="14">
                        <c:v>22777</c:v>
                      </c:pt>
                      <c:pt idx="15">
                        <c:v>16420</c:v>
                      </c:pt>
                      <c:pt idx="16">
                        <c:v>13669</c:v>
                      </c:pt>
                      <c:pt idx="17">
                        <c:v>14814</c:v>
                      </c:pt>
                      <c:pt idx="18">
                        <c:v>25316</c:v>
                      </c:pt>
                      <c:pt idx="19">
                        <c:v>4965</c:v>
                      </c:pt>
                      <c:pt idx="20">
                        <c:v>18793</c:v>
                      </c:pt>
                      <c:pt idx="21">
                        <c:v>22534</c:v>
                      </c:pt>
                      <c:pt idx="22">
                        <c:v>24884</c:v>
                      </c:pt>
                      <c:pt idx="23">
                        <c:v>6442</c:v>
                      </c:pt>
                      <c:pt idx="24">
                        <c:v>10886</c:v>
                      </c:pt>
                      <c:pt idx="25">
                        <c:v>1757</c:v>
                      </c:pt>
                      <c:pt idx="26">
                        <c:v>10597</c:v>
                      </c:pt>
                      <c:pt idx="27">
                        <c:v>18015</c:v>
                      </c:pt>
                      <c:pt idx="28">
                        <c:v>16885</c:v>
                      </c:pt>
                      <c:pt idx="29">
                        <c:v>12413</c:v>
                      </c:pt>
                      <c:pt idx="30">
                        <c:v>12132</c:v>
                      </c:pt>
                      <c:pt idx="31">
                        <c:v>19962</c:v>
                      </c:pt>
                      <c:pt idx="32">
                        <c:v>24563</c:v>
                      </c:pt>
                    </c:numCache>
                  </c:numRef>
                </c:yVal>
                <c:smooth val="0"/>
              </c15:ser>
            </c15:filteredScatterSeries>
            <c15:filteredScatterSeries>
              <c15:ser>
                <c:idx val="6"/>
                <c:order val="6"/>
                <c:tx>
                  <c:v>Ite 6</c:v>
                </c:tx>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'Ite6'!$B$2:$B$145</c15:sqref>
                        </c15:formulaRef>
                      </c:ext>
                    </c:extLst>
                    <c:numCache>
                      <c:formatCode>General</c:formatCode>
                      <c:ptCount val="144"/>
                      <c:pt idx="0">
                        <c:v>7760</c:v>
                      </c:pt>
                      <c:pt idx="1">
                        <c:v>4879</c:v>
                      </c:pt>
                      <c:pt idx="2">
                        <c:v>897</c:v>
                      </c:pt>
                      <c:pt idx="3">
                        <c:v>11482</c:v>
                      </c:pt>
                      <c:pt idx="4">
                        <c:v>7532</c:v>
                      </c:pt>
                      <c:pt idx="5">
                        <c:v>2530</c:v>
                      </c:pt>
                      <c:pt idx="6">
                        <c:v>2085</c:v>
                      </c:pt>
                      <c:pt idx="7">
                        <c:v>1445</c:v>
                      </c:pt>
                      <c:pt idx="8">
                        <c:v>17190</c:v>
                      </c:pt>
                      <c:pt idx="9">
                        <c:v>11525</c:v>
                      </c:pt>
                      <c:pt idx="10">
                        <c:v>20612</c:v>
                      </c:pt>
                      <c:pt idx="11">
                        <c:v>30670</c:v>
                      </c:pt>
                      <c:pt idx="12">
                        <c:v>8578</c:v>
                      </c:pt>
                      <c:pt idx="13">
                        <c:v>6798</c:v>
                      </c:pt>
                      <c:pt idx="14">
                        <c:v>25251</c:v>
                      </c:pt>
                      <c:pt idx="15">
                        <c:v>22164</c:v>
                      </c:pt>
                      <c:pt idx="16">
                        <c:v>12362</c:v>
                      </c:pt>
                      <c:pt idx="17">
                        <c:v>19445</c:v>
                      </c:pt>
                      <c:pt idx="18">
                        <c:v>18958</c:v>
                      </c:pt>
                      <c:pt idx="19">
                        <c:v>1404</c:v>
                      </c:pt>
                      <c:pt idx="20">
                        <c:v>15827</c:v>
                      </c:pt>
                      <c:pt idx="21">
                        <c:v>19452</c:v>
                      </c:pt>
                      <c:pt idx="22">
                        <c:v>25304</c:v>
                      </c:pt>
                      <c:pt idx="23">
                        <c:v>11790</c:v>
                      </c:pt>
                      <c:pt idx="24">
                        <c:v>10349</c:v>
                      </c:pt>
                      <c:pt idx="25">
                        <c:v>860</c:v>
                      </c:pt>
                      <c:pt idx="26">
                        <c:v>10648</c:v>
                      </c:pt>
                      <c:pt idx="27">
                        <c:v>17651</c:v>
                      </c:pt>
                      <c:pt idx="28">
                        <c:v>16735</c:v>
                      </c:pt>
                      <c:pt idx="29">
                        <c:v>10936</c:v>
                      </c:pt>
                      <c:pt idx="30">
                        <c:v>11840</c:v>
                      </c:pt>
                      <c:pt idx="31">
                        <c:v>23685</c:v>
                      </c:pt>
                      <c:pt idx="32">
                        <c:v>27448</c:v>
                      </c:pt>
                      <c:pt idx="33">
                        <c:v>22157</c:v>
                      </c:pt>
                      <c:pt idx="34">
                        <c:v>6461</c:v>
                      </c:pt>
                      <c:pt idx="35">
                        <c:v>5416</c:v>
                      </c:pt>
                      <c:pt idx="36">
                        <c:v>15363</c:v>
                      </c:pt>
                      <c:pt idx="37">
                        <c:v>19217</c:v>
                      </c:pt>
                      <c:pt idx="38">
                        <c:v>7414</c:v>
                      </c:pt>
                      <c:pt idx="39">
                        <c:v>10919</c:v>
                      </c:pt>
                      <c:pt idx="40">
                        <c:v>3397</c:v>
                      </c:pt>
                      <c:pt idx="41">
                        <c:v>3654</c:v>
                      </c:pt>
                      <c:pt idx="42">
                        <c:v>15499</c:v>
                      </c:pt>
                      <c:pt idx="43">
                        <c:v>17808</c:v>
                      </c:pt>
                      <c:pt idx="44">
                        <c:v>21594</c:v>
                      </c:pt>
                      <c:pt idx="45">
                        <c:v>19669</c:v>
                      </c:pt>
                      <c:pt idx="46">
                        <c:v>17482</c:v>
                      </c:pt>
                      <c:pt idx="47">
                        <c:v>28757</c:v>
                      </c:pt>
                      <c:pt idx="48">
                        <c:v>28250</c:v>
                      </c:pt>
                      <c:pt idx="49">
                        <c:v>25207</c:v>
                      </c:pt>
                      <c:pt idx="50">
                        <c:v>29820</c:v>
                      </c:pt>
                      <c:pt idx="51">
                        <c:v>2458</c:v>
                      </c:pt>
                      <c:pt idx="52">
                        <c:v>2319</c:v>
                      </c:pt>
                      <c:pt idx="53">
                        <c:v>19295</c:v>
                      </c:pt>
                      <c:pt idx="54">
                        <c:v>11002</c:v>
                      </c:pt>
                      <c:pt idx="55">
                        <c:v>10099</c:v>
                      </c:pt>
                      <c:pt idx="56">
                        <c:v>18648</c:v>
                      </c:pt>
                      <c:pt idx="57">
                        <c:v>19121</c:v>
                      </c:pt>
                      <c:pt idx="58">
                        <c:v>18226</c:v>
                      </c:pt>
                      <c:pt idx="59">
                        <c:v>5751</c:v>
                      </c:pt>
                      <c:pt idx="60">
                        <c:v>16651</c:v>
                      </c:pt>
                      <c:pt idx="61">
                        <c:v>515</c:v>
                      </c:pt>
                      <c:pt idx="62">
                        <c:v>16005</c:v>
                      </c:pt>
                      <c:pt idx="63">
                        <c:v>10180</c:v>
                      </c:pt>
                      <c:pt idx="64">
                        <c:v>13933</c:v>
                      </c:pt>
                      <c:pt idx="65">
                        <c:v>230</c:v>
                      </c:pt>
                      <c:pt idx="66">
                        <c:v>13654</c:v>
                      </c:pt>
                      <c:pt idx="67">
                        <c:v>7188</c:v>
                      </c:pt>
                      <c:pt idx="68">
                        <c:v>261</c:v>
                      </c:pt>
                      <c:pt idx="69">
                        <c:v>5685</c:v>
                      </c:pt>
                      <c:pt idx="70">
                        <c:v>24237</c:v>
                      </c:pt>
                      <c:pt idx="71">
                        <c:v>10761</c:v>
                      </c:pt>
                      <c:pt idx="72">
                        <c:v>23050</c:v>
                      </c:pt>
                      <c:pt idx="73">
                        <c:v>16657</c:v>
                      </c:pt>
                      <c:pt idx="74">
                        <c:v>16812</c:v>
                      </c:pt>
                      <c:pt idx="75">
                        <c:v>21426</c:v>
                      </c:pt>
                      <c:pt idx="76">
                        <c:v>13305</c:v>
                      </c:pt>
                      <c:pt idx="77">
                        <c:v>8049</c:v>
                      </c:pt>
                      <c:pt idx="78">
                        <c:v>8379</c:v>
                      </c:pt>
                      <c:pt idx="79">
                        <c:v>10428</c:v>
                      </c:pt>
                      <c:pt idx="80">
                        <c:v>6427</c:v>
                      </c:pt>
                      <c:pt idx="81">
                        <c:v>8135</c:v>
                      </c:pt>
                      <c:pt idx="82">
                        <c:v>10603</c:v>
                      </c:pt>
                      <c:pt idx="83">
                        <c:v>6419</c:v>
                      </c:pt>
                      <c:pt idx="84">
                        <c:v>289</c:v>
                      </c:pt>
                      <c:pt idx="85">
                        <c:v>18468</c:v>
                      </c:pt>
                      <c:pt idx="86">
                        <c:v>5675</c:v>
                      </c:pt>
                      <c:pt idx="87">
                        <c:v>3570</c:v>
                      </c:pt>
                      <c:pt idx="88">
                        <c:v>6186</c:v>
                      </c:pt>
                      <c:pt idx="89">
                        <c:v>6407</c:v>
                      </c:pt>
                      <c:pt idx="90">
                        <c:v>16322</c:v>
                      </c:pt>
                      <c:pt idx="91">
                        <c:v>7482</c:v>
                      </c:pt>
                      <c:pt idx="92">
                        <c:v>1210</c:v>
                      </c:pt>
                      <c:pt idx="93">
                        <c:v>10455</c:v>
                      </c:pt>
                      <c:pt idx="94">
                        <c:v>8208</c:v>
                      </c:pt>
                      <c:pt idx="95">
                        <c:v>12359</c:v>
                      </c:pt>
                      <c:pt idx="96">
                        <c:v>21923</c:v>
                      </c:pt>
                      <c:pt idx="97">
                        <c:v>32096</c:v>
                      </c:pt>
                      <c:pt idx="98">
                        <c:v>26098</c:v>
                      </c:pt>
                      <c:pt idx="99">
                        <c:v>16150</c:v>
                      </c:pt>
                      <c:pt idx="100">
                        <c:v>8696</c:v>
                      </c:pt>
                      <c:pt idx="101">
                        <c:v>18856</c:v>
                      </c:pt>
                      <c:pt idx="102">
                        <c:v>18480</c:v>
                      </c:pt>
                      <c:pt idx="103">
                        <c:v>24676</c:v>
                      </c:pt>
                      <c:pt idx="104">
                        <c:v>24223</c:v>
                      </c:pt>
                      <c:pt idx="105">
                        <c:v>31334</c:v>
                      </c:pt>
                      <c:pt idx="106">
                        <c:v>15603</c:v>
                      </c:pt>
                      <c:pt idx="107">
                        <c:v>18381</c:v>
                      </c:pt>
                      <c:pt idx="108">
                        <c:v>15045</c:v>
                      </c:pt>
                      <c:pt idx="109">
                        <c:v>21793</c:v>
                      </c:pt>
                      <c:pt idx="110">
                        <c:v>15370</c:v>
                      </c:pt>
                      <c:pt idx="111">
                        <c:v>27719</c:v>
                      </c:pt>
                      <c:pt idx="112">
                        <c:v>17055</c:v>
                      </c:pt>
                      <c:pt idx="113">
                        <c:v>24550</c:v>
                      </c:pt>
                      <c:pt idx="114">
                        <c:v>9442</c:v>
                      </c:pt>
                      <c:pt idx="115">
                        <c:v>11758</c:v>
                      </c:pt>
                      <c:pt idx="116">
                        <c:v>10163</c:v>
                      </c:pt>
                      <c:pt idx="117">
                        <c:v>4012</c:v>
                      </c:pt>
                      <c:pt idx="118">
                        <c:v>3394</c:v>
                      </c:pt>
                      <c:pt idx="119">
                        <c:v>23308</c:v>
                      </c:pt>
                      <c:pt idx="120">
                        <c:v>22063</c:v>
                      </c:pt>
                      <c:pt idx="121">
                        <c:v>22185</c:v>
                      </c:pt>
                      <c:pt idx="122">
                        <c:v>14537</c:v>
                      </c:pt>
                      <c:pt idx="123">
                        <c:v>15243</c:v>
                      </c:pt>
                      <c:pt idx="124">
                        <c:v>17524</c:v>
                      </c:pt>
                      <c:pt idx="125">
                        <c:v>19296</c:v>
                      </c:pt>
                      <c:pt idx="126">
                        <c:v>11050</c:v>
                      </c:pt>
                      <c:pt idx="127">
                        <c:v>14465</c:v>
                      </c:pt>
                      <c:pt idx="128">
                        <c:v>11595</c:v>
                      </c:pt>
                      <c:pt idx="129">
                        <c:v>16358</c:v>
                      </c:pt>
                      <c:pt idx="130">
                        <c:v>9815</c:v>
                      </c:pt>
                      <c:pt idx="131">
                        <c:v>16972</c:v>
                      </c:pt>
                      <c:pt idx="132">
                        <c:v>11776</c:v>
                      </c:pt>
                      <c:pt idx="133">
                        <c:v>6982</c:v>
                      </c:pt>
                      <c:pt idx="134">
                        <c:v>7352</c:v>
                      </c:pt>
                      <c:pt idx="135">
                        <c:v>13372</c:v>
                      </c:pt>
                      <c:pt idx="136">
                        <c:v>10772</c:v>
                      </c:pt>
                      <c:pt idx="137">
                        <c:v>119</c:v>
                      </c:pt>
                      <c:pt idx="138">
                        <c:v>1187</c:v>
                      </c:pt>
                      <c:pt idx="139">
                        <c:v>1555</c:v>
                      </c:pt>
                      <c:pt idx="140">
                        <c:v>949</c:v>
                      </c:pt>
                      <c:pt idx="141">
                        <c:v>13834</c:v>
                      </c:pt>
                      <c:pt idx="142">
                        <c:v>11250</c:v>
                      </c:pt>
                      <c:pt idx="143">
                        <c:v>11753</c:v>
                      </c:pt>
                    </c:numCache>
                  </c:numRef>
                </c:xVal>
                <c:yVal>
                  <c:numRef>
                    <c:extLst xmlns:c15="http://schemas.microsoft.com/office/drawing/2012/chart">
                      <c:ext xmlns:c15="http://schemas.microsoft.com/office/drawing/2012/chart" uri="{02D57815-91ED-43cb-92C2-25804820EDAC}">
                        <c15:formulaRef>
                          <c15:sqref>'Ite6'!$C$2:$C$145</c15:sqref>
                        </c15:formulaRef>
                      </c:ext>
                    </c:extLst>
                    <c:numCache>
                      <c:formatCode>General</c:formatCode>
                      <c:ptCount val="144"/>
                      <c:pt idx="0">
                        <c:v>7789</c:v>
                      </c:pt>
                      <c:pt idx="1">
                        <c:v>3479</c:v>
                      </c:pt>
                      <c:pt idx="2">
                        <c:v>1325</c:v>
                      </c:pt>
                      <c:pt idx="3">
                        <c:v>10279</c:v>
                      </c:pt>
                      <c:pt idx="4">
                        <c:v>10726</c:v>
                      </c:pt>
                      <c:pt idx="5">
                        <c:v>2477</c:v>
                      </c:pt>
                      <c:pt idx="6">
                        <c:v>2093</c:v>
                      </c:pt>
                      <c:pt idx="7">
                        <c:v>3343</c:v>
                      </c:pt>
                      <c:pt idx="8">
                        <c:v>12700</c:v>
                      </c:pt>
                      <c:pt idx="9">
                        <c:v>11303</c:v>
                      </c:pt>
                      <c:pt idx="10">
                        <c:v>20400</c:v>
                      </c:pt>
                      <c:pt idx="11">
                        <c:v>21834</c:v>
                      </c:pt>
                      <c:pt idx="12">
                        <c:v>8515</c:v>
                      </c:pt>
                      <c:pt idx="13">
                        <c:v>6105</c:v>
                      </c:pt>
                      <c:pt idx="14">
                        <c:v>23289</c:v>
                      </c:pt>
                      <c:pt idx="15">
                        <c:v>17201</c:v>
                      </c:pt>
                      <c:pt idx="16">
                        <c:v>13607</c:v>
                      </c:pt>
                      <c:pt idx="17">
                        <c:v>14777</c:v>
                      </c:pt>
                      <c:pt idx="18">
                        <c:v>24891</c:v>
                      </c:pt>
                      <c:pt idx="19">
                        <c:v>4925</c:v>
                      </c:pt>
                      <c:pt idx="20">
                        <c:v>18199</c:v>
                      </c:pt>
                      <c:pt idx="21">
                        <c:v>22395</c:v>
                      </c:pt>
                      <c:pt idx="22">
                        <c:v>24780</c:v>
                      </c:pt>
                      <c:pt idx="23">
                        <c:v>6710</c:v>
                      </c:pt>
                      <c:pt idx="24">
                        <c:v>11018</c:v>
                      </c:pt>
                      <c:pt idx="25">
                        <c:v>1687</c:v>
                      </c:pt>
                      <c:pt idx="26">
                        <c:v>10790</c:v>
                      </c:pt>
                      <c:pt idx="27">
                        <c:v>18093</c:v>
                      </c:pt>
                      <c:pt idx="28">
                        <c:v>17161</c:v>
                      </c:pt>
                      <c:pt idx="29">
                        <c:v>12082</c:v>
                      </c:pt>
                      <c:pt idx="30">
                        <c:v>12117</c:v>
                      </c:pt>
                      <c:pt idx="31">
                        <c:v>20850</c:v>
                      </c:pt>
                      <c:pt idx="32">
                        <c:v>24407</c:v>
                      </c:pt>
                      <c:pt idx="33">
                        <c:v>22618</c:v>
                      </c:pt>
                      <c:pt idx="34">
                        <c:v>7438</c:v>
                      </c:pt>
                      <c:pt idx="35">
                        <c:v>5422</c:v>
                      </c:pt>
                      <c:pt idx="36">
                        <c:v>8295</c:v>
                      </c:pt>
                      <c:pt idx="37">
                        <c:v>19618</c:v>
                      </c:pt>
                      <c:pt idx="38">
                        <c:v>4612</c:v>
                      </c:pt>
                      <c:pt idx="39">
                        <c:v>9523</c:v>
                      </c:pt>
                      <c:pt idx="40">
                        <c:v>3297</c:v>
                      </c:pt>
                      <c:pt idx="41">
                        <c:v>3553</c:v>
                      </c:pt>
                      <c:pt idx="42">
                        <c:v>27086</c:v>
                      </c:pt>
                      <c:pt idx="43">
                        <c:v>9417</c:v>
                      </c:pt>
                      <c:pt idx="44">
                        <c:v>16781</c:v>
                      </c:pt>
                      <c:pt idx="45">
                        <c:v>16775</c:v>
                      </c:pt>
                      <c:pt idx="46">
                        <c:v>12258</c:v>
                      </c:pt>
                      <c:pt idx="47">
                        <c:v>32566</c:v>
                      </c:pt>
                      <c:pt idx="48">
                        <c:v>20331</c:v>
                      </c:pt>
                      <c:pt idx="49">
                        <c:v>22819</c:v>
                      </c:pt>
                      <c:pt idx="50">
                        <c:v>21103</c:v>
                      </c:pt>
                      <c:pt idx="51">
                        <c:v>3130</c:v>
                      </c:pt>
                      <c:pt idx="52">
                        <c:v>2329</c:v>
                      </c:pt>
                      <c:pt idx="53">
                        <c:v>20587</c:v>
                      </c:pt>
                      <c:pt idx="54">
                        <c:v>10981</c:v>
                      </c:pt>
                      <c:pt idx="55">
                        <c:v>12961</c:v>
                      </c:pt>
                      <c:pt idx="56">
                        <c:v>18235</c:v>
                      </c:pt>
                      <c:pt idx="57">
                        <c:v>14808</c:v>
                      </c:pt>
                      <c:pt idx="58">
                        <c:v>18231</c:v>
                      </c:pt>
                      <c:pt idx="59">
                        <c:v>8719</c:v>
                      </c:pt>
                      <c:pt idx="60">
                        <c:v>16708</c:v>
                      </c:pt>
                      <c:pt idx="61">
                        <c:v>136</c:v>
                      </c:pt>
                      <c:pt idx="62">
                        <c:v>15770</c:v>
                      </c:pt>
                      <c:pt idx="63">
                        <c:v>6738</c:v>
                      </c:pt>
                      <c:pt idx="64">
                        <c:v>12724</c:v>
                      </c:pt>
                      <c:pt idx="65">
                        <c:v>136</c:v>
                      </c:pt>
                      <c:pt idx="66">
                        <c:v>6017</c:v>
                      </c:pt>
                      <c:pt idx="67">
                        <c:v>7238</c:v>
                      </c:pt>
                      <c:pt idx="68">
                        <c:v>198</c:v>
                      </c:pt>
                      <c:pt idx="69">
                        <c:v>5601</c:v>
                      </c:pt>
                      <c:pt idx="70">
                        <c:v>20403</c:v>
                      </c:pt>
                      <c:pt idx="71">
                        <c:v>14177</c:v>
                      </c:pt>
                      <c:pt idx="72">
                        <c:v>17872</c:v>
                      </c:pt>
                      <c:pt idx="73">
                        <c:v>16148</c:v>
                      </c:pt>
                      <c:pt idx="74">
                        <c:v>16964</c:v>
                      </c:pt>
                      <c:pt idx="75">
                        <c:v>22433</c:v>
                      </c:pt>
                      <c:pt idx="76">
                        <c:v>10767</c:v>
                      </c:pt>
                      <c:pt idx="77">
                        <c:v>4076</c:v>
                      </c:pt>
                      <c:pt idx="78">
                        <c:v>7044</c:v>
                      </c:pt>
                      <c:pt idx="79">
                        <c:v>5437</c:v>
                      </c:pt>
                      <c:pt idx="80">
                        <c:v>3326</c:v>
                      </c:pt>
                      <c:pt idx="81">
                        <c:v>3328</c:v>
                      </c:pt>
                      <c:pt idx="82">
                        <c:v>11127</c:v>
                      </c:pt>
                      <c:pt idx="83">
                        <c:v>6804</c:v>
                      </c:pt>
                      <c:pt idx="84">
                        <c:v>1004</c:v>
                      </c:pt>
                      <c:pt idx="85">
                        <c:v>18357</c:v>
                      </c:pt>
                      <c:pt idx="86">
                        <c:v>6409</c:v>
                      </c:pt>
                      <c:pt idx="87">
                        <c:v>5779</c:v>
                      </c:pt>
                      <c:pt idx="88">
                        <c:v>8236</c:v>
                      </c:pt>
                      <c:pt idx="89">
                        <c:v>6466</c:v>
                      </c:pt>
                      <c:pt idx="90">
                        <c:v>16185</c:v>
                      </c:pt>
                      <c:pt idx="91">
                        <c:v>7583</c:v>
                      </c:pt>
                      <c:pt idx="92">
                        <c:v>2413</c:v>
                      </c:pt>
                      <c:pt idx="93">
                        <c:v>5597</c:v>
                      </c:pt>
                      <c:pt idx="94">
                        <c:v>7937</c:v>
                      </c:pt>
                      <c:pt idx="95">
                        <c:v>16038</c:v>
                      </c:pt>
                      <c:pt idx="96">
                        <c:v>22155</c:v>
                      </c:pt>
                      <c:pt idx="97">
                        <c:v>23932</c:v>
                      </c:pt>
                      <c:pt idx="98">
                        <c:v>28842</c:v>
                      </c:pt>
                      <c:pt idx="99">
                        <c:v>15787</c:v>
                      </c:pt>
                      <c:pt idx="100">
                        <c:v>8628</c:v>
                      </c:pt>
                      <c:pt idx="101">
                        <c:v>11632</c:v>
                      </c:pt>
                      <c:pt idx="102">
                        <c:v>14642</c:v>
                      </c:pt>
                      <c:pt idx="103">
                        <c:v>25583</c:v>
                      </c:pt>
                      <c:pt idx="104">
                        <c:v>24771</c:v>
                      </c:pt>
                      <c:pt idx="105">
                        <c:v>31751</c:v>
                      </c:pt>
                      <c:pt idx="106">
                        <c:v>16623</c:v>
                      </c:pt>
                      <c:pt idx="107">
                        <c:v>19686</c:v>
                      </c:pt>
                      <c:pt idx="108">
                        <c:v>15348</c:v>
                      </c:pt>
                      <c:pt idx="109">
                        <c:v>22773</c:v>
                      </c:pt>
                      <c:pt idx="110">
                        <c:v>11880</c:v>
                      </c:pt>
                      <c:pt idx="111">
                        <c:v>17384</c:v>
                      </c:pt>
                      <c:pt idx="112">
                        <c:v>16993</c:v>
                      </c:pt>
                      <c:pt idx="113">
                        <c:v>25134</c:v>
                      </c:pt>
                      <c:pt idx="114">
                        <c:v>5065</c:v>
                      </c:pt>
                      <c:pt idx="115">
                        <c:v>14748</c:v>
                      </c:pt>
                      <c:pt idx="116">
                        <c:v>10162</c:v>
                      </c:pt>
                      <c:pt idx="117">
                        <c:v>4065</c:v>
                      </c:pt>
                      <c:pt idx="118">
                        <c:v>2806</c:v>
                      </c:pt>
                      <c:pt idx="119">
                        <c:v>20023</c:v>
                      </c:pt>
                      <c:pt idx="120">
                        <c:v>22593</c:v>
                      </c:pt>
                      <c:pt idx="121">
                        <c:v>22755</c:v>
                      </c:pt>
                      <c:pt idx="122">
                        <c:v>14814</c:v>
                      </c:pt>
                      <c:pt idx="123">
                        <c:v>14106</c:v>
                      </c:pt>
                      <c:pt idx="124">
                        <c:v>17734</c:v>
                      </c:pt>
                      <c:pt idx="125">
                        <c:v>19927</c:v>
                      </c:pt>
                      <c:pt idx="126">
                        <c:v>11087</c:v>
                      </c:pt>
                      <c:pt idx="127">
                        <c:v>14546</c:v>
                      </c:pt>
                      <c:pt idx="128">
                        <c:v>11707</c:v>
                      </c:pt>
                      <c:pt idx="129">
                        <c:v>20393</c:v>
                      </c:pt>
                      <c:pt idx="130">
                        <c:v>16079</c:v>
                      </c:pt>
                      <c:pt idx="131">
                        <c:v>17072</c:v>
                      </c:pt>
                      <c:pt idx="132">
                        <c:v>11302</c:v>
                      </c:pt>
                      <c:pt idx="133">
                        <c:v>7314</c:v>
                      </c:pt>
                      <c:pt idx="134">
                        <c:v>7323</c:v>
                      </c:pt>
                      <c:pt idx="135">
                        <c:v>13349</c:v>
                      </c:pt>
                      <c:pt idx="136">
                        <c:v>11317</c:v>
                      </c:pt>
                      <c:pt idx="137">
                        <c:v>205</c:v>
                      </c:pt>
                      <c:pt idx="138">
                        <c:v>0</c:v>
                      </c:pt>
                      <c:pt idx="139">
                        <c:v>1572</c:v>
                      </c:pt>
                      <c:pt idx="140">
                        <c:v>2129</c:v>
                      </c:pt>
                      <c:pt idx="141">
                        <c:v>13915</c:v>
                      </c:pt>
                      <c:pt idx="142">
                        <c:v>9687</c:v>
                      </c:pt>
                      <c:pt idx="143">
                        <c:v>10986</c:v>
                      </c:pt>
                    </c:numCache>
                  </c:numRef>
                </c:yVal>
                <c:smooth val="0"/>
              </c15:ser>
            </c15:filteredScatterSeries>
            <c15:filteredScatterSeries>
              <c15:ser>
                <c:idx val="7"/>
                <c:order val="7"/>
                <c:tx>
                  <c:v>Ite 9</c:v>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trendline>
                  <c:spPr>
                    <a:ln w="19050" cap="rnd">
                      <a:solidFill>
                        <a:schemeClr val="accent2">
                          <a:lumMod val="60000"/>
                        </a:schemeClr>
                      </a:solidFill>
                      <a:prstDash val="sysDot"/>
                    </a:ln>
                    <a:effectLst/>
                  </c:spPr>
                  <c:trendlineType val="linear"/>
                  <c:dispRSqr val="1"/>
                  <c:dispEq val="1"/>
                  <c:trendlineLbl>
                    <c:layout>
                      <c:manualLayout>
                        <c:x val="-0.29044513060681398"/>
                        <c:y val="-0.21991951006124236"/>
                      </c:manualLayout>
                    </c:layout>
                    <c:numFmt formatCode="General" sourceLinked="0"/>
                    <c:spPr>
                      <a:noFill/>
                      <a:ln>
                        <a:solidFill>
                          <a:schemeClr val="accent2">
                            <a:lumMod val="50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'Ite9'!$B$2:$B$145</c15:sqref>
                        </c15:formulaRef>
                      </c:ext>
                    </c:extLst>
                    <c:numCache>
                      <c:formatCode>General</c:formatCode>
                      <c:ptCount val="144"/>
                      <c:pt idx="0">
                        <c:v>7760</c:v>
                      </c:pt>
                      <c:pt idx="1">
                        <c:v>4879</c:v>
                      </c:pt>
                      <c:pt idx="2">
                        <c:v>897</c:v>
                      </c:pt>
                      <c:pt idx="3">
                        <c:v>11482</c:v>
                      </c:pt>
                      <c:pt idx="4">
                        <c:v>7532</c:v>
                      </c:pt>
                      <c:pt idx="5">
                        <c:v>2530</c:v>
                      </c:pt>
                      <c:pt idx="6">
                        <c:v>2085</c:v>
                      </c:pt>
                      <c:pt idx="7">
                        <c:v>1445</c:v>
                      </c:pt>
                      <c:pt idx="8">
                        <c:v>17190</c:v>
                      </c:pt>
                      <c:pt idx="9">
                        <c:v>11525</c:v>
                      </c:pt>
                      <c:pt idx="10">
                        <c:v>20612</c:v>
                      </c:pt>
                      <c:pt idx="11">
                        <c:v>30670</c:v>
                      </c:pt>
                      <c:pt idx="12">
                        <c:v>8578</c:v>
                      </c:pt>
                      <c:pt idx="13">
                        <c:v>6798</c:v>
                      </c:pt>
                      <c:pt idx="14">
                        <c:v>25251</c:v>
                      </c:pt>
                      <c:pt idx="15">
                        <c:v>22164</c:v>
                      </c:pt>
                      <c:pt idx="16">
                        <c:v>12362</c:v>
                      </c:pt>
                      <c:pt idx="17">
                        <c:v>19445</c:v>
                      </c:pt>
                      <c:pt idx="18">
                        <c:v>18958</c:v>
                      </c:pt>
                      <c:pt idx="19">
                        <c:v>1404</c:v>
                      </c:pt>
                      <c:pt idx="20">
                        <c:v>15827</c:v>
                      </c:pt>
                      <c:pt idx="21">
                        <c:v>19452</c:v>
                      </c:pt>
                      <c:pt idx="22">
                        <c:v>25304</c:v>
                      </c:pt>
                      <c:pt idx="23">
                        <c:v>11790</c:v>
                      </c:pt>
                      <c:pt idx="24">
                        <c:v>10349</c:v>
                      </c:pt>
                      <c:pt idx="25">
                        <c:v>860</c:v>
                      </c:pt>
                      <c:pt idx="26">
                        <c:v>10648</c:v>
                      </c:pt>
                      <c:pt idx="27">
                        <c:v>17651</c:v>
                      </c:pt>
                      <c:pt idx="28">
                        <c:v>16735</c:v>
                      </c:pt>
                      <c:pt idx="29">
                        <c:v>10936</c:v>
                      </c:pt>
                      <c:pt idx="30">
                        <c:v>11840</c:v>
                      </c:pt>
                      <c:pt idx="31">
                        <c:v>23685</c:v>
                      </c:pt>
                      <c:pt idx="32">
                        <c:v>27448</c:v>
                      </c:pt>
                      <c:pt idx="33">
                        <c:v>22157</c:v>
                      </c:pt>
                      <c:pt idx="34">
                        <c:v>6461</c:v>
                      </c:pt>
                      <c:pt idx="35">
                        <c:v>5416</c:v>
                      </c:pt>
                      <c:pt idx="36">
                        <c:v>15363</c:v>
                      </c:pt>
                      <c:pt idx="37">
                        <c:v>19217</c:v>
                      </c:pt>
                      <c:pt idx="38">
                        <c:v>7414</c:v>
                      </c:pt>
                      <c:pt idx="39">
                        <c:v>10919</c:v>
                      </c:pt>
                      <c:pt idx="40">
                        <c:v>3397</c:v>
                      </c:pt>
                      <c:pt idx="41">
                        <c:v>3654</c:v>
                      </c:pt>
                      <c:pt idx="42">
                        <c:v>15499</c:v>
                      </c:pt>
                      <c:pt idx="43">
                        <c:v>17808</c:v>
                      </c:pt>
                      <c:pt idx="44">
                        <c:v>21594</c:v>
                      </c:pt>
                      <c:pt idx="45">
                        <c:v>19669</c:v>
                      </c:pt>
                      <c:pt idx="46">
                        <c:v>17482</c:v>
                      </c:pt>
                      <c:pt idx="47">
                        <c:v>28757</c:v>
                      </c:pt>
                      <c:pt idx="48">
                        <c:v>28250</c:v>
                      </c:pt>
                      <c:pt idx="49">
                        <c:v>25207</c:v>
                      </c:pt>
                      <c:pt idx="50">
                        <c:v>29820</c:v>
                      </c:pt>
                      <c:pt idx="51">
                        <c:v>2458</c:v>
                      </c:pt>
                      <c:pt idx="52">
                        <c:v>2319</c:v>
                      </c:pt>
                      <c:pt idx="53">
                        <c:v>19295</c:v>
                      </c:pt>
                      <c:pt idx="54">
                        <c:v>11002</c:v>
                      </c:pt>
                      <c:pt idx="55">
                        <c:v>10099</c:v>
                      </c:pt>
                      <c:pt idx="56">
                        <c:v>18648</c:v>
                      </c:pt>
                      <c:pt idx="57">
                        <c:v>19121</c:v>
                      </c:pt>
                      <c:pt idx="58">
                        <c:v>18226</c:v>
                      </c:pt>
                      <c:pt idx="59">
                        <c:v>5751</c:v>
                      </c:pt>
                      <c:pt idx="60">
                        <c:v>16651</c:v>
                      </c:pt>
                      <c:pt idx="61">
                        <c:v>515</c:v>
                      </c:pt>
                      <c:pt idx="62">
                        <c:v>16005</c:v>
                      </c:pt>
                      <c:pt idx="63">
                        <c:v>10180</c:v>
                      </c:pt>
                      <c:pt idx="64">
                        <c:v>13933</c:v>
                      </c:pt>
                      <c:pt idx="65">
                        <c:v>230</c:v>
                      </c:pt>
                      <c:pt idx="66">
                        <c:v>13654</c:v>
                      </c:pt>
                      <c:pt idx="67">
                        <c:v>7188</c:v>
                      </c:pt>
                      <c:pt idx="68">
                        <c:v>261</c:v>
                      </c:pt>
                      <c:pt idx="69">
                        <c:v>5685</c:v>
                      </c:pt>
                      <c:pt idx="70">
                        <c:v>24237</c:v>
                      </c:pt>
                      <c:pt idx="71">
                        <c:v>10761</c:v>
                      </c:pt>
                      <c:pt idx="72">
                        <c:v>23050</c:v>
                      </c:pt>
                      <c:pt idx="73">
                        <c:v>16657</c:v>
                      </c:pt>
                      <c:pt idx="74">
                        <c:v>16812</c:v>
                      </c:pt>
                      <c:pt idx="75">
                        <c:v>21426</c:v>
                      </c:pt>
                      <c:pt idx="76">
                        <c:v>13305</c:v>
                      </c:pt>
                      <c:pt idx="77">
                        <c:v>8049</c:v>
                      </c:pt>
                      <c:pt idx="78">
                        <c:v>8379</c:v>
                      </c:pt>
                      <c:pt idx="79">
                        <c:v>10428</c:v>
                      </c:pt>
                      <c:pt idx="80">
                        <c:v>6427</c:v>
                      </c:pt>
                      <c:pt idx="81">
                        <c:v>8135</c:v>
                      </c:pt>
                      <c:pt idx="82">
                        <c:v>10603</c:v>
                      </c:pt>
                      <c:pt idx="83">
                        <c:v>6419</c:v>
                      </c:pt>
                      <c:pt idx="84">
                        <c:v>289</c:v>
                      </c:pt>
                      <c:pt idx="85">
                        <c:v>18468</c:v>
                      </c:pt>
                      <c:pt idx="86">
                        <c:v>5675</c:v>
                      </c:pt>
                      <c:pt idx="87">
                        <c:v>3570</c:v>
                      </c:pt>
                      <c:pt idx="88">
                        <c:v>6186</c:v>
                      </c:pt>
                      <c:pt idx="89">
                        <c:v>6407</c:v>
                      </c:pt>
                      <c:pt idx="90">
                        <c:v>16322</c:v>
                      </c:pt>
                      <c:pt idx="91">
                        <c:v>7482</c:v>
                      </c:pt>
                      <c:pt idx="92">
                        <c:v>1210</c:v>
                      </c:pt>
                      <c:pt idx="93">
                        <c:v>10455</c:v>
                      </c:pt>
                      <c:pt idx="94">
                        <c:v>8208</c:v>
                      </c:pt>
                      <c:pt idx="95">
                        <c:v>12359</c:v>
                      </c:pt>
                      <c:pt idx="96">
                        <c:v>21923</c:v>
                      </c:pt>
                      <c:pt idx="97">
                        <c:v>32096</c:v>
                      </c:pt>
                      <c:pt idx="98">
                        <c:v>26098</c:v>
                      </c:pt>
                      <c:pt idx="99">
                        <c:v>16150</c:v>
                      </c:pt>
                      <c:pt idx="100">
                        <c:v>8696</c:v>
                      </c:pt>
                      <c:pt idx="101">
                        <c:v>18856</c:v>
                      </c:pt>
                      <c:pt idx="102">
                        <c:v>18480</c:v>
                      </c:pt>
                      <c:pt idx="103">
                        <c:v>24676</c:v>
                      </c:pt>
                      <c:pt idx="104">
                        <c:v>24223</c:v>
                      </c:pt>
                      <c:pt idx="105">
                        <c:v>31334</c:v>
                      </c:pt>
                      <c:pt idx="106">
                        <c:v>15603</c:v>
                      </c:pt>
                      <c:pt idx="107">
                        <c:v>18381</c:v>
                      </c:pt>
                      <c:pt idx="108">
                        <c:v>15045</c:v>
                      </c:pt>
                      <c:pt idx="109">
                        <c:v>21793</c:v>
                      </c:pt>
                      <c:pt idx="110">
                        <c:v>15370</c:v>
                      </c:pt>
                      <c:pt idx="111">
                        <c:v>27719</c:v>
                      </c:pt>
                      <c:pt idx="112">
                        <c:v>17055</c:v>
                      </c:pt>
                      <c:pt idx="113">
                        <c:v>24550</c:v>
                      </c:pt>
                      <c:pt idx="114">
                        <c:v>9442</c:v>
                      </c:pt>
                      <c:pt idx="115">
                        <c:v>11758</c:v>
                      </c:pt>
                      <c:pt idx="116">
                        <c:v>10163</c:v>
                      </c:pt>
                      <c:pt idx="117">
                        <c:v>4012</c:v>
                      </c:pt>
                      <c:pt idx="118">
                        <c:v>3394</c:v>
                      </c:pt>
                      <c:pt idx="119">
                        <c:v>23308</c:v>
                      </c:pt>
                      <c:pt idx="120">
                        <c:v>22063</c:v>
                      </c:pt>
                      <c:pt idx="121">
                        <c:v>22185</c:v>
                      </c:pt>
                      <c:pt idx="122">
                        <c:v>14537</c:v>
                      </c:pt>
                      <c:pt idx="123">
                        <c:v>15243</c:v>
                      </c:pt>
                      <c:pt idx="124">
                        <c:v>17524</c:v>
                      </c:pt>
                      <c:pt idx="125">
                        <c:v>19296</c:v>
                      </c:pt>
                      <c:pt idx="126">
                        <c:v>11050</c:v>
                      </c:pt>
                      <c:pt idx="127">
                        <c:v>14465</c:v>
                      </c:pt>
                      <c:pt idx="128">
                        <c:v>11595</c:v>
                      </c:pt>
                      <c:pt idx="129">
                        <c:v>16358</c:v>
                      </c:pt>
                      <c:pt idx="130">
                        <c:v>9815</c:v>
                      </c:pt>
                      <c:pt idx="131">
                        <c:v>16972</c:v>
                      </c:pt>
                      <c:pt idx="132">
                        <c:v>11776</c:v>
                      </c:pt>
                      <c:pt idx="133">
                        <c:v>6982</c:v>
                      </c:pt>
                      <c:pt idx="134">
                        <c:v>7352</c:v>
                      </c:pt>
                      <c:pt idx="135">
                        <c:v>13372</c:v>
                      </c:pt>
                      <c:pt idx="136">
                        <c:v>10772</c:v>
                      </c:pt>
                      <c:pt idx="137">
                        <c:v>119</c:v>
                      </c:pt>
                      <c:pt idx="138">
                        <c:v>1187</c:v>
                      </c:pt>
                      <c:pt idx="139">
                        <c:v>1555</c:v>
                      </c:pt>
                      <c:pt idx="140">
                        <c:v>949</c:v>
                      </c:pt>
                      <c:pt idx="141">
                        <c:v>13834</c:v>
                      </c:pt>
                      <c:pt idx="142">
                        <c:v>11250</c:v>
                      </c:pt>
                      <c:pt idx="143">
                        <c:v>11753</c:v>
                      </c:pt>
                    </c:numCache>
                  </c:numRef>
                </c:xVal>
                <c:yVal>
                  <c:numRef>
                    <c:extLst xmlns:c15="http://schemas.microsoft.com/office/drawing/2012/chart">
                      <c:ext xmlns:c15="http://schemas.microsoft.com/office/drawing/2012/chart" uri="{02D57815-91ED-43cb-92C2-25804820EDAC}">
                        <c15:formulaRef>
                          <c15:sqref>'Ite9'!$C$2:$C$145</c15:sqref>
                        </c15:formulaRef>
                      </c:ext>
                    </c:extLst>
                    <c:numCache>
                      <c:formatCode>General</c:formatCode>
                      <c:ptCount val="144"/>
                      <c:pt idx="0">
                        <c:v>7734</c:v>
                      </c:pt>
                      <c:pt idx="1">
                        <c:v>3690</c:v>
                      </c:pt>
                      <c:pt idx="2">
                        <c:v>1078</c:v>
                      </c:pt>
                      <c:pt idx="3">
                        <c:v>10404</c:v>
                      </c:pt>
                      <c:pt idx="4">
                        <c:v>9597</c:v>
                      </c:pt>
                      <c:pt idx="5">
                        <c:v>2542</c:v>
                      </c:pt>
                      <c:pt idx="6">
                        <c:v>2114</c:v>
                      </c:pt>
                      <c:pt idx="7">
                        <c:v>2468</c:v>
                      </c:pt>
                      <c:pt idx="8">
                        <c:v>13070</c:v>
                      </c:pt>
                      <c:pt idx="9">
                        <c:v>11580</c:v>
                      </c:pt>
                      <c:pt idx="10">
                        <c:v>20355</c:v>
                      </c:pt>
                      <c:pt idx="11">
                        <c:v>23463</c:v>
                      </c:pt>
                      <c:pt idx="12">
                        <c:v>8457</c:v>
                      </c:pt>
                      <c:pt idx="13">
                        <c:v>6670</c:v>
                      </c:pt>
                      <c:pt idx="14">
                        <c:v>24916</c:v>
                      </c:pt>
                      <c:pt idx="15">
                        <c:v>18830</c:v>
                      </c:pt>
                      <c:pt idx="16">
                        <c:v>14136</c:v>
                      </c:pt>
                      <c:pt idx="17">
                        <c:v>15111</c:v>
                      </c:pt>
                      <c:pt idx="18">
                        <c:v>23166</c:v>
                      </c:pt>
                      <c:pt idx="19">
                        <c:v>4472</c:v>
                      </c:pt>
                      <c:pt idx="20">
                        <c:v>16456</c:v>
                      </c:pt>
                      <c:pt idx="21">
                        <c:v>21697</c:v>
                      </c:pt>
                      <c:pt idx="22">
                        <c:v>24613</c:v>
                      </c:pt>
                      <c:pt idx="23">
                        <c:v>7328</c:v>
                      </c:pt>
                      <c:pt idx="24">
                        <c:v>11149</c:v>
                      </c:pt>
                      <c:pt idx="25">
                        <c:v>1475</c:v>
                      </c:pt>
                      <c:pt idx="26">
                        <c:v>10843</c:v>
                      </c:pt>
                      <c:pt idx="27">
                        <c:v>18030</c:v>
                      </c:pt>
                      <c:pt idx="28">
                        <c:v>17753</c:v>
                      </c:pt>
                      <c:pt idx="29">
                        <c:v>11326</c:v>
                      </c:pt>
                      <c:pt idx="30">
                        <c:v>11858</c:v>
                      </c:pt>
                      <c:pt idx="31">
                        <c:v>22464</c:v>
                      </c:pt>
                      <c:pt idx="32">
                        <c:v>24510</c:v>
                      </c:pt>
                      <c:pt idx="33">
                        <c:v>22526</c:v>
                      </c:pt>
                      <c:pt idx="34">
                        <c:v>6703</c:v>
                      </c:pt>
                      <c:pt idx="35">
                        <c:v>5513</c:v>
                      </c:pt>
                      <c:pt idx="36">
                        <c:v>10354</c:v>
                      </c:pt>
                      <c:pt idx="37">
                        <c:v>19668</c:v>
                      </c:pt>
                      <c:pt idx="38">
                        <c:v>4965</c:v>
                      </c:pt>
                      <c:pt idx="39">
                        <c:v>10834</c:v>
                      </c:pt>
                      <c:pt idx="40">
                        <c:v>3385</c:v>
                      </c:pt>
                      <c:pt idx="41">
                        <c:v>3627</c:v>
                      </c:pt>
                      <c:pt idx="42">
                        <c:v>27064</c:v>
                      </c:pt>
                      <c:pt idx="43">
                        <c:v>10048</c:v>
                      </c:pt>
                      <c:pt idx="44">
                        <c:v>17522</c:v>
                      </c:pt>
                      <c:pt idx="45">
                        <c:v>17515</c:v>
                      </c:pt>
                      <c:pt idx="46">
                        <c:v>12836</c:v>
                      </c:pt>
                      <c:pt idx="47">
                        <c:v>35021</c:v>
                      </c:pt>
                      <c:pt idx="48">
                        <c:v>21097</c:v>
                      </c:pt>
                      <c:pt idx="49">
                        <c:v>25098</c:v>
                      </c:pt>
                      <c:pt idx="50">
                        <c:v>22728</c:v>
                      </c:pt>
                      <c:pt idx="51">
                        <c:v>2746</c:v>
                      </c:pt>
                      <c:pt idx="52">
                        <c:v>2304</c:v>
                      </c:pt>
                      <c:pt idx="53">
                        <c:v>19616</c:v>
                      </c:pt>
                      <c:pt idx="54">
                        <c:v>10890</c:v>
                      </c:pt>
                      <c:pt idx="55">
                        <c:v>11924</c:v>
                      </c:pt>
                      <c:pt idx="56">
                        <c:v>18420</c:v>
                      </c:pt>
                      <c:pt idx="57">
                        <c:v>15136</c:v>
                      </c:pt>
                      <c:pt idx="58">
                        <c:v>18410</c:v>
                      </c:pt>
                      <c:pt idx="59">
                        <c:v>7136</c:v>
                      </c:pt>
                      <c:pt idx="60">
                        <c:v>16713</c:v>
                      </c:pt>
                      <c:pt idx="61">
                        <c:v>176</c:v>
                      </c:pt>
                      <c:pt idx="62">
                        <c:v>15469</c:v>
                      </c:pt>
                      <c:pt idx="63">
                        <c:v>8287</c:v>
                      </c:pt>
                      <c:pt idx="64">
                        <c:v>13924</c:v>
                      </c:pt>
                      <c:pt idx="65">
                        <c:v>173</c:v>
                      </c:pt>
                      <c:pt idx="66">
                        <c:v>6760</c:v>
                      </c:pt>
                      <c:pt idx="67">
                        <c:v>7317</c:v>
                      </c:pt>
                      <c:pt idx="68">
                        <c:v>170</c:v>
                      </c:pt>
                      <c:pt idx="69">
                        <c:v>5708</c:v>
                      </c:pt>
                      <c:pt idx="70">
                        <c:v>22027</c:v>
                      </c:pt>
                      <c:pt idx="71">
                        <c:v>13190</c:v>
                      </c:pt>
                      <c:pt idx="72">
                        <c:v>18018</c:v>
                      </c:pt>
                      <c:pt idx="73">
                        <c:v>16714</c:v>
                      </c:pt>
                      <c:pt idx="74">
                        <c:v>17010</c:v>
                      </c:pt>
                      <c:pt idx="75">
                        <c:v>22234</c:v>
                      </c:pt>
                      <c:pt idx="76">
                        <c:v>12281</c:v>
                      </c:pt>
                      <c:pt idx="77">
                        <c:v>5255</c:v>
                      </c:pt>
                      <c:pt idx="78">
                        <c:v>8395</c:v>
                      </c:pt>
                      <c:pt idx="79">
                        <c:v>6568</c:v>
                      </c:pt>
                      <c:pt idx="80">
                        <c:v>3274</c:v>
                      </c:pt>
                      <c:pt idx="81">
                        <c:v>3274</c:v>
                      </c:pt>
                      <c:pt idx="82">
                        <c:v>10856</c:v>
                      </c:pt>
                      <c:pt idx="83">
                        <c:v>6608</c:v>
                      </c:pt>
                      <c:pt idx="84">
                        <c:v>811</c:v>
                      </c:pt>
                      <c:pt idx="85">
                        <c:v>18425</c:v>
                      </c:pt>
                      <c:pt idx="86">
                        <c:v>5577</c:v>
                      </c:pt>
                      <c:pt idx="87">
                        <c:v>5390</c:v>
                      </c:pt>
                      <c:pt idx="88">
                        <c:v>7149</c:v>
                      </c:pt>
                      <c:pt idx="89">
                        <c:v>6354</c:v>
                      </c:pt>
                      <c:pt idx="90">
                        <c:v>16331</c:v>
                      </c:pt>
                      <c:pt idx="91">
                        <c:v>7499</c:v>
                      </c:pt>
                      <c:pt idx="92">
                        <c:v>1984</c:v>
                      </c:pt>
                      <c:pt idx="93">
                        <c:v>5700</c:v>
                      </c:pt>
                      <c:pt idx="94">
                        <c:v>8175</c:v>
                      </c:pt>
                      <c:pt idx="95">
                        <c:v>15639</c:v>
                      </c:pt>
                      <c:pt idx="96">
                        <c:v>22082</c:v>
                      </c:pt>
                      <c:pt idx="97">
                        <c:v>23931</c:v>
                      </c:pt>
                      <c:pt idx="98">
                        <c:v>28777</c:v>
                      </c:pt>
                      <c:pt idx="99">
                        <c:v>15769</c:v>
                      </c:pt>
                      <c:pt idx="100">
                        <c:v>8495</c:v>
                      </c:pt>
                      <c:pt idx="101">
                        <c:v>12109</c:v>
                      </c:pt>
                      <c:pt idx="102">
                        <c:v>16130</c:v>
                      </c:pt>
                      <c:pt idx="103">
                        <c:v>25402</c:v>
                      </c:pt>
                      <c:pt idx="104">
                        <c:v>24842</c:v>
                      </c:pt>
                      <c:pt idx="105">
                        <c:v>31315</c:v>
                      </c:pt>
                      <c:pt idx="106">
                        <c:v>16680</c:v>
                      </c:pt>
                      <c:pt idx="107">
                        <c:v>19579</c:v>
                      </c:pt>
                      <c:pt idx="108">
                        <c:v>15142</c:v>
                      </c:pt>
                      <c:pt idx="109">
                        <c:v>23135</c:v>
                      </c:pt>
                      <c:pt idx="110">
                        <c:v>14295</c:v>
                      </c:pt>
                      <c:pt idx="111">
                        <c:v>21052</c:v>
                      </c:pt>
                      <c:pt idx="112">
                        <c:v>17012</c:v>
                      </c:pt>
                      <c:pt idx="113">
                        <c:v>24964</c:v>
                      </c:pt>
                      <c:pt idx="114">
                        <c:v>5610</c:v>
                      </c:pt>
                      <c:pt idx="115">
                        <c:v>13701</c:v>
                      </c:pt>
                      <c:pt idx="116">
                        <c:v>9945</c:v>
                      </c:pt>
                      <c:pt idx="117">
                        <c:v>3966</c:v>
                      </c:pt>
                      <c:pt idx="118">
                        <c:v>2440</c:v>
                      </c:pt>
                      <c:pt idx="119">
                        <c:v>22446</c:v>
                      </c:pt>
                      <c:pt idx="120">
                        <c:v>22751</c:v>
                      </c:pt>
                      <c:pt idx="121">
                        <c:v>22904</c:v>
                      </c:pt>
                      <c:pt idx="122">
                        <c:v>14895</c:v>
                      </c:pt>
                      <c:pt idx="123">
                        <c:v>13162</c:v>
                      </c:pt>
                      <c:pt idx="124">
                        <c:v>17817</c:v>
                      </c:pt>
                      <c:pt idx="125">
                        <c:v>19496</c:v>
                      </c:pt>
                      <c:pt idx="126">
                        <c:v>10959</c:v>
                      </c:pt>
                      <c:pt idx="127">
                        <c:v>14492</c:v>
                      </c:pt>
                      <c:pt idx="128">
                        <c:v>11689</c:v>
                      </c:pt>
                      <c:pt idx="129">
                        <c:v>20865</c:v>
                      </c:pt>
                      <c:pt idx="130">
                        <c:v>16417</c:v>
                      </c:pt>
                      <c:pt idx="131">
                        <c:v>16963</c:v>
                      </c:pt>
                      <c:pt idx="132">
                        <c:v>11241</c:v>
                      </c:pt>
                      <c:pt idx="133">
                        <c:v>6971</c:v>
                      </c:pt>
                      <c:pt idx="134">
                        <c:v>6990</c:v>
                      </c:pt>
                      <c:pt idx="135">
                        <c:v>13364</c:v>
                      </c:pt>
                      <c:pt idx="136">
                        <c:v>11255</c:v>
                      </c:pt>
                      <c:pt idx="137">
                        <c:v>172</c:v>
                      </c:pt>
                      <c:pt idx="138">
                        <c:v>0</c:v>
                      </c:pt>
                      <c:pt idx="139">
                        <c:v>1544</c:v>
                      </c:pt>
                      <c:pt idx="140">
                        <c:v>1575</c:v>
                      </c:pt>
                      <c:pt idx="141">
                        <c:v>13870</c:v>
                      </c:pt>
                      <c:pt idx="142">
                        <c:v>9341</c:v>
                      </c:pt>
                      <c:pt idx="143">
                        <c:v>10897</c:v>
                      </c:pt>
                    </c:numCache>
                  </c:numRef>
                </c:yVal>
                <c:smooth val="0"/>
              </c15:ser>
            </c15:filteredScatterSeries>
            <c15:filteredScatterSeries>
              <c15:ser>
                <c:idx val="8"/>
                <c:order val="8"/>
                <c:tx>
                  <c:v>Ite 10</c:v>
                </c:tx>
                <c:spPr>
                  <a:ln w="25400" cap="rnd">
                    <a:noFill/>
                    <a:round/>
                  </a:ln>
                  <a:effectLst/>
                </c:spPr>
                <c:marker>
                  <c:symbol val="circle"/>
                  <c:size val="5"/>
                  <c:spPr>
                    <a:solidFill>
                      <a:schemeClr val="accent3">
                        <a:lumMod val="60000"/>
                      </a:schemeClr>
                    </a:solidFill>
                    <a:ln w="9525">
                      <a:solidFill>
                        <a:schemeClr val="accent3">
                          <a:lumMod val="60000"/>
                        </a:schemeClr>
                      </a:solidFill>
                    </a:ln>
                    <a:effectLst/>
                  </c:spPr>
                </c:marker>
                <c:trendline>
                  <c:spPr>
                    <a:ln w="19050" cap="rnd">
                      <a:solidFill>
                        <a:schemeClr val="accent3">
                          <a:lumMod val="60000"/>
                        </a:schemeClr>
                      </a:solidFill>
                      <a:prstDash val="sysDot"/>
                    </a:ln>
                    <a:effectLst/>
                  </c:spPr>
                  <c:trendlineType val="linear"/>
                  <c:dispRSqr val="1"/>
                  <c:dispEq val="1"/>
                  <c:trendlineLbl>
                    <c:layout>
                      <c:manualLayout>
                        <c:x val="-0.53137538576908661"/>
                        <c:y val="-5.9986606134949064E-2"/>
                      </c:manualLayout>
                    </c:layout>
                    <c:numFmt formatCode="General" sourceLinked="0"/>
                    <c:spPr>
                      <a:noFill/>
                      <a:ln>
                        <a:solidFill>
                          <a:schemeClr val="bg2">
                            <a:lumMod val="25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'Ite10'!$B$2:$B$161</c15:sqref>
                        </c15:formulaRef>
                      </c:ext>
                    </c:extLst>
                    <c:numCache>
                      <c:formatCode>General</c:formatCode>
                      <c:ptCount val="160"/>
                      <c:pt idx="0">
                        <c:v>7760</c:v>
                      </c:pt>
                      <c:pt idx="1">
                        <c:v>4879</c:v>
                      </c:pt>
                      <c:pt idx="2">
                        <c:v>897</c:v>
                      </c:pt>
                      <c:pt idx="3">
                        <c:v>11482</c:v>
                      </c:pt>
                      <c:pt idx="4">
                        <c:v>7532</c:v>
                      </c:pt>
                      <c:pt idx="5">
                        <c:v>2530</c:v>
                      </c:pt>
                      <c:pt idx="6">
                        <c:v>2085</c:v>
                      </c:pt>
                      <c:pt idx="7">
                        <c:v>1445</c:v>
                      </c:pt>
                      <c:pt idx="8">
                        <c:v>17190</c:v>
                      </c:pt>
                      <c:pt idx="9">
                        <c:v>11525</c:v>
                      </c:pt>
                      <c:pt idx="10">
                        <c:v>12910</c:v>
                      </c:pt>
                      <c:pt idx="11">
                        <c:v>20612</c:v>
                      </c:pt>
                      <c:pt idx="12">
                        <c:v>16079</c:v>
                      </c:pt>
                      <c:pt idx="13">
                        <c:v>30670</c:v>
                      </c:pt>
                      <c:pt idx="14">
                        <c:v>8578</c:v>
                      </c:pt>
                      <c:pt idx="15">
                        <c:v>17860</c:v>
                      </c:pt>
                      <c:pt idx="16">
                        <c:v>6798</c:v>
                      </c:pt>
                      <c:pt idx="17">
                        <c:v>25251</c:v>
                      </c:pt>
                      <c:pt idx="18">
                        <c:v>22164</c:v>
                      </c:pt>
                      <c:pt idx="19">
                        <c:v>12362</c:v>
                      </c:pt>
                      <c:pt idx="20">
                        <c:v>19445</c:v>
                      </c:pt>
                      <c:pt idx="21">
                        <c:v>14187</c:v>
                      </c:pt>
                      <c:pt idx="22">
                        <c:v>12637</c:v>
                      </c:pt>
                      <c:pt idx="23">
                        <c:v>23730</c:v>
                      </c:pt>
                      <c:pt idx="24">
                        <c:v>1404</c:v>
                      </c:pt>
                      <c:pt idx="25">
                        <c:v>19018</c:v>
                      </c:pt>
                      <c:pt idx="26">
                        <c:v>17997</c:v>
                      </c:pt>
                      <c:pt idx="27">
                        <c:v>19452</c:v>
                      </c:pt>
                      <c:pt idx="28">
                        <c:v>27882</c:v>
                      </c:pt>
                      <c:pt idx="29">
                        <c:v>24085</c:v>
                      </c:pt>
                      <c:pt idx="30">
                        <c:v>25304</c:v>
                      </c:pt>
                      <c:pt idx="31">
                        <c:v>11790</c:v>
                      </c:pt>
                      <c:pt idx="32">
                        <c:v>18894</c:v>
                      </c:pt>
                      <c:pt idx="33">
                        <c:v>10349</c:v>
                      </c:pt>
                      <c:pt idx="34">
                        <c:v>860</c:v>
                      </c:pt>
                      <c:pt idx="35">
                        <c:v>14385</c:v>
                      </c:pt>
                      <c:pt idx="36">
                        <c:v>17278</c:v>
                      </c:pt>
                      <c:pt idx="37">
                        <c:v>17490</c:v>
                      </c:pt>
                      <c:pt idx="38">
                        <c:v>10648</c:v>
                      </c:pt>
                      <c:pt idx="39">
                        <c:v>17651</c:v>
                      </c:pt>
                      <c:pt idx="40">
                        <c:v>16735</c:v>
                      </c:pt>
                      <c:pt idx="41">
                        <c:v>10936</c:v>
                      </c:pt>
                      <c:pt idx="42">
                        <c:v>11840</c:v>
                      </c:pt>
                      <c:pt idx="43">
                        <c:v>26298</c:v>
                      </c:pt>
                      <c:pt idx="44">
                        <c:v>23685</c:v>
                      </c:pt>
                      <c:pt idx="45">
                        <c:v>22157</c:v>
                      </c:pt>
                      <c:pt idx="46">
                        <c:v>18655</c:v>
                      </c:pt>
                      <c:pt idx="47">
                        <c:v>6461</c:v>
                      </c:pt>
                      <c:pt idx="48">
                        <c:v>13803</c:v>
                      </c:pt>
                      <c:pt idx="49">
                        <c:v>22366</c:v>
                      </c:pt>
                      <c:pt idx="50">
                        <c:v>5416</c:v>
                      </c:pt>
                      <c:pt idx="51">
                        <c:v>8360</c:v>
                      </c:pt>
                      <c:pt idx="52">
                        <c:v>24631</c:v>
                      </c:pt>
                      <c:pt idx="53">
                        <c:v>18345</c:v>
                      </c:pt>
                      <c:pt idx="54">
                        <c:v>14136</c:v>
                      </c:pt>
                      <c:pt idx="55">
                        <c:v>7414</c:v>
                      </c:pt>
                      <c:pt idx="56">
                        <c:v>10919</c:v>
                      </c:pt>
                      <c:pt idx="57">
                        <c:v>3397</c:v>
                      </c:pt>
                      <c:pt idx="58">
                        <c:v>3654</c:v>
                      </c:pt>
                      <c:pt idx="59">
                        <c:v>15499</c:v>
                      </c:pt>
                      <c:pt idx="60">
                        <c:v>17808</c:v>
                      </c:pt>
                      <c:pt idx="61">
                        <c:v>21342</c:v>
                      </c:pt>
                      <c:pt idx="62">
                        <c:v>29633</c:v>
                      </c:pt>
                      <c:pt idx="63">
                        <c:v>20223</c:v>
                      </c:pt>
                      <c:pt idx="64">
                        <c:v>25207</c:v>
                      </c:pt>
                      <c:pt idx="65">
                        <c:v>2458</c:v>
                      </c:pt>
                      <c:pt idx="66">
                        <c:v>2319</c:v>
                      </c:pt>
                      <c:pt idx="67">
                        <c:v>5219</c:v>
                      </c:pt>
                      <c:pt idx="68">
                        <c:v>19295</c:v>
                      </c:pt>
                      <c:pt idx="69">
                        <c:v>11002</c:v>
                      </c:pt>
                      <c:pt idx="70">
                        <c:v>10099</c:v>
                      </c:pt>
                      <c:pt idx="71">
                        <c:v>18648</c:v>
                      </c:pt>
                      <c:pt idx="72">
                        <c:v>19121</c:v>
                      </c:pt>
                      <c:pt idx="73">
                        <c:v>18226</c:v>
                      </c:pt>
                      <c:pt idx="74">
                        <c:v>5751</c:v>
                      </c:pt>
                      <c:pt idx="75">
                        <c:v>16651</c:v>
                      </c:pt>
                      <c:pt idx="76">
                        <c:v>515</c:v>
                      </c:pt>
                      <c:pt idx="77">
                        <c:v>11768</c:v>
                      </c:pt>
                      <c:pt idx="78">
                        <c:v>16005</c:v>
                      </c:pt>
                      <c:pt idx="79">
                        <c:v>10180</c:v>
                      </c:pt>
                      <c:pt idx="80">
                        <c:v>13933</c:v>
                      </c:pt>
                      <c:pt idx="81">
                        <c:v>22929</c:v>
                      </c:pt>
                      <c:pt idx="82">
                        <c:v>230</c:v>
                      </c:pt>
                      <c:pt idx="83">
                        <c:v>13654</c:v>
                      </c:pt>
                      <c:pt idx="84">
                        <c:v>7188</c:v>
                      </c:pt>
                      <c:pt idx="85">
                        <c:v>261</c:v>
                      </c:pt>
                      <c:pt idx="86">
                        <c:v>5685</c:v>
                      </c:pt>
                      <c:pt idx="87">
                        <c:v>24237</c:v>
                      </c:pt>
                      <c:pt idx="88">
                        <c:v>10761</c:v>
                      </c:pt>
                      <c:pt idx="89">
                        <c:v>23050</c:v>
                      </c:pt>
                      <c:pt idx="90">
                        <c:v>16657</c:v>
                      </c:pt>
                      <c:pt idx="91">
                        <c:v>16812</c:v>
                      </c:pt>
                      <c:pt idx="92">
                        <c:v>21426</c:v>
                      </c:pt>
                      <c:pt idx="93">
                        <c:v>13305</c:v>
                      </c:pt>
                      <c:pt idx="94">
                        <c:v>8049</c:v>
                      </c:pt>
                      <c:pt idx="95">
                        <c:v>8379</c:v>
                      </c:pt>
                      <c:pt idx="96">
                        <c:v>10428</c:v>
                      </c:pt>
                      <c:pt idx="97">
                        <c:v>6427</c:v>
                      </c:pt>
                      <c:pt idx="98">
                        <c:v>10328</c:v>
                      </c:pt>
                      <c:pt idx="99">
                        <c:v>5941</c:v>
                      </c:pt>
                      <c:pt idx="100">
                        <c:v>10603</c:v>
                      </c:pt>
                      <c:pt idx="101">
                        <c:v>6419</c:v>
                      </c:pt>
                      <c:pt idx="102">
                        <c:v>289</c:v>
                      </c:pt>
                      <c:pt idx="103">
                        <c:v>18468</c:v>
                      </c:pt>
                      <c:pt idx="104">
                        <c:v>5675</c:v>
                      </c:pt>
                      <c:pt idx="105">
                        <c:v>3570</c:v>
                      </c:pt>
                      <c:pt idx="106">
                        <c:v>6186</c:v>
                      </c:pt>
                      <c:pt idx="107">
                        <c:v>6407</c:v>
                      </c:pt>
                      <c:pt idx="108">
                        <c:v>16322</c:v>
                      </c:pt>
                      <c:pt idx="109">
                        <c:v>7482</c:v>
                      </c:pt>
                      <c:pt idx="110">
                        <c:v>1210</c:v>
                      </c:pt>
                      <c:pt idx="111">
                        <c:v>8208</c:v>
                      </c:pt>
                      <c:pt idx="112">
                        <c:v>12359</c:v>
                      </c:pt>
                      <c:pt idx="113">
                        <c:v>19761</c:v>
                      </c:pt>
                      <c:pt idx="114">
                        <c:v>32096</c:v>
                      </c:pt>
                      <c:pt idx="115">
                        <c:v>31156</c:v>
                      </c:pt>
                      <c:pt idx="116">
                        <c:v>17916</c:v>
                      </c:pt>
                      <c:pt idx="117">
                        <c:v>8696</c:v>
                      </c:pt>
                      <c:pt idx="118">
                        <c:v>20433</c:v>
                      </c:pt>
                      <c:pt idx="119">
                        <c:v>19469</c:v>
                      </c:pt>
                      <c:pt idx="120">
                        <c:v>22149</c:v>
                      </c:pt>
                      <c:pt idx="121">
                        <c:v>44013</c:v>
                      </c:pt>
                      <c:pt idx="122">
                        <c:v>18296</c:v>
                      </c:pt>
                      <c:pt idx="123">
                        <c:v>20683</c:v>
                      </c:pt>
                      <c:pt idx="124">
                        <c:v>15045</c:v>
                      </c:pt>
                      <c:pt idx="125">
                        <c:v>25727</c:v>
                      </c:pt>
                      <c:pt idx="126">
                        <c:v>15370</c:v>
                      </c:pt>
                      <c:pt idx="127">
                        <c:v>35212</c:v>
                      </c:pt>
                      <c:pt idx="128">
                        <c:v>20225</c:v>
                      </c:pt>
                      <c:pt idx="129">
                        <c:v>19975</c:v>
                      </c:pt>
                      <c:pt idx="130">
                        <c:v>30756</c:v>
                      </c:pt>
                      <c:pt idx="131">
                        <c:v>9442</c:v>
                      </c:pt>
                      <c:pt idx="132">
                        <c:v>11758</c:v>
                      </c:pt>
                      <c:pt idx="133">
                        <c:v>10163</c:v>
                      </c:pt>
                      <c:pt idx="134">
                        <c:v>4012</c:v>
                      </c:pt>
                      <c:pt idx="135">
                        <c:v>3394</c:v>
                      </c:pt>
                      <c:pt idx="136">
                        <c:v>26394</c:v>
                      </c:pt>
                      <c:pt idx="137">
                        <c:v>22063</c:v>
                      </c:pt>
                      <c:pt idx="138">
                        <c:v>21442</c:v>
                      </c:pt>
                      <c:pt idx="139">
                        <c:v>17306</c:v>
                      </c:pt>
                      <c:pt idx="140">
                        <c:v>15243</c:v>
                      </c:pt>
                      <c:pt idx="141">
                        <c:v>17524</c:v>
                      </c:pt>
                      <c:pt idx="142">
                        <c:v>19296</c:v>
                      </c:pt>
                      <c:pt idx="143">
                        <c:v>16881</c:v>
                      </c:pt>
                      <c:pt idx="144">
                        <c:v>10036</c:v>
                      </c:pt>
                      <c:pt idx="145">
                        <c:v>11595</c:v>
                      </c:pt>
                      <c:pt idx="146">
                        <c:v>9815</c:v>
                      </c:pt>
                      <c:pt idx="147">
                        <c:v>16972</c:v>
                      </c:pt>
                      <c:pt idx="148">
                        <c:v>11776</c:v>
                      </c:pt>
                      <c:pt idx="149">
                        <c:v>6982</c:v>
                      </c:pt>
                      <c:pt idx="150">
                        <c:v>7352</c:v>
                      </c:pt>
                      <c:pt idx="151">
                        <c:v>13372</c:v>
                      </c:pt>
                      <c:pt idx="152">
                        <c:v>10772</c:v>
                      </c:pt>
                      <c:pt idx="153">
                        <c:v>119</c:v>
                      </c:pt>
                      <c:pt idx="154">
                        <c:v>1187</c:v>
                      </c:pt>
                      <c:pt idx="155">
                        <c:v>1555</c:v>
                      </c:pt>
                      <c:pt idx="156">
                        <c:v>949</c:v>
                      </c:pt>
                      <c:pt idx="157">
                        <c:v>13834</c:v>
                      </c:pt>
                      <c:pt idx="158">
                        <c:v>11250</c:v>
                      </c:pt>
                      <c:pt idx="159">
                        <c:v>11753</c:v>
                      </c:pt>
                    </c:numCache>
                  </c:numRef>
                </c:xVal>
                <c:yVal>
                  <c:numRef>
                    <c:extLst xmlns:c15="http://schemas.microsoft.com/office/drawing/2012/chart">
                      <c:ext xmlns:c15="http://schemas.microsoft.com/office/drawing/2012/chart" uri="{02D57815-91ED-43cb-92C2-25804820EDAC}">
                        <c15:formulaRef>
                          <c15:sqref>'Ite10'!$C$2:$C$161</c15:sqref>
                        </c15:formulaRef>
                      </c:ext>
                    </c:extLst>
                    <c:numCache>
                      <c:formatCode>General</c:formatCode>
                      <c:ptCount val="160"/>
                      <c:pt idx="0">
                        <c:v>7734</c:v>
                      </c:pt>
                      <c:pt idx="1">
                        <c:v>3690</c:v>
                      </c:pt>
                      <c:pt idx="2">
                        <c:v>1078</c:v>
                      </c:pt>
                      <c:pt idx="3">
                        <c:v>10404</c:v>
                      </c:pt>
                      <c:pt idx="4">
                        <c:v>9597</c:v>
                      </c:pt>
                      <c:pt idx="5">
                        <c:v>2542</c:v>
                      </c:pt>
                      <c:pt idx="6">
                        <c:v>2114</c:v>
                      </c:pt>
                      <c:pt idx="7">
                        <c:v>2468</c:v>
                      </c:pt>
                      <c:pt idx="8">
                        <c:v>13070</c:v>
                      </c:pt>
                      <c:pt idx="9">
                        <c:v>11580</c:v>
                      </c:pt>
                      <c:pt idx="10">
                        <c:v>11602</c:v>
                      </c:pt>
                      <c:pt idx="11">
                        <c:v>20355</c:v>
                      </c:pt>
                      <c:pt idx="12">
                        <c:v>14968</c:v>
                      </c:pt>
                      <c:pt idx="13">
                        <c:v>23463</c:v>
                      </c:pt>
                      <c:pt idx="14">
                        <c:v>8457</c:v>
                      </c:pt>
                      <c:pt idx="15">
                        <c:v>16460</c:v>
                      </c:pt>
                      <c:pt idx="16">
                        <c:v>6670</c:v>
                      </c:pt>
                      <c:pt idx="17">
                        <c:v>24916</c:v>
                      </c:pt>
                      <c:pt idx="18">
                        <c:v>18830</c:v>
                      </c:pt>
                      <c:pt idx="19">
                        <c:v>14136</c:v>
                      </c:pt>
                      <c:pt idx="20">
                        <c:v>15111</c:v>
                      </c:pt>
                      <c:pt idx="21">
                        <c:v>17013</c:v>
                      </c:pt>
                      <c:pt idx="22">
                        <c:v>12964</c:v>
                      </c:pt>
                      <c:pt idx="23">
                        <c:v>23166</c:v>
                      </c:pt>
                      <c:pt idx="24">
                        <c:v>4472</c:v>
                      </c:pt>
                      <c:pt idx="25">
                        <c:v>16456</c:v>
                      </c:pt>
                      <c:pt idx="26">
                        <c:v>20993</c:v>
                      </c:pt>
                      <c:pt idx="27">
                        <c:v>21697</c:v>
                      </c:pt>
                      <c:pt idx="28">
                        <c:v>23237</c:v>
                      </c:pt>
                      <c:pt idx="29">
                        <c:v>31611</c:v>
                      </c:pt>
                      <c:pt idx="30">
                        <c:v>24613</c:v>
                      </c:pt>
                      <c:pt idx="31">
                        <c:v>7328</c:v>
                      </c:pt>
                      <c:pt idx="32">
                        <c:v>13207</c:v>
                      </c:pt>
                      <c:pt idx="33">
                        <c:v>11149</c:v>
                      </c:pt>
                      <c:pt idx="34">
                        <c:v>1475</c:v>
                      </c:pt>
                      <c:pt idx="35">
                        <c:v>16667</c:v>
                      </c:pt>
                      <c:pt idx="36">
                        <c:v>15366</c:v>
                      </c:pt>
                      <c:pt idx="37">
                        <c:v>12175</c:v>
                      </c:pt>
                      <c:pt idx="38">
                        <c:v>10843</c:v>
                      </c:pt>
                      <c:pt idx="39">
                        <c:v>18030</c:v>
                      </c:pt>
                      <c:pt idx="40">
                        <c:v>17753</c:v>
                      </c:pt>
                      <c:pt idx="41">
                        <c:v>11326</c:v>
                      </c:pt>
                      <c:pt idx="42">
                        <c:v>11858</c:v>
                      </c:pt>
                      <c:pt idx="43">
                        <c:v>25240</c:v>
                      </c:pt>
                      <c:pt idx="44">
                        <c:v>22464</c:v>
                      </c:pt>
                      <c:pt idx="45">
                        <c:v>22526</c:v>
                      </c:pt>
                      <c:pt idx="46">
                        <c:v>22526</c:v>
                      </c:pt>
                      <c:pt idx="47">
                        <c:v>6703</c:v>
                      </c:pt>
                      <c:pt idx="48">
                        <c:v>16925</c:v>
                      </c:pt>
                      <c:pt idx="49">
                        <c:v>19193</c:v>
                      </c:pt>
                      <c:pt idx="50">
                        <c:v>5513</c:v>
                      </c:pt>
                      <c:pt idx="51">
                        <c:v>10354</c:v>
                      </c:pt>
                      <c:pt idx="52">
                        <c:v>19668</c:v>
                      </c:pt>
                      <c:pt idx="53">
                        <c:v>21139</c:v>
                      </c:pt>
                      <c:pt idx="54">
                        <c:v>11491</c:v>
                      </c:pt>
                      <c:pt idx="55">
                        <c:v>4965</c:v>
                      </c:pt>
                      <c:pt idx="56">
                        <c:v>10834</c:v>
                      </c:pt>
                      <c:pt idx="57">
                        <c:v>3385</c:v>
                      </c:pt>
                      <c:pt idx="58">
                        <c:v>3627</c:v>
                      </c:pt>
                      <c:pt idx="59">
                        <c:v>27064</c:v>
                      </c:pt>
                      <c:pt idx="60">
                        <c:v>10048</c:v>
                      </c:pt>
                      <c:pt idx="61">
                        <c:v>17515</c:v>
                      </c:pt>
                      <c:pt idx="62">
                        <c:v>35021</c:v>
                      </c:pt>
                      <c:pt idx="63">
                        <c:v>21577</c:v>
                      </c:pt>
                      <c:pt idx="64">
                        <c:v>25098</c:v>
                      </c:pt>
                      <c:pt idx="65">
                        <c:v>2746</c:v>
                      </c:pt>
                      <c:pt idx="66">
                        <c:v>2304</c:v>
                      </c:pt>
                      <c:pt idx="67">
                        <c:v>16041</c:v>
                      </c:pt>
                      <c:pt idx="68">
                        <c:v>19616</c:v>
                      </c:pt>
                      <c:pt idx="69">
                        <c:v>10890</c:v>
                      </c:pt>
                      <c:pt idx="70">
                        <c:v>11924</c:v>
                      </c:pt>
                      <c:pt idx="71">
                        <c:v>18420</c:v>
                      </c:pt>
                      <c:pt idx="72">
                        <c:v>15136</c:v>
                      </c:pt>
                      <c:pt idx="73">
                        <c:v>18410</c:v>
                      </c:pt>
                      <c:pt idx="74">
                        <c:v>7136</c:v>
                      </c:pt>
                      <c:pt idx="75">
                        <c:v>16713</c:v>
                      </c:pt>
                      <c:pt idx="76">
                        <c:v>176</c:v>
                      </c:pt>
                      <c:pt idx="77">
                        <c:v>12131</c:v>
                      </c:pt>
                      <c:pt idx="78">
                        <c:v>15469</c:v>
                      </c:pt>
                      <c:pt idx="79">
                        <c:v>8287</c:v>
                      </c:pt>
                      <c:pt idx="80">
                        <c:v>13924</c:v>
                      </c:pt>
                      <c:pt idx="81">
                        <c:v>18588</c:v>
                      </c:pt>
                      <c:pt idx="82">
                        <c:v>173</c:v>
                      </c:pt>
                      <c:pt idx="83">
                        <c:v>6760</c:v>
                      </c:pt>
                      <c:pt idx="84">
                        <c:v>7317</c:v>
                      </c:pt>
                      <c:pt idx="85">
                        <c:v>170</c:v>
                      </c:pt>
                      <c:pt idx="86">
                        <c:v>5708</c:v>
                      </c:pt>
                      <c:pt idx="87">
                        <c:v>22027</c:v>
                      </c:pt>
                      <c:pt idx="88">
                        <c:v>13190</c:v>
                      </c:pt>
                      <c:pt idx="89">
                        <c:v>18018</c:v>
                      </c:pt>
                      <c:pt idx="90">
                        <c:v>16714</c:v>
                      </c:pt>
                      <c:pt idx="91">
                        <c:v>17010</c:v>
                      </c:pt>
                      <c:pt idx="92">
                        <c:v>22234</c:v>
                      </c:pt>
                      <c:pt idx="93">
                        <c:v>12281</c:v>
                      </c:pt>
                      <c:pt idx="94">
                        <c:v>5255</c:v>
                      </c:pt>
                      <c:pt idx="95">
                        <c:v>8395</c:v>
                      </c:pt>
                      <c:pt idx="96">
                        <c:v>6568</c:v>
                      </c:pt>
                      <c:pt idx="97">
                        <c:v>3274</c:v>
                      </c:pt>
                      <c:pt idx="98">
                        <c:v>10403</c:v>
                      </c:pt>
                      <c:pt idx="99">
                        <c:v>3274</c:v>
                      </c:pt>
                      <c:pt idx="100">
                        <c:v>10856</c:v>
                      </c:pt>
                      <c:pt idx="101">
                        <c:v>6608</c:v>
                      </c:pt>
                      <c:pt idx="102">
                        <c:v>811</c:v>
                      </c:pt>
                      <c:pt idx="103">
                        <c:v>18425</c:v>
                      </c:pt>
                      <c:pt idx="104">
                        <c:v>5577</c:v>
                      </c:pt>
                      <c:pt idx="105">
                        <c:v>5390</c:v>
                      </c:pt>
                      <c:pt idx="106">
                        <c:v>7149</c:v>
                      </c:pt>
                      <c:pt idx="107">
                        <c:v>6354</c:v>
                      </c:pt>
                      <c:pt idx="108">
                        <c:v>16331</c:v>
                      </c:pt>
                      <c:pt idx="109">
                        <c:v>7499</c:v>
                      </c:pt>
                      <c:pt idx="110">
                        <c:v>1984</c:v>
                      </c:pt>
                      <c:pt idx="111">
                        <c:v>8175</c:v>
                      </c:pt>
                      <c:pt idx="112">
                        <c:v>15639</c:v>
                      </c:pt>
                      <c:pt idx="113">
                        <c:v>22082</c:v>
                      </c:pt>
                      <c:pt idx="114">
                        <c:v>23931</c:v>
                      </c:pt>
                      <c:pt idx="115">
                        <c:v>28777</c:v>
                      </c:pt>
                      <c:pt idx="116">
                        <c:v>15769</c:v>
                      </c:pt>
                      <c:pt idx="117">
                        <c:v>8495</c:v>
                      </c:pt>
                      <c:pt idx="118">
                        <c:v>12109</c:v>
                      </c:pt>
                      <c:pt idx="119">
                        <c:v>16130</c:v>
                      </c:pt>
                      <c:pt idx="120">
                        <c:v>24842</c:v>
                      </c:pt>
                      <c:pt idx="121">
                        <c:v>31315</c:v>
                      </c:pt>
                      <c:pt idx="122">
                        <c:v>16680</c:v>
                      </c:pt>
                      <c:pt idx="123">
                        <c:v>19579</c:v>
                      </c:pt>
                      <c:pt idx="124">
                        <c:v>15142</c:v>
                      </c:pt>
                      <c:pt idx="125">
                        <c:v>23135</c:v>
                      </c:pt>
                      <c:pt idx="126">
                        <c:v>14295</c:v>
                      </c:pt>
                      <c:pt idx="127">
                        <c:v>27567</c:v>
                      </c:pt>
                      <c:pt idx="128">
                        <c:v>21052</c:v>
                      </c:pt>
                      <c:pt idx="129">
                        <c:v>17012</c:v>
                      </c:pt>
                      <c:pt idx="130">
                        <c:v>24964</c:v>
                      </c:pt>
                      <c:pt idx="131">
                        <c:v>5610</c:v>
                      </c:pt>
                      <c:pt idx="132">
                        <c:v>13701</c:v>
                      </c:pt>
                      <c:pt idx="133">
                        <c:v>9945</c:v>
                      </c:pt>
                      <c:pt idx="134">
                        <c:v>3966</c:v>
                      </c:pt>
                      <c:pt idx="135">
                        <c:v>2440</c:v>
                      </c:pt>
                      <c:pt idx="136">
                        <c:v>22446</c:v>
                      </c:pt>
                      <c:pt idx="137">
                        <c:v>22751</c:v>
                      </c:pt>
                      <c:pt idx="138">
                        <c:v>22904</c:v>
                      </c:pt>
                      <c:pt idx="139">
                        <c:v>14895</c:v>
                      </c:pt>
                      <c:pt idx="140">
                        <c:v>13162</c:v>
                      </c:pt>
                      <c:pt idx="141">
                        <c:v>17817</c:v>
                      </c:pt>
                      <c:pt idx="142">
                        <c:v>19496</c:v>
                      </c:pt>
                      <c:pt idx="143">
                        <c:v>10959</c:v>
                      </c:pt>
                      <c:pt idx="144">
                        <c:v>14492</c:v>
                      </c:pt>
                      <c:pt idx="145">
                        <c:v>11689</c:v>
                      </c:pt>
                      <c:pt idx="146">
                        <c:v>16417</c:v>
                      </c:pt>
                      <c:pt idx="147">
                        <c:v>16963</c:v>
                      </c:pt>
                      <c:pt idx="148">
                        <c:v>11241</c:v>
                      </c:pt>
                      <c:pt idx="149">
                        <c:v>6971</c:v>
                      </c:pt>
                      <c:pt idx="150">
                        <c:v>6990</c:v>
                      </c:pt>
                      <c:pt idx="151">
                        <c:v>13364</c:v>
                      </c:pt>
                      <c:pt idx="152">
                        <c:v>11255</c:v>
                      </c:pt>
                      <c:pt idx="153">
                        <c:v>172</c:v>
                      </c:pt>
                      <c:pt idx="154">
                        <c:v>0</c:v>
                      </c:pt>
                      <c:pt idx="155">
                        <c:v>1544</c:v>
                      </c:pt>
                      <c:pt idx="156">
                        <c:v>1575</c:v>
                      </c:pt>
                      <c:pt idx="157">
                        <c:v>13870</c:v>
                      </c:pt>
                      <c:pt idx="158">
                        <c:v>9341</c:v>
                      </c:pt>
                      <c:pt idx="159">
                        <c:v>10897</c:v>
                      </c:pt>
                    </c:numCache>
                  </c:numRef>
                </c:yVal>
                <c:smooth val="0"/>
              </c15:ser>
            </c15:filteredScatterSeries>
            <c15:filteredScatterSeries>
              <c15:ser>
                <c:idx val="9"/>
                <c:order val="9"/>
                <c:tx>
                  <c:v>Ite 13</c:v>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trendline>
                  <c:spPr>
                    <a:ln w="19050" cap="rnd">
                      <a:solidFill>
                        <a:schemeClr val="accent4">
                          <a:lumMod val="60000"/>
                        </a:schemeClr>
                      </a:solidFill>
                      <a:prstDash val="sysDot"/>
                    </a:ln>
                    <a:effectLst/>
                  </c:spPr>
                  <c:trendlineType val="linear"/>
                  <c:dispRSqr val="1"/>
                  <c:dispEq val="1"/>
                  <c:trendlineLbl>
                    <c:layout>
                      <c:manualLayout>
                        <c:x val="-0.52404937844307919"/>
                        <c:y val="-1.5631256543322231E-2"/>
                      </c:manualLayout>
                    </c:layout>
                    <c:numFmt formatCode="General" sourceLinked="0"/>
                    <c:spPr>
                      <a:noFill/>
                      <a:ln>
                        <a:solidFill>
                          <a:schemeClr val="accent4">
                            <a:lumMod val="50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'Ite13'!$B$2:$B$161</c15:sqref>
                        </c15:formulaRef>
                      </c:ext>
                    </c:extLst>
                    <c:numCache>
                      <c:formatCode>General</c:formatCode>
                      <c:ptCount val="160"/>
                      <c:pt idx="0">
                        <c:v>7760</c:v>
                      </c:pt>
                      <c:pt idx="1">
                        <c:v>4879</c:v>
                      </c:pt>
                      <c:pt idx="2">
                        <c:v>897</c:v>
                      </c:pt>
                      <c:pt idx="3">
                        <c:v>11482</c:v>
                      </c:pt>
                      <c:pt idx="4">
                        <c:v>7532</c:v>
                      </c:pt>
                      <c:pt idx="5">
                        <c:v>2530</c:v>
                      </c:pt>
                      <c:pt idx="6">
                        <c:v>2085</c:v>
                      </c:pt>
                      <c:pt idx="7">
                        <c:v>1445</c:v>
                      </c:pt>
                      <c:pt idx="8">
                        <c:v>17190</c:v>
                      </c:pt>
                      <c:pt idx="9">
                        <c:v>11525</c:v>
                      </c:pt>
                      <c:pt idx="10">
                        <c:v>12910</c:v>
                      </c:pt>
                      <c:pt idx="11">
                        <c:v>20612</c:v>
                      </c:pt>
                      <c:pt idx="12">
                        <c:v>16079</c:v>
                      </c:pt>
                      <c:pt idx="13">
                        <c:v>30670</c:v>
                      </c:pt>
                      <c:pt idx="14">
                        <c:v>8578</c:v>
                      </c:pt>
                      <c:pt idx="15">
                        <c:v>17860</c:v>
                      </c:pt>
                      <c:pt idx="16">
                        <c:v>6798</c:v>
                      </c:pt>
                      <c:pt idx="17">
                        <c:v>25251</c:v>
                      </c:pt>
                      <c:pt idx="18">
                        <c:v>22164</c:v>
                      </c:pt>
                      <c:pt idx="19">
                        <c:v>12362</c:v>
                      </c:pt>
                      <c:pt idx="20">
                        <c:v>19445</c:v>
                      </c:pt>
                      <c:pt idx="21">
                        <c:v>14187</c:v>
                      </c:pt>
                      <c:pt idx="22">
                        <c:v>12637</c:v>
                      </c:pt>
                      <c:pt idx="23">
                        <c:v>23730</c:v>
                      </c:pt>
                      <c:pt idx="24">
                        <c:v>1404</c:v>
                      </c:pt>
                      <c:pt idx="25">
                        <c:v>19018</c:v>
                      </c:pt>
                      <c:pt idx="26">
                        <c:v>17997</c:v>
                      </c:pt>
                      <c:pt idx="27">
                        <c:v>19452</c:v>
                      </c:pt>
                      <c:pt idx="28">
                        <c:v>27882</c:v>
                      </c:pt>
                      <c:pt idx="29">
                        <c:v>24085</c:v>
                      </c:pt>
                      <c:pt idx="30">
                        <c:v>25304</c:v>
                      </c:pt>
                      <c:pt idx="31">
                        <c:v>11790</c:v>
                      </c:pt>
                      <c:pt idx="32">
                        <c:v>18894</c:v>
                      </c:pt>
                      <c:pt idx="33">
                        <c:v>10349</c:v>
                      </c:pt>
                      <c:pt idx="34">
                        <c:v>860</c:v>
                      </c:pt>
                      <c:pt idx="35">
                        <c:v>14385</c:v>
                      </c:pt>
                      <c:pt idx="36">
                        <c:v>17278</c:v>
                      </c:pt>
                      <c:pt idx="37">
                        <c:v>17490</c:v>
                      </c:pt>
                      <c:pt idx="38">
                        <c:v>10648</c:v>
                      </c:pt>
                      <c:pt idx="39">
                        <c:v>17651</c:v>
                      </c:pt>
                      <c:pt idx="40">
                        <c:v>16735</c:v>
                      </c:pt>
                      <c:pt idx="41">
                        <c:v>10936</c:v>
                      </c:pt>
                      <c:pt idx="42">
                        <c:v>11840</c:v>
                      </c:pt>
                      <c:pt idx="43">
                        <c:v>26298</c:v>
                      </c:pt>
                      <c:pt idx="44">
                        <c:v>23685</c:v>
                      </c:pt>
                      <c:pt idx="45">
                        <c:v>22157</c:v>
                      </c:pt>
                      <c:pt idx="46">
                        <c:v>18655</c:v>
                      </c:pt>
                      <c:pt idx="47">
                        <c:v>6461</c:v>
                      </c:pt>
                      <c:pt idx="48">
                        <c:v>13803</c:v>
                      </c:pt>
                      <c:pt idx="49">
                        <c:v>22366</c:v>
                      </c:pt>
                      <c:pt idx="50">
                        <c:v>5416</c:v>
                      </c:pt>
                      <c:pt idx="51">
                        <c:v>8360</c:v>
                      </c:pt>
                      <c:pt idx="52">
                        <c:v>24631</c:v>
                      </c:pt>
                      <c:pt idx="53">
                        <c:v>18345</c:v>
                      </c:pt>
                      <c:pt idx="54">
                        <c:v>14136</c:v>
                      </c:pt>
                      <c:pt idx="55">
                        <c:v>7414</c:v>
                      </c:pt>
                      <c:pt idx="56">
                        <c:v>10919</c:v>
                      </c:pt>
                      <c:pt idx="57">
                        <c:v>3397</c:v>
                      </c:pt>
                      <c:pt idx="58">
                        <c:v>3654</c:v>
                      </c:pt>
                      <c:pt idx="59">
                        <c:v>15499</c:v>
                      </c:pt>
                      <c:pt idx="60">
                        <c:v>17808</c:v>
                      </c:pt>
                      <c:pt idx="61">
                        <c:v>21342</c:v>
                      </c:pt>
                      <c:pt idx="62">
                        <c:v>29633</c:v>
                      </c:pt>
                      <c:pt idx="63">
                        <c:v>20223</c:v>
                      </c:pt>
                      <c:pt idx="64">
                        <c:v>25207</c:v>
                      </c:pt>
                      <c:pt idx="65">
                        <c:v>2458</c:v>
                      </c:pt>
                      <c:pt idx="66">
                        <c:v>2319</c:v>
                      </c:pt>
                      <c:pt idx="67">
                        <c:v>5219</c:v>
                      </c:pt>
                      <c:pt idx="68">
                        <c:v>19295</c:v>
                      </c:pt>
                      <c:pt idx="69">
                        <c:v>11002</c:v>
                      </c:pt>
                      <c:pt idx="70">
                        <c:v>10099</c:v>
                      </c:pt>
                      <c:pt idx="71">
                        <c:v>18648</c:v>
                      </c:pt>
                      <c:pt idx="72">
                        <c:v>19121</c:v>
                      </c:pt>
                      <c:pt idx="73">
                        <c:v>18226</c:v>
                      </c:pt>
                      <c:pt idx="74">
                        <c:v>5751</c:v>
                      </c:pt>
                      <c:pt idx="75">
                        <c:v>16651</c:v>
                      </c:pt>
                      <c:pt idx="76">
                        <c:v>515</c:v>
                      </c:pt>
                      <c:pt idx="77">
                        <c:v>11768</c:v>
                      </c:pt>
                      <c:pt idx="78">
                        <c:v>16005</c:v>
                      </c:pt>
                      <c:pt idx="79">
                        <c:v>10180</c:v>
                      </c:pt>
                      <c:pt idx="80">
                        <c:v>13933</c:v>
                      </c:pt>
                      <c:pt idx="81">
                        <c:v>22929</c:v>
                      </c:pt>
                      <c:pt idx="82">
                        <c:v>230</c:v>
                      </c:pt>
                      <c:pt idx="83">
                        <c:v>13654</c:v>
                      </c:pt>
                      <c:pt idx="84">
                        <c:v>7188</c:v>
                      </c:pt>
                      <c:pt idx="85">
                        <c:v>261</c:v>
                      </c:pt>
                      <c:pt idx="86">
                        <c:v>5685</c:v>
                      </c:pt>
                      <c:pt idx="87">
                        <c:v>24237</c:v>
                      </c:pt>
                      <c:pt idx="88">
                        <c:v>10761</c:v>
                      </c:pt>
                      <c:pt idx="89">
                        <c:v>23050</c:v>
                      </c:pt>
                      <c:pt idx="90">
                        <c:v>16657</c:v>
                      </c:pt>
                      <c:pt idx="91">
                        <c:v>16812</c:v>
                      </c:pt>
                      <c:pt idx="92">
                        <c:v>21426</c:v>
                      </c:pt>
                      <c:pt idx="93">
                        <c:v>13305</c:v>
                      </c:pt>
                      <c:pt idx="94">
                        <c:v>8049</c:v>
                      </c:pt>
                      <c:pt idx="95">
                        <c:v>8379</c:v>
                      </c:pt>
                      <c:pt idx="96">
                        <c:v>10428</c:v>
                      </c:pt>
                      <c:pt idx="97">
                        <c:v>6427</c:v>
                      </c:pt>
                      <c:pt idx="98">
                        <c:v>10328</c:v>
                      </c:pt>
                      <c:pt idx="99">
                        <c:v>5941</c:v>
                      </c:pt>
                      <c:pt idx="100">
                        <c:v>10603</c:v>
                      </c:pt>
                      <c:pt idx="101">
                        <c:v>6419</c:v>
                      </c:pt>
                      <c:pt idx="102">
                        <c:v>289</c:v>
                      </c:pt>
                      <c:pt idx="103">
                        <c:v>18468</c:v>
                      </c:pt>
                      <c:pt idx="104">
                        <c:v>5675</c:v>
                      </c:pt>
                      <c:pt idx="105">
                        <c:v>3570</c:v>
                      </c:pt>
                      <c:pt idx="106">
                        <c:v>6186</c:v>
                      </c:pt>
                      <c:pt idx="107">
                        <c:v>6407</c:v>
                      </c:pt>
                      <c:pt idx="108">
                        <c:v>16322</c:v>
                      </c:pt>
                      <c:pt idx="109">
                        <c:v>7482</c:v>
                      </c:pt>
                      <c:pt idx="110">
                        <c:v>1210</c:v>
                      </c:pt>
                      <c:pt idx="111">
                        <c:v>8208</c:v>
                      </c:pt>
                      <c:pt idx="112">
                        <c:v>12359</c:v>
                      </c:pt>
                      <c:pt idx="113">
                        <c:v>19761</c:v>
                      </c:pt>
                      <c:pt idx="114">
                        <c:v>32096</c:v>
                      </c:pt>
                      <c:pt idx="115">
                        <c:v>31156</c:v>
                      </c:pt>
                      <c:pt idx="116">
                        <c:v>17916</c:v>
                      </c:pt>
                      <c:pt idx="117">
                        <c:v>8696</c:v>
                      </c:pt>
                      <c:pt idx="118">
                        <c:v>20433</c:v>
                      </c:pt>
                      <c:pt idx="119">
                        <c:v>19469</c:v>
                      </c:pt>
                      <c:pt idx="120">
                        <c:v>22149</c:v>
                      </c:pt>
                      <c:pt idx="121">
                        <c:v>44013</c:v>
                      </c:pt>
                      <c:pt idx="122">
                        <c:v>18296</c:v>
                      </c:pt>
                      <c:pt idx="123">
                        <c:v>20683</c:v>
                      </c:pt>
                      <c:pt idx="124">
                        <c:v>15045</c:v>
                      </c:pt>
                      <c:pt idx="125">
                        <c:v>25727</c:v>
                      </c:pt>
                      <c:pt idx="126">
                        <c:v>15370</c:v>
                      </c:pt>
                      <c:pt idx="127">
                        <c:v>35212</c:v>
                      </c:pt>
                      <c:pt idx="128">
                        <c:v>20225</c:v>
                      </c:pt>
                      <c:pt idx="129">
                        <c:v>19975</c:v>
                      </c:pt>
                      <c:pt idx="130">
                        <c:v>30756</c:v>
                      </c:pt>
                      <c:pt idx="131">
                        <c:v>9442</c:v>
                      </c:pt>
                      <c:pt idx="132">
                        <c:v>11758</c:v>
                      </c:pt>
                      <c:pt idx="133">
                        <c:v>10163</c:v>
                      </c:pt>
                      <c:pt idx="134">
                        <c:v>4012</c:v>
                      </c:pt>
                      <c:pt idx="135">
                        <c:v>3394</c:v>
                      </c:pt>
                      <c:pt idx="136">
                        <c:v>26394</c:v>
                      </c:pt>
                      <c:pt idx="137">
                        <c:v>22063</c:v>
                      </c:pt>
                      <c:pt idx="138">
                        <c:v>21442</c:v>
                      </c:pt>
                      <c:pt idx="139">
                        <c:v>17306</c:v>
                      </c:pt>
                      <c:pt idx="140">
                        <c:v>15243</c:v>
                      </c:pt>
                      <c:pt idx="141">
                        <c:v>17524</c:v>
                      </c:pt>
                      <c:pt idx="142">
                        <c:v>19296</c:v>
                      </c:pt>
                      <c:pt idx="143">
                        <c:v>16881</c:v>
                      </c:pt>
                      <c:pt idx="144">
                        <c:v>10036</c:v>
                      </c:pt>
                      <c:pt idx="145">
                        <c:v>11595</c:v>
                      </c:pt>
                      <c:pt idx="146">
                        <c:v>9815</c:v>
                      </c:pt>
                      <c:pt idx="147">
                        <c:v>16972</c:v>
                      </c:pt>
                      <c:pt idx="148">
                        <c:v>11776</c:v>
                      </c:pt>
                      <c:pt idx="149">
                        <c:v>6982</c:v>
                      </c:pt>
                      <c:pt idx="150">
                        <c:v>7352</c:v>
                      </c:pt>
                      <c:pt idx="151">
                        <c:v>13372</c:v>
                      </c:pt>
                      <c:pt idx="152">
                        <c:v>10772</c:v>
                      </c:pt>
                      <c:pt idx="153">
                        <c:v>119</c:v>
                      </c:pt>
                      <c:pt idx="154">
                        <c:v>1187</c:v>
                      </c:pt>
                      <c:pt idx="155">
                        <c:v>1555</c:v>
                      </c:pt>
                      <c:pt idx="156">
                        <c:v>949</c:v>
                      </c:pt>
                      <c:pt idx="157">
                        <c:v>13834</c:v>
                      </c:pt>
                      <c:pt idx="158">
                        <c:v>11250</c:v>
                      </c:pt>
                      <c:pt idx="159">
                        <c:v>11753</c:v>
                      </c:pt>
                    </c:numCache>
                  </c:numRef>
                </c:xVal>
                <c:yVal>
                  <c:numRef>
                    <c:extLst xmlns:c15="http://schemas.microsoft.com/office/drawing/2012/chart">
                      <c:ext xmlns:c15="http://schemas.microsoft.com/office/drawing/2012/chart" uri="{02D57815-91ED-43cb-92C2-25804820EDAC}">
                        <c15:formulaRef>
                          <c15:sqref>'Ite13'!$C$2:$C$161</c15:sqref>
                        </c15:formulaRef>
                      </c:ext>
                    </c:extLst>
                    <c:numCache>
                      <c:formatCode>General</c:formatCode>
                      <c:ptCount val="160"/>
                      <c:pt idx="0">
                        <c:v>7717</c:v>
                      </c:pt>
                      <c:pt idx="1">
                        <c:v>4122</c:v>
                      </c:pt>
                      <c:pt idx="2">
                        <c:v>906</c:v>
                      </c:pt>
                      <c:pt idx="3">
                        <c:v>10135</c:v>
                      </c:pt>
                      <c:pt idx="4">
                        <c:v>9036</c:v>
                      </c:pt>
                      <c:pt idx="5">
                        <c:v>2548</c:v>
                      </c:pt>
                      <c:pt idx="6">
                        <c:v>2073</c:v>
                      </c:pt>
                      <c:pt idx="7">
                        <c:v>1834</c:v>
                      </c:pt>
                      <c:pt idx="8">
                        <c:v>15140</c:v>
                      </c:pt>
                      <c:pt idx="9">
                        <c:v>11646</c:v>
                      </c:pt>
                      <c:pt idx="10">
                        <c:v>11684</c:v>
                      </c:pt>
                      <c:pt idx="11">
                        <c:v>21448</c:v>
                      </c:pt>
                      <c:pt idx="12">
                        <c:v>16011</c:v>
                      </c:pt>
                      <c:pt idx="13">
                        <c:v>25243</c:v>
                      </c:pt>
                      <c:pt idx="14">
                        <c:v>8741</c:v>
                      </c:pt>
                      <c:pt idx="15">
                        <c:v>17884</c:v>
                      </c:pt>
                      <c:pt idx="16">
                        <c:v>6796</c:v>
                      </c:pt>
                      <c:pt idx="17">
                        <c:v>24746</c:v>
                      </c:pt>
                      <c:pt idx="18">
                        <c:v>20245</c:v>
                      </c:pt>
                      <c:pt idx="19">
                        <c:v>13633</c:v>
                      </c:pt>
                      <c:pt idx="20">
                        <c:v>15089</c:v>
                      </c:pt>
                      <c:pt idx="21">
                        <c:v>14185</c:v>
                      </c:pt>
                      <c:pt idx="22">
                        <c:v>11109</c:v>
                      </c:pt>
                      <c:pt idx="23">
                        <c:v>22787</c:v>
                      </c:pt>
                      <c:pt idx="24">
                        <c:v>4411</c:v>
                      </c:pt>
                      <c:pt idx="25">
                        <c:v>17957</c:v>
                      </c:pt>
                      <c:pt idx="26">
                        <c:v>21738</c:v>
                      </c:pt>
                      <c:pt idx="27">
                        <c:v>19786</c:v>
                      </c:pt>
                      <c:pt idx="28">
                        <c:v>23681</c:v>
                      </c:pt>
                      <c:pt idx="29">
                        <c:v>31593</c:v>
                      </c:pt>
                      <c:pt idx="30">
                        <c:v>22555</c:v>
                      </c:pt>
                      <c:pt idx="31">
                        <c:v>7603</c:v>
                      </c:pt>
                      <c:pt idx="32">
                        <c:v>15818</c:v>
                      </c:pt>
                      <c:pt idx="33">
                        <c:v>11290</c:v>
                      </c:pt>
                      <c:pt idx="34">
                        <c:v>1364</c:v>
                      </c:pt>
                      <c:pt idx="35">
                        <c:v>15910</c:v>
                      </c:pt>
                      <c:pt idx="36">
                        <c:v>16586</c:v>
                      </c:pt>
                      <c:pt idx="37">
                        <c:v>13327</c:v>
                      </c:pt>
                      <c:pt idx="38">
                        <c:v>10785</c:v>
                      </c:pt>
                      <c:pt idx="39">
                        <c:v>17914</c:v>
                      </c:pt>
                      <c:pt idx="40">
                        <c:v>17828</c:v>
                      </c:pt>
                      <c:pt idx="41">
                        <c:v>11189</c:v>
                      </c:pt>
                      <c:pt idx="42">
                        <c:v>12844</c:v>
                      </c:pt>
                      <c:pt idx="43">
                        <c:v>26233</c:v>
                      </c:pt>
                      <c:pt idx="44">
                        <c:v>23648</c:v>
                      </c:pt>
                      <c:pt idx="45">
                        <c:v>21909</c:v>
                      </c:pt>
                      <c:pt idx="46">
                        <c:v>21909</c:v>
                      </c:pt>
                      <c:pt idx="47">
                        <c:v>6622</c:v>
                      </c:pt>
                      <c:pt idx="48">
                        <c:v>14668</c:v>
                      </c:pt>
                      <c:pt idx="49">
                        <c:v>21808</c:v>
                      </c:pt>
                      <c:pt idx="50">
                        <c:v>5489</c:v>
                      </c:pt>
                      <c:pt idx="51">
                        <c:v>8676</c:v>
                      </c:pt>
                      <c:pt idx="52">
                        <c:v>23013</c:v>
                      </c:pt>
                      <c:pt idx="53">
                        <c:v>18437</c:v>
                      </c:pt>
                      <c:pt idx="54">
                        <c:v>12862</c:v>
                      </c:pt>
                      <c:pt idx="55">
                        <c:v>5518</c:v>
                      </c:pt>
                      <c:pt idx="56">
                        <c:v>10909</c:v>
                      </c:pt>
                      <c:pt idx="57">
                        <c:v>3428</c:v>
                      </c:pt>
                      <c:pt idx="58">
                        <c:v>3743</c:v>
                      </c:pt>
                      <c:pt idx="59">
                        <c:v>27997</c:v>
                      </c:pt>
                      <c:pt idx="60">
                        <c:v>11922</c:v>
                      </c:pt>
                      <c:pt idx="61">
                        <c:v>17155</c:v>
                      </c:pt>
                      <c:pt idx="62">
                        <c:v>34316</c:v>
                      </c:pt>
                      <c:pt idx="63">
                        <c:v>21007</c:v>
                      </c:pt>
                      <c:pt idx="64">
                        <c:v>26530</c:v>
                      </c:pt>
                      <c:pt idx="65">
                        <c:v>2264</c:v>
                      </c:pt>
                      <c:pt idx="66">
                        <c:v>2401</c:v>
                      </c:pt>
                      <c:pt idx="67">
                        <c:v>15377</c:v>
                      </c:pt>
                      <c:pt idx="68">
                        <c:v>19813</c:v>
                      </c:pt>
                      <c:pt idx="69">
                        <c:v>10857</c:v>
                      </c:pt>
                      <c:pt idx="70">
                        <c:v>11447</c:v>
                      </c:pt>
                      <c:pt idx="71">
                        <c:v>18922</c:v>
                      </c:pt>
                      <c:pt idx="72">
                        <c:v>15724</c:v>
                      </c:pt>
                      <c:pt idx="73">
                        <c:v>18913</c:v>
                      </c:pt>
                      <c:pt idx="74">
                        <c:v>5946</c:v>
                      </c:pt>
                      <c:pt idx="75">
                        <c:v>16837</c:v>
                      </c:pt>
                      <c:pt idx="76">
                        <c:v>258</c:v>
                      </c:pt>
                      <c:pt idx="77">
                        <c:v>11884</c:v>
                      </c:pt>
                      <c:pt idx="78">
                        <c:v>15704</c:v>
                      </c:pt>
                      <c:pt idx="79">
                        <c:v>9784</c:v>
                      </c:pt>
                      <c:pt idx="80">
                        <c:v>13992</c:v>
                      </c:pt>
                      <c:pt idx="81">
                        <c:v>22027</c:v>
                      </c:pt>
                      <c:pt idx="82">
                        <c:v>254</c:v>
                      </c:pt>
                      <c:pt idx="83">
                        <c:v>6989</c:v>
                      </c:pt>
                      <c:pt idx="84">
                        <c:v>7171</c:v>
                      </c:pt>
                      <c:pt idx="85">
                        <c:v>256</c:v>
                      </c:pt>
                      <c:pt idx="86">
                        <c:v>5677</c:v>
                      </c:pt>
                      <c:pt idx="87">
                        <c:v>23717</c:v>
                      </c:pt>
                      <c:pt idx="88">
                        <c:v>12358</c:v>
                      </c:pt>
                      <c:pt idx="89">
                        <c:v>19469</c:v>
                      </c:pt>
                      <c:pt idx="90">
                        <c:v>16855</c:v>
                      </c:pt>
                      <c:pt idx="91">
                        <c:v>16957</c:v>
                      </c:pt>
                      <c:pt idx="92">
                        <c:v>22905</c:v>
                      </c:pt>
                      <c:pt idx="93">
                        <c:v>13537</c:v>
                      </c:pt>
                      <c:pt idx="94">
                        <c:v>6112</c:v>
                      </c:pt>
                      <c:pt idx="95">
                        <c:v>8448</c:v>
                      </c:pt>
                      <c:pt idx="96">
                        <c:v>8064</c:v>
                      </c:pt>
                      <c:pt idx="97">
                        <c:v>3399</c:v>
                      </c:pt>
                      <c:pt idx="98">
                        <c:v>10134</c:v>
                      </c:pt>
                      <c:pt idx="99">
                        <c:v>3401</c:v>
                      </c:pt>
                      <c:pt idx="100">
                        <c:v>10605</c:v>
                      </c:pt>
                      <c:pt idx="101">
                        <c:v>6768</c:v>
                      </c:pt>
                      <c:pt idx="102">
                        <c:v>690</c:v>
                      </c:pt>
                      <c:pt idx="103">
                        <c:v>18788</c:v>
                      </c:pt>
                      <c:pt idx="104">
                        <c:v>5736</c:v>
                      </c:pt>
                      <c:pt idx="105">
                        <c:v>5220</c:v>
                      </c:pt>
                      <c:pt idx="106">
                        <c:v>6142</c:v>
                      </c:pt>
                      <c:pt idx="107">
                        <c:v>6405</c:v>
                      </c:pt>
                      <c:pt idx="108">
                        <c:v>16491</c:v>
                      </c:pt>
                      <c:pt idx="109">
                        <c:v>7502</c:v>
                      </c:pt>
                      <c:pt idx="110">
                        <c:v>1659</c:v>
                      </c:pt>
                      <c:pt idx="111">
                        <c:v>7928</c:v>
                      </c:pt>
                      <c:pt idx="112">
                        <c:v>15133</c:v>
                      </c:pt>
                      <c:pt idx="113">
                        <c:v>19492</c:v>
                      </c:pt>
                      <c:pt idx="114">
                        <c:v>24235</c:v>
                      </c:pt>
                      <c:pt idx="115">
                        <c:v>29405</c:v>
                      </c:pt>
                      <c:pt idx="116">
                        <c:v>18036</c:v>
                      </c:pt>
                      <c:pt idx="117">
                        <c:v>8509</c:v>
                      </c:pt>
                      <c:pt idx="118">
                        <c:v>13451</c:v>
                      </c:pt>
                      <c:pt idx="119">
                        <c:v>18853</c:v>
                      </c:pt>
                      <c:pt idx="120">
                        <c:v>26638</c:v>
                      </c:pt>
                      <c:pt idx="121">
                        <c:v>36556</c:v>
                      </c:pt>
                      <c:pt idx="122">
                        <c:v>18684</c:v>
                      </c:pt>
                      <c:pt idx="123">
                        <c:v>20689</c:v>
                      </c:pt>
                      <c:pt idx="124">
                        <c:v>16155</c:v>
                      </c:pt>
                      <c:pt idx="125">
                        <c:v>24354</c:v>
                      </c:pt>
                      <c:pt idx="126">
                        <c:v>15158</c:v>
                      </c:pt>
                      <c:pt idx="127">
                        <c:v>31369</c:v>
                      </c:pt>
                      <c:pt idx="128">
                        <c:v>20363</c:v>
                      </c:pt>
                      <c:pt idx="129">
                        <c:v>19086</c:v>
                      </c:pt>
                      <c:pt idx="130">
                        <c:v>29217</c:v>
                      </c:pt>
                      <c:pt idx="131">
                        <c:v>5953</c:v>
                      </c:pt>
                      <c:pt idx="132">
                        <c:v>13858</c:v>
                      </c:pt>
                      <c:pt idx="133">
                        <c:v>10185</c:v>
                      </c:pt>
                      <c:pt idx="134">
                        <c:v>4057</c:v>
                      </c:pt>
                      <c:pt idx="135">
                        <c:v>2274</c:v>
                      </c:pt>
                      <c:pt idx="136">
                        <c:v>23954</c:v>
                      </c:pt>
                      <c:pt idx="137">
                        <c:v>22348</c:v>
                      </c:pt>
                      <c:pt idx="138">
                        <c:v>22469</c:v>
                      </c:pt>
                      <c:pt idx="139">
                        <c:v>17641</c:v>
                      </c:pt>
                      <c:pt idx="140">
                        <c:v>12343</c:v>
                      </c:pt>
                      <c:pt idx="141">
                        <c:v>19077</c:v>
                      </c:pt>
                      <c:pt idx="142">
                        <c:v>19327</c:v>
                      </c:pt>
                      <c:pt idx="143">
                        <c:v>12517</c:v>
                      </c:pt>
                      <c:pt idx="144">
                        <c:v>12382</c:v>
                      </c:pt>
                      <c:pt idx="145">
                        <c:v>11722</c:v>
                      </c:pt>
                      <c:pt idx="146">
                        <c:v>17188</c:v>
                      </c:pt>
                      <c:pt idx="147">
                        <c:v>17060</c:v>
                      </c:pt>
                      <c:pt idx="148">
                        <c:v>11059</c:v>
                      </c:pt>
                      <c:pt idx="149">
                        <c:v>7042</c:v>
                      </c:pt>
                      <c:pt idx="150">
                        <c:v>7070</c:v>
                      </c:pt>
                      <c:pt idx="151">
                        <c:v>13295</c:v>
                      </c:pt>
                      <c:pt idx="152">
                        <c:v>11070</c:v>
                      </c:pt>
                      <c:pt idx="153">
                        <c:v>257</c:v>
                      </c:pt>
                      <c:pt idx="154">
                        <c:v>0</c:v>
                      </c:pt>
                      <c:pt idx="155">
                        <c:v>1551</c:v>
                      </c:pt>
                      <c:pt idx="156">
                        <c:v>1149</c:v>
                      </c:pt>
                      <c:pt idx="157">
                        <c:v>13823</c:v>
                      </c:pt>
                      <c:pt idx="158">
                        <c:v>9076</c:v>
                      </c:pt>
                      <c:pt idx="159">
                        <c:v>10861</c:v>
                      </c:pt>
                    </c:numCache>
                  </c:numRef>
                </c:yVal>
                <c:smooth val="0"/>
              </c15:ser>
            </c15:filteredScatterSeries>
            <c15:filteredScatterSeries>
              <c15:ser>
                <c:idx val="10"/>
                <c:order val="10"/>
                <c:tx>
                  <c:v>Ite 14</c:v>
                </c:tx>
                <c:spPr>
                  <a:ln w="25400" cap="rnd">
                    <a:noFill/>
                    <a:round/>
                  </a:ln>
                  <a:effectLst/>
                </c:spPr>
                <c:marker>
                  <c:symbol val="circle"/>
                  <c:size val="5"/>
                  <c:spPr>
                    <a:solidFill>
                      <a:schemeClr val="accent5">
                        <a:lumMod val="60000"/>
                      </a:schemeClr>
                    </a:solidFill>
                    <a:ln w="9525">
                      <a:solidFill>
                        <a:schemeClr val="accent5">
                          <a:lumMod val="60000"/>
                        </a:schemeClr>
                      </a:solidFill>
                    </a:ln>
                    <a:effectLst/>
                  </c:spPr>
                </c:marker>
                <c:trendline>
                  <c:spPr>
                    <a:ln w="19050" cap="rnd">
                      <a:solidFill>
                        <a:schemeClr val="accent5">
                          <a:lumMod val="60000"/>
                        </a:schemeClr>
                      </a:solidFill>
                      <a:prstDash val="sysDot"/>
                    </a:ln>
                    <a:effectLst/>
                  </c:spPr>
                  <c:trendlineType val="linear"/>
                  <c:dispRSqr val="1"/>
                  <c:dispEq val="1"/>
                  <c:trendlineLbl>
                    <c:layout>
                      <c:manualLayout>
                        <c:x val="-0.67936073375443451"/>
                        <c:y val="8.3510970871042603E-2"/>
                      </c:manualLayout>
                    </c:layout>
                    <c:numFmt formatCode="General" sourceLinked="0"/>
                    <c:spPr>
                      <a:noFill/>
                      <a:ln>
                        <a:solidFill>
                          <a:schemeClr val="tx2">
                            <a:lumMod val="75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'Ite14'!$B$2:$B$161</c15:sqref>
                        </c15:formulaRef>
                      </c:ext>
                    </c:extLst>
                    <c:numCache>
                      <c:formatCode>General</c:formatCode>
                      <c:ptCount val="160"/>
                      <c:pt idx="0">
                        <c:v>7760</c:v>
                      </c:pt>
                      <c:pt idx="1">
                        <c:v>4879</c:v>
                      </c:pt>
                      <c:pt idx="2">
                        <c:v>897</c:v>
                      </c:pt>
                      <c:pt idx="3">
                        <c:v>11482</c:v>
                      </c:pt>
                      <c:pt idx="4">
                        <c:v>7532</c:v>
                      </c:pt>
                      <c:pt idx="5">
                        <c:v>2530</c:v>
                      </c:pt>
                      <c:pt idx="6">
                        <c:v>2085</c:v>
                      </c:pt>
                      <c:pt idx="7">
                        <c:v>1445</c:v>
                      </c:pt>
                      <c:pt idx="8">
                        <c:v>17190</c:v>
                      </c:pt>
                      <c:pt idx="9">
                        <c:v>11525</c:v>
                      </c:pt>
                      <c:pt idx="10">
                        <c:v>12910</c:v>
                      </c:pt>
                      <c:pt idx="11">
                        <c:v>20612</c:v>
                      </c:pt>
                      <c:pt idx="12">
                        <c:v>16079</c:v>
                      </c:pt>
                      <c:pt idx="13">
                        <c:v>30670</c:v>
                      </c:pt>
                      <c:pt idx="14">
                        <c:v>8578</c:v>
                      </c:pt>
                      <c:pt idx="15">
                        <c:v>17860</c:v>
                      </c:pt>
                      <c:pt idx="16">
                        <c:v>6798</c:v>
                      </c:pt>
                      <c:pt idx="17">
                        <c:v>25251</c:v>
                      </c:pt>
                      <c:pt idx="18">
                        <c:v>22164</c:v>
                      </c:pt>
                      <c:pt idx="19">
                        <c:v>12362</c:v>
                      </c:pt>
                      <c:pt idx="20">
                        <c:v>19445</c:v>
                      </c:pt>
                      <c:pt idx="21">
                        <c:v>14187</c:v>
                      </c:pt>
                      <c:pt idx="22">
                        <c:v>12637</c:v>
                      </c:pt>
                      <c:pt idx="23">
                        <c:v>23730</c:v>
                      </c:pt>
                      <c:pt idx="24">
                        <c:v>1404</c:v>
                      </c:pt>
                      <c:pt idx="25">
                        <c:v>19018</c:v>
                      </c:pt>
                      <c:pt idx="26">
                        <c:v>17997</c:v>
                      </c:pt>
                      <c:pt idx="27">
                        <c:v>19452</c:v>
                      </c:pt>
                      <c:pt idx="28">
                        <c:v>27882</c:v>
                      </c:pt>
                      <c:pt idx="29">
                        <c:v>24085</c:v>
                      </c:pt>
                      <c:pt idx="30">
                        <c:v>25304</c:v>
                      </c:pt>
                      <c:pt idx="31">
                        <c:v>11790</c:v>
                      </c:pt>
                      <c:pt idx="32">
                        <c:v>18894</c:v>
                      </c:pt>
                      <c:pt idx="33">
                        <c:v>10349</c:v>
                      </c:pt>
                      <c:pt idx="34">
                        <c:v>860</c:v>
                      </c:pt>
                      <c:pt idx="35">
                        <c:v>14385</c:v>
                      </c:pt>
                      <c:pt idx="36">
                        <c:v>17278</c:v>
                      </c:pt>
                      <c:pt idx="37">
                        <c:v>17490</c:v>
                      </c:pt>
                      <c:pt idx="38">
                        <c:v>10648</c:v>
                      </c:pt>
                      <c:pt idx="39">
                        <c:v>17651</c:v>
                      </c:pt>
                      <c:pt idx="40">
                        <c:v>16735</c:v>
                      </c:pt>
                      <c:pt idx="41">
                        <c:v>10936</c:v>
                      </c:pt>
                      <c:pt idx="42">
                        <c:v>11840</c:v>
                      </c:pt>
                      <c:pt idx="43">
                        <c:v>26298</c:v>
                      </c:pt>
                      <c:pt idx="44">
                        <c:v>23685</c:v>
                      </c:pt>
                      <c:pt idx="45">
                        <c:v>22157</c:v>
                      </c:pt>
                      <c:pt idx="46">
                        <c:v>18655</c:v>
                      </c:pt>
                      <c:pt idx="47">
                        <c:v>6461</c:v>
                      </c:pt>
                      <c:pt idx="48">
                        <c:v>13803</c:v>
                      </c:pt>
                      <c:pt idx="49">
                        <c:v>22366</c:v>
                      </c:pt>
                      <c:pt idx="50">
                        <c:v>5416</c:v>
                      </c:pt>
                      <c:pt idx="51">
                        <c:v>8360</c:v>
                      </c:pt>
                      <c:pt idx="52">
                        <c:v>24631</c:v>
                      </c:pt>
                      <c:pt idx="53">
                        <c:v>18345</c:v>
                      </c:pt>
                      <c:pt idx="54">
                        <c:v>14136</c:v>
                      </c:pt>
                      <c:pt idx="55">
                        <c:v>7414</c:v>
                      </c:pt>
                      <c:pt idx="56">
                        <c:v>10919</c:v>
                      </c:pt>
                      <c:pt idx="57">
                        <c:v>3397</c:v>
                      </c:pt>
                      <c:pt idx="58">
                        <c:v>3654</c:v>
                      </c:pt>
                      <c:pt idx="59">
                        <c:v>15499</c:v>
                      </c:pt>
                      <c:pt idx="60">
                        <c:v>17808</c:v>
                      </c:pt>
                      <c:pt idx="61">
                        <c:v>21342</c:v>
                      </c:pt>
                      <c:pt idx="62">
                        <c:v>29633</c:v>
                      </c:pt>
                      <c:pt idx="63">
                        <c:v>20223</c:v>
                      </c:pt>
                      <c:pt idx="64">
                        <c:v>25207</c:v>
                      </c:pt>
                      <c:pt idx="65">
                        <c:v>2458</c:v>
                      </c:pt>
                      <c:pt idx="66">
                        <c:v>2319</c:v>
                      </c:pt>
                      <c:pt idx="67">
                        <c:v>5219</c:v>
                      </c:pt>
                      <c:pt idx="68">
                        <c:v>19295</c:v>
                      </c:pt>
                      <c:pt idx="69">
                        <c:v>11002</c:v>
                      </c:pt>
                      <c:pt idx="70">
                        <c:v>10099</c:v>
                      </c:pt>
                      <c:pt idx="71">
                        <c:v>18648</c:v>
                      </c:pt>
                      <c:pt idx="72">
                        <c:v>19121</c:v>
                      </c:pt>
                      <c:pt idx="73">
                        <c:v>18226</c:v>
                      </c:pt>
                      <c:pt idx="74">
                        <c:v>5751</c:v>
                      </c:pt>
                      <c:pt idx="75">
                        <c:v>16651</c:v>
                      </c:pt>
                      <c:pt idx="76">
                        <c:v>515</c:v>
                      </c:pt>
                      <c:pt idx="77">
                        <c:v>11768</c:v>
                      </c:pt>
                      <c:pt idx="78">
                        <c:v>16005</c:v>
                      </c:pt>
                      <c:pt idx="79">
                        <c:v>10180</c:v>
                      </c:pt>
                      <c:pt idx="80">
                        <c:v>13933</c:v>
                      </c:pt>
                      <c:pt idx="81">
                        <c:v>22929</c:v>
                      </c:pt>
                      <c:pt idx="82">
                        <c:v>230</c:v>
                      </c:pt>
                      <c:pt idx="83">
                        <c:v>13654</c:v>
                      </c:pt>
                      <c:pt idx="84">
                        <c:v>7188</c:v>
                      </c:pt>
                      <c:pt idx="85">
                        <c:v>261</c:v>
                      </c:pt>
                      <c:pt idx="86">
                        <c:v>5685</c:v>
                      </c:pt>
                      <c:pt idx="87">
                        <c:v>24237</c:v>
                      </c:pt>
                      <c:pt idx="88">
                        <c:v>10761</c:v>
                      </c:pt>
                      <c:pt idx="89">
                        <c:v>23050</c:v>
                      </c:pt>
                      <c:pt idx="90">
                        <c:v>16657</c:v>
                      </c:pt>
                      <c:pt idx="91">
                        <c:v>16812</c:v>
                      </c:pt>
                      <c:pt idx="92">
                        <c:v>21426</c:v>
                      </c:pt>
                      <c:pt idx="93">
                        <c:v>13305</c:v>
                      </c:pt>
                      <c:pt idx="94">
                        <c:v>8049</c:v>
                      </c:pt>
                      <c:pt idx="95">
                        <c:v>8379</c:v>
                      </c:pt>
                      <c:pt idx="96">
                        <c:v>10428</c:v>
                      </c:pt>
                      <c:pt idx="97">
                        <c:v>6427</c:v>
                      </c:pt>
                      <c:pt idx="98">
                        <c:v>10328</c:v>
                      </c:pt>
                      <c:pt idx="99">
                        <c:v>5941</c:v>
                      </c:pt>
                      <c:pt idx="100">
                        <c:v>10603</c:v>
                      </c:pt>
                      <c:pt idx="101">
                        <c:v>6419</c:v>
                      </c:pt>
                      <c:pt idx="102">
                        <c:v>289</c:v>
                      </c:pt>
                      <c:pt idx="103">
                        <c:v>18468</c:v>
                      </c:pt>
                      <c:pt idx="104">
                        <c:v>5675</c:v>
                      </c:pt>
                      <c:pt idx="105">
                        <c:v>3570</c:v>
                      </c:pt>
                      <c:pt idx="106">
                        <c:v>6186</c:v>
                      </c:pt>
                      <c:pt idx="107">
                        <c:v>6407</c:v>
                      </c:pt>
                      <c:pt idx="108">
                        <c:v>16322</c:v>
                      </c:pt>
                      <c:pt idx="109">
                        <c:v>7482</c:v>
                      </c:pt>
                      <c:pt idx="110">
                        <c:v>1210</c:v>
                      </c:pt>
                      <c:pt idx="111">
                        <c:v>8208</c:v>
                      </c:pt>
                      <c:pt idx="112">
                        <c:v>12359</c:v>
                      </c:pt>
                      <c:pt idx="113">
                        <c:v>19761</c:v>
                      </c:pt>
                      <c:pt idx="114">
                        <c:v>32096</c:v>
                      </c:pt>
                      <c:pt idx="115">
                        <c:v>31156</c:v>
                      </c:pt>
                      <c:pt idx="116">
                        <c:v>17916</c:v>
                      </c:pt>
                      <c:pt idx="117">
                        <c:v>8696</c:v>
                      </c:pt>
                      <c:pt idx="118">
                        <c:v>20433</c:v>
                      </c:pt>
                      <c:pt idx="119">
                        <c:v>19469</c:v>
                      </c:pt>
                      <c:pt idx="120">
                        <c:v>22149</c:v>
                      </c:pt>
                      <c:pt idx="121">
                        <c:v>44013</c:v>
                      </c:pt>
                      <c:pt idx="122">
                        <c:v>18296</c:v>
                      </c:pt>
                      <c:pt idx="123">
                        <c:v>20683</c:v>
                      </c:pt>
                      <c:pt idx="124">
                        <c:v>15045</c:v>
                      </c:pt>
                      <c:pt idx="125">
                        <c:v>25727</c:v>
                      </c:pt>
                      <c:pt idx="126">
                        <c:v>15370</c:v>
                      </c:pt>
                      <c:pt idx="127">
                        <c:v>35212</c:v>
                      </c:pt>
                      <c:pt idx="128">
                        <c:v>20225</c:v>
                      </c:pt>
                      <c:pt idx="129">
                        <c:v>19975</c:v>
                      </c:pt>
                      <c:pt idx="130">
                        <c:v>30756</c:v>
                      </c:pt>
                      <c:pt idx="131">
                        <c:v>9442</c:v>
                      </c:pt>
                      <c:pt idx="132">
                        <c:v>11758</c:v>
                      </c:pt>
                      <c:pt idx="133">
                        <c:v>10163</c:v>
                      </c:pt>
                      <c:pt idx="134">
                        <c:v>4012</c:v>
                      </c:pt>
                      <c:pt idx="135">
                        <c:v>3394</c:v>
                      </c:pt>
                      <c:pt idx="136">
                        <c:v>26394</c:v>
                      </c:pt>
                      <c:pt idx="137">
                        <c:v>22063</c:v>
                      </c:pt>
                      <c:pt idx="138">
                        <c:v>21442</c:v>
                      </c:pt>
                      <c:pt idx="139">
                        <c:v>17306</c:v>
                      </c:pt>
                      <c:pt idx="140">
                        <c:v>15243</c:v>
                      </c:pt>
                      <c:pt idx="141">
                        <c:v>17524</c:v>
                      </c:pt>
                      <c:pt idx="142">
                        <c:v>19296</c:v>
                      </c:pt>
                      <c:pt idx="143">
                        <c:v>16881</c:v>
                      </c:pt>
                      <c:pt idx="144">
                        <c:v>10036</c:v>
                      </c:pt>
                      <c:pt idx="145">
                        <c:v>11595</c:v>
                      </c:pt>
                      <c:pt idx="146">
                        <c:v>9815</c:v>
                      </c:pt>
                      <c:pt idx="147">
                        <c:v>16972</c:v>
                      </c:pt>
                      <c:pt idx="148">
                        <c:v>11776</c:v>
                      </c:pt>
                      <c:pt idx="149">
                        <c:v>6982</c:v>
                      </c:pt>
                      <c:pt idx="150">
                        <c:v>7352</c:v>
                      </c:pt>
                      <c:pt idx="151">
                        <c:v>13372</c:v>
                      </c:pt>
                      <c:pt idx="152">
                        <c:v>10772</c:v>
                      </c:pt>
                      <c:pt idx="153">
                        <c:v>119</c:v>
                      </c:pt>
                      <c:pt idx="154">
                        <c:v>1187</c:v>
                      </c:pt>
                      <c:pt idx="155">
                        <c:v>1555</c:v>
                      </c:pt>
                      <c:pt idx="156">
                        <c:v>949</c:v>
                      </c:pt>
                      <c:pt idx="157">
                        <c:v>13834</c:v>
                      </c:pt>
                      <c:pt idx="158">
                        <c:v>11250</c:v>
                      </c:pt>
                      <c:pt idx="159">
                        <c:v>11753</c:v>
                      </c:pt>
                    </c:numCache>
                  </c:numRef>
                </c:xVal>
                <c:yVal>
                  <c:numRef>
                    <c:extLst xmlns:c15="http://schemas.microsoft.com/office/drawing/2012/chart">
                      <c:ext xmlns:c15="http://schemas.microsoft.com/office/drawing/2012/chart" uri="{02D57815-91ED-43cb-92C2-25804820EDAC}">
                        <c15:formulaRef>
                          <c15:sqref>'Ite14'!$C$2:$C$161</c15:sqref>
                        </c15:formulaRef>
                      </c:ext>
                    </c:extLst>
                    <c:numCache>
                      <c:formatCode>General</c:formatCode>
                      <c:ptCount val="160"/>
                      <c:pt idx="0">
                        <c:v>7701</c:v>
                      </c:pt>
                      <c:pt idx="1">
                        <c:v>4310</c:v>
                      </c:pt>
                      <c:pt idx="2">
                        <c:v>896</c:v>
                      </c:pt>
                      <c:pt idx="3">
                        <c:v>10237</c:v>
                      </c:pt>
                      <c:pt idx="4">
                        <c:v>8671</c:v>
                      </c:pt>
                      <c:pt idx="5">
                        <c:v>2532</c:v>
                      </c:pt>
                      <c:pt idx="6">
                        <c:v>2112</c:v>
                      </c:pt>
                      <c:pt idx="7">
                        <c:v>1711</c:v>
                      </c:pt>
                      <c:pt idx="8">
                        <c:v>15826</c:v>
                      </c:pt>
                      <c:pt idx="9">
                        <c:v>11508</c:v>
                      </c:pt>
                      <c:pt idx="10">
                        <c:v>11558</c:v>
                      </c:pt>
                      <c:pt idx="11">
                        <c:v>21476</c:v>
                      </c:pt>
                      <c:pt idx="12">
                        <c:v>16025</c:v>
                      </c:pt>
                      <c:pt idx="13">
                        <c:v>25953</c:v>
                      </c:pt>
                      <c:pt idx="14">
                        <c:v>8603</c:v>
                      </c:pt>
                      <c:pt idx="15">
                        <c:v>18167</c:v>
                      </c:pt>
                      <c:pt idx="16">
                        <c:v>6959</c:v>
                      </c:pt>
                      <c:pt idx="17">
                        <c:v>25672</c:v>
                      </c:pt>
                      <c:pt idx="18">
                        <c:v>21006</c:v>
                      </c:pt>
                      <c:pt idx="19">
                        <c:v>13832</c:v>
                      </c:pt>
                      <c:pt idx="20">
                        <c:v>15283</c:v>
                      </c:pt>
                      <c:pt idx="21">
                        <c:v>14118</c:v>
                      </c:pt>
                      <c:pt idx="22">
                        <c:v>11110</c:v>
                      </c:pt>
                      <c:pt idx="23">
                        <c:v>23530</c:v>
                      </c:pt>
                      <c:pt idx="24">
                        <c:v>4539</c:v>
                      </c:pt>
                      <c:pt idx="25">
                        <c:v>19194</c:v>
                      </c:pt>
                      <c:pt idx="26">
                        <c:v>21423</c:v>
                      </c:pt>
                      <c:pt idx="27">
                        <c:v>19149</c:v>
                      </c:pt>
                      <c:pt idx="28">
                        <c:v>23920</c:v>
                      </c:pt>
                      <c:pt idx="29">
                        <c:v>32189</c:v>
                      </c:pt>
                      <c:pt idx="30">
                        <c:v>22126</c:v>
                      </c:pt>
                      <c:pt idx="31">
                        <c:v>7753</c:v>
                      </c:pt>
                      <c:pt idx="32">
                        <c:v>16751</c:v>
                      </c:pt>
                      <c:pt idx="33">
                        <c:v>11287</c:v>
                      </c:pt>
                      <c:pt idx="34">
                        <c:v>1381</c:v>
                      </c:pt>
                      <c:pt idx="35">
                        <c:v>15825</c:v>
                      </c:pt>
                      <c:pt idx="36">
                        <c:v>16585</c:v>
                      </c:pt>
                      <c:pt idx="37">
                        <c:v>13994</c:v>
                      </c:pt>
                      <c:pt idx="38">
                        <c:v>10789</c:v>
                      </c:pt>
                      <c:pt idx="39">
                        <c:v>17777</c:v>
                      </c:pt>
                      <c:pt idx="40">
                        <c:v>17444</c:v>
                      </c:pt>
                      <c:pt idx="41">
                        <c:v>11162</c:v>
                      </c:pt>
                      <c:pt idx="42">
                        <c:v>12991</c:v>
                      </c:pt>
                      <c:pt idx="43">
                        <c:v>26734</c:v>
                      </c:pt>
                      <c:pt idx="44">
                        <c:v>23698</c:v>
                      </c:pt>
                      <c:pt idx="45">
                        <c:v>22354</c:v>
                      </c:pt>
                      <c:pt idx="46">
                        <c:v>22354</c:v>
                      </c:pt>
                      <c:pt idx="47">
                        <c:v>6461</c:v>
                      </c:pt>
                      <c:pt idx="48">
                        <c:v>14276</c:v>
                      </c:pt>
                      <c:pt idx="49">
                        <c:v>21928</c:v>
                      </c:pt>
                      <c:pt idx="50">
                        <c:v>5411</c:v>
                      </c:pt>
                      <c:pt idx="51">
                        <c:v>8354</c:v>
                      </c:pt>
                      <c:pt idx="52">
                        <c:v>23576</c:v>
                      </c:pt>
                      <c:pt idx="53">
                        <c:v>18417</c:v>
                      </c:pt>
                      <c:pt idx="54">
                        <c:v>13747</c:v>
                      </c:pt>
                      <c:pt idx="55">
                        <c:v>5996</c:v>
                      </c:pt>
                      <c:pt idx="56">
                        <c:v>10858</c:v>
                      </c:pt>
                      <c:pt idx="57">
                        <c:v>3733</c:v>
                      </c:pt>
                      <c:pt idx="58">
                        <c:v>3649</c:v>
                      </c:pt>
                      <c:pt idx="59">
                        <c:v>28211</c:v>
                      </c:pt>
                      <c:pt idx="60">
                        <c:v>12049</c:v>
                      </c:pt>
                      <c:pt idx="61">
                        <c:v>17538</c:v>
                      </c:pt>
                      <c:pt idx="62">
                        <c:v>33851</c:v>
                      </c:pt>
                      <c:pt idx="63">
                        <c:v>20898</c:v>
                      </c:pt>
                      <c:pt idx="64">
                        <c:v>26516</c:v>
                      </c:pt>
                      <c:pt idx="65">
                        <c:v>2520</c:v>
                      </c:pt>
                      <c:pt idx="66">
                        <c:v>2239</c:v>
                      </c:pt>
                      <c:pt idx="67">
                        <c:v>14899</c:v>
                      </c:pt>
                      <c:pt idx="68">
                        <c:v>19645</c:v>
                      </c:pt>
                      <c:pt idx="69">
                        <c:v>11227</c:v>
                      </c:pt>
                      <c:pt idx="70">
                        <c:v>11637</c:v>
                      </c:pt>
                      <c:pt idx="71">
                        <c:v>18893</c:v>
                      </c:pt>
                      <c:pt idx="72">
                        <c:v>15862</c:v>
                      </c:pt>
                      <c:pt idx="73">
                        <c:v>18887</c:v>
                      </c:pt>
                      <c:pt idx="74">
                        <c:v>5946</c:v>
                      </c:pt>
                      <c:pt idx="75">
                        <c:v>16748</c:v>
                      </c:pt>
                      <c:pt idx="76">
                        <c:v>245</c:v>
                      </c:pt>
                      <c:pt idx="77">
                        <c:v>11779</c:v>
                      </c:pt>
                      <c:pt idx="78">
                        <c:v>15577</c:v>
                      </c:pt>
                      <c:pt idx="79">
                        <c:v>10170</c:v>
                      </c:pt>
                      <c:pt idx="80">
                        <c:v>13904</c:v>
                      </c:pt>
                      <c:pt idx="81">
                        <c:v>22643</c:v>
                      </c:pt>
                      <c:pt idx="82">
                        <c:v>244</c:v>
                      </c:pt>
                      <c:pt idx="83">
                        <c:v>7084</c:v>
                      </c:pt>
                      <c:pt idx="84">
                        <c:v>7221</c:v>
                      </c:pt>
                      <c:pt idx="85">
                        <c:v>310</c:v>
                      </c:pt>
                      <c:pt idx="86">
                        <c:v>5747</c:v>
                      </c:pt>
                      <c:pt idx="87">
                        <c:v>24254</c:v>
                      </c:pt>
                      <c:pt idx="88">
                        <c:v>11785</c:v>
                      </c:pt>
                      <c:pt idx="89">
                        <c:v>19575</c:v>
                      </c:pt>
                      <c:pt idx="90">
                        <c:v>16613</c:v>
                      </c:pt>
                      <c:pt idx="91">
                        <c:v>17128</c:v>
                      </c:pt>
                      <c:pt idx="92">
                        <c:v>22879</c:v>
                      </c:pt>
                      <c:pt idx="93">
                        <c:v>13627</c:v>
                      </c:pt>
                      <c:pt idx="94">
                        <c:v>6544</c:v>
                      </c:pt>
                      <c:pt idx="95">
                        <c:v>8562</c:v>
                      </c:pt>
                      <c:pt idx="96">
                        <c:v>8436</c:v>
                      </c:pt>
                      <c:pt idx="97">
                        <c:v>3213</c:v>
                      </c:pt>
                      <c:pt idx="98">
                        <c:v>10233</c:v>
                      </c:pt>
                      <c:pt idx="99">
                        <c:v>3217</c:v>
                      </c:pt>
                      <c:pt idx="100">
                        <c:v>10670</c:v>
                      </c:pt>
                      <c:pt idx="101">
                        <c:v>6772</c:v>
                      </c:pt>
                      <c:pt idx="102">
                        <c:v>546</c:v>
                      </c:pt>
                      <c:pt idx="103">
                        <c:v>18905</c:v>
                      </c:pt>
                      <c:pt idx="104">
                        <c:v>5822</c:v>
                      </c:pt>
                      <c:pt idx="105">
                        <c:v>5200</c:v>
                      </c:pt>
                      <c:pt idx="106">
                        <c:v>6290</c:v>
                      </c:pt>
                      <c:pt idx="107">
                        <c:v>6556</c:v>
                      </c:pt>
                      <c:pt idx="108">
                        <c:v>16500</c:v>
                      </c:pt>
                      <c:pt idx="109">
                        <c:v>7495</c:v>
                      </c:pt>
                      <c:pt idx="110">
                        <c:v>1575</c:v>
                      </c:pt>
                      <c:pt idx="111">
                        <c:v>8168</c:v>
                      </c:pt>
                      <c:pt idx="112">
                        <c:v>14754</c:v>
                      </c:pt>
                      <c:pt idx="113">
                        <c:v>19650</c:v>
                      </c:pt>
                      <c:pt idx="114">
                        <c:v>25072</c:v>
                      </c:pt>
                      <c:pt idx="115">
                        <c:v>30015</c:v>
                      </c:pt>
                      <c:pt idx="116">
                        <c:v>18442</c:v>
                      </c:pt>
                      <c:pt idx="117">
                        <c:v>8639</c:v>
                      </c:pt>
                      <c:pt idx="118">
                        <c:v>14226</c:v>
                      </c:pt>
                      <c:pt idx="119">
                        <c:v>19036</c:v>
                      </c:pt>
                      <c:pt idx="120">
                        <c:v>26719</c:v>
                      </c:pt>
                      <c:pt idx="121">
                        <c:v>38183</c:v>
                      </c:pt>
                      <c:pt idx="122">
                        <c:v>19347</c:v>
                      </c:pt>
                      <c:pt idx="123">
                        <c:v>20676</c:v>
                      </c:pt>
                      <c:pt idx="124">
                        <c:v>16159</c:v>
                      </c:pt>
                      <c:pt idx="125">
                        <c:v>25242</c:v>
                      </c:pt>
                      <c:pt idx="126">
                        <c:v>15159</c:v>
                      </c:pt>
                      <c:pt idx="127">
                        <c:v>32285</c:v>
                      </c:pt>
                      <c:pt idx="128">
                        <c:v>20289</c:v>
                      </c:pt>
                      <c:pt idx="129">
                        <c:v>19608</c:v>
                      </c:pt>
                      <c:pt idx="130">
                        <c:v>29848</c:v>
                      </c:pt>
                      <c:pt idx="131">
                        <c:v>6354</c:v>
                      </c:pt>
                      <c:pt idx="132">
                        <c:v>13354</c:v>
                      </c:pt>
                      <c:pt idx="133">
                        <c:v>10253</c:v>
                      </c:pt>
                      <c:pt idx="134">
                        <c:v>3997</c:v>
                      </c:pt>
                      <c:pt idx="135">
                        <c:v>2368</c:v>
                      </c:pt>
                      <c:pt idx="136">
                        <c:v>23962</c:v>
                      </c:pt>
                      <c:pt idx="137">
                        <c:v>22252</c:v>
                      </c:pt>
                      <c:pt idx="138">
                        <c:v>22312</c:v>
                      </c:pt>
                      <c:pt idx="139">
                        <c:v>17800</c:v>
                      </c:pt>
                      <c:pt idx="140">
                        <c:v>11762</c:v>
                      </c:pt>
                      <c:pt idx="141">
                        <c:v>19107</c:v>
                      </c:pt>
                      <c:pt idx="142">
                        <c:v>19539</c:v>
                      </c:pt>
                      <c:pt idx="143">
                        <c:v>13033</c:v>
                      </c:pt>
                      <c:pt idx="144">
                        <c:v>12138</c:v>
                      </c:pt>
                      <c:pt idx="145">
                        <c:v>11743</c:v>
                      </c:pt>
                      <c:pt idx="146">
                        <c:v>17211</c:v>
                      </c:pt>
                      <c:pt idx="147">
                        <c:v>16884</c:v>
                      </c:pt>
                      <c:pt idx="148">
                        <c:v>11117</c:v>
                      </c:pt>
                      <c:pt idx="149">
                        <c:v>6946</c:v>
                      </c:pt>
                      <c:pt idx="150">
                        <c:v>6959</c:v>
                      </c:pt>
                      <c:pt idx="151">
                        <c:v>13363</c:v>
                      </c:pt>
                      <c:pt idx="152">
                        <c:v>11132</c:v>
                      </c:pt>
                      <c:pt idx="153">
                        <c:v>313</c:v>
                      </c:pt>
                      <c:pt idx="154">
                        <c:v>0</c:v>
                      </c:pt>
                      <c:pt idx="155">
                        <c:v>1561</c:v>
                      </c:pt>
                      <c:pt idx="156">
                        <c:v>1051</c:v>
                      </c:pt>
                      <c:pt idx="157">
                        <c:v>13791</c:v>
                      </c:pt>
                      <c:pt idx="158">
                        <c:v>9375</c:v>
                      </c:pt>
                      <c:pt idx="159">
                        <c:v>11231</c:v>
                      </c:pt>
                    </c:numCache>
                  </c:numRef>
                </c:yVal>
                <c:smooth val="0"/>
              </c15:ser>
            </c15:filteredScatterSeries>
          </c:ext>
        </c:extLst>
      </c:scatterChart>
      <c:valAx>
        <c:axId val="212015360"/>
        <c:scaling>
          <c:orientation val="minMax"/>
          <c:max val="45000"/>
          <c:min val="0"/>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368768"/>
        <c:crosses val="autoZero"/>
        <c:crossBetween val="midCat"/>
      </c:valAx>
      <c:valAx>
        <c:axId val="212368768"/>
        <c:scaling>
          <c:orientation val="minMax"/>
          <c:max val="45000"/>
          <c:min val="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015360"/>
        <c:crosses val="autoZero"/>
        <c:crossBetween val="midCat"/>
      </c:valAx>
      <c:spPr>
        <a:noFill/>
        <a:ln>
          <a:noFill/>
        </a:ln>
        <a:effectLst/>
      </c:spPr>
    </c:plotArea>
    <c:legend>
      <c:legendPos val="b"/>
      <c:layout/>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sz="12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layout/>
    </c:title>
    <c:plotArea>
      <c:layout>
        <c:manualLayout>
          <c:layoutTarget val="inner"/>
          <c:xMode val="edge"/>
          <c:yMode val="edge"/>
          <c:x val="0.12306289838770154"/>
          <c:y val="0.14016576875259021"/>
          <c:w val="0.67960231533558402"/>
          <c:h val="0.76097128209851073"/>
        </c:manualLayout>
      </c:layout>
      <c:scatterChart>
        <c:scatterStyle val="lineMarker"/>
        <c:ser>
          <c:idx val="0"/>
          <c:order val="0"/>
          <c:tx>
            <c:v>AM Count Validation</c:v>
          </c:tx>
          <c:spPr>
            <a:ln w="28575">
              <a:noFill/>
            </a:ln>
          </c:spPr>
          <c:trendline>
            <c:trendlineType val="linear"/>
            <c:dispRSqr val="1"/>
            <c:dispEq val="1"/>
            <c:trendlineLbl>
              <c:layout/>
              <c:numFmt formatCode="General" sourceLinked="0"/>
            </c:trendlineLbl>
          </c:trendline>
          <c:xVal>
            <c:numRef>
              <c:f>Ite0!$B$2:$B$224</c:f>
              <c:numCache>
                <c:formatCode>General</c:formatCode>
                <c:ptCount val="223"/>
                <c:pt idx="0">
                  <c:v>746</c:v>
                </c:pt>
                <c:pt idx="1">
                  <c:v>875</c:v>
                </c:pt>
                <c:pt idx="2">
                  <c:v>760</c:v>
                </c:pt>
                <c:pt idx="3">
                  <c:v>761</c:v>
                </c:pt>
                <c:pt idx="4">
                  <c:v>987</c:v>
                </c:pt>
                <c:pt idx="5">
                  <c:v>916</c:v>
                </c:pt>
                <c:pt idx="6">
                  <c:v>784</c:v>
                </c:pt>
                <c:pt idx="7">
                  <c:v>771</c:v>
                </c:pt>
                <c:pt idx="8">
                  <c:v>1870</c:v>
                </c:pt>
                <c:pt idx="9">
                  <c:v>1231</c:v>
                </c:pt>
                <c:pt idx="10">
                  <c:v>786</c:v>
                </c:pt>
                <c:pt idx="11">
                  <c:v>746</c:v>
                </c:pt>
                <c:pt idx="12">
                  <c:v>593</c:v>
                </c:pt>
                <c:pt idx="13">
                  <c:v>1783</c:v>
                </c:pt>
                <c:pt idx="14">
                  <c:v>476</c:v>
                </c:pt>
                <c:pt idx="15">
                  <c:v>768</c:v>
                </c:pt>
                <c:pt idx="16">
                  <c:v>976</c:v>
                </c:pt>
                <c:pt idx="17">
                  <c:v>2531</c:v>
                </c:pt>
                <c:pt idx="18">
                  <c:v>1021</c:v>
                </c:pt>
                <c:pt idx="19">
                  <c:v>848</c:v>
                </c:pt>
                <c:pt idx="20">
                  <c:v>942</c:v>
                </c:pt>
                <c:pt idx="21">
                  <c:v>1633</c:v>
                </c:pt>
                <c:pt idx="22">
                  <c:v>1131</c:v>
                </c:pt>
                <c:pt idx="23">
                  <c:v>478</c:v>
                </c:pt>
                <c:pt idx="24">
                  <c:v>1123</c:v>
                </c:pt>
                <c:pt idx="25">
                  <c:v>1636</c:v>
                </c:pt>
                <c:pt idx="26">
                  <c:v>866</c:v>
                </c:pt>
                <c:pt idx="27">
                  <c:v>1116</c:v>
                </c:pt>
                <c:pt idx="28">
                  <c:v>1527</c:v>
                </c:pt>
                <c:pt idx="29">
                  <c:v>550</c:v>
                </c:pt>
                <c:pt idx="30">
                  <c:v>871</c:v>
                </c:pt>
                <c:pt idx="31">
                  <c:v>1418</c:v>
                </c:pt>
                <c:pt idx="32">
                  <c:v>1407</c:v>
                </c:pt>
                <c:pt idx="33">
                  <c:v>781</c:v>
                </c:pt>
                <c:pt idx="34">
                  <c:v>1358</c:v>
                </c:pt>
                <c:pt idx="35">
                  <c:v>2399</c:v>
                </c:pt>
                <c:pt idx="36">
                  <c:v>778</c:v>
                </c:pt>
                <c:pt idx="37">
                  <c:v>727</c:v>
                </c:pt>
                <c:pt idx="38">
                  <c:v>1372</c:v>
                </c:pt>
                <c:pt idx="39">
                  <c:v>519</c:v>
                </c:pt>
                <c:pt idx="40">
                  <c:v>1035</c:v>
                </c:pt>
                <c:pt idx="41">
                  <c:v>879</c:v>
                </c:pt>
                <c:pt idx="42">
                  <c:v>507</c:v>
                </c:pt>
                <c:pt idx="43">
                  <c:v>3047</c:v>
                </c:pt>
                <c:pt idx="44">
                  <c:v>720</c:v>
                </c:pt>
                <c:pt idx="45">
                  <c:v>1387</c:v>
                </c:pt>
                <c:pt idx="46">
                  <c:v>2770</c:v>
                </c:pt>
                <c:pt idx="47">
                  <c:v>731</c:v>
                </c:pt>
                <c:pt idx="48">
                  <c:v>2254</c:v>
                </c:pt>
                <c:pt idx="49">
                  <c:v>1081</c:v>
                </c:pt>
                <c:pt idx="50">
                  <c:v>2353</c:v>
                </c:pt>
                <c:pt idx="51">
                  <c:v>758</c:v>
                </c:pt>
                <c:pt idx="52">
                  <c:v>1186</c:v>
                </c:pt>
                <c:pt idx="53">
                  <c:v>1301</c:v>
                </c:pt>
                <c:pt idx="54">
                  <c:v>732</c:v>
                </c:pt>
                <c:pt idx="55">
                  <c:v>965</c:v>
                </c:pt>
                <c:pt idx="56">
                  <c:v>654</c:v>
                </c:pt>
                <c:pt idx="57">
                  <c:v>1364</c:v>
                </c:pt>
                <c:pt idx="58">
                  <c:v>478</c:v>
                </c:pt>
                <c:pt idx="59">
                  <c:v>2156</c:v>
                </c:pt>
                <c:pt idx="60">
                  <c:v>1101</c:v>
                </c:pt>
                <c:pt idx="61">
                  <c:v>979</c:v>
                </c:pt>
                <c:pt idx="62">
                  <c:v>1511</c:v>
                </c:pt>
                <c:pt idx="63">
                  <c:v>2038</c:v>
                </c:pt>
                <c:pt idx="64">
                  <c:v>1111</c:v>
                </c:pt>
                <c:pt idx="65">
                  <c:v>1010</c:v>
                </c:pt>
                <c:pt idx="66">
                  <c:v>973</c:v>
                </c:pt>
                <c:pt idx="67">
                  <c:v>1596</c:v>
                </c:pt>
                <c:pt idx="68">
                  <c:v>1450</c:v>
                </c:pt>
                <c:pt idx="69">
                  <c:v>1707</c:v>
                </c:pt>
                <c:pt idx="70">
                  <c:v>1042</c:v>
                </c:pt>
                <c:pt idx="71">
                  <c:v>1147</c:v>
                </c:pt>
                <c:pt idx="72">
                  <c:v>2729</c:v>
                </c:pt>
                <c:pt idx="73">
                  <c:v>1205</c:v>
                </c:pt>
                <c:pt idx="74">
                  <c:v>1557</c:v>
                </c:pt>
                <c:pt idx="75">
                  <c:v>728</c:v>
                </c:pt>
                <c:pt idx="76">
                  <c:v>1319</c:v>
                </c:pt>
                <c:pt idx="77">
                  <c:v>633</c:v>
                </c:pt>
                <c:pt idx="78">
                  <c:v>727</c:v>
                </c:pt>
                <c:pt idx="79">
                  <c:v>1185</c:v>
                </c:pt>
                <c:pt idx="80">
                  <c:v>808</c:v>
                </c:pt>
                <c:pt idx="81">
                  <c:v>414</c:v>
                </c:pt>
                <c:pt idx="82">
                  <c:v>707</c:v>
                </c:pt>
                <c:pt idx="83">
                  <c:v>2029</c:v>
                </c:pt>
                <c:pt idx="84">
                  <c:v>986</c:v>
                </c:pt>
                <c:pt idx="85">
                  <c:v>1583</c:v>
                </c:pt>
                <c:pt idx="86">
                  <c:v>1834</c:v>
                </c:pt>
                <c:pt idx="87">
                  <c:v>1178</c:v>
                </c:pt>
                <c:pt idx="88">
                  <c:v>890</c:v>
                </c:pt>
                <c:pt idx="89">
                  <c:v>1049</c:v>
                </c:pt>
                <c:pt idx="90">
                  <c:v>929</c:v>
                </c:pt>
                <c:pt idx="91">
                  <c:v>1240</c:v>
                </c:pt>
                <c:pt idx="92">
                  <c:v>1270</c:v>
                </c:pt>
                <c:pt idx="93">
                  <c:v>695</c:v>
                </c:pt>
                <c:pt idx="94">
                  <c:v>733</c:v>
                </c:pt>
                <c:pt idx="95">
                  <c:v>804</c:v>
                </c:pt>
                <c:pt idx="96">
                  <c:v>836</c:v>
                </c:pt>
                <c:pt idx="97">
                  <c:v>2157</c:v>
                </c:pt>
                <c:pt idx="98">
                  <c:v>590</c:v>
                </c:pt>
                <c:pt idx="99">
                  <c:v>2083</c:v>
                </c:pt>
                <c:pt idx="100">
                  <c:v>768</c:v>
                </c:pt>
                <c:pt idx="101">
                  <c:v>1690</c:v>
                </c:pt>
                <c:pt idx="102">
                  <c:v>1409</c:v>
                </c:pt>
                <c:pt idx="103">
                  <c:v>1970</c:v>
                </c:pt>
                <c:pt idx="104">
                  <c:v>1036</c:v>
                </c:pt>
                <c:pt idx="105">
                  <c:v>1177</c:v>
                </c:pt>
                <c:pt idx="106">
                  <c:v>1771</c:v>
                </c:pt>
                <c:pt idx="107">
                  <c:v>2193</c:v>
                </c:pt>
                <c:pt idx="108">
                  <c:v>2427</c:v>
                </c:pt>
                <c:pt idx="109">
                  <c:v>1025</c:v>
                </c:pt>
                <c:pt idx="110">
                  <c:v>2386</c:v>
                </c:pt>
                <c:pt idx="111">
                  <c:v>918</c:v>
                </c:pt>
                <c:pt idx="112">
                  <c:v>1161</c:v>
                </c:pt>
                <c:pt idx="113">
                  <c:v>1153</c:v>
                </c:pt>
                <c:pt idx="114">
                  <c:v>991</c:v>
                </c:pt>
                <c:pt idx="115">
                  <c:v>1070</c:v>
                </c:pt>
                <c:pt idx="116">
                  <c:v>1143</c:v>
                </c:pt>
                <c:pt idx="117">
                  <c:v>2357</c:v>
                </c:pt>
                <c:pt idx="118">
                  <c:v>1367</c:v>
                </c:pt>
                <c:pt idx="119">
                  <c:v>1057</c:v>
                </c:pt>
                <c:pt idx="120">
                  <c:v>1910</c:v>
                </c:pt>
                <c:pt idx="121">
                  <c:v>1029</c:v>
                </c:pt>
                <c:pt idx="122">
                  <c:v>1658</c:v>
                </c:pt>
                <c:pt idx="123">
                  <c:v>2373</c:v>
                </c:pt>
                <c:pt idx="124">
                  <c:v>1630</c:v>
                </c:pt>
                <c:pt idx="125">
                  <c:v>135</c:v>
                </c:pt>
                <c:pt idx="126">
                  <c:v>766</c:v>
                </c:pt>
                <c:pt idx="127">
                  <c:v>1028</c:v>
                </c:pt>
                <c:pt idx="128">
                  <c:v>1271</c:v>
                </c:pt>
                <c:pt idx="129">
                  <c:v>1969</c:v>
                </c:pt>
                <c:pt idx="130">
                  <c:v>2013</c:v>
                </c:pt>
                <c:pt idx="131">
                  <c:v>2165</c:v>
                </c:pt>
                <c:pt idx="132">
                  <c:v>884</c:v>
                </c:pt>
                <c:pt idx="133">
                  <c:v>3214</c:v>
                </c:pt>
                <c:pt idx="134">
                  <c:v>1811</c:v>
                </c:pt>
                <c:pt idx="135">
                  <c:v>1009</c:v>
                </c:pt>
                <c:pt idx="136">
                  <c:v>2876</c:v>
                </c:pt>
                <c:pt idx="137">
                  <c:v>1613</c:v>
                </c:pt>
                <c:pt idx="138">
                  <c:v>1116</c:v>
                </c:pt>
                <c:pt idx="139">
                  <c:v>2543</c:v>
                </c:pt>
                <c:pt idx="140">
                  <c:v>1005</c:v>
                </c:pt>
                <c:pt idx="141">
                  <c:v>1432</c:v>
                </c:pt>
                <c:pt idx="142">
                  <c:v>699</c:v>
                </c:pt>
                <c:pt idx="143">
                  <c:v>1791</c:v>
                </c:pt>
                <c:pt idx="144">
                  <c:v>1082</c:v>
                </c:pt>
                <c:pt idx="145">
                  <c:v>911</c:v>
                </c:pt>
                <c:pt idx="146">
                  <c:v>1670</c:v>
                </c:pt>
                <c:pt idx="147">
                  <c:v>912</c:v>
                </c:pt>
                <c:pt idx="148">
                  <c:v>931</c:v>
                </c:pt>
                <c:pt idx="149">
                  <c:v>1902</c:v>
                </c:pt>
                <c:pt idx="150">
                  <c:v>971</c:v>
                </c:pt>
                <c:pt idx="151">
                  <c:v>1373</c:v>
                </c:pt>
                <c:pt idx="152">
                  <c:v>2107</c:v>
                </c:pt>
                <c:pt idx="153">
                  <c:v>3226</c:v>
                </c:pt>
                <c:pt idx="154">
                  <c:v>523</c:v>
                </c:pt>
                <c:pt idx="155">
                  <c:v>1992</c:v>
                </c:pt>
                <c:pt idx="156">
                  <c:v>986</c:v>
                </c:pt>
                <c:pt idx="157">
                  <c:v>3067</c:v>
                </c:pt>
                <c:pt idx="158">
                  <c:v>2816</c:v>
                </c:pt>
                <c:pt idx="159">
                  <c:v>1208</c:v>
                </c:pt>
                <c:pt idx="160">
                  <c:v>1269</c:v>
                </c:pt>
                <c:pt idx="161">
                  <c:v>2578</c:v>
                </c:pt>
                <c:pt idx="162">
                  <c:v>993</c:v>
                </c:pt>
                <c:pt idx="163">
                  <c:v>572</c:v>
                </c:pt>
                <c:pt idx="164">
                  <c:v>2328</c:v>
                </c:pt>
                <c:pt idx="165">
                  <c:v>759</c:v>
                </c:pt>
                <c:pt idx="166">
                  <c:v>1194</c:v>
                </c:pt>
                <c:pt idx="167">
                  <c:v>676</c:v>
                </c:pt>
                <c:pt idx="168">
                  <c:v>2436</c:v>
                </c:pt>
                <c:pt idx="169">
                  <c:v>1149</c:v>
                </c:pt>
                <c:pt idx="170">
                  <c:v>1912</c:v>
                </c:pt>
                <c:pt idx="171">
                  <c:v>1137</c:v>
                </c:pt>
                <c:pt idx="172">
                  <c:v>1044</c:v>
                </c:pt>
                <c:pt idx="173">
                  <c:v>1890</c:v>
                </c:pt>
                <c:pt idx="174">
                  <c:v>717</c:v>
                </c:pt>
                <c:pt idx="175">
                  <c:v>1230</c:v>
                </c:pt>
                <c:pt idx="176">
                  <c:v>1362</c:v>
                </c:pt>
                <c:pt idx="177">
                  <c:v>1059</c:v>
                </c:pt>
                <c:pt idx="178">
                  <c:v>721</c:v>
                </c:pt>
                <c:pt idx="179">
                  <c:v>975</c:v>
                </c:pt>
                <c:pt idx="180">
                  <c:v>1018</c:v>
                </c:pt>
                <c:pt idx="181">
                  <c:v>679</c:v>
                </c:pt>
                <c:pt idx="182">
                  <c:v>758</c:v>
                </c:pt>
                <c:pt idx="183">
                  <c:v>838</c:v>
                </c:pt>
                <c:pt idx="184">
                  <c:v>876</c:v>
                </c:pt>
                <c:pt idx="185">
                  <c:v>919</c:v>
                </c:pt>
                <c:pt idx="186">
                  <c:v>811</c:v>
                </c:pt>
                <c:pt idx="187">
                  <c:v>940</c:v>
                </c:pt>
                <c:pt idx="188">
                  <c:v>668</c:v>
                </c:pt>
                <c:pt idx="189">
                  <c:v>645</c:v>
                </c:pt>
                <c:pt idx="190">
                  <c:v>713</c:v>
                </c:pt>
                <c:pt idx="191">
                  <c:v>1747</c:v>
                </c:pt>
                <c:pt idx="192">
                  <c:v>1780</c:v>
                </c:pt>
                <c:pt idx="193">
                  <c:v>930</c:v>
                </c:pt>
                <c:pt idx="194">
                  <c:v>1384</c:v>
                </c:pt>
                <c:pt idx="195">
                  <c:v>1472</c:v>
                </c:pt>
                <c:pt idx="196">
                  <c:v>684</c:v>
                </c:pt>
                <c:pt idx="197">
                  <c:v>1404</c:v>
                </c:pt>
                <c:pt idx="198">
                  <c:v>1739</c:v>
                </c:pt>
                <c:pt idx="199">
                  <c:v>1382</c:v>
                </c:pt>
                <c:pt idx="200">
                  <c:v>1295</c:v>
                </c:pt>
                <c:pt idx="201">
                  <c:v>1274</c:v>
                </c:pt>
                <c:pt idx="202">
                  <c:v>767</c:v>
                </c:pt>
                <c:pt idx="203">
                  <c:v>954</c:v>
                </c:pt>
                <c:pt idx="204">
                  <c:v>3137</c:v>
                </c:pt>
                <c:pt idx="205">
                  <c:v>1158</c:v>
                </c:pt>
                <c:pt idx="206">
                  <c:v>916</c:v>
                </c:pt>
                <c:pt idx="207">
                  <c:v>1778</c:v>
                </c:pt>
                <c:pt idx="208">
                  <c:v>2412</c:v>
                </c:pt>
                <c:pt idx="209">
                  <c:v>809</c:v>
                </c:pt>
                <c:pt idx="210">
                  <c:v>2560</c:v>
                </c:pt>
                <c:pt idx="211">
                  <c:v>1668</c:v>
                </c:pt>
                <c:pt idx="212">
                  <c:v>2304</c:v>
                </c:pt>
                <c:pt idx="213">
                  <c:v>974</c:v>
                </c:pt>
                <c:pt idx="214">
                  <c:v>1406</c:v>
                </c:pt>
                <c:pt idx="215">
                  <c:v>2266</c:v>
                </c:pt>
                <c:pt idx="216">
                  <c:v>1808</c:v>
                </c:pt>
                <c:pt idx="217">
                  <c:v>1352</c:v>
                </c:pt>
                <c:pt idx="218">
                  <c:v>2240</c:v>
                </c:pt>
                <c:pt idx="219">
                  <c:v>377</c:v>
                </c:pt>
                <c:pt idx="220">
                  <c:v>870</c:v>
                </c:pt>
                <c:pt idx="221">
                  <c:v>715</c:v>
                </c:pt>
                <c:pt idx="222">
                  <c:v>2436</c:v>
                </c:pt>
              </c:numCache>
            </c:numRef>
          </c:xVal>
          <c:yVal>
            <c:numRef>
              <c:f>Ite0!$C$2:$C$224</c:f>
              <c:numCache>
                <c:formatCode>General</c:formatCode>
                <c:ptCount val="223"/>
                <c:pt idx="0">
                  <c:v>1067</c:v>
                </c:pt>
                <c:pt idx="1">
                  <c:v>1021</c:v>
                </c:pt>
                <c:pt idx="2">
                  <c:v>1015</c:v>
                </c:pt>
                <c:pt idx="3">
                  <c:v>1253</c:v>
                </c:pt>
                <c:pt idx="4">
                  <c:v>1942</c:v>
                </c:pt>
                <c:pt idx="5">
                  <c:v>1432</c:v>
                </c:pt>
                <c:pt idx="6">
                  <c:v>1093</c:v>
                </c:pt>
                <c:pt idx="7">
                  <c:v>1287</c:v>
                </c:pt>
                <c:pt idx="8">
                  <c:v>2252</c:v>
                </c:pt>
                <c:pt idx="9">
                  <c:v>1394</c:v>
                </c:pt>
                <c:pt idx="10">
                  <c:v>1007</c:v>
                </c:pt>
                <c:pt idx="11">
                  <c:v>844</c:v>
                </c:pt>
                <c:pt idx="12">
                  <c:v>389</c:v>
                </c:pt>
                <c:pt idx="13">
                  <c:v>2452</c:v>
                </c:pt>
                <c:pt idx="14">
                  <c:v>471</c:v>
                </c:pt>
                <c:pt idx="15">
                  <c:v>131</c:v>
                </c:pt>
                <c:pt idx="16">
                  <c:v>741</c:v>
                </c:pt>
                <c:pt idx="17">
                  <c:v>1985</c:v>
                </c:pt>
                <c:pt idx="18">
                  <c:v>1273</c:v>
                </c:pt>
                <c:pt idx="19">
                  <c:v>1236</c:v>
                </c:pt>
                <c:pt idx="20">
                  <c:v>1496</c:v>
                </c:pt>
                <c:pt idx="21">
                  <c:v>2866</c:v>
                </c:pt>
                <c:pt idx="22">
                  <c:v>530</c:v>
                </c:pt>
                <c:pt idx="23">
                  <c:v>514</c:v>
                </c:pt>
                <c:pt idx="24">
                  <c:v>992</c:v>
                </c:pt>
                <c:pt idx="25">
                  <c:v>2043</c:v>
                </c:pt>
                <c:pt idx="26">
                  <c:v>1367</c:v>
                </c:pt>
                <c:pt idx="27">
                  <c:v>1938</c:v>
                </c:pt>
                <c:pt idx="28">
                  <c:v>1945</c:v>
                </c:pt>
                <c:pt idx="29">
                  <c:v>473</c:v>
                </c:pt>
                <c:pt idx="30">
                  <c:v>1322</c:v>
                </c:pt>
                <c:pt idx="31">
                  <c:v>797</c:v>
                </c:pt>
                <c:pt idx="32">
                  <c:v>1497</c:v>
                </c:pt>
                <c:pt idx="33">
                  <c:v>375</c:v>
                </c:pt>
                <c:pt idx="34">
                  <c:v>826</c:v>
                </c:pt>
                <c:pt idx="35">
                  <c:v>1482</c:v>
                </c:pt>
                <c:pt idx="36">
                  <c:v>829</c:v>
                </c:pt>
                <c:pt idx="37">
                  <c:v>748</c:v>
                </c:pt>
                <c:pt idx="38">
                  <c:v>1712</c:v>
                </c:pt>
                <c:pt idx="39">
                  <c:v>412</c:v>
                </c:pt>
                <c:pt idx="40">
                  <c:v>720</c:v>
                </c:pt>
                <c:pt idx="41">
                  <c:v>742</c:v>
                </c:pt>
                <c:pt idx="42">
                  <c:v>282</c:v>
                </c:pt>
                <c:pt idx="43">
                  <c:v>991</c:v>
                </c:pt>
                <c:pt idx="44">
                  <c:v>1178</c:v>
                </c:pt>
                <c:pt idx="45">
                  <c:v>1004</c:v>
                </c:pt>
                <c:pt idx="46">
                  <c:v>1101</c:v>
                </c:pt>
                <c:pt idx="47">
                  <c:v>1172</c:v>
                </c:pt>
                <c:pt idx="48">
                  <c:v>1028</c:v>
                </c:pt>
                <c:pt idx="49">
                  <c:v>1891</c:v>
                </c:pt>
                <c:pt idx="50">
                  <c:v>1196</c:v>
                </c:pt>
                <c:pt idx="51">
                  <c:v>889</c:v>
                </c:pt>
                <c:pt idx="52">
                  <c:v>1008</c:v>
                </c:pt>
                <c:pt idx="53">
                  <c:v>1551</c:v>
                </c:pt>
                <c:pt idx="54">
                  <c:v>1546</c:v>
                </c:pt>
                <c:pt idx="55">
                  <c:v>871</c:v>
                </c:pt>
                <c:pt idx="56">
                  <c:v>1355</c:v>
                </c:pt>
                <c:pt idx="57">
                  <c:v>1523</c:v>
                </c:pt>
                <c:pt idx="58">
                  <c:v>986</c:v>
                </c:pt>
                <c:pt idx="59">
                  <c:v>1702</c:v>
                </c:pt>
                <c:pt idx="60">
                  <c:v>586</c:v>
                </c:pt>
                <c:pt idx="61">
                  <c:v>940</c:v>
                </c:pt>
                <c:pt idx="62">
                  <c:v>1880</c:v>
                </c:pt>
                <c:pt idx="63">
                  <c:v>1897</c:v>
                </c:pt>
                <c:pt idx="64">
                  <c:v>898</c:v>
                </c:pt>
                <c:pt idx="65">
                  <c:v>1159</c:v>
                </c:pt>
                <c:pt idx="66">
                  <c:v>959</c:v>
                </c:pt>
                <c:pt idx="67">
                  <c:v>1734</c:v>
                </c:pt>
                <c:pt idx="68">
                  <c:v>390</c:v>
                </c:pt>
                <c:pt idx="69">
                  <c:v>2538</c:v>
                </c:pt>
                <c:pt idx="70">
                  <c:v>1076</c:v>
                </c:pt>
                <c:pt idx="71">
                  <c:v>641</c:v>
                </c:pt>
                <c:pt idx="72">
                  <c:v>3478</c:v>
                </c:pt>
                <c:pt idx="73">
                  <c:v>2327</c:v>
                </c:pt>
                <c:pt idx="74">
                  <c:v>1164</c:v>
                </c:pt>
                <c:pt idx="75">
                  <c:v>742</c:v>
                </c:pt>
                <c:pt idx="76">
                  <c:v>1665</c:v>
                </c:pt>
                <c:pt idx="77">
                  <c:v>914</c:v>
                </c:pt>
                <c:pt idx="78">
                  <c:v>993</c:v>
                </c:pt>
                <c:pt idx="79">
                  <c:v>1636</c:v>
                </c:pt>
                <c:pt idx="80">
                  <c:v>1188</c:v>
                </c:pt>
                <c:pt idx="81">
                  <c:v>518</c:v>
                </c:pt>
                <c:pt idx="82">
                  <c:v>558</c:v>
                </c:pt>
                <c:pt idx="83">
                  <c:v>1410</c:v>
                </c:pt>
                <c:pt idx="84">
                  <c:v>1305</c:v>
                </c:pt>
                <c:pt idx="85">
                  <c:v>1081</c:v>
                </c:pt>
                <c:pt idx="86">
                  <c:v>1401</c:v>
                </c:pt>
                <c:pt idx="87">
                  <c:v>1009</c:v>
                </c:pt>
                <c:pt idx="88">
                  <c:v>1325</c:v>
                </c:pt>
                <c:pt idx="89">
                  <c:v>631</c:v>
                </c:pt>
                <c:pt idx="90">
                  <c:v>624</c:v>
                </c:pt>
                <c:pt idx="91">
                  <c:v>1543</c:v>
                </c:pt>
                <c:pt idx="92">
                  <c:v>1685</c:v>
                </c:pt>
                <c:pt idx="93">
                  <c:v>1373</c:v>
                </c:pt>
                <c:pt idx="94">
                  <c:v>914</c:v>
                </c:pt>
                <c:pt idx="95">
                  <c:v>702</c:v>
                </c:pt>
                <c:pt idx="96">
                  <c:v>738</c:v>
                </c:pt>
                <c:pt idx="97">
                  <c:v>2076</c:v>
                </c:pt>
                <c:pt idx="98">
                  <c:v>643</c:v>
                </c:pt>
                <c:pt idx="99">
                  <c:v>1518</c:v>
                </c:pt>
                <c:pt idx="100">
                  <c:v>1017</c:v>
                </c:pt>
                <c:pt idx="101">
                  <c:v>1973</c:v>
                </c:pt>
                <c:pt idx="102">
                  <c:v>1896</c:v>
                </c:pt>
                <c:pt idx="103">
                  <c:v>2120</c:v>
                </c:pt>
                <c:pt idx="104">
                  <c:v>1404</c:v>
                </c:pt>
                <c:pt idx="105">
                  <c:v>1250</c:v>
                </c:pt>
                <c:pt idx="106">
                  <c:v>1489</c:v>
                </c:pt>
                <c:pt idx="107">
                  <c:v>2015</c:v>
                </c:pt>
                <c:pt idx="108">
                  <c:v>2321</c:v>
                </c:pt>
                <c:pt idx="109">
                  <c:v>930</c:v>
                </c:pt>
                <c:pt idx="110">
                  <c:v>2106</c:v>
                </c:pt>
                <c:pt idx="111">
                  <c:v>1081</c:v>
                </c:pt>
                <c:pt idx="112">
                  <c:v>1784</c:v>
                </c:pt>
                <c:pt idx="113">
                  <c:v>1200</c:v>
                </c:pt>
                <c:pt idx="114">
                  <c:v>1293</c:v>
                </c:pt>
                <c:pt idx="115">
                  <c:v>1340</c:v>
                </c:pt>
                <c:pt idx="116">
                  <c:v>1101</c:v>
                </c:pt>
                <c:pt idx="117">
                  <c:v>1802</c:v>
                </c:pt>
                <c:pt idx="118">
                  <c:v>1415</c:v>
                </c:pt>
                <c:pt idx="119">
                  <c:v>1389</c:v>
                </c:pt>
                <c:pt idx="120">
                  <c:v>1928</c:v>
                </c:pt>
                <c:pt idx="121">
                  <c:v>1042</c:v>
                </c:pt>
                <c:pt idx="122">
                  <c:v>885</c:v>
                </c:pt>
                <c:pt idx="123">
                  <c:v>2112</c:v>
                </c:pt>
                <c:pt idx="124">
                  <c:v>1181</c:v>
                </c:pt>
                <c:pt idx="125">
                  <c:v>258</c:v>
                </c:pt>
                <c:pt idx="126">
                  <c:v>794</c:v>
                </c:pt>
                <c:pt idx="127">
                  <c:v>513</c:v>
                </c:pt>
                <c:pt idx="128">
                  <c:v>1100</c:v>
                </c:pt>
                <c:pt idx="129">
                  <c:v>1752</c:v>
                </c:pt>
                <c:pt idx="130">
                  <c:v>1313</c:v>
                </c:pt>
                <c:pt idx="131">
                  <c:v>2334</c:v>
                </c:pt>
                <c:pt idx="132">
                  <c:v>1139</c:v>
                </c:pt>
                <c:pt idx="133">
                  <c:v>3478</c:v>
                </c:pt>
                <c:pt idx="134">
                  <c:v>2617</c:v>
                </c:pt>
                <c:pt idx="135">
                  <c:v>973</c:v>
                </c:pt>
                <c:pt idx="136">
                  <c:v>2588</c:v>
                </c:pt>
                <c:pt idx="137">
                  <c:v>2276</c:v>
                </c:pt>
                <c:pt idx="138">
                  <c:v>912</c:v>
                </c:pt>
                <c:pt idx="139">
                  <c:v>2027</c:v>
                </c:pt>
                <c:pt idx="140">
                  <c:v>838</c:v>
                </c:pt>
                <c:pt idx="141">
                  <c:v>2535</c:v>
                </c:pt>
                <c:pt idx="142">
                  <c:v>310</c:v>
                </c:pt>
                <c:pt idx="143">
                  <c:v>1601</c:v>
                </c:pt>
                <c:pt idx="144">
                  <c:v>877</c:v>
                </c:pt>
                <c:pt idx="145">
                  <c:v>1163</c:v>
                </c:pt>
                <c:pt idx="146">
                  <c:v>1473</c:v>
                </c:pt>
                <c:pt idx="147">
                  <c:v>912</c:v>
                </c:pt>
                <c:pt idx="148">
                  <c:v>1687</c:v>
                </c:pt>
                <c:pt idx="149">
                  <c:v>1419</c:v>
                </c:pt>
                <c:pt idx="150">
                  <c:v>1163</c:v>
                </c:pt>
                <c:pt idx="151">
                  <c:v>1774</c:v>
                </c:pt>
                <c:pt idx="152">
                  <c:v>1897</c:v>
                </c:pt>
                <c:pt idx="153">
                  <c:v>2874</c:v>
                </c:pt>
                <c:pt idx="154">
                  <c:v>794</c:v>
                </c:pt>
                <c:pt idx="155">
                  <c:v>1851</c:v>
                </c:pt>
                <c:pt idx="156">
                  <c:v>1595</c:v>
                </c:pt>
                <c:pt idx="157">
                  <c:v>2378</c:v>
                </c:pt>
                <c:pt idx="158">
                  <c:v>2199</c:v>
                </c:pt>
                <c:pt idx="159">
                  <c:v>1154</c:v>
                </c:pt>
                <c:pt idx="160">
                  <c:v>1081</c:v>
                </c:pt>
                <c:pt idx="161">
                  <c:v>3100</c:v>
                </c:pt>
                <c:pt idx="162">
                  <c:v>1606</c:v>
                </c:pt>
                <c:pt idx="163">
                  <c:v>472</c:v>
                </c:pt>
                <c:pt idx="164">
                  <c:v>2321</c:v>
                </c:pt>
                <c:pt idx="165">
                  <c:v>338</c:v>
                </c:pt>
                <c:pt idx="166">
                  <c:v>1380</c:v>
                </c:pt>
                <c:pt idx="167">
                  <c:v>1074</c:v>
                </c:pt>
                <c:pt idx="168">
                  <c:v>1804</c:v>
                </c:pt>
                <c:pt idx="169">
                  <c:v>1456</c:v>
                </c:pt>
                <c:pt idx="170">
                  <c:v>1377</c:v>
                </c:pt>
                <c:pt idx="171">
                  <c:v>1120</c:v>
                </c:pt>
                <c:pt idx="172">
                  <c:v>1300</c:v>
                </c:pt>
                <c:pt idx="173">
                  <c:v>1309</c:v>
                </c:pt>
                <c:pt idx="174">
                  <c:v>1227</c:v>
                </c:pt>
                <c:pt idx="175">
                  <c:v>1025</c:v>
                </c:pt>
                <c:pt idx="176">
                  <c:v>1208</c:v>
                </c:pt>
                <c:pt idx="177">
                  <c:v>1031</c:v>
                </c:pt>
                <c:pt idx="178">
                  <c:v>726</c:v>
                </c:pt>
                <c:pt idx="179">
                  <c:v>961</c:v>
                </c:pt>
                <c:pt idx="180">
                  <c:v>938</c:v>
                </c:pt>
                <c:pt idx="181">
                  <c:v>1341</c:v>
                </c:pt>
                <c:pt idx="182">
                  <c:v>744</c:v>
                </c:pt>
                <c:pt idx="183">
                  <c:v>1225</c:v>
                </c:pt>
                <c:pt idx="184">
                  <c:v>884</c:v>
                </c:pt>
                <c:pt idx="185">
                  <c:v>1701</c:v>
                </c:pt>
                <c:pt idx="186">
                  <c:v>1449</c:v>
                </c:pt>
                <c:pt idx="187">
                  <c:v>201</c:v>
                </c:pt>
                <c:pt idx="188">
                  <c:v>1189</c:v>
                </c:pt>
                <c:pt idx="189">
                  <c:v>167</c:v>
                </c:pt>
                <c:pt idx="190">
                  <c:v>759</c:v>
                </c:pt>
                <c:pt idx="191">
                  <c:v>1233</c:v>
                </c:pt>
                <c:pt idx="192">
                  <c:v>1316</c:v>
                </c:pt>
                <c:pt idx="193">
                  <c:v>1007</c:v>
                </c:pt>
                <c:pt idx="194">
                  <c:v>1205</c:v>
                </c:pt>
                <c:pt idx="195">
                  <c:v>2260</c:v>
                </c:pt>
                <c:pt idx="196">
                  <c:v>610</c:v>
                </c:pt>
                <c:pt idx="197">
                  <c:v>1038</c:v>
                </c:pt>
                <c:pt idx="198">
                  <c:v>770</c:v>
                </c:pt>
                <c:pt idx="199">
                  <c:v>1765</c:v>
                </c:pt>
                <c:pt idx="200">
                  <c:v>1086</c:v>
                </c:pt>
                <c:pt idx="201">
                  <c:v>1313</c:v>
                </c:pt>
                <c:pt idx="202">
                  <c:v>941</c:v>
                </c:pt>
                <c:pt idx="203">
                  <c:v>1129</c:v>
                </c:pt>
                <c:pt idx="204">
                  <c:v>2312</c:v>
                </c:pt>
                <c:pt idx="205">
                  <c:v>1376</c:v>
                </c:pt>
                <c:pt idx="206">
                  <c:v>1016</c:v>
                </c:pt>
                <c:pt idx="207">
                  <c:v>1885</c:v>
                </c:pt>
                <c:pt idx="208">
                  <c:v>2253</c:v>
                </c:pt>
                <c:pt idx="209">
                  <c:v>1205</c:v>
                </c:pt>
                <c:pt idx="210">
                  <c:v>2798</c:v>
                </c:pt>
                <c:pt idx="211">
                  <c:v>1802</c:v>
                </c:pt>
                <c:pt idx="212">
                  <c:v>2384</c:v>
                </c:pt>
                <c:pt idx="213">
                  <c:v>1659</c:v>
                </c:pt>
                <c:pt idx="214">
                  <c:v>1772</c:v>
                </c:pt>
                <c:pt idx="215">
                  <c:v>1884</c:v>
                </c:pt>
                <c:pt idx="216">
                  <c:v>1539</c:v>
                </c:pt>
                <c:pt idx="217">
                  <c:v>1313</c:v>
                </c:pt>
                <c:pt idx="218">
                  <c:v>1124</c:v>
                </c:pt>
                <c:pt idx="219">
                  <c:v>431</c:v>
                </c:pt>
                <c:pt idx="220">
                  <c:v>919</c:v>
                </c:pt>
                <c:pt idx="221">
                  <c:v>1082</c:v>
                </c:pt>
                <c:pt idx="222">
                  <c:v>1389</c:v>
                </c:pt>
              </c:numCache>
            </c:numRef>
          </c:yVal>
        </c:ser>
        <c:dLbls/>
        <c:axId val="213190912"/>
        <c:axId val="213245952"/>
      </c:scatterChart>
      <c:valAx>
        <c:axId val="213190912"/>
        <c:scaling>
          <c:orientation val="minMax"/>
        </c:scaling>
        <c:axPos val="b"/>
        <c:numFmt formatCode="General" sourceLinked="1"/>
        <c:tickLblPos val="nextTo"/>
        <c:crossAx val="213245952"/>
        <c:crosses val="autoZero"/>
        <c:crossBetween val="midCat"/>
      </c:valAx>
      <c:valAx>
        <c:axId val="213245952"/>
        <c:scaling>
          <c:orientation val="minMax"/>
        </c:scaling>
        <c:axPos val="l"/>
        <c:majorGridlines/>
        <c:numFmt formatCode="General" sourceLinked="1"/>
        <c:tickLblPos val="nextTo"/>
        <c:crossAx val="213190912"/>
        <c:crosses val="autoZero"/>
        <c:crossBetween val="midCat"/>
      </c:valAx>
    </c:plotArea>
    <c:legend>
      <c:legendPos val="r"/>
      <c:legendEntry>
        <c:idx val="1"/>
        <c:delete val="1"/>
      </c:legendEntry>
      <c:layout/>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layout/>
    </c:title>
    <c:plotArea>
      <c:layout/>
      <c:scatterChart>
        <c:scatterStyle val="lineMarker"/>
        <c:ser>
          <c:idx val="0"/>
          <c:order val="0"/>
          <c:tx>
            <c:v>PM Count Validation</c:v>
          </c:tx>
          <c:spPr>
            <a:ln w="28575">
              <a:noFill/>
            </a:ln>
          </c:spPr>
          <c:trendline>
            <c:trendlineType val="linear"/>
            <c:dispRSqr val="1"/>
            <c:dispEq val="1"/>
            <c:trendlineLbl>
              <c:layout/>
              <c:numFmt formatCode="General" sourceLinked="0"/>
            </c:trendlineLbl>
          </c:trendline>
          <c:xVal>
            <c:numRef>
              <c:f>Ite0!$B$2:$B$207</c:f>
              <c:numCache>
                <c:formatCode>General</c:formatCode>
                <c:ptCount val="206"/>
                <c:pt idx="0">
                  <c:v>1583</c:v>
                </c:pt>
                <c:pt idx="1">
                  <c:v>756</c:v>
                </c:pt>
                <c:pt idx="2">
                  <c:v>1196</c:v>
                </c:pt>
                <c:pt idx="3">
                  <c:v>1327</c:v>
                </c:pt>
                <c:pt idx="4">
                  <c:v>1276</c:v>
                </c:pt>
                <c:pt idx="5">
                  <c:v>1698</c:v>
                </c:pt>
                <c:pt idx="6">
                  <c:v>1636</c:v>
                </c:pt>
                <c:pt idx="7">
                  <c:v>1066</c:v>
                </c:pt>
                <c:pt idx="8">
                  <c:v>1492</c:v>
                </c:pt>
                <c:pt idx="9">
                  <c:v>751</c:v>
                </c:pt>
                <c:pt idx="10">
                  <c:v>1139</c:v>
                </c:pt>
                <c:pt idx="11">
                  <c:v>1133</c:v>
                </c:pt>
                <c:pt idx="12">
                  <c:v>320</c:v>
                </c:pt>
                <c:pt idx="13">
                  <c:v>1119</c:v>
                </c:pt>
                <c:pt idx="14">
                  <c:v>1477</c:v>
                </c:pt>
                <c:pt idx="15">
                  <c:v>869</c:v>
                </c:pt>
                <c:pt idx="16">
                  <c:v>1290</c:v>
                </c:pt>
                <c:pt idx="17">
                  <c:v>865</c:v>
                </c:pt>
                <c:pt idx="18">
                  <c:v>2111</c:v>
                </c:pt>
                <c:pt idx="19">
                  <c:v>471</c:v>
                </c:pt>
                <c:pt idx="20">
                  <c:v>2096</c:v>
                </c:pt>
                <c:pt idx="21">
                  <c:v>1173</c:v>
                </c:pt>
                <c:pt idx="22">
                  <c:v>616</c:v>
                </c:pt>
                <c:pt idx="23">
                  <c:v>2207</c:v>
                </c:pt>
                <c:pt idx="24">
                  <c:v>1538</c:v>
                </c:pt>
                <c:pt idx="25">
                  <c:v>1302</c:v>
                </c:pt>
                <c:pt idx="26">
                  <c:v>924</c:v>
                </c:pt>
                <c:pt idx="27">
                  <c:v>922</c:v>
                </c:pt>
                <c:pt idx="28">
                  <c:v>1021</c:v>
                </c:pt>
                <c:pt idx="29">
                  <c:v>1269</c:v>
                </c:pt>
                <c:pt idx="30">
                  <c:v>1072</c:v>
                </c:pt>
                <c:pt idx="31">
                  <c:v>1220</c:v>
                </c:pt>
                <c:pt idx="32">
                  <c:v>861</c:v>
                </c:pt>
                <c:pt idx="33">
                  <c:v>1292</c:v>
                </c:pt>
                <c:pt idx="34">
                  <c:v>487</c:v>
                </c:pt>
                <c:pt idx="35">
                  <c:v>887</c:v>
                </c:pt>
                <c:pt idx="36">
                  <c:v>1360</c:v>
                </c:pt>
                <c:pt idx="37">
                  <c:v>981</c:v>
                </c:pt>
                <c:pt idx="38">
                  <c:v>1355</c:v>
                </c:pt>
                <c:pt idx="39">
                  <c:v>993</c:v>
                </c:pt>
                <c:pt idx="40">
                  <c:v>383</c:v>
                </c:pt>
                <c:pt idx="41">
                  <c:v>1282</c:v>
                </c:pt>
                <c:pt idx="42">
                  <c:v>2400</c:v>
                </c:pt>
                <c:pt idx="43">
                  <c:v>920</c:v>
                </c:pt>
                <c:pt idx="44">
                  <c:v>1135</c:v>
                </c:pt>
                <c:pt idx="45">
                  <c:v>1750</c:v>
                </c:pt>
                <c:pt idx="46">
                  <c:v>961</c:v>
                </c:pt>
                <c:pt idx="47">
                  <c:v>1536</c:v>
                </c:pt>
                <c:pt idx="48">
                  <c:v>1009</c:v>
                </c:pt>
                <c:pt idx="49">
                  <c:v>1860</c:v>
                </c:pt>
                <c:pt idx="50">
                  <c:v>1083</c:v>
                </c:pt>
                <c:pt idx="51">
                  <c:v>1016</c:v>
                </c:pt>
                <c:pt idx="52">
                  <c:v>1633</c:v>
                </c:pt>
                <c:pt idx="53">
                  <c:v>1944</c:v>
                </c:pt>
                <c:pt idx="54">
                  <c:v>889</c:v>
                </c:pt>
                <c:pt idx="55">
                  <c:v>1540</c:v>
                </c:pt>
                <c:pt idx="56">
                  <c:v>1099</c:v>
                </c:pt>
                <c:pt idx="57">
                  <c:v>712</c:v>
                </c:pt>
                <c:pt idx="58">
                  <c:v>632</c:v>
                </c:pt>
                <c:pt idx="59">
                  <c:v>1184</c:v>
                </c:pt>
                <c:pt idx="60">
                  <c:v>735</c:v>
                </c:pt>
                <c:pt idx="61">
                  <c:v>1251</c:v>
                </c:pt>
                <c:pt idx="62">
                  <c:v>1134</c:v>
                </c:pt>
                <c:pt idx="63">
                  <c:v>1863</c:v>
                </c:pt>
                <c:pt idx="64">
                  <c:v>1469</c:v>
                </c:pt>
                <c:pt idx="65">
                  <c:v>1703</c:v>
                </c:pt>
                <c:pt idx="66">
                  <c:v>1357</c:v>
                </c:pt>
                <c:pt idx="67">
                  <c:v>1513</c:v>
                </c:pt>
                <c:pt idx="68">
                  <c:v>1691</c:v>
                </c:pt>
                <c:pt idx="69">
                  <c:v>2699</c:v>
                </c:pt>
                <c:pt idx="70">
                  <c:v>2160</c:v>
                </c:pt>
                <c:pt idx="71">
                  <c:v>2200</c:v>
                </c:pt>
                <c:pt idx="72">
                  <c:v>1164</c:v>
                </c:pt>
                <c:pt idx="73">
                  <c:v>3221</c:v>
                </c:pt>
                <c:pt idx="74">
                  <c:v>1511</c:v>
                </c:pt>
                <c:pt idx="75">
                  <c:v>1260</c:v>
                </c:pt>
                <c:pt idx="76">
                  <c:v>1159</c:v>
                </c:pt>
                <c:pt idx="77">
                  <c:v>1199</c:v>
                </c:pt>
                <c:pt idx="78">
                  <c:v>1223</c:v>
                </c:pt>
                <c:pt idx="79">
                  <c:v>1194</c:v>
                </c:pt>
                <c:pt idx="80">
                  <c:v>1576</c:v>
                </c:pt>
                <c:pt idx="81">
                  <c:v>1082</c:v>
                </c:pt>
                <c:pt idx="82">
                  <c:v>726</c:v>
                </c:pt>
                <c:pt idx="83">
                  <c:v>625</c:v>
                </c:pt>
                <c:pt idx="84">
                  <c:v>1560</c:v>
                </c:pt>
                <c:pt idx="85">
                  <c:v>1484</c:v>
                </c:pt>
                <c:pt idx="86">
                  <c:v>1603</c:v>
                </c:pt>
                <c:pt idx="87">
                  <c:v>1535</c:v>
                </c:pt>
                <c:pt idx="88">
                  <c:v>706</c:v>
                </c:pt>
                <c:pt idx="89">
                  <c:v>1099</c:v>
                </c:pt>
                <c:pt idx="90">
                  <c:v>1133</c:v>
                </c:pt>
                <c:pt idx="91">
                  <c:v>1568</c:v>
                </c:pt>
                <c:pt idx="92">
                  <c:v>914</c:v>
                </c:pt>
                <c:pt idx="93">
                  <c:v>1298</c:v>
                </c:pt>
                <c:pt idx="94">
                  <c:v>1304</c:v>
                </c:pt>
                <c:pt idx="95">
                  <c:v>341</c:v>
                </c:pt>
                <c:pt idx="96">
                  <c:v>750</c:v>
                </c:pt>
                <c:pt idx="97">
                  <c:v>1201</c:v>
                </c:pt>
                <c:pt idx="98">
                  <c:v>1155</c:v>
                </c:pt>
                <c:pt idx="99">
                  <c:v>434</c:v>
                </c:pt>
                <c:pt idx="100">
                  <c:v>1725</c:v>
                </c:pt>
                <c:pt idx="101">
                  <c:v>883</c:v>
                </c:pt>
                <c:pt idx="102">
                  <c:v>619</c:v>
                </c:pt>
                <c:pt idx="103">
                  <c:v>2639</c:v>
                </c:pt>
                <c:pt idx="104">
                  <c:v>2425</c:v>
                </c:pt>
                <c:pt idx="105">
                  <c:v>1609</c:v>
                </c:pt>
                <c:pt idx="106">
                  <c:v>2252</c:v>
                </c:pt>
                <c:pt idx="107">
                  <c:v>2083</c:v>
                </c:pt>
                <c:pt idx="108">
                  <c:v>1629</c:v>
                </c:pt>
                <c:pt idx="109">
                  <c:v>1560</c:v>
                </c:pt>
                <c:pt idx="110">
                  <c:v>1455</c:v>
                </c:pt>
                <c:pt idx="111">
                  <c:v>1421</c:v>
                </c:pt>
                <c:pt idx="112">
                  <c:v>1146</c:v>
                </c:pt>
                <c:pt idx="113">
                  <c:v>2218</c:v>
                </c:pt>
                <c:pt idx="114">
                  <c:v>2058</c:v>
                </c:pt>
                <c:pt idx="115">
                  <c:v>1799</c:v>
                </c:pt>
                <c:pt idx="116">
                  <c:v>1590</c:v>
                </c:pt>
                <c:pt idx="117">
                  <c:v>1946</c:v>
                </c:pt>
                <c:pt idx="118">
                  <c:v>1507</c:v>
                </c:pt>
                <c:pt idx="119">
                  <c:v>1820</c:v>
                </c:pt>
                <c:pt idx="120">
                  <c:v>1400</c:v>
                </c:pt>
                <c:pt idx="121">
                  <c:v>1397</c:v>
                </c:pt>
                <c:pt idx="122">
                  <c:v>260</c:v>
                </c:pt>
                <c:pt idx="123">
                  <c:v>1484</c:v>
                </c:pt>
                <c:pt idx="124">
                  <c:v>1506</c:v>
                </c:pt>
                <c:pt idx="125">
                  <c:v>1816</c:v>
                </c:pt>
                <c:pt idx="126">
                  <c:v>1623</c:v>
                </c:pt>
                <c:pt idx="127">
                  <c:v>3125</c:v>
                </c:pt>
                <c:pt idx="128">
                  <c:v>1053</c:v>
                </c:pt>
                <c:pt idx="129">
                  <c:v>3021</c:v>
                </c:pt>
                <c:pt idx="130">
                  <c:v>2864</c:v>
                </c:pt>
                <c:pt idx="131">
                  <c:v>2616</c:v>
                </c:pt>
                <c:pt idx="132">
                  <c:v>2596</c:v>
                </c:pt>
                <c:pt idx="133">
                  <c:v>1259</c:v>
                </c:pt>
                <c:pt idx="134">
                  <c:v>2215</c:v>
                </c:pt>
                <c:pt idx="135">
                  <c:v>1113</c:v>
                </c:pt>
                <c:pt idx="136">
                  <c:v>2549</c:v>
                </c:pt>
                <c:pt idx="137">
                  <c:v>1550</c:v>
                </c:pt>
                <c:pt idx="138">
                  <c:v>1917</c:v>
                </c:pt>
                <c:pt idx="139">
                  <c:v>1181</c:v>
                </c:pt>
                <c:pt idx="140">
                  <c:v>1894</c:v>
                </c:pt>
                <c:pt idx="141">
                  <c:v>2893</c:v>
                </c:pt>
                <c:pt idx="142">
                  <c:v>771</c:v>
                </c:pt>
                <c:pt idx="143">
                  <c:v>3109</c:v>
                </c:pt>
                <c:pt idx="144">
                  <c:v>776</c:v>
                </c:pt>
                <c:pt idx="145">
                  <c:v>2282</c:v>
                </c:pt>
                <c:pt idx="146">
                  <c:v>1330</c:v>
                </c:pt>
                <c:pt idx="147">
                  <c:v>1159</c:v>
                </c:pt>
                <c:pt idx="148">
                  <c:v>2209</c:v>
                </c:pt>
                <c:pt idx="149">
                  <c:v>2916</c:v>
                </c:pt>
                <c:pt idx="150">
                  <c:v>1454</c:v>
                </c:pt>
                <c:pt idx="151">
                  <c:v>1386</c:v>
                </c:pt>
                <c:pt idx="152">
                  <c:v>3038</c:v>
                </c:pt>
                <c:pt idx="153">
                  <c:v>2157</c:v>
                </c:pt>
                <c:pt idx="154">
                  <c:v>1706</c:v>
                </c:pt>
                <c:pt idx="155">
                  <c:v>2533</c:v>
                </c:pt>
                <c:pt idx="156">
                  <c:v>1520</c:v>
                </c:pt>
                <c:pt idx="157">
                  <c:v>1973</c:v>
                </c:pt>
                <c:pt idx="158">
                  <c:v>1784</c:v>
                </c:pt>
                <c:pt idx="159">
                  <c:v>2300</c:v>
                </c:pt>
                <c:pt idx="160">
                  <c:v>1296</c:v>
                </c:pt>
                <c:pt idx="161">
                  <c:v>1901</c:v>
                </c:pt>
                <c:pt idx="162">
                  <c:v>812</c:v>
                </c:pt>
                <c:pt idx="163">
                  <c:v>1051</c:v>
                </c:pt>
                <c:pt idx="164">
                  <c:v>935</c:v>
                </c:pt>
                <c:pt idx="165">
                  <c:v>1924</c:v>
                </c:pt>
                <c:pt idx="166">
                  <c:v>941</c:v>
                </c:pt>
                <c:pt idx="167">
                  <c:v>550</c:v>
                </c:pt>
                <c:pt idx="168">
                  <c:v>1383</c:v>
                </c:pt>
                <c:pt idx="169">
                  <c:v>2598</c:v>
                </c:pt>
                <c:pt idx="170">
                  <c:v>1394</c:v>
                </c:pt>
                <c:pt idx="171">
                  <c:v>1722</c:v>
                </c:pt>
                <c:pt idx="172">
                  <c:v>1158</c:v>
                </c:pt>
                <c:pt idx="173">
                  <c:v>1011</c:v>
                </c:pt>
                <c:pt idx="174">
                  <c:v>762</c:v>
                </c:pt>
                <c:pt idx="175">
                  <c:v>1535</c:v>
                </c:pt>
                <c:pt idx="176">
                  <c:v>1937</c:v>
                </c:pt>
                <c:pt idx="177">
                  <c:v>919</c:v>
                </c:pt>
                <c:pt idx="178">
                  <c:v>2527</c:v>
                </c:pt>
                <c:pt idx="179">
                  <c:v>2037</c:v>
                </c:pt>
                <c:pt idx="180">
                  <c:v>1492</c:v>
                </c:pt>
                <c:pt idx="181">
                  <c:v>1288</c:v>
                </c:pt>
                <c:pt idx="182">
                  <c:v>1415</c:v>
                </c:pt>
                <c:pt idx="183">
                  <c:v>1472</c:v>
                </c:pt>
                <c:pt idx="184">
                  <c:v>1314</c:v>
                </c:pt>
                <c:pt idx="185">
                  <c:v>1242</c:v>
                </c:pt>
                <c:pt idx="186">
                  <c:v>1021</c:v>
                </c:pt>
                <c:pt idx="187">
                  <c:v>1696</c:v>
                </c:pt>
                <c:pt idx="188">
                  <c:v>3012</c:v>
                </c:pt>
                <c:pt idx="189">
                  <c:v>818</c:v>
                </c:pt>
                <c:pt idx="190">
                  <c:v>2518</c:v>
                </c:pt>
                <c:pt idx="191">
                  <c:v>1957</c:v>
                </c:pt>
                <c:pt idx="192">
                  <c:v>880</c:v>
                </c:pt>
                <c:pt idx="193">
                  <c:v>2124</c:v>
                </c:pt>
                <c:pt idx="194">
                  <c:v>2345</c:v>
                </c:pt>
                <c:pt idx="195">
                  <c:v>1698</c:v>
                </c:pt>
                <c:pt idx="196">
                  <c:v>2078</c:v>
                </c:pt>
                <c:pt idx="197">
                  <c:v>2291</c:v>
                </c:pt>
                <c:pt idx="198">
                  <c:v>1658</c:v>
                </c:pt>
                <c:pt idx="199">
                  <c:v>1696</c:v>
                </c:pt>
                <c:pt idx="200">
                  <c:v>2239</c:v>
                </c:pt>
                <c:pt idx="201">
                  <c:v>1320</c:v>
                </c:pt>
                <c:pt idx="202">
                  <c:v>851</c:v>
                </c:pt>
                <c:pt idx="203">
                  <c:v>2316</c:v>
                </c:pt>
                <c:pt idx="204">
                  <c:v>839</c:v>
                </c:pt>
                <c:pt idx="205">
                  <c:v>1253</c:v>
                </c:pt>
              </c:numCache>
            </c:numRef>
          </c:xVal>
          <c:yVal>
            <c:numRef>
              <c:f>Ite0!$C$2:$C$207</c:f>
              <c:numCache>
                <c:formatCode>General</c:formatCode>
                <c:ptCount val="206"/>
                <c:pt idx="0">
                  <c:v>1191</c:v>
                </c:pt>
                <c:pt idx="1">
                  <c:v>643</c:v>
                </c:pt>
                <c:pt idx="2">
                  <c:v>1167</c:v>
                </c:pt>
                <c:pt idx="3">
                  <c:v>1492</c:v>
                </c:pt>
                <c:pt idx="4">
                  <c:v>1216</c:v>
                </c:pt>
                <c:pt idx="5">
                  <c:v>1386</c:v>
                </c:pt>
                <c:pt idx="6">
                  <c:v>1999</c:v>
                </c:pt>
                <c:pt idx="7">
                  <c:v>1248</c:v>
                </c:pt>
                <c:pt idx="8">
                  <c:v>1010</c:v>
                </c:pt>
                <c:pt idx="9">
                  <c:v>871</c:v>
                </c:pt>
                <c:pt idx="10">
                  <c:v>1642</c:v>
                </c:pt>
                <c:pt idx="11">
                  <c:v>1184</c:v>
                </c:pt>
                <c:pt idx="12">
                  <c:v>304</c:v>
                </c:pt>
                <c:pt idx="13">
                  <c:v>1686</c:v>
                </c:pt>
                <c:pt idx="14">
                  <c:v>806</c:v>
                </c:pt>
                <c:pt idx="15">
                  <c:v>588</c:v>
                </c:pt>
                <c:pt idx="16">
                  <c:v>1129</c:v>
                </c:pt>
                <c:pt idx="17">
                  <c:v>1378</c:v>
                </c:pt>
                <c:pt idx="18">
                  <c:v>2319</c:v>
                </c:pt>
                <c:pt idx="19">
                  <c:v>855</c:v>
                </c:pt>
                <c:pt idx="20">
                  <c:v>2614</c:v>
                </c:pt>
                <c:pt idx="21">
                  <c:v>2247</c:v>
                </c:pt>
                <c:pt idx="22">
                  <c:v>552</c:v>
                </c:pt>
                <c:pt idx="23">
                  <c:v>1747</c:v>
                </c:pt>
                <c:pt idx="24">
                  <c:v>943</c:v>
                </c:pt>
                <c:pt idx="25">
                  <c:v>329</c:v>
                </c:pt>
                <c:pt idx="26">
                  <c:v>1498</c:v>
                </c:pt>
                <c:pt idx="27">
                  <c:v>460</c:v>
                </c:pt>
                <c:pt idx="28">
                  <c:v>993</c:v>
                </c:pt>
                <c:pt idx="29">
                  <c:v>1366</c:v>
                </c:pt>
                <c:pt idx="30">
                  <c:v>1292</c:v>
                </c:pt>
                <c:pt idx="31">
                  <c:v>249</c:v>
                </c:pt>
                <c:pt idx="32">
                  <c:v>370</c:v>
                </c:pt>
                <c:pt idx="33">
                  <c:v>1062</c:v>
                </c:pt>
                <c:pt idx="34">
                  <c:v>216</c:v>
                </c:pt>
                <c:pt idx="35">
                  <c:v>1289</c:v>
                </c:pt>
                <c:pt idx="36">
                  <c:v>715</c:v>
                </c:pt>
                <c:pt idx="37">
                  <c:v>501</c:v>
                </c:pt>
                <c:pt idx="38">
                  <c:v>662</c:v>
                </c:pt>
                <c:pt idx="39">
                  <c:v>1645</c:v>
                </c:pt>
                <c:pt idx="40">
                  <c:v>257</c:v>
                </c:pt>
                <c:pt idx="41">
                  <c:v>619</c:v>
                </c:pt>
                <c:pt idx="42">
                  <c:v>1738</c:v>
                </c:pt>
                <c:pt idx="43">
                  <c:v>563</c:v>
                </c:pt>
                <c:pt idx="44">
                  <c:v>631</c:v>
                </c:pt>
                <c:pt idx="45">
                  <c:v>1391</c:v>
                </c:pt>
                <c:pt idx="46">
                  <c:v>555</c:v>
                </c:pt>
                <c:pt idx="47">
                  <c:v>2389</c:v>
                </c:pt>
                <c:pt idx="48">
                  <c:v>803</c:v>
                </c:pt>
                <c:pt idx="49">
                  <c:v>942</c:v>
                </c:pt>
                <c:pt idx="50">
                  <c:v>680</c:v>
                </c:pt>
                <c:pt idx="51">
                  <c:v>1241</c:v>
                </c:pt>
                <c:pt idx="52">
                  <c:v>1291</c:v>
                </c:pt>
                <c:pt idx="53">
                  <c:v>914</c:v>
                </c:pt>
                <c:pt idx="54">
                  <c:v>1182</c:v>
                </c:pt>
                <c:pt idx="55">
                  <c:v>1364</c:v>
                </c:pt>
                <c:pt idx="56">
                  <c:v>1310</c:v>
                </c:pt>
                <c:pt idx="57">
                  <c:v>977</c:v>
                </c:pt>
                <c:pt idx="58">
                  <c:v>1199</c:v>
                </c:pt>
                <c:pt idx="59">
                  <c:v>1157</c:v>
                </c:pt>
                <c:pt idx="60">
                  <c:v>482</c:v>
                </c:pt>
                <c:pt idx="61">
                  <c:v>1244</c:v>
                </c:pt>
                <c:pt idx="62">
                  <c:v>929</c:v>
                </c:pt>
                <c:pt idx="63">
                  <c:v>741</c:v>
                </c:pt>
                <c:pt idx="64">
                  <c:v>1102</c:v>
                </c:pt>
                <c:pt idx="65">
                  <c:v>869</c:v>
                </c:pt>
                <c:pt idx="66">
                  <c:v>976</c:v>
                </c:pt>
                <c:pt idx="67">
                  <c:v>315</c:v>
                </c:pt>
                <c:pt idx="68">
                  <c:v>1484</c:v>
                </c:pt>
                <c:pt idx="69">
                  <c:v>1448</c:v>
                </c:pt>
                <c:pt idx="70">
                  <c:v>1015</c:v>
                </c:pt>
                <c:pt idx="71">
                  <c:v>2259</c:v>
                </c:pt>
                <c:pt idx="72">
                  <c:v>900</c:v>
                </c:pt>
                <c:pt idx="73">
                  <c:v>2066</c:v>
                </c:pt>
                <c:pt idx="74">
                  <c:v>661</c:v>
                </c:pt>
                <c:pt idx="75">
                  <c:v>1300</c:v>
                </c:pt>
                <c:pt idx="76">
                  <c:v>971</c:v>
                </c:pt>
                <c:pt idx="77">
                  <c:v>1022</c:v>
                </c:pt>
                <c:pt idx="78">
                  <c:v>600</c:v>
                </c:pt>
                <c:pt idx="79">
                  <c:v>885</c:v>
                </c:pt>
                <c:pt idx="80">
                  <c:v>1425</c:v>
                </c:pt>
                <c:pt idx="81">
                  <c:v>890</c:v>
                </c:pt>
                <c:pt idx="82">
                  <c:v>444</c:v>
                </c:pt>
                <c:pt idx="83">
                  <c:v>376</c:v>
                </c:pt>
                <c:pt idx="84">
                  <c:v>881</c:v>
                </c:pt>
                <c:pt idx="85">
                  <c:v>1790</c:v>
                </c:pt>
                <c:pt idx="86">
                  <c:v>729</c:v>
                </c:pt>
                <c:pt idx="87">
                  <c:v>914</c:v>
                </c:pt>
                <c:pt idx="88">
                  <c:v>994</c:v>
                </c:pt>
                <c:pt idx="89">
                  <c:v>694</c:v>
                </c:pt>
                <c:pt idx="90">
                  <c:v>1304</c:v>
                </c:pt>
                <c:pt idx="91">
                  <c:v>553</c:v>
                </c:pt>
                <c:pt idx="92">
                  <c:v>461</c:v>
                </c:pt>
                <c:pt idx="93">
                  <c:v>1254</c:v>
                </c:pt>
                <c:pt idx="94">
                  <c:v>1447</c:v>
                </c:pt>
                <c:pt idx="95">
                  <c:v>798</c:v>
                </c:pt>
                <c:pt idx="96">
                  <c:v>558</c:v>
                </c:pt>
                <c:pt idx="97">
                  <c:v>633</c:v>
                </c:pt>
                <c:pt idx="98">
                  <c:v>1825</c:v>
                </c:pt>
                <c:pt idx="99">
                  <c:v>346</c:v>
                </c:pt>
                <c:pt idx="100">
                  <c:v>1210</c:v>
                </c:pt>
                <c:pt idx="101">
                  <c:v>415</c:v>
                </c:pt>
                <c:pt idx="102">
                  <c:v>601</c:v>
                </c:pt>
                <c:pt idx="103">
                  <c:v>1941</c:v>
                </c:pt>
                <c:pt idx="104">
                  <c:v>1573</c:v>
                </c:pt>
                <c:pt idx="105">
                  <c:v>2039</c:v>
                </c:pt>
                <c:pt idx="106">
                  <c:v>1420</c:v>
                </c:pt>
                <c:pt idx="107">
                  <c:v>1178</c:v>
                </c:pt>
                <c:pt idx="108">
                  <c:v>988</c:v>
                </c:pt>
                <c:pt idx="109">
                  <c:v>1927</c:v>
                </c:pt>
                <c:pt idx="110">
                  <c:v>2134</c:v>
                </c:pt>
                <c:pt idx="111">
                  <c:v>1254</c:v>
                </c:pt>
                <c:pt idx="112">
                  <c:v>772</c:v>
                </c:pt>
                <c:pt idx="113">
                  <c:v>1643</c:v>
                </c:pt>
                <c:pt idx="114">
                  <c:v>1819</c:v>
                </c:pt>
                <c:pt idx="115">
                  <c:v>1131</c:v>
                </c:pt>
                <c:pt idx="116">
                  <c:v>877</c:v>
                </c:pt>
                <c:pt idx="117">
                  <c:v>1727</c:v>
                </c:pt>
                <c:pt idx="118">
                  <c:v>1335</c:v>
                </c:pt>
                <c:pt idx="119">
                  <c:v>795</c:v>
                </c:pt>
                <c:pt idx="120">
                  <c:v>1522</c:v>
                </c:pt>
                <c:pt idx="121">
                  <c:v>645</c:v>
                </c:pt>
                <c:pt idx="122">
                  <c:v>123</c:v>
                </c:pt>
                <c:pt idx="123">
                  <c:v>920</c:v>
                </c:pt>
                <c:pt idx="124">
                  <c:v>1121</c:v>
                </c:pt>
                <c:pt idx="125">
                  <c:v>2463</c:v>
                </c:pt>
                <c:pt idx="126">
                  <c:v>643</c:v>
                </c:pt>
                <c:pt idx="127">
                  <c:v>2704</c:v>
                </c:pt>
                <c:pt idx="128">
                  <c:v>1004</c:v>
                </c:pt>
                <c:pt idx="129">
                  <c:v>2253</c:v>
                </c:pt>
                <c:pt idx="130">
                  <c:v>2825</c:v>
                </c:pt>
                <c:pt idx="131">
                  <c:v>1669</c:v>
                </c:pt>
                <c:pt idx="132">
                  <c:v>2708</c:v>
                </c:pt>
                <c:pt idx="133">
                  <c:v>1199</c:v>
                </c:pt>
                <c:pt idx="134">
                  <c:v>1367</c:v>
                </c:pt>
                <c:pt idx="135">
                  <c:v>776</c:v>
                </c:pt>
                <c:pt idx="136">
                  <c:v>2775</c:v>
                </c:pt>
                <c:pt idx="137">
                  <c:v>1786</c:v>
                </c:pt>
                <c:pt idx="138">
                  <c:v>713</c:v>
                </c:pt>
                <c:pt idx="139">
                  <c:v>1258</c:v>
                </c:pt>
                <c:pt idx="140">
                  <c:v>1073</c:v>
                </c:pt>
                <c:pt idx="141">
                  <c:v>1771</c:v>
                </c:pt>
                <c:pt idx="142">
                  <c:v>764</c:v>
                </c:pt>
                <c:pt idx="143">
                  <c:v>2547</c:v>
                </c:pt>
                <c:pt idx="144">
                  <c:v>1129</c:v>
                </c:pt>
                <c:pt idx="145">
                  <c:v>1322</c:v>
                </c:pt>
                <c:pt idx="146">
                  <c:v>1119</c:v>
                </c:pt>
                <c:pt idx="147">
                  <c:v>1716</c:v>
                </c:pt>
                <c:pt idx="148">
                  <c:v>2038</c:v>
                </c:pt>
                <c:pt idx="149">
                  <c:v>1943</c:v>
                </c:pt>
                <c:pt idx="150">
                  <c:v>580</c:v>
                </c:pt>
                <c:pt idx="151">
                  <c:v>272</c:v>
                </c:pt>
                <c:pt idx="152">
                  <c:v>1773</c:v>
                </c:pt>
                <c:pt idx="153">
                  <c:v>1114</c:v>
                </c:pt>
                <c:pt idx="154">
                  <c:v>1433</c:v>
                </c:pt>
                <c:pt idx="155">
                  <c:v>1873</c:v>
                </c:pt>
                <c:pt idx="156">
                  <c:v>1007</c:v>
                </c:pt>
                <c:pt idx="157">
                  <c:v>1609</c:v>
                </c:pt>
                <c:pt idx="158">
                  <c:v>1386</c:v>
                </c:pt>
                <c:pt idx="159">
                  <c:v>1394</c:v>
                </c:pt>
                <c:pt idx="160">
                  <c:v>1588</c:v>
                </c:pt>
                <c:pt idx="161">
                  <c:v>891</c:v>
                </c:pt>
                <c:pt idx="162">
                  <c:v>580</c:v>
                </c:pt>
                <c:pt idx="163">
                  <c:v>612</c:v>
                </c:pt>
                <c:pt idx="164">
                  <c:v>881</c:v>
                </c:pt>
                <c:pt idx="165">
                  <c:v>979</c:v>
                </c:pt>
                <c:pt idx="166">
                  <c:v>958</c:v>
                </c:pt>
                <c:pt idx="167">
                  <c:v>979</c:v>
                </c:pt>
                <c:pt idx="168">
                  <c:v>957</c:v>
                </c:pt>
                <c:pt idx="169">
                  <c:v>1697</c:v>
                </c:pt>
                <c:pt idx="170">
                  <c:v>1100</c:v>
                </c:pt>
                <c:pt idx="171">
                  <c:v>1635</c:v>
                </c:pt>
                <c:pt idx="172">
                  <c:v>1464</c:v>
                </c:pt>
                <c:pt idx="173">
                  <c:v>1346</c:v>
                </c:pt>
                <c:pt idx="174">
                  <c:v>500</c:v>
                </c:pt>
                <c:pt idx="175">
                  <c:v>768</c:v>
                </c:pt>
                <c:pt idx="176">
                  <c:v>790</c:v>
                </c:pt>
                <c:pt idx="177">
                  <c:v>485</c:v>
                </c:pt>
                <c:pt idx="178">
                  <c:v>2048</c:v>
                </c:pt>
                <c:pt idx="179">
                  <c:v>1855</c:v>
                </c:pt>
                <c:pt idx="180">
                  <c:v>1108</c:v>
                </c:pt>
                <c:pt idx="181">
                  <c:v>793</c:v>
                </c:pt>
                <c:pt idx="182">
                  <c:v>709</c:v>
                </c:pt>
                <c:pt idx="183">
                  <c:v>1281</c:v>
                </c:pt>
                <c:pt idx="184">
                  <c:v>759</c:v>
                </c:pt>
                <c:pt idx="185">
                  <c:v>856</c:v>
                </c:pt>
                <c:pt idx="186">
                  <c:v>630</c:v>
                </c:pt>
                <c:pt idx="187">
                  <c:v>1562</c:v>
                </c:pt>
                <c:pt idx="188">
                  <c:v>2123</c:v>
                </c:pt>
                <c:pt idx="189">
                  <c:v>1066</c:v>
                </c:pt>
                <c:pt idx="190">
                  <c:v>1800</c:v>
                </c:pt>
                <c:pt idx="191">
                  <c:v>2036</c:v>
                </c:pt>
                <c:pt idx="192">
                  <c:v>738</c:v>
                </c:pt>
                <c:pt idx="193">
                  <c:v>2200</c:v>
                </c:pt>
                <c:pt idx="194">
                  <c:v>1791</c:v>
                </c:pt>
                <c:pt idx="195">
                  <c:v>1992</c:v>
                </c:pt>
                <c:pt idx="196">
                  <c:v>1511</c:v>
                </c:pt>
                <c:pt idx="197">
                  <c:v>1794</c:v>
                </c:pt>
                <c:pt idx="198">
                  <c:v>1687</c:v>
                </c:pt>
                <c:pt idx="199">
                  <c:v>854</c:v>
                </c:pt>
                <c:pt idx="200">
                  <c:v>1255</c:v>
                </c:pt>
                <c:pt idx="201">
                  <c:v>711</c:v>
                </c:pt>
                <c:pt idx="202">
                  <c:v>646</c:v>
                </c:pt>
                <c:pt idx="203">
                  <c:v>1206</c:v>
                </c:pt>
                <c:pt idx="204">
                  <c:v>789</c:v>
                </c:pt>
                <c:pt idx="205">
                  <c:v>889</c:v>
                </c:pt>
              </c:numCache>
            </c:numRef>
          </c:yVal>
        </c:ser>
        <c:dLbls/>
        <c:axId val="213924480"/>
        <c:axId val="220987776"/>
      </c:scatterChart>
      <c:valAx>
        <c:axId val="213924480"/>
        <c:scaling>
          <c:orientation val="minMax"/>
        </c:scaling>
        <c:axPos val="b"/>
        <c:numFmt formatCode="General" sourceLinked="1"/>
        <c:tickLblPos val="nextTo"/>
        <c:crossAx val="220987776"/>
        <c:crosses val="autoZero"/>
        <c:crossBetween val="midCat"/>
      </c:valAx>
      <c:valAx>
        <c:axId val="220987776"/>
        <c:scaling>
          <c:orientation val="minMax"/>
        </c:scaling>
        <c:axPos val="l"/>
        <c:majorGridlines/>
        <c:numFmt formatCode="General" sourceLinked="1"/>
        <c:tickLblPos val="nextTo"/>
        <c:crossAx val="213924480"/>
        <c:crosses val="autoZero"/>
        <c:crossBetween val="midCat"/>
      </c:valAx>
    </c:plotArea>
    <c:legend>
      <c:legendPos val="r"/>
      <c:legendEntry>
        <c:idx val="1"/>
        <c:delete val="1"/>
      </c:legendEntry>
      <c:layout/>
    </c:legend>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7:30AM-8:00AM</a:t>
            </a:r>
          </a:p>
        </c:rich>
      </c:tx>
      <c:layout/>
      <c:spPr>
        <a:noFill/>
        <a:ln>
          <a:noFill/>
        </a:ln>
        <a:effectLst/>
      </c:spPr>
    </c:title>
    <c:plotArea>
      <c:layout/>
      <c:barChart>
        <c:barDir val="col"/>
        <c:grouping val="clustered"/>
        <c:ser>
          <c:idx val="0"/>
          <c:order val="0"/>
          <c:tx>
            <c:strRef>
              <c:f>'Loop 101'!$M$1</c:f>
              <c:strCache>
                <c:ptCount val="1"/>
                <c:pt idx="0">
                  <c:v>TT Survey</c:v>
                </c:pt>
              </c:strCache>
            </c:strRef>
          </c:tx>
          <c:spPr>
            <a:solidFill>
              <a:schemeClr val="accent1"/>
            </a:solidFill>
            <a:ln>
              <a:noFill/>
            </a:ln>
            <a:effectLst/>
          </c:spPr>
          <c:dLbls>
            <c:txPr>
              <a:bodyPr/>
              <a:lstStyle/>
              <a:p>
                <a:pPr>
                  <a:defRPr sz="900"/>
                </a:pPr>
                <a:endParaRPr lang="en-US"/>
              </a:p>
            </c:txPr>
            <c:showVal val="1"/>
          </c:dLbls>
          <c:cat>
            <c:strRef>
              <c:f>'Loop 101'!$B$2:$F$2</c:f>
              <c:strCache>
                <c:ptCount val="5"/>
                <c:pt idx="0">
                  <c:v>US60 to L202</c:v>
                </c:pt>
                <c:pt idx="1">
                  <c:v>L202 to US60</c:v>
                </c:pt>
                <c:pt idx="2">
                  <c:v>SH51 to L202</c:v>
                </c:pt>
                <c:pt idx="3">
                  <c:v>I-10 to SH51</c:v>
                </c:pt>
                <c:pt idx="4">
                  <c:v>I-17 to I-10</c:v>
                </c:pt>
              </c:strCache>
            </c:strRef>
          </c:cat>
          <c:val>
            <c:numRef>
              <c:f>'Loop 101'!$B$5:$F$5</c:f>
              <c:numCache>
                <c:formatCode>0.00</c:formatCode>
                <c:ptCount val="5"/>
                <c:pt idx="0">
                  <c:v>10.983333333333334</c:v>
                </c:pt>
                <c:pt idx="1">
                  <c:v>13.6</c:v>
                </c:pt>
                <c:pt idx="2">
                  <c:v>31.247222222216667</c:v>
                </c:pt>
                <c:pt idx="3">
                  <c:v>6.2777777777783337</c:v>
                </c:pt>
                <c:pt idx="4">
                  <c:v>18.886111111111671</c:v>
                </c:pt>
              </c:numCache>
            </c:numRef>
          </c:val>
        </c:ser>
        <c:ser>
          <c:idx val="1"/>
          <c:order val="1"/>
          <c:tx>
            <c:strRef>
              <c:f>'Loop 101'!$N$1</c:f>
              <c:strCache>
                <c:ptCount val="1"/>
                <c:pt idx="0">
                  <c:v>Simulation</c:v>
                </c:pt>
              </c:strCache>
            </c:strRef>
          </c:tx>
          <c:spPr>
            <a:solidFill>
              <a:schemeClr val="accent2"/>
            </a:solidFill>
            <a:ln>
              <a:noFill/>
            </a:ln>
            <a:effectLst/>
          </c:spPr>
          <c:dLbls>
            <c:txPr>
              <a:bodyPr/>
              <a:lstStyle/>
              <a:p>
                <a:pPr>
                  <a:defRPr sz="900"/>
                </a:pPr>
                <a:endParaRPr lang="en-US"/>
              </a:p>
            </c:txPr>
            <c:showVal val="1"/>
          </c:dLbls>
          <c:cat>
            <c:strRef>
              <c:f>'Loop 101'!$B$2:$F$2</c:f>
              <c:strCache>
                <c:ptCount val="5"/>
                <c:pt idx="0">
                  <c:v>US60 to L202</c:v>
                </c:pt>
                <c:pt idx="1">
                  <c:v>L202 to US60</c:v>
                </c:pt>
                <c:pt idx="2">
                  <c:v>SH51 to L202</c:v>
                </c:pt>
                <c:pt idx="3">
                  <c:v>I-10 to SH51</c:v>
                </c:pt>
                <c:pt idx="4">
                  <c:v>I-17 to I-10</c:v>
                </c:pt>
              </c:strCache>
            </c:strRef>
          </c:cat>
          <c:val>
            <c:numRef>
              <c:f>'Loop 101'!$B$11:$F$11</c:f>
              <c:numCache>
                <c:formatCode>0.00</c:formatCode>
                <c:ptCount val="5"/>
                <c:pt idx="0">
                  <c:v>8.5409999999999986</c:v>
                </c:pt>
                <c:pt idx="1">
                  <c:v>3.6443333333333352</c:v>
                </c:pt>
                <c:pt idx="2">
                  <c:v>24.944999999999986</c:v>
                </c:pt>
                <c:pt idx="3">
                  <c:v>7.2493333333333423</c:v>
                </c:pt>
                <c:pt idx="4">
                  <c:v>20.737666666666687</c:v>
                </c:pt>
              </c:numCache>
            </c:numRef>
          </c:val>
        </c:ser>
        <c:dLbls/>
        <c:gapWidth val="219"/>
        <c:overlap val="-27"/>
        <c:axId val="139467392"/>
        <c:axId val="139489664"/>
      </c:barChart>
      <c:catAx>
        <c:axId val="13946739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39489664"/>
        <c:crosses val="autoZero"/>
        <c:auto val="1"/>
        <c:lblAlgn val="ctr"/>
        <c:lblOffset val="100"/>
      </c:catAx>
      <c:valAx>
        <c:axId val="139489664"/>
        <c:scaling>
          <c:orientation val="minMax"/>
        </c:scaling>
        <c:axPos val="l"/>
        <c:majorGridlines>
          <c:spPr>
            <a:ln w="9525" cap="flat" cmpd="sng" algn="ctr">
              <a:solidFill>
                <a:schemeClr val="tx1">
                  <a:lumMod val="15000"/>
                  <a:lumOff val="85000"/>
                </a:schemeClr>
              </a:solidFill>
              <a:round/>
            </a:ln>
            <a:effectLst/>
          </c:spPr>
        </c:majorGridlines>
        <c:numFmt formatCode="0.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46739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1" hangingPunct="1">
              <a:defRPr sz="1200"/>
            </a:lvl1pPr>
          </a:lstStyle>
          <a:p>
            <a:endParaRPr lang="en-US"/>
          </a:p>
        </p:txBody>
      </p:sp>
      <p:sp>
        <p:nvSpPr>
          <p:cNvPr id="8195" name="Rectangle 3"/>
          <p:cNvSpPr>
            <a:spLocks noGrp="1" noChangeArrowheads="1"/>
          </p:cNvSpPr>
          <p:nvPr>
            <p:ph type="dt" sz="quarter" idx="1"/>
          </p:nvPr>
        </p:nvSpPr>
        <p:spPr bwMode="auto">
          <a:xfrm>
            <a:off x="3963988"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1" hangingPunct="1">
              <a:defRPr sz="1200"/>
            </a:lvl1pPr>
          </a:lstStyle>
          <a:p>
            <a:endParaRPr lang="en-US"/>
          </a:p>
        </p:txBody>
      </p:sp>
      <p:sp>
        <p:nvSpPr>
          <p:cNvPr id="8196" name="Rectangle 4"/>
          <p:cNvSpPr>
            <a:spLocks noGrp="1" noChangeArrowheads="1"/>
          </p:cNvSpPr>
          <p:nvPr>
            <p:ph type="ftr" sz="quarter" idx="2"/>
          </p:nvPr>
        </p:nvSpPr>
        <p:spPr bwMode="auto">
          <a:xfrm>
            <a:off x="0"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1" hangingPunct="1">
              <a:defRPr sz="1200"/>
            </a:lvl1pPr>
          </a:lstStyle>
          <a:p>
            <a:endParaRPr lang="en-US"/>
          </a:p>
        </p:txBody>
      </p:sp>
      <p:sp>
        <p:nvSpPr>
          <p:cNvPr id="8197" name="Rectangle 5"/>
          <p:cNvSpPr>
            <a:spLocks noGrp="1" noChangeArrowheads="1"/>
          </p:cNvSpPr>
          <p:nvPr>
            <p:ph type="sldNum" sz="quarter" idx="3"/>
          </p:nvPr>
        </p:nvSpPr>
        <p:spPr bwMode="auto">
          <a:xfrm>
            <a:off x="3963988"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eaLnBrk="1" hangingPunct="1">
              <a:defRPr sz="1200"/>
            </a:lvl1pPr>
          </a:lstStyle>
          <a:p>
            <a:fld id="{C75C2B28-76A6-492D-8667-1CC739DA5AC3}" type="slidenum">
              <a:rPr lang="en-US"/>
              <a:pPr/>
              <a:t>‹#›</a:t>
            </a:fld>
            <a:endParaRPr lang="en-US"/>
          </a:p>
        </p:txBody>
      </p:sp>
    </p:spTree>
    <p:extLst>
      <p:ext uri="{BB962C8B-B14F-4D97-AF65-F5344CB8AC3E}">
        <p14:creationId xmlns:p14="http://schemas.microsoft.com/office/powerpoint/2010/main" xmlns="" val="35056114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91440" tIns="45720" rIns="91440" bIns="45720" rtlCol="0"/>
          <a:lstStyle>
            <a:lvl1pPr algn="r">
              <a:defRPr sz="1200"/>
            </a:lvl1pPr>
          </a:lstStyle>
          <a:p>
            <a:fld id="{C2A613D3-2F9A-4B5D-8F0A-8024C4677E6B}" type="datetimeFigureOut">
              <a:rPr lang="en-US" smtClean="0"/>
              <a:pPr/>
              <a:t>5/8/2013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3212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lIns="91440" tIns="45720" rIns="91440" bIns="45720" rtlCol="0" anchor="b"/>
          <a:lstStyle>
            <a:lvl1pPr algn="r">
              <a:defRPr sz="1200"/>
            </a:lvl1pPr>
          </a:lstStyle>
          <a:p>
            <a:fld id="{E67B7674-9564-482C-B662-EBA67C894B1C}" type="slidenum">
              <a:rPr lang="en-US" smtClean="0"/>
              <a:pPr/>
              <a:t>‹#›</a:t>
            </a:fld>
            <a:endParaRPr lang="en-US"/>
          </a:p>
        </p:txBody>
      </p:sp>
    </p:spTree>
    <p:extLst>
      <p:ext uri="{BB962C8B-B14F-4D97-AF65-F5344CB8AC3E}">
        <p14:creationId xmlns:p14="http://schemas.microsoft.com/office/powerpoint/2010/main" xmlns="" val="2107177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7B7674-9564-482C-B662-EBA67C894B1C}"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7B7674-9564-482C-B662-EBA67C894B1C}"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7B7674-9564-482C-B662-EBA67C894B1C}"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7B7674-9564-482C-B662-EBA67C894B1C}"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Count data not used in Calibration,</a:t>
            </a:r>
            <a:r>
              <a:rPr lang="en-US" baseline="0" dirty="0" smtClean="0"/>
              <a:t> have to assume the percentage of SOV, HOV and Truck (no classification count with TMCs)</a:t>
            </a:r>
            <a:endParaRPr lang="en-US" dirty="0" smtClean="0"/>
          </a:p>
          <a:p>
            <a:r>
              <a:rPr lang="en-US" dirty="0" smtClean="0"/>
              <a:t>Spot Check</a:t>
            </a:r>
          </a:p>
          <a:p>
            <a:r>
              <a:rPr lang="en-US" dirty="0" smtClean="0"/>
              <a:t>Network</a:t>
            </a:r>
            <a:r>
              <a:rPr lang="en-US" baseline="0" dirty="0" smtClean="0"/>
              <a:t> coding issues may still exist on arterials. </a:t>
            </a:r>
          </a:p>
          <a:p>
            <a:r>
              <a:rPr lang="en-US" baseline="0" dirty="0" smtClean="0"/>
              <a:t>With the calibration tools provided and data, it is expected to improve. </a:t>
            </a:r>
            <a:endParaRPr lang="en-US" dirty="0" smtClean="0"/>
          </a:p>
          <a:p>
            <a:endParaRPr lang="en-US" dirty="0"/>
          </a:p>
        </p:txBody>
      </p:sp>
      <p:sp>
        <p:nvSpPr>
          <p:cNvPr id="4" name="Slide Number Placeholder 3"/>
          <p:cNvSpPr>
            <a:spLocks noGrp="1"/>
          </p:cNvSpPr>
          <p:nvPr>
            <p:ph type="sldNum" sz="quarter" idx="10"/>
          </p:nvPr>
        </p:nvSpPr>
        <p:spPr/>
        <p:txBody>
          <a:bodyPr/>
          <a:lstStyle/>
          <a:p>
            <a:fld id="{E67B7674-9564-482C-B662-EBA67C894B1C}"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7B7674-9564-482C-B662-EBA67C894B1C}"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smtClean="0"/>
              <a:t>Need to know where traffic is going in the event of freeway crashes</a:t>
            </a:r>
          </a:p>
          <a:p>
            <a:pPr lvl="1"/>
            <a:r>
              <a:rPr lang="en-US" dirty="0" smtClean="0"/>
              <a:t>Focus resources on arterials that are heavily impacted</a:t>
            </a:r>
          </a:p>
          <a:p>
            <a:pPr lvl="1"/>
            <a:r>
              <a:rPr lang="en-US" dirty="0" smtClean="0"/>
              <a:t>Coordinate among agencies to reduce congestion, improve safety</a:t>
            </a:r>
          </a:p>
          <a:p>
            <a:endParaRPr lang="en-US" dirty="0"/>
          </a:p>
        </p:txBody>
      </p:sp>
      <p:sp>
        <p:nvSpPr>
          <p:cNvPr id="4" name="Slide Number Placeholder 3"/>
          <p:cNvSpPr>
            <a:spLocks noGrp="1"/>
          </p:cNvSpPr>
          <p:nvPr>
            <p:ph type="sldNum" sz="quarter" idx="10"/>
          </p:nvPr>
        </p:nvSpPr>
        <p:spPr/>
        <p:txBody>
          <a:bodyPr/>
          <a:lstStyle/>
          <a:p>
            <a:fld id="{E67B7674-9564-482C-B662-EBA67C894B1C}"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MAG project webpage is being updated. More detail information will be made available once update is completed.</a:t>
            </a:r>
            <a:endParaRPr lang="en-US" dirty="0"/>
          </a:p>
        </p:txBody>
      </p:sp>
      <p:sp>
        <p:nvSpPr>
          <p:cNvPr id="4" name="Slide Number Placeholder 3"/>
          <p:cNvSpPr>
            <a:spLocks noGrp="1"/>
          </p:cNvSpPr>
          <p:nvPr>
            <p:ph type="sldNum" sz="quarter" idx="10"/>
          </p:nvPr>
        </p:nvSpPr>
        <p:spPr/>
        <p:txBody>
          <a:bodyPr/>
          <a:lstStyle/>
          <a:p>
            <a:fld id="{E67B7674-9564-482C-B662-EBA67C894B1C}" type="slidenum">
              <a:rPr lang="en-US" smtClean="0"/>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7" descr="FOOTER"/>
          <p:cNvPicPr>
            <a:picLocks noChangeAspect="1" noChangeArrowheads="1"/>
          </p:cNvPicPr>
          <p:nvPr userDrawn="1"/>
        </p:nvPicPr>
        <p:blipFill>
          <a:blip r:embed="rId2" cstate="print"/>
          <a:srcRect/>
          <a:stretch>
            <a:fillRect/>
          </a:stretch>
        </p:blipFill>
        <p:spPr bwMode="auto">
          <a:xfrm>
            <a:off x="0" y="6523038"/>
            <a:ext cx="9144000" cy="334962"/>
          </a:xfrm>
          <a:prstGeom prst="rect">
            <a:avLst/>
          </a:prstGeom>
          <a:noFill/>
          <a:ln w="9525">
            <a:noFill/>
            <a:miter lim="800000"/>
            <a:headEnd/>
            <a:tailEnd/>
          </a:ln>
        </p:spPr>
      </p:pic>
      <p:sp>
        <p:nvSpPr>
          <p:cNvPr id="5" name="Rectangle 28"/>
          <p:cNvSpPr>
            <a:spLocks noChangeArrowheads="1"/>
          </p:cNvSpPr>
          <p:nvPr userDrawn="1"/>
        </p:nvSpPr>
        <p:spPr bwMode="auto">
          <a:xfrm>
            <a:off x="0" y="0"/>
            <a:ext cx="9144000" cy="304800"/>
          </a:xfrm>
          <a:prstGeom prst="rect">
            <a:avLst/>
          </a:prstGeom>
          <a:gradFill rotWithShape="1">
            <a:gsLst>
              <a:gs pos="0">
                <a:srgbClr val="003399">
                  <a:gamma/>
                  <a:tint val="33725"/>
                  <a:invGamma/>
                </a:srgbClr>
              </a:gs>
              <a:gs pos="100000">
                <a:srgbClr val="003399"/>
              </a:gs>
            </a:gsLst>
            <a:lin ang="5400000" scaled="1"/>
          </a:gradFill>
          <a:ln w="9525">
            <a:noFill/>
            <a:miter lim="800000"/>
            <a:headEnd/>
            <a:tailEnd/>
          </a:ln>
          <a:effectLst/>
        </p:spPr>
        <p:txBody>
          <a:bodyPr wrap="none" anchor="ctr"/>
          <a:lstStyle/>
          <a:p>
            <a:pPr algn="ctr"/>
            <a:endParaRPr lang="en-US" dirty="0">
              <a:solidFill>
                <a:schemeClr val="accent3"/>
              </a:solidFill>
            </a:endParaRPr>
          </a:p>
        </p:txBody>
      </p:sp>
      <p:pic>
        <p:nvPicPr>
          <p:cNvPr id="6" name="Picture 22" descr="FOOTER"/>
          <p:cNvPicPr>
            <a:picLocks noChangeAspect="1" noChangeArrowheads="1"/>
          </p:cNvPicPr>
          <p:nvPr userDrawn="1"/>
        </p:nvPicPr>
        <p:blipFill>
          <a:blip r:embed="rId2" cstate="print"/>
          <a:srcRect/>
          <a:stretch>
            <a:fillRect/>
          </a:stretch>
        </p:blipFill>
        <p:spPr bwMode="auto">
          <a:xfrm>
            <a:off x="0" y="6523038"/>
            <a:ext cx="9144000" cy="334962"/>
          </a:xfrm>
          <a:prstGeom prst="rect">
            <a:avLst/>
          </a:prstGeom>
          <a:noFill/>
          <a:ln w="9525">
            <a:noFill/>
            <a:miter lim="800000"/>
            <a:headEnd/>
            <a:tailEnd/>
          </a:ln>
        </p:spPr>
      </p:pic>
      <p:pic>
        <p:nvPicPr>
          <p:cNvPr id="7" name="Picture 10" descr="mag-logo-vert"/>
          <p:cNvPicPr>
            <a:picLocks noChangeAspect="1" noChangeArrowheads="1"/>
          </p:cNvPicPr>
          <p:nvPr userDrawn="1"/>
        </p:nvPicPr>
        <p:blipFill>
          <a:blip r:embed="rId3" cstate="print"/>
          <a:srcRect/>
          <a:stretch>
            <a:fillRect/>
          </a:stretch>
        </p:blipFill>
        <p:spPr bwMode="auto">
          <a:xfrm>
            <a:off x="152400" y="5410200"/>
            <a:ext cx="1524000" cy="1006475"/>
          </a:xfrm>
          <a:prstGeom prst="rect">
            <a:avLst/>
          </a:prstGeom>
          <a:noFill/>
          <a:ln w="9525">
            <a:noFill/>
            <a:miter lim="800000"/>
            <a:headEnd/>
            <a:tailEnd/>
          </a:ln>
        </p:spPr>
      </p:pic>
      <p:sp>
        <p:nvSpPr>
          <p:cNvPr id="5126" name="Rectangle 6"/>
          <p:cNvSpPr>
            <a:spLocks noGrp="1" noChangeArrowheads="1"/>
          </p:cNvSpPr>
          <p:nvPr>
            <p:ph type="subTitle" sz="quarter" idx="1"/>
          </p:nvPr>
        </p:nvSpPr>
        <p:spPr>
          <a:xfrm>
            <a:off x="1219200" y="3810000"/>
            <a:ext cx="6781800" cy="1447800"/>
          </a:xfrm>
          <a:ln w="76200"/>
        </p:spPr>
        <p:txBody>
          <a:bodyPr anchor="ctr"/>
          <a:lstStyle>
            <a:lvl1pPr marL="0" indent="0" algn="ctr">
              <a:buFont typeface="Wingdings" pitchFamily="2" charset="2"/>
              <a:buNone/>
              <a:defRPr>
                <a:solidFill>
                  <a:srgbClr val="5F5F5F"/>
                </a:solidFill>
              </a:defRPr>
            </a:lvl1pPr>
          </a:lstStyle>
          <a:p>
            <a:r>
              <a:rPr lang="en-US"/>
              <a:t>Click to edit Master subtitle style</a:t>
            </a:r>
          </a:p>
        </p:txBody>
      </p:sp>
      <p:sp>
        <p:nvSpPr>
          <p:cNvPr id="5127" name="Rectangle 7"/>
          <p:cNvSpPr>
            <a:spLocks noGrp="1" noChangeArrowheads="1"/>
          </p:cNvSpPr>
          <p:nvPr>
            <p:ph type="ctrTitle" sz="quarter"/>
          </p:nvPr>
        </p:nvSpPr>
        <p:spPr>
          <a:xfrm>
            <a:off x="609600" y="990600"/>
            <a:ext cx="7848600" cy="2057400"/>
          </a:xfrm>
          <a:ln w="76200"/>
        </p:spPr>
        <p:txBody>
          <a:bodyPr/>
          <a:lstStyle>
            <a:lvl1pPr algn="ctr">
              <a:defRPr sz="5400"/>
            </a:lvl1pPr>
          </a:lstStyle>
          <a:p>
            <a:r>
              <a:rPr lang="en-US" dirty="0"/>
              <a:t>Click to edit Master 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457200"/>
            <a:ext cx="17145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81200" y="457200"/>
            <a:ext cx="49911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4572000" y="0"/>
            <a:ext cx="4572000" cy="369332"/>
          </a:xfrm>
          <a:prstGeom prst="rect">
            <a:avLst/>
          </a:prstGeom>
          <a:noFill/>
        </p:spPr>
        <p:txBody>
          <a:bodyPr wrap="square" rtlCol="0">
            <a:spAutoFit/>
          </a:bodyPr>
          <a:lstStyle/>
          <a:p>
            <a:r>
              <a:rPr lang="en-US" dirty="0" smtClean="0"/>
              <a:t>14</a:t>
            </a:r>
            <a:r>
              <a:rPr lang="en-US" baseline="30000" dirty="0" smtClean="0"/>
              <a:t>th</a:t>
            </a:r>
            <a:r>
              <a:rPr lang="en-US" dirty="0" smtClean="0"/>
              <a:t> TRB Planning Application Conference</a:t>
            </a:r>
            <a:endParaRPr lang="en-US"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81200" y="1828800"/>
            <a:ext cx="3352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828800"/>
            <a:ext cx="3352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pic>
        <p:nvPicPr>
          <p:cNvPr id="1026" name="Picture 35" descr="FOOTER"/>
          <p:cNvPicPr>
            <a:picLocks noChangeAspect="1" noChangeArrowheads="1"/>
          </p:cNvPicPr>
          <p:nvPr/>
        </p:nvPicPr>
        <p:blipFill>
          <a:blip r:embed="rId14" cstate="print"/>
          <a:srcRect/>
          <a:stretch>
            <a:fillRect/>
          </a:stretch>
        </p:blipFill>
        <p:spPr bwMode="auto">
          <a:xfrm>
            <a:off x="0" y="6523038"/>
            <a:ext cx="9144000" cy="334962"/>
          </a:xfrm>
          <a:prstGeom prst="rect">
            <a:avLst/>
          </a:prstGeom>
          <a:noFill/>
          <a:ln w="9525">
            <a:noFill/>
            <a:miter lim="800000"/>
            <a:headEnd/>
            <a:tailEnd/>
          </a:ln>
        </p:spPr>
      </p:pic>
      <p:sp>
        <p:nvSpPr>
          <p:cNvPr id="4132" name="Rectangle 36"/>
          <p:cNvSpPr>
            <a:spLocks noChangeArrowheads="1"/>
          </p:cNvSpPr>
          <p:nvPr/>
        </p:nvSpPr>
        <p:spPr bwMode="auto">
          <a:xfrm>
            <a:off x="152400" y="6581775"/>
            <a:ext cx="3581400" cy="228600"/>
          </a:xfrm>
          <a:prstGeom prst="rect">
            <a:avLst/>
          </a:prstGeom>
          <a:noFill/>
          <a:ln w="9525">
            <a:noFill/>
            <a:miter lim="800000"/>
            <a:headEnd/>
            <a:tailEnd/>
          </a:ln>
          <a:effectLst/>
        </p:spPr>
        <p:txBody>
          <a:bodyPr/>
          <a:lstStyle/>
          <a:p>
            <a:pPr eaLnBrk="1" hangingPunct="1">
              <a:defRPr/>
            </a:pPr>
            <a:endParaRPr lang="en-US" sz="1000" b="1" dirty="0">
              <a:solidFill>
                <a:schemeClr val="bg1"/>
              </a:solidFill>
              <a:latin typeface="Verdana" pitchFamily="34" charset="0"/>
            </a:endParaRPr>
          </a:p>
        </p:txBody>
      </p:sp>
      <p:sp>
        <p:nvSpPr>
          <p:cNvPr id="4133" name="Rectangle 37"/>
          <p:cNvSpPr>
            <a:spLocks noChangeArrowheads="1"/>
          </p:cNvSpPr>
          <p:nvPr/>
        </p:nvSpPr>
        <p:spPr bwMode="auto">
          <a:xfrm>
            <a:off x="0" y="0"/>
            <a:ext cx="9144000" cy="304800"/>
          </a:xfrm>
          <a:prstGeom prst="rect">
            <a:avLst/>
          </a:prstGeom>
          <a:gradFill rotWithShape="1">
            <a:gsLst>
              <a:gs pos="0">
                <a:srgbClr val="003399">
                  <a:gamma/>
                  <a:tint val="33725"/>
                  <a:invGamma/>
                </a:srgbClr>
              </a:gs>
              <a:gs pos="100000">
                <a:srgbClr val="003399"/>
              </a:gs>
            </a:gsLst>
            <a:lin ang="5400000" scaled="1"/>
          </a:gradFill>
          <a:ln w="9525">
            <a:noFill/>
            <a:miter lim="800000"/>
            <a:headEnd/>
            <a:tailEnd/>
          </a:ln>
          <a:effectLst/>
        </p:spPr>
        <p:txBody>
          <a:bodyPr wrap="none" anchor="ctr"/>
          <a:lstStyle/>
          <a:p>
            <a:pPr algn="ctr"/>
            <a:endParaRPr lang="en-US"/>
          </a:p>
        </p:txBody>
      </p:sp>
      <p:sp>
        <p:nvSpPr>
          <p:cNvPr id="4101" name="Rectangle 5"/>
          <p:cNvSpPr>
            <a:spLocks noGrp="1" noChangeArrowheads="1"/>
          </p:cNvSpPr>
          <p:nvPr>
            <p:ph type="title"/>
          </p:nvPr>
        </p:nvSpPr>
        <p:spPr bwMode="auto">
          <a:xfrm>
            <a:off x="533400" y="457200"/>
            <a:ext cx="8305800" cy="121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102" name="Rectangle 6"/>
          <p:cNvSpPr>
            <a:spLocks noGrp="1" noChangeArrowheads="1"/>
          </p:cNvSpPr>
          <p:nvPr>
            <p:ph type="body" idx="1"/>
          </p:nvPr>
        </p:nvSpPr>
        <p:spPr bwMode="auto">
          <a:xfrm>
            <a:off x="533400" y="1828800"/>
            <a:ext cx="8305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l" rtl="0" eaLnBrk="0" fontAlgn="base" hangingPunct="0">
        <a:spcBef>
          <a:spcPct val="0"/>
        </a:spcBef>
        <a:spcAft>
          <a:spcPct val="0"/>
        </a:spcAft>
        <a:defRPr sz="3600" b="1">
          <a:solidFill>
            <a:srgbClr val="003399"/>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b="1">
          <a:solidFill>
            <a:srgbClr val="003399"/>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sz="3600" b="1">
          <a:solidFill>
            <a:srgbClr val="003399"/>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sz="3600" b="1">
          <a:solidFill>
            <a:srgbClr val="003399"/>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sz="3600" b="1">
          <a:solidFill>
            <a:srgbClr val="003399"/>
          </a:solidFill>
          <a:effectLst>
            <a:outerShdw blurRad="38100" dist="38100" dir="2700000" algn="tl">
              <a:srgbClr val="C0C0C0"/>
            </a:outerShdw>
          </a:effectLst>
          <a:latin typeface="Verdana" pitchFamily="34" charset="0"/>
        </a:defRPr>
      </a:lvl5pPr>
      <a:lvl6pPr marL="457200" algn="l" rtl="0" fontAlgn="base">
        <a:spcBef>
          <a:spcPct val="0"/>
        </a:spcBef>
        <a:spcAft>
          <a:spcPct val="0"/>
        </a:spcAft>
        <a:defRPr sz="3600" b="1">
          <a:solidFill>
            <a:srgbClr val="003399"/>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sz="3600" b="1">
          <a:solidFill>
            <a:srgbClr val="003399"/>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sz="3600" b="1">
          <a:solidFill>
            <a:srgbClr val="003399"/>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sz="3600" b="1">
          <a:solidFill>
            <a:srgbClr val="003399"/>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rgbClr val="003399"/>
        </a:buClr>
        <a:buSzPct val="70000"/>
        <a:buFont typeface="Wingdings" pitchFamily="2" charset="2"/>
        <a:buChar char="n"/>
        <a:defRPr sz="28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003399"/>
        </a:buClr>
        <a:buSzPct val="70000"/>
        <a:buFont typeface="Wingdings" pitchFamily="2" charset="2"/>
        <a:buChar char="Ø"/>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rgbClr val="003399"/>
        </a:buClr>
        <a:buSzPct val="70000"/>
        <a:buFont typeface="Verdana" pitchFamily="34" charset="0"/>
        <a:buChar char="●"/>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rgbClr val="003399"/>
        </a:buClr>
        <a:buSzPct val="70000"/>
        <a:buFont typeface="Courier New" pitchFamily="49" charset="0"/>
        <a:buChar char="o"/>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rgbClr val="003399"/>
        </a:buClr>
        <a:buSzPct val="70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rgbClr val="003399"/>
        </a:buClr>
        <a:buSzPct val="70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rgbClr val="003399"/>
        </a:buClr>
        <a:buSzPct val="70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rgbClr val="003399"/>
        </a:buClr>
        <a:buSzPct val="70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rgbClr val="003399"/>
        </a:buClr>
        <a:buSzPct val="70000"/>
        <a:buFont typeface="Wingdings" pitchFamily="2" charset="2"/>
        <a:buChar char="n"/>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OutFlow_PMNBPiHay_HaydenNB.xlsx"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hyperlink" Target="mailto:lluo@azmag.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Sjoshua@azmag.gov"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 y="1447800"/>
            <a:ext cx="8686800" cy="2209800"/>
          </a:xfrm>
        </p:spPr>
        <p:txBody>
          <a:bodyPr/>
          <a:lstStyle/>
          <a:p>
            <a:pPr eaLnBrk="1" hangingPunct="1">
              <a:defRPr/>
            </a:pPr>
            <a:r>
              <a:rPr lang="en-US" sz="3200" dirty="0" smtClean="0">
                <a:latin typeface="Arial" pitchFamily="34" charset="0"/>
                <a:cs typeface="Arial" pitchFamily="34" charset="0"/>
              </a:rPr>
              <a:t>Developing a 24-Hr Regional DTA Model </a:t>
            </a:r>
            <a:br>
              <a:rPr lang="en-US" sz="3200" dirty="0" smtClean="0">
                <a:latin typeface="Arial" pitchFamily="34" charset="0"/>
                <a:cs typeface="Arial" pitchFamily="34" charset="0"/>
              </a:rPr>
            </a:br>
            <a:r>
              <a:rPr lang="en-US" sz="3200" dirty="0" smtClean="0">
                <a:latin typeface="Arial" pitchFamily="34" charset="0"/>
                <a:cs typeface="Arial" pitchFamily="34" charset="0"/>
              </a:rPr>
              <a:t>for Use in Operations Planning</a:t>
            </a:r>
          </a:p>
        </p:txBody>
      </p:sp>
      <p:sp>
        <p:nvSpPr>
          <p:cNvPr id="2051" name="Rectangle 3"/>
          <p:cNvSpPr>
            <a:spLocks noGrp="1" noChangeArrowheads="1"/>
          </p:cNvSpPr>
          <p:nvPr>
            <p:ph type="subTitle" idx="1"/>
          </p:nvPr>
        </p:nvSpPr>
        <p:spPr>
          <a:xfrm>
            <a:off x="838200" y="3733800"/>
            <a:ext cx="7848600" cy="1447800"/>
          </a:xfrm>
        </p:spPr>
        <p:txBody>
          <a:bodyPr/>
          <a:lstStyle/>
          <a:p>
            <a:pPr eaLnBrk="1" hangingPunct="1">
              <a:defRPr/>
            </a:pPr>
            <a:r>
              <a:rPr lang="en-US" sz="1600" dirty="0" err="1" smtClean="0"/>
              <a:t>Lili</a:t>
            </a:r>
            <a:r>
              <a:rPr lang="en-US" sz="1600" dirty="0" smtClean="0"/>
              <a:t> (Leo) Luo, P.E., ITS &amp; Safety Engineer</a:t>
            </a:r>
          </a:p>
          <a:p>
            <a:pPr eaLnBrk="1" hangingPunct="1">
              <a:defRPr/>
            </a:pPr>
            <a:r>
              <a:rPr lang="en-US" sz="1600" dirty="0" smtClean="0"/>
              <a:t>Sarath Joshua, P.E., Ph.D., ITS &amp; Safety Program Manager</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Bottleneck Validation</a:t>
            </a:r>
            <a:endParaRPr lang="en-US" dirty="0"/>
          </a:p>
        </p:txBody>
      </p:sp>
      <p:sp>
        <p:nvSpPr>
          <p:cNvPr id="5" name="TextBox 4"/>
          <p:cNvSpPr txBox="1"/>
          <p:nvPr/>
        </p:nvSpPr>
        <p:spPr>
          <a:xfrm>
            <a:off x="228600" y="4724400"/>
            <a:ext cx="4343400" cy="369332"/>
          </a:xfrm>
          <a:prstGeom prst="rect">
            <a:avLst/>
          </a:prstGeom>
          <a:noFill/>
        </p:spPr>
        <p:txBody>
          <a:bodyPr wrap="square" rtlCol="0">
            <a:spAutoFit/>
          </a:bodyPr>
          <a:lstStyle/>
          <a:p>
            <a:r>
              <a:rPr lang="en-US" dirty="0" smtClean="0"/>
              <a:t>DynusT Bottleneck from 5:00PM-5:30PM</a:t>
            </a:r>
            <a:endParaRPr lang="en-US" dirty="0"/>
          </a:p>
        </p:txBody>
      </p:sp>
      <p:sp>
        <p:nvSpPr>
          <p:cNvPr id="7" name="TextBox 6"/>
          <p:cNvSpPr txBox="1"/>
          <p:nvPr/>
        </p:nvSpPr>
        <p:spPr>
          <a:xfrm>
            <a:off x="4648200" y="4648200"/>
            <a:ext cx="4343400" cy="646331"/>
          </a:xfrm>
          <a:prstGeom prst="rect">
            <a:avLst/>
          </a:prstGeom>
          <a:noFill/>
        </p:spPr>
        <p:txBody>
          <a:bodyPr wrap="square" rtlCol="0">
            <a:spAutoFit/>
          </a:bodyPr>
          <a:lstStyle/>
          <a:p>
            <a:r>
              <a:rPr lang="en-US" dirty="0" smtClean="0"/>
              <a:t>MAG Bottleneck Study 2003 from 5:00PM-5:30PM</a:t>
            </a:r>
            <a:endParaRPr lang="en-US" dirty="0"/>
          </a:p>
        </p:txBody>
      </p:sp>
      <p:sp>
        <p:nvSpPr>
          <p:cNvPr id="8" name="TextBox 7"/>
          <p:cNvSpPr txBox="1"/>
          <p:nvPr/>
        </p:nvSpPr>
        <p:spPr>
          <a:xfrm>
            <a:off x="457200" y="1600200"/>
            <a:ext cx="2209800" cy="461665"/>
          </a:xfrm>
          <a:prstGeom prst="rect">
            <a:avLst/>
          </a:prstGeom>
          <a:noFill/>
        </p:spPr>
        <p:txBody>
          <a:bodyPr wrap="square" rtlCol="0">
            <a:spAutoFit/>
          </a:bodyPr>
          <a:lstStyle/>
          <a:p>
            <a:pPr marL="0" lvl="1"/>
            <a:r>
              <a:rPr lang="en-US" sz="2400" dirty="0" smtClean="0"/>
              <a:t>PM</a:t>
            </a:r>
          </a:p>
        </p:txBody>
      </p:sp>
      <p:pic>
        <p:nvPicPr>
          <p:cNvPr id="9" name="Picture 8" descr="500-530.jpg"/>
          <p:cNvPicPr>
            <a:picLocks noChangeAspect="1"/>
          </p:cNvPicPr>
          <p:nvPr/>
        </p:nvPicPr>
        <p:blipFill>
          <a:blip r:embed="rId2" cstate="print"/>
          <a:stretch>
            <a:fillRect/>
          </a:stretch>
        </p:blipFill>
        <p:spPr>
          <a:xfrm>
            <a:off x="152400" y="2209800"/>
            <a:ext cx="4318184" cy="2362200"/>
          </a:xfrm>
          <a:prstGeom prst="rect">
            <a:avLst/>
          </a:prstGeom>
        </p:spPr>
      </p:pic>
      <p:pic>
        <p:nvPicPr>
          <p:cNvPr id="10" name="Picture 9" descr="500-530.jpg"/>
          <p:cNvPicPr>
            <a:picLocks noChangeAspect="1"/>
          </p:cNvPicPr>
          <p:nvPr/>
        </p:nvPicPr>
        <p:blipFill>
          <a:blip r:embed="rId3" cstate="print"/>
          <a:stretch>
            <a:fillRect/>
          </a:stretch>
        </p:blipFill>
        <p:spPr>
          <a:xfrm>
            <a:off x="4648200" y="2209800"/>
            <a:ext cx="4432705" cy="2362199"/>
          </a:xfrm>
          <a:prstGeom prst="rect">
            <a:avLst/>
          </a:prstGeom>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Time Comparison</a:t>
            </a:r>
            <a:endParaRPr lang="en-US"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762000" y="1828800"/>
          <a:ext cx="7924800" cy="4191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of the Model</a:t>
            </a:r>
            <a:endParaRPr lang="en-US" dirty="0"/>
          </a:p>
        </p:txBody>
      </p:sp>
      <p:sp>
        <p:nvSpPr>
          <p:cNvPr id="3" name="Content Placeholder 2"/>
          <p:cNvSpPr>
            <a:spLocks noGrp="1"/>
          </p:cNvSpPr>
          <p:nvPr>
            <p:ph idx="1"/>
          </p:nvPr>
        </p:nvSpPr>
        <p:spPr>
          <a:xfrm>
            <a:off x="457200" y="1371600"/>
            <a:ext cx="8305800" cy="914400"/>
          </a:xfrm>
        </p:spPr>
        <p:txBody>
          <a:bodyPr/>
          <a:lstStyle/>
          <a:p>
            <a:r>
              <a:rPr lang="en-US" dirty="0" smtClean="0"/>
              <a:t>Loop 101 Integrated Corridor Management</a:t>
            </a:r>
          </a:p>
        </p:txBody>
      </p:sp>
      <p:pic>
        <p:nvPicPr>
          <p:cNvPr id="8" name="Picture 7" descr="FreewayHighlight.png"/>
          <p:cNvPicPr>
            <a:picLocks noChangeAspect="1"/>
          </p:cNvPicPr>
          <p:nvPr/>
        </p:nvPicPr>
        <p:blipFill>
          <a:blip r:embed="rId3" cstate="print"/>
          <a:stretch>
            <a:fillRect/>
          </a:stretch>
        </p:blipFill>
        <p:spPr>
          <a:xfrm>
            <a:off x="2133600" y="2328956"/>
            <a:ext cx="4876800" cy="4088807"/>
          </a:xfrm>
          <a:prstGeom prst="rect">
            <a:avLst/>
          </a:prstGeom>
        </p:spPr>
      </p:pic>
      <p:sp>
        <p:nvSpPr>
          <p:cNvPr id="9" name="Rectangle 8"/>
          <p:cNvSpPr/>
          <p:nvPr/>
        </p:nvSpPr>
        <p:spPr bwMode="auto">
          <a:xfrm>
            <a:off x="4953000" y="3048000"/>
            <a:ext cx="228600" cy="1143000"/>
          </a:xfrm>
          <a:prstGeom prst="rect">
            <a:avLst/>
          </a:pr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0" name="Line Callout 1 (Accent Bar) 9"/>
          <p:cNvSpPr/>
          <p:nvPr/>
        </p:nvSpPr>
        <p:spPr bwMode="auto">
          <a:xfrm>
            <a:off x="5715000" y="2328956"/>
            <a:ext cx="1295400" cy="719044"/>
          </a:xfrm>
          <a:prstGeom prst="accentCallout1">
            <a:avLst>
              <a:gd name="adj1" fmla="val 18750"/>
              <a:gd name="adj2" fmla="val -8333"/>
              <a:gd name="adj3" fmla="val 98230"/>
              <a:gd name="adj4" fmla="val -3639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City of Scottsdale</a:t>
            </a:r>
          </a:p>
        </p:txBody>
      </p:sp>
      <p:sp>
        <p:nvSpPr>
          <p:cNvPr id="12" name="Line Callout 1 (No Border) 11"/>
          <p:cNvSpPr/>
          <p:nvPr/>
        </p:nvSpPr>
        <p:spPr bwMode="auto">
          <a:xfrm>
            <a:off x="5715000" y="3200400"/>
            <a:ext cx="1371600" cy="457200"/>
          </a:xfrm>
          <a:prstGeom prst="callout1">
            <a:avLst>
              <a:gd name="adj1" fmla="val 52083"/>
              <a:gd name="adj2" fmla="val 1024"/>
              <a:gd name="adj3" fmla="val 156360"/>
              <a:gd name="adj4" fmla="val -37163"/>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Loop 101</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Original Plan</a:t>
            </a:r>
            <a:endParaRPr lang="en-US" dirty="0"/>
          </a:p>
        </p:txBody>
      </p:sp>
      <p:grpSp>
        <p:nvGrpSpPr>
          <p:cNvPr id="99" name="Content Placeholder 98"/>
          <p:cNvGrpSpPr>
            <a:grpSpLocks noGrp="1"/>
          </p:cNvGrpSpPr>
          <p:nvPr/>
        </p:nvGrpSpPr>
        <p:grpSpPr>
          <a:xfrm>
            <a:off x="533400" y="1524000"/>
            <a:ext cx="8382000" cy="4881351"/>
            <a:chOff x="0" y="127000"/>
            <a:chExt cx="9074092" cy="7398634"/>
          </a:xfrm>
        </p:grpSpPr>
        <p:pic>
          <p:nvPicPr>
            <p:cNvPr id="100" name="Picture 2"/>
            <p:cNvPicPr>
              <a:picLocks noChangeAspect="1" noChangeArrowheads="1"/>
            </p:cNvPicPr>
            <p:nvPr/>
          </p:nvPicPr>
          <p:blipFill>
            <a:blip r:embed="rId2" cstate="print"/>
            <a:srcRect/>
            <a:stretch>
              <a:fillRect/>
            </a:stretch>
          </p:blipFill>
          <p:spPr bwMode="auto">
            <a:xfrm>
              <a:off x="322263" y="138113"/>
              <a:ext cx="4433887" cy="6092825"/>
            </a:xfrm>
            <a:prstGeom prst="rect">
              <a:avLst/>
            </a:prstGeom>
            <a:noFill/>
            <a:ln w="9525">
              <a:noFill/>
              <a:miter lim="800000"/>
              <a:headEnd/>
              <a:tailEnd/>
            </a:ln>
          </p:spPr>
        </p:pic>
        <p:sp>
          <p:nvSpPr>
            <p:cNvPr id="101" name="AutoShape 3"/>
            <p:cNvSpPr>
              <a:spLocks noChangeArrowheads="1"/>
            </p:cNvSpPr>
            <p:nvPr/>
          </p:nvSpPr>
          <p:spPr bwMode="auto">
            <a:xfrm>
              <a:off x="103188" y="152400"/>
              <a:ext cx="176212" cy="6553200"/>
            </a:xfrm>
            <a:prstGeom prst="roundRect">
              <a:avLst>
                <a:gd name="adj" fmla="val 50000"/>
              </a:avLst>
            </a:prstGeom>
            <a:solidFill>
              <a:srgbClr val="0000FF"/>
            </a:solidFill>
            <a:ln w="9525">
              <a:noFill/>
              <a:round/>
              <a:headEnd/>
              <a:tailEnd/>
            </a:ln>
          </p:spPr>
          <p:txBody>
            <a:bodyPr wrap="none" anchor="ctr"/>
            <a:lstStyle/>
            <a:p>
              <a:endParaRPr lang="en-US"/>
            </a:p>
          </p:txBody>
        </p:sp>
        <p:sp>
          <p:nvSpPr>
            <p:cNvPr id="102" name="Text Box 4"/>
            <p:cNvSpPr txBox="1">
              <a:spLocks noChangeArrowheads="1"/>
            </p:cNvSpPr>
            <p:nvPr/>
          </p:nvSpPr>
          <p:spPr bwMode="auto">
            <a:xfrm rot="-3397668">
              <a:off x="534194" y="6366669"/>
              <a:ext cx="908050" cy="214312"/>
            </a:xfrm>
            <a:prstGeom prst="rect">
              <a:avLst/>
            </a:prstGeom>
            <a:noFill/>
            <a:ln w="9525">
              <a:noFill/>
              <a:miter lim="800000"/>
              <a:headEnd/>
              <a:tailEnd/>
            </a:ln>
          </p:spPr>
          <p:txBody>
            <a:bodyPr>
              <a:spAutoFit/>
            </a:bodyPr>
            <a:lstStyle/>
            <a:p>
              <a:pPr>
                <a:spcBef>
                  <a:spcPct val="50000"/>
                </a:spcBef>
              </a:pPr>
              <a:r>
                <a:rPr lang="en-US" sz="800" b="1"/>
                <a:t>SCOTTSDALE</a:t>
              </a:r>
            </a:p>
          </p:txBody>
        </p:sp>
        <p:sp>
          <p:nvSpPr>
            <p:cNvPr id="103" name="Text Box 5"/>
            <p:cNvSpPr txBox="1">
              <a:spLocks noChangeArrowheads="1"/>
            </p:cNvSpPr>
            <p:nvPr/>
          </p:nvSpPr>
          <p:spPr bwMode="auto">
            <a:xfrm rot="-3347139">
              <a:off x="1077119" y="6258719"/>
              <a:ext cx="679450" cy="214312"/>
            </a:xfrm>
            <a:prstGeom prst="rect">
              <a:avLst/>
            </a:prstGeom>
            <a:noFill/>
            <a:ln w="9525">
              <a:noFill/>
              <a:miter lim="800000"/>
              <a:headEnd/>
              <a:tailEnd/>
            </a:ln>
          </p:spPr>
          <p:txBody>
            <a:bodyPr>
              <a:spAutoFit/>
            </a:bodyPr>
            <a:lstStyle/>
            <a:p>
              <a:pPr>
                <a:spcBef>
                  <a:spcPct val="50000"/>
                </a:spcBef>
              </a:pPr>
              <a:r>
                <a:rPr lang="en-US" sz="800" b="1"/>
                <a:t>HAYDEN</a:t>
              </a:r>
            </a:p>
          </p:txBody>
        </p:sp>
        <p:sp>
          <p:nvSpPr>
            <p:cNvPr id="104" name="Text Box 6"/>
            <p:cNvSpPr txBox="1">
              <a:spLocks noChangeArrowheads="1"/>
            </p:cNvSpPr>
            <p:nvPr/>
          </p:nvSpPr>
          <p:spPr bwMode="auto">
            <a:xfrm rot="-3602344">
              <a:off x="1520032" y="6099968"/>
              <a:ext cx="679450" cy="214313"/>
            </a:xfrm>
            <a:prstGeom prst="rect">
              <a:avLst/>
            </a:prstGeom>
            <a:noFill/>
            <a:ln w="9525">
              <a:noFill/>
              <a:miter lim="800000"/>
              <a:headEnd/>
              <a:tailEnd/>
            </a:ln>
          </p:spPr>
          <p:txBody>
            <a:bodyPr>
              <a:spAutoFit/>
            </a:bodyPr>
            <a:lstStyle/>
            <a:p>
              <a:pPr>
                <a:spcBef>
                  <a:spcPct val="50000"/>
                </a:spcBef>
              </a:pPr>
              <a:r>
                <a:rPr lang="en-US" sz="800" b="1"/>
                <a:t>PIMA</a:t>
              </a:r>
            </a:p>
          </p:txBody>
        </p:sp>
        <p:sp>
          <p:nvSpPr>
            <p:cNvPr id="105" name="Text Box 7"/>
            <p:cNvSpPr txBox="1">
              <a:spLocks noChangeArrowheads="1"/>
            </p:cNvSpPr>
            <p:nvPr/>
          </p:nvSpPr>
          <p:spPr bwMode="auto">
            <a:xfrm>
              <a:off x="2057400" y="6019800"/>
              <a:ext cx="908050" cy="214313"/>
            </a:xfrm>
            <a:prstGeom prst="rect">
              <a:avLst/>
            </a:prstGeom>
            <a:noFill/>
            <a:ln w="9525">
              <a:noFill/>
              <a:miter lim="800000"/>
              <a:headEnd/>
              <a:tailEnd/>
            </a:ln>
          </p:spPr>
          <p:txBody>
            <a:bodyPr>
              <a:spAutoFit/>
            </a:bodyPr>
            <a:lstStyle/>
            <a:p>
              <a:pPr>
                <a:spcBef>
                  <a:spcPct val="50000"/>
                </a:spcBef>
              </a:pPr>
              <a:r>
                <a:rPr lang="en-US" sz="800" b="1"/>
                <a:t>McKELLIPS</a:t>
              </a:r>
            </a:p>
          </p:txBody>
        </p:sp>
        <p:sp>
          <p:nvSpPr>
            <p:cNvPr id="106" name="Text Box 8"/>
            <p:cNvSpPr txBox="1">
              <a:spLocks noChangeArrowheads="1"/>
            </p:cNvSpPr>
            <p:nvPr/>
          </p:nvSpPr>
          <p:spPr bwMode="auto">
            <a:xfrm>
              <a:off x="2063750" y="5653088"/>
              <a:ext cx="908050" cy="214312"/>
            </a:xfrm>
            <a:prstGeom prst="rect">
              <a:avLst/>
            </a:prstGeom>
            <a:noFill/>
            <a:ln w="9525">
              <a:noFill/>
              <a:miter lim="800000"/>
              <a:headEnd/>
              <a:tailEnd/>
            </a:ln>
          </p:spPr>
          <p:txBody>
            <a:bodyPr>
              <a:spAutoFit/>
            </a:bodyPr>
            <a:lstStyle/>
            <a:p>
              <a:pPr>
                <a:spcBef>
                  <a:spcPct val="50000"/>
                </a:spcBef>
              </a:pPr>
              <a:r>
                <a:rPr lang="en-US" sz="800" b="1"/>
                <a:t>McDOWELL</a:t>
              </a:r>
            </a:p>
          </p:txBody>
        </p:sp>
        <p:sp>
          <p:nvSpPr>
            <p:cNvPr id="107" name="Text Box 9"/>
            <p:cNvSpPr txBox="1">
              <a:spLocks noChangeArrowheads="1"/>
            </p:cNvSpPr>
            <p:nvPr/>
          </p:nvSpPr>
          <p:spPr bwMode="auto">
            <a:xfrm>
              <a:off x="2057400" y="5334000"/>
              <a:ext cx="908050" cy="214313"/>
            </a:xfrm>
            <a:prstGeom prst="rect">
              <a:avLst/>
            </a:prstGeom>
            <a:noFill/>
            <a:ln w="9525">
              <a:noFill/>
              <a:miter lim="800000"/>
              <a:headEnd/>
              <a:tailEnd/>
            </a:ln>
          </p:spPr>
          <p:txBody>
            <a:bodyPr>
              <a:spAutoFit/>
            </a:bodyPr>
            <a:lstStyle/>
            <a:p>
              <a:pPr>
                <a:spcBef>
                  <a:spcPct val="50000"/>
                </a:spcBef>
              </a:pPr>
              <a:r>
                <a:rPr lang="en-US" sz="800" b="1"/>
                <a:t>THOMAS</a:t>
              </a:r>
            </a:p>
          </p:txBody>
        </p:sp>
        <p:sp>
          <p:nvSpPr>
            <p:cNvPr id="108" name="Text Box 10"/>
            <p:cNvSpPr txBox="1">
              <a:spLocks noChangeArrowheads="1"/>
            </p:cNvSpPr>
            <p:nvPr/>
          </p:nvSpPr>
          <p:spPr bwMode="auto">
            <a:xfrm>
              <a:off x="2057400" y="4967288"/>
              <a:ext cx="1143000" cy="214312"/>
            </a:xfrm>
            <a:prstGeom prst="rect">
              <a:avLst/>
            </a:prstGeom>
            <a:noFill/>
            <a:ln w="9525">
              <a:noFill/>
              <a:miter lim="800000"/>
              <a:headEnd/>
              <a:tailEnd/>
            </a:ln>
          </p:spPr>
          <p:txBody>
            <a:bodyPr>
              <a:spAutoFit/>
            </a:bodyPr>
            <a:lstStyle/>
            <a:p>
              <a:pPr>
                <a:spcBef>
                  <a:spcPct val="50000"/>
                </a:spcBef>
              </a:pPr>
              <a:r>
                <a:rPr lang="en-US" sz="800" b="1"/>
                <a:t>INDIAN SCHOOL</a:t>
              </a:r>
            </a:p>
          </p:txBody>
        </p:sp>
        <p:sp>
          <p:nvSpPr>
            <p:cNvPr id="109" name="Text Box 11"/>
            <p:cNvSpPr txBox="1">
              <a:spLocks noChangeArrowheads="1"/>
            </p:cNvSpPr>
            <p:nvPr/>
          </p:nvSpPr>
          <p:spPr bwMode="auto">
            <a:xfrm>
              <a:off x="2057400" y="4648200"/>
              <a:ext cx="908050" cy="214313"/>
            </a:xfrm>
            <a:prstGeom prst="rect">
              <a:avLst/>
            </a:prstGeom>
            <a:noFill/>
            <a:ln w="9525">
              <a:noFill/>
              <a:miter lim="800000"/>
              <a:headEnd/>
              <a:tailEnd/>
            </a:ln>
          </p:spPr>
          <p:txBody>
            <a:bodyPr>
              <a:spAutoFit/>
            </a:bodyPr>
            <a:lstStyle/>
            <a:p>
              <a:pPr>
                <a:spcBef>
                  <a:spcPct val="50000"/>
                </a:spcBef>
              </a:pPr>
              <a:r>
                <a:rPr lang="en-US" sz="800" b="1"/>
                <a:t>CHAPARRAL</a:t>
              </a:r>
            </a:p>
          </p:txBody>
        </p:sp>
        <p:sp>
          <p:nvSpPr>
            <p:cNvPr id="110" name="Text Box 12"/>
            <p:cNvSpPr txBox="1">
              <a:spLocks noChangeArrowheads="1"/>
            </p:cNvSpPr>
            <p:nvPr/>
          </p:nvSpPr>
          <p:spPr bwMode="auto">
            <a:xfrm>
              <a:off x="2057400" y="4267200"/>
              <a:ext cx="908050" cy="214313"/>
            </a:xfrm>
            <a:prstGeom prst="rect">
              <a:avLst/>
            </a:prstGeom>
            <a:noFill/>
            <a:ln w="9525">
              <a:noFill/>
              <a:miter lim="800000"/>
              <a:headEnd/>
              <a:tailEnd/>
            </a:ln>
          </p:spPr>
          <p:txBody>
            <a:bodyPr>
              <a:spAutoFit/>
            </a:bodyPr>
            <a:lstStyle/>
            <a:p>
              <a:pPr>
                <a:spcBef>
                  <a:spcPct val="50000"/>
                </a:spcBef>
              </a:pPr>
              <a:r>
                <a:rPr lang="en-US" sz="800" b="1"/>
                <a:t>McDONALD</a:t>
              </a:r>
            </a:p>
          </p:txBody>
        </p:sp>
        <p:sp>
          <p:nvSpPr>
            <p:cNvPr id="111" name="Text Box 13"/>
            <p:cNvSpPr txBox="1">
              <a:spLocks noChangeArrowheads="1"/>
            </p:cNvSpPr>
            <p:nvPr/>
          </p:nvSpPr>
          <p:spPr bwMode="auto">
            <a:xfrm>
              <a:off x="2216150" y="3962400"/>
              <a:ext cx="908050" cy="214313"/>
            </a:xfrm>
            <a:prstGeom prst="rect">
              <a:avLst/>
            </a:prstGeom>
            <a:noFill/>
            <a:ln w="9525">
              <a:noFill/>
              <a:miter lim="800000"/>
              <a:headEnd/>
              <a:tailEnd/>
            </a:ln>
          </p:spPr>
          <p:txBody>
            <a:bodyPr>
              <a:spAutoFit/>
            </a:bodyPr>
            <a:lstStyle/>
            <a:p>
              <a:pPr>
                <a:spcBef>
                  <a:spcPct val="50000"/>
                </a:spcBef>
              </a:pPr>
              <a:r>
                <a:rPr lang="en-US" sz="800" b="1"/>
                <a:t>INDIAN BEND</a:t>
              </a:r>
            </a:p>
          </p:txBody>
        </p:sp>
        <p:sp>
          <p:nvSpPr>
            <p:cNvPr id="112" name="Text Box 14"/>
            <p:cNvSpPr txBox="1">
              <a:spLocks noChangeArrowheads="1"/>
            </p:cNvSpPr>
            <p:nvPr/>
          </p:nvSpPr>
          <p:spPr bwMode="auto">
            <a:xfrm>
              <a:off x="2209800" y="3595688"/>
              <a:ext cx="1295400" cy="214312"/>
            </a:xfrm>
            <a:prstGeom prst="rect">
              <a:avLst/>
            </a:prstGeom>
            <a:noFill/>
            <a:ln w="9525">
              <a:noFill/>
              <a:miter lim="800000"/>
              <a:headEnd/>
              <a:tailEnd/>
            </a:ln>
          </p:spPr>
          <p:txBody>
            <a:bodyPr>
              <a:spAutoFit/>
            </a:bodyPr>
            <a:lstStyle/>
            <a:p>
              <a:pPr>
                <a:spcBef>
                  <a:spcPct val="50000"/>
                </a:spcBef>
              </a:pPr>
              <a:r>
                <a:rPr lang="en-US" sz="800" b="1"/>
                <a:t>VIA DE VENTURA</a:t>
              </a:r>
            </a:p>
          </p:txBody>
        </p:sp>
        <p:sp>
          <p:nvSpPr>
            <p:cNvPr id="113" name="Text Box 15"/>
            <p:cNvSpPr txBox="1">
              <a:spLocks noChangeArrowheads="1"/>
            </p:cNvSpPr>
            <p:nvPr/>
          </p:nvSpPr>
          <p:spPr bwMode="auto">
            <a:xfrm>
              <a:off x="381000" y="3733800"/>
              <a:ext cx="908050" cy="214313"/>
            </a:xfrm>
            <a:prstGeom prst="rect">
              <a:avLst/>
            </a:prstGeom>
            <a:noFill/>
            <a:ln w="9525">
              <a:noFill/>
              <a:miter lim="800000"/>
              <a:headEnd/>
              <a:tailEnd/>
            </a:ln>
          </p:spPr>
          <p:txBody>
            <a:bodyPr>
              <a:spAutoFit/>
            </a:bodyPr>
            <a:lstStyle/>
            <a:p>
              <a:pPr>
                <a:spcBef>
                  <a:spcPct val="50000"/>
                </a:spcBef>
              </a:pPr>
              <a:r>
                <a:rPr lang="en-US" sz="800" b="1"/>
                <a:t>McCORMICK</a:t>
              </a:r>
            </a:p>
          </p:txBody>
        </p:sp>
        <p:sp>
          <p:nvSpPr>
            <p:cNvPr id="114" name="Text Box 16"/>
            <p:cNvSpPr txBox="1">
              <a:spLocks noChangeArrowheads="1"/>
            </p:cNvSpPr>
            <p:nvPr/>
          </p:nvSpPr>
          <p:spPr bwMode="auto">
            <a:xfrm>
              <a:off x="320675" y="3352800"/>
              <a:ext cx="1060450" cy="214313"/>
            </a:xfrm>
            <a:prstGeom prst="rect">
              <a:avLst/>
            </a:prstGeom>
            <a:noFill/>
            <a:ln w="9525">
              <a:noFill/>
              <a:miter lim="800000"/>
              <a:headEnd/>
              <a:tailEnd/>
            </a:ln>
          </p:spPr>
          <p:txBody>
            <a:bodyPr>
              <a:spAutoFit/>
            </a:bodyPr>
            <a:lstStyle/>
            <a:p>
              <a:pPr>
                <a:spcBef>
                  <a:spcPct val="50000"/>
                </a:spcBef>
              </a:pPr>
              <a:r>
                <a:rPr lang="en-US" sz="800" b="1"/>
                <a:t>DOUBLETREE</a:t>
              </a:r>
            </a:p>
          </p:txBody>
        </p:sp>
        <p:sp>
          <p:nvSpPr>
            <p:cNvPr id="115" name="Text Box 17"/>
            <p:cNvSpPr txBox="1">
              <a:spLocks noChangeArrowheads="1"/>
            </p:cNvSpPr>
            <p:nvPr/>
          </p:nvSpPr>
          <p:spPr bwMode="auto">
            <a:xfrm>
              <a:off x="311150" y="2909888"/>
              <a:ext cx="908050" cy="214312"/>
            </a:xfrm>
            <a:prstGeom prst="rect">
              <a:avLst/>
            </a:prstGeom>
            <a:noFill/>
            <a:ln w="9525">
              <a:noFill/>
              <a:miter lim="800000"/>
              <a:headEnd/>
              <a:tailEnd/>
            </a:ln>
          </p:spPr>
          <p:txBody>
            <a:bodyPr>
              <a:spAutoFit/>
            </a:bodyPr>
            <a:lstStyle/>
            <a:p>
              <a:pPr>
                <a:spcBef>
                  <a:spcPct val="50000"/>
                </a:spcBef>
              </a:pPr>
              <a:r>
                <a:rPr lang="en-US" sz="800" b="1" dirty="0"/>
                <a:t>SHEA</a:t>
              </a:r>
            </a:p>
          </p:txBody>
        </p:sp>
        <p:sp>
          <p:nvSpPr>
            <p:cNvPr id="116" name="Rectangle 18"/>
            <p:cNvSpPr>
              <a:spLocks noChangeArrowheads="1"/>
            </p:cNvSpPr>
            <p:nvPr/>
          </p:nvSpPr>
          <p:spPr bwMode="auto">
            <a:xfrm>
              <a:off x="533400" y="2590800"/>
              <a:ext cx="228600" cy="304800"/>
            </a:xfrm>
            <a:prstGeom prst="rect">
              <a:avLst/>
            </a:prstGeom>
            <a:solidFill>
              <a:schemeClr val="bg1"/>
            </a:solidFill>
            <a:ln w="9525">
              <a:noFill/>
              <a:miter lim="800000"/>
              <a:headEnd/>
              <a:tailEnd/>
            </a:ln>
          </p:spPr>
          <p:txBody>
            <a:bodyPr wrap="none" anchor="ctr"/>
            <a:lstStyle/>
            <a:p>
              <a:endParaRPr lang="en-US"/>
            </a:p>
          </p:txBody>
        </p:sp>
        <p:sp>
          <p:nvSpPr>
            <p:cNvPr id="117" name="Text Box 19"/>
            <p:cNvSpPr txBox="1">
              <a:spLocks noChangeArrowheads="1"/>
            </p:cNvSpPr>
            <p:nvPr/>
          </p:nvSpPr>
          <p:spPr bwMode="auto">
            <a:xfrm>
              <a:off x="228600" y="2528888"/>
              <a:ext cx="908050" cy="214312"/>
            </a:xfrm>
            <a:prstGeom prst="rect">
              <a:avLst/>
            </a:prstGeom>
            <a:noFill/>
            <a:ln w="9525">
              <a:noFill/>
              <a:miter lim="800000"/>
              <a:headEnd/>
              <a:tailEnd/>
            </a:ln>
          </p:spPr>
          <p:txBody>
            <a:bodyPr>
              <a:spAutoFit/>
            </a:bodyPr>
            <a:lstStyle/>
            <a:p>
              <a:pPr>
                <a:spcBef>
                  <a:spcPct val="50000"/>
                </a:spcBef>
              </a:pPr>
              <a:r>
                <a:rPr lang="en-US" sz="800" b="1"/>
                <a:t>CACTUS</a:t>
              </a:r>
            </a:p>
          </p:txBody>
        </p:sp>
        <p:sp>
          <p:nvSpPr>
            <p:cNvPr id="118" name="Text Box 20"/>
            <p:cNvSpPr txBox="1">
              <a:spLocks noChangeArrowheads="1"/>
            </p:cNvSpPr>
            <p:nvPr/>
          </p:nvSpPr>
          <p:spPr bwMode="auto">
            <a:xfrm>
              <a:off x="247475" y="2205926"/>
              <a:ext cx="1073092" cy="326547"/>
            </a:xfrm>
            <a:prstGeom prst="rect">
              <a:avLst/>
            </a:prstGeom>
            <a:noFill/>
            <a:ln w="9525">
              <a:noFill/>
              <a:miter lim="800000"/>
              <a:headEnd/>
              <a:tailEnd/>
            </a:ln>
          </p:spPr>
          <p:txBody>
            <a:bodyPr wrap="square">
              <a:spAutoFit/>
            </a:bodyPr>
            <a:lstStyle/>
            <a:p>
              <a:pPr>
                <a:spcBef>
                  <a:spcPct val="50000"/>
                </a:spcBef>
              </a:pPr>
              <a:r>
                <a:rPr lang="en-US" sz="800" b="1" dirty="0"/>
                <a:t>THUNDERBIRD</a:t>
              </a:r>
            </a:p>
          </p:txBody>
        </p:sp>
        <p:sp>
          <p:nvSpPr>
            <p:cNvPr id="119" name="Text Box 21"/>
            <p:cNvSpPr txBox="1">
              <a:spLocks noChangeArrowheads="1"/>
            </p:cNvSpPr>
            <p:nvPr/>
          </p:nvSpPr>
          <p:spPr bwMode="auto">
            <a:xfrm>
              <a:off x="457200" y="1919288"/>
              <a:ext cx="990600" cy="214312"/>
            </a:xfrm>
            <a:prstGeom prst="rect">
              <a:avLst/>
            </a:prstGeom>
            <a:noFill/>
            <a:ln w="9525">
              <a:noFill/>
              <a:miter lim="800000"/>
              <a:headEnd/>
              <a:tailEnd/>
            </a:ln>
          </p:spPr>
          <p:txBody>
            <a:bodyPr>
              <a:spAutoFit/>
            </a:bodyPr>
            <a:lstStyle/>
            <a:p>
              <a:pPr>
                <a:spcBef>
                  <a:spcPct val="50000"/>
                </a:spcBef>
              </a:pPr>
              <a:r>
                <a:rPr lang="en-US" sz="800" b="1" dirty="0"/>
                <a:t>GREENWAY</a:t>
              </a:r>
            </a:p>
          </p:txBody>
        </p:sp>
        <p:sp>
          <p:nvSpPr>
            <p:cNvPr id="120" name="Text Box 22"/>
            <p:cNvSpPr txBox="1">
              <a:spLocks noChangeArrowheads="1"/>
            </p:cNvSpPr>
            <p:nvPr/>
          </p:nvSpPr>
          <p:spPr bwMode="auto">
            <a:xfrm>
              <a:off x="2940050" y="1538288"/>
              <a:ext cx="908050" cy="214312"/>
            </a:xfrm>
            <a:prstGeom prst="rect">
              <a:avLst/>
            </a:prstGeom>
            <a:noFill/>
            <a:ln w="9525">
              <a:noFill/>
              <a:miter lim="800000"/>
              <a:headEnd/>
              <a:tailEnd/>
            </a:ln>
          </p:spPr>
          <p:txBody>
            <a:bodyPr>
              <a:spAutoFit/>
            </a:bodyPr>
            <a:lstStyle/>
            <a:p>
              <a:pPr>
                <a:spcBef>
                  <a:spcPct val="50000"/>
                </a:spcBef>
              </a:pPr>
              <a:r>
                <a:rPr lang="en-US" sz="800" b="1"/>
                <a:t>BELL</a:t>
              </a:r>
            </a:p>
          </p:txBody>
        </p:sp>
        <p:sp>
          <p:nvSpPr>
            <p:cNvPr id="121" name="WordArt 23"/>
            <p:cNvSpPr>
              <a:spLocks noChangeArrowheads="1" noChangeShapeType="1" noTextEdit="1"/>
            </p:cNvSpPr>
            <p:nvPr/>
          </p:nvSpPr>
          <p:spPr bwMode="auto">
            <a:xfrm rot="2755074">
              <a:off x="2062162" y="811213"/>
              <a:ext cx="771525" cy="419100"/>
            </a:xfrm>
            <a:prstGeom prst="rect">
              <a:avLst/>
            </a:prstGeom>
          </p:spPr>
          <p:txBody>
            <a:bodyPr spcFirstLastPara="1" wrap="none" fromWordArt="1">
              <a:prstTxWarp prst="textArchUp">
                <a:avLst>
                  <a:gd name="adj" fmla="val 10124236"/>
                </a:avLst>
              </a:prstTxWarp>
            </a:bodyPr>
            <a:lstStyle/>
            <a:p>
              <a:pPr algn="ctr"/>
              <a:r>
                <a:rPr lang="en-US" sz="900" kern="10">
                  <a:ln w="9525">
                    <a:solidFill>
                      <a:srgbClr val="000000"/>
                    </a:solidFill>
                    <a:round/>
                    <a:headEnd/>
                    <a:tailEnd/>
                  </a:ln>
                  <a:solidFill>
                    <a:srgbClr val="000000"/>
                  </a:solidFill>
                  <a:latin typeface="Arial"/>
                  <a:cs typeface="Arial"/>
                </a:rPr>
                <a:t>     THOMPSON PEAK      </a:t>
              </a:r>
            </a:p>
          </p:txBody>
        </p:sp>
        <p:sp>
          <p:nvSpPr>
            <p:cNvPr id="122" name="Text Box 24"/>
            <p:cNvSpPr txBox="1">
              <a:spLocks noChangeArrowheads="1"/>
            </p:cNvSpPr>
            <p:nvPr/>
          </p:nvSpPr>
          <p:spPr bwMode="auto">
            <a:xfrm>
              <a:off x="2495550" y="157163"/>
              <a:ext cx="1295400" cy="214312"/>
            </a:xfrm>
            <a:prstGeom prst="rect">
              <a:avLst/>
            </a:prstGeom>
            <a:noFill/>
            <a:ln w="9525">
              <a:noFill/>
              <a:miter lim="800000"/>
              <a:headEnd/>
              <a:tailEnd/>
            </a:ln>
          </p:spPr>
          <p:txBody>
            <a:bodyPr>
              <a:spAutoFit/>
            </a:bodyPr>
            <a:lstStyle/>
            <a:p>
              <a:pPr>
                <a:spcBef>
                  <a:spcPct val="50000"/>
                </a:spcBef>
              </a:pPr>
              <a:r>
                <a:rPr lang="en-US" sz="800" b="1"/>
                <a:t>PINNACLE PEAK</a:t>
              </a:r>
            </a:p>
          </p:txBody>
        </p:sp>
        <p:sp>
          <p:nvSpPr>
            <p:cNvPr id="123" name="Text Box 25"/>
            <p:cNvSpPr txBox="1">
              <a:spLocks noChangeArrowheads="1"/>
            </p:cNvSpPr>
            <p:nvPr/>
          </p:nvSpPr>
          <p:spPr bwMode="auto">
            <a:xfrm rot="-3602344">
              <a:off x="1853407" y="3118643"/>
              <a:ext cx="679450" cy="214313"/>
            </a:xfrm>
            <a:prstGeom prst="rect">
              <a:avLst/>
            </a:prstGeom>
            <a:noFill/>
            <a:ln w="9525">
              <a:noFill/>
              <a:miter lim="800000"/>
              <a:headEnd/>
              <a:tailEnd/>
            </a:ln>
          </p:spPr>
          <p:txBody>
            <a:bodyPr>
              <a:spAutoFit/>
            </a:bodyPr>
            <a:lstStyle/>
            <a:p>
              <a:pPr>
                <a:spcBef>
                  <a:spcPct val="50000"/>
                </a:spcBef>
              </a:pPr>
              <a:r>
                <a:rPr lang="en-US" sz="800" b="1"/>
                <a:t>92nd</a:t>
              </a:r>
            </a:p>
          </p:txBody>
        </p:sp>
        <p:sp>
          <p:nvSpPr>
            <p:cNvPr id="124" name="Text Box 26"/>
            <p:cNvSpPr txBox="1">
              <a:spLocks noChangeArrowheads="1"/>
            </p:cNvSpPr>
            <p:nvPr/>
          </p:nvSpPr>
          <p:spPr bwMode="auto">
            <a:xfrm rot="-3602344">
              <a:off x="2064544" y="3156744"/>
              <a:ext cx="679450" cy="214312"/>
            </a:xfrm>
            <a:prstGeom prst="rect">
              <a:avLst/>
            </a:prstGeom>
            <a:noFill/>
            <a:ln w="9525">
              <a:noFill/>
              <a:miter lim="800000"/>
              <a:headEnd/>
              <a:tailEnd/>
            </a:ln>
          </p:spPr>
          <p:txBody>
            <a:bodyPr>
              <a:spAutoFit/>
            </a:bodyPr>
            <a:lstStyle/>
            <a:p>
              <a:pPr>
                <a:spcBef>
                  <a:spcPct val="50000"/>
                </a:spcBef>
              </a:pPr>
              <a:r>
                <a:rPr lang="en-US" sz="800" b="1"/>
                <a:t>96th</a:t>
              </a:r>
            </a:p>
          </p:txBody>
        </p:sp>
        <p:sp>
          <p:nvSpPr>
            <p:cNvPr id="125" name="Text Box 27"/>
            <p:cNvSpPr txBox="1">
              <a:spLocks noChangeArrowheads="1"/>
            </p:cNvSpPr>
            <p:nvPr/>
          </p:nvSpPr>
          <p:spPr bwMode="auto">
            <a:xfrm rot="-3602344">
              <a:off x="3263107" y="3137693"/>
              <a:ext cx="679450" cy="214313"/>
            </a:xfrm>
            <a:prstGeom prst="rect">
              <a:avLst/>
            </a:prstGeom>
            <a:noFill/>
            <a:ln w="9525">
              <a:noFill/>
              <a:miter lim="800000"/>
              <a:headEnd/>
              <a:tailEnd/>
            </a:ln>
          </p:spPr>
          <p:txBody>
            <a:bodyPr>
              <a:spAutoFit/>
            </a:bodyPr>
            <a:lstStyle/>
            <a:p>
              <a:pPr>
                <a:spcBef>
                  <a:spcPct val="50000"/>
                </a:spcBef>
              </a:pPr>
              <a:r>
                <a:rPr lang="en-US" sz="800" b="1"/>
                <a:t>124th</a:t>
              </a:r>
            </a:p>
          </p:txBody>
        </p:sp>
        <p:sp>
          <p:nvSpPr>
            <p:cNvPr id="126" name="Text Box 28"/>
            <p:cNvSpPr txBox="1">
              <a:spLocks noChangeArrowheads="1"/>
            </p:cNvSpPr>
            <p:nvPr/>
          </p:nvSpPr>
          <p:spPr bwMode="auto">
            <a:xfrm rot="-3602344">
              <a:off x="3815557" y="3213893"/>
              <a:ext cx="679450" cy="214313"/>
            </a:xfrm>
            <a:prstGeom prst="rect">
              <a:avLst/>
            </a:prstGeom>
            <a:noFill/>
            <a:ln w="9525">
              <a:noFill/>
              <a:miter lim="800000"/>
              <a:headEnd/>
              <a:tailEnd/>
            </a:ln>
          </p:spPr>
          <p:txBody>
            <a:bodyPr>
              <a:spAutoFit/>
            </a:bodyPr>
            <a:lstStyle/>
            <a:p>
              <a:pPr>
                <a:spcBef>
                  <a:spcPct val="50000"/>
                </a:spcBef>
              </a:pPr>
              <a:r>
                <a:rPr lang="en-US" sz="800" b="1"/>
                <a:t>136th</a:t>
              </a:r>
            </a:p>
          </p:txBody>
        </p:sp>
        <p:sp>
          <p:nvSpPr>
            <p:cNvPr id="127" name="Text Box 29"/>
            <p:cNvSpPr txBox="1">
              <a:spLocks noChangeArrowheads="1"/>
            </p:cNvSpPr>
            <p:nvPr/>
          </p:nvSpPr>
          <p:spPr bwMode="auto">
            <a:xfrm rot="-3602344">
              <a:off x="481807" y="5728493"/>
              <a:ext cx="679450" cy="214313"/>
            </a:xfrm>
            <a:prstGeom prst="rect">
              <a:avLst/>
            </a:prstGeom>
            <a:noFill/>
            <a:ln w="9525">
              <a:noFill/>
              <a:miter lim="800000"/>
              <a:headEnd/>
              <a:tailEnd/>
            </a:ln>
          </p:spPr>
          <p:txBody>
            <a:bodyPr>
              <a:spAutoFit/>
            </a:bodyPr>
            <a:lstStyle/>
            <a:p>
              <a:pPr>
                <a:spcBef>
                  <a:spcPct val="50000"/>
                </a:spcBef>
              </a:pPr>
              <a:r>
                <a:rPr lang="en-US" sz="800" b="1"/>
                <a:t>64th</a:t>
              </a:r>
            </a:p>
          </p:txBody>
        </p:sp>
        <p:sp>
          <p:nvSpPr>
            <p:cNvPr id="128" name="Text Box 30"/>
            <p:cNvSpPr txBox="1">
              <a:spLocks noChangeArrowheads="1"/>
            </p:cNvSpPr>
            <p:nvPr/>
          </p:nvSpPr>
          <p:spPr bwMode="auto">
            <a:xfrm rot="757159">
              <a:off x="377825" y="965200"/>
              <a:ext cx="1676400" cy="214313"/>
            </a:xfrm>
            <a:prstGeom prst="rect">
              <a:avLst/>
            </a:prstGeom>
            <a:noFill/>
            <a:ln w="9525">
              <a:noFill/>
              <a:miter lim="800000"/>
              <a:headEnd/>
              <a:tailEnd/>
            </a:ln>
          </p:spPr>
          <p:txBody>
            <a:bodyPr>
              <a:spAutoFit/>
            </a:bodyPr>
            <a:lstStyle/>
            <a:p>
              <a:pPr>
                <a:spcBef>
                  <a:spcPct val="50000"/>
                </a:spcBef>
              </a:pPr>
              <a:r>
                <a:rPr lang="en-US" sz="800" b="1"/>
                <a:t>101 FREEWAY</a:t>
              </a:r>
            </a:p>
          </p:txBody>
        </p:sp>
        <p:sp>
          <p:nvSpPr>
            <p:cNvPr id="129" name="Line 31"/>
            <p:cNvSpPr>
              <a:spLocks noChangeShapeType="1"/>
            </p:cNvSpPr>
            <p:nvPr/>
          </p:nvSpPr>
          <p:spPr bwMode="auto">
            <a:xfrm>
              <a:off x="1704975" y="6127750"/>
              <a:ext cx="390525" cy="0"/>
            </a:xfrm>
            <a:prstGeom prst="line">
              <a:avLst/>
            </a:prstGeom>
            <a:noFill/>
            <a:ln w="22225">
              <a:solidFill>
                <a:srgbClr val="3366FF"/>
              </a:solidFill>
              <a:round/>
              <a:headEnd/>
              <a:tailEnd/>
            </a:ln>
          </p:spPr>
          <p:txBody>
            <a:bodyPr/>
            <a:lstStyle/>
            <a:p>
              <a:endParaRPr lang="en-US"/>
            </a:p>
          </p:txBody>
        </p:sp>
        <p:sp>
          <p:nvSpPr>
            <p:cNvPr id="130" name="Line 32"/>
            <p:cNvSpPr>
              <a:spLocks noChangeShapeType="1"/>
            </p:cNvSpPr>
            <p:nvPr/>
          </p:nvSpPr>
          <p:spPr bwMode="auto">
            <a:xfrm>
              <a:off x="1693863" y="5780088"/>
              <a:ext cx="390525" cy="0"/>
            </a:xfrm>
            <a:prstGeom prst="line">
              <a:avLst/>
            </a:prstGeom>
            <a:noFill/>
            <a:ln w="22225">
              <a:solidFill>
                <a:srgbClr val="3366FF"/>
              </a:solidFill>
              <a:round/>
              <a:headEnd/>
              <a:tailEnd/>
            </a:ln>
          </p:spPr>
          <p:txBody>
            <a:bodyPr/>
            <a:lstStyle/>
            <a:p>
              <a:endParaRPr lang="en-US"/>
            </a:p>
          </p:txBody>
        </p:sp>
        <p:sp>
          <p:nvSpPr>
            <p:cNvPr id="131" name="Line 33"/>
            <p:cNvSpPr>
              <a:spLocks noChangeShapeType="1"/>
            </p:cNvSpPr>
            <p:nvPr/>
          </p:nvSpPr>
          <p:spPr bwMode="auto">
            <a:xfrm>
              <a:off x="1706563" y="5435600"/>
              <a:ext cx="390525" cy="0"/>
            </a:xfrm>
            <a:prstGeom prst="line">
              <a:avLst/>
            </a:prstGeom>
            <a:noFill/>
            <a:ln w="22225">
              <a:solidFill>
                <a:srgbClr val="3366FF"/>
              </a:solidFill>
              <a:round/>
              <a:headEnd/>
              <a:tailEnd/>
            </a:ln>
          </p:spPr>
          <p:txBody>
            <a:bodyPr/>
            <a:lstStyle/>
            <a:p>
              <a:endParaRPr lang="en-US"/>
            </a:p>
          </p:txBody>
        </p:sp>
        <p:sp>
          <p:nvSpPr>
            <p:cNvPr id="132" name="Line 34"/>
            <p:cNvSpPr>
              <a:spLocks noChangeShapeType="1"/>
            </p:cNvSpPr>
            <p:nvPr/>
          </p:nvSpPr>
          <p:spPr bwMode="auto">
            <a:xfrm>
              <a:off x="1700213" y="5086350"/>
              <a:ext cx="390525" cy="0"/>
            </a:xfrm>
            <a:prstGeom prst="line">
              <a:avLst/>
            </a:prstGeom>
            <a:noFill/>
            <a:ln w="22225">
              <a:solidFill>
                <a:srgbClr val="3366FF"/>
              </a:solidFill>
              <a:round/>
              <a:headEnd/>
              <a:tailEnd/>
            </a:ln>
          </p:spPr>
          <p:txBody>
            <a:bodyPr/>
            <a:lstStyle/>
            <a:p>
              <a:endParaRPr lang="en-US"/>
            </a:p>
          </p:txBody>
        </p:sp>
        <p:sp>
          <p:nvSpPr>
            <p:cNvPr id="133" name="Line 35"/>
            <p:cNvSpPr>
              <a:spLocks noChangeShapeType="1"/>
            </p:cNvSpPr>
            <p:nvPr/>
          </p:nvSpPr>
          <p:spPr bwMode="auto">
            <a:xfrm>
              <a:off x="1690688" y="4746625"/>
              <a:ext cx="390525" cy="0"/>
            </a:xfrm>
            <a:prstGeom prst="line">
              <a:avLst/>
            </a:prstGeom>
            <a:noFill/>
            <a:ln w="22225">
              <a:solidFill>
                <a:srgbClr val="3366FF"/>
              </a:solidFill>
              <a:round/>
              <a:headEnd/>
              <a:tailEnd/>
            </a:ln>
          </p:spPr>
          <p:txBody>
            <a:bodyPr/>
            <a:lstStyle/>
            <a:p>
              <a:endParaRPr lang="en-US"/>
            </a:p>
          </p:txBody>
        </p:sp>
        <p:sp>
          <p:nvSpPr>
            <p:cNvPr id="134" name="Line 36"/>
            <p:cNvSpPr>
              <a:spLocks noChangeShapeType="1"/>
            </p:cNvSpPr>
            <p:nvPr/>
          </p:nvSpPr>
          <p:spPr bwMode="auto">
            <a:xfrm>
              <a:off x="1644650" y="4394200"/>
              <a:ext cx="390525" cy="0"/>
            </a:xfrm>
            <a:prstGeom prst="line">
              <a:avLst/>
            </a:prstGeom>
            <a:noFill/>
            <a:ln w="22225">
              <a:solidFill>
                <a:srgbClr val="3366FF"/>
              </a:solidFill>
              <a:round/>
              <a:headEnd/>
              <a:tailEnd/>
            </a:ln>
          </p:spPr>
          <p:txBody>
            <a:bodyPr/>
            <a:lstStyle/>
            <a:p>
              <a:endParaRPr lang="en-US"/>
            </a:p>
          </p:txBody>
        </p:sp>
        <p:sp>
          <p:nvSpPr>
            <p:cNvPr id="135" name="Line 37"/>
            <p:cNvSpPr>
              <a:spLocks noChangeShapeType="1"/>
            </p:cNvSpPr>
            <p:nvPr/>
          </p:nvSpPr>
          <p:spPr bwMode="auto">
            <a:xfrm>
              <a:off x="1858963" y="4054475"/>
              <a:ext cx="390525" cy="0"/>
            </a:xfrm>
            <a:prstGeom prst="line">
              <a:avLst/>
            </a:prstGeom>
            <a:noFill/>
            <a:ln w="22225">
              <a:solidFill>
                <a:srgbClr val="3366FF"/>
              </a:solidFill>
              <a:round/>
              <a:headEnd/>
              <a:tailEnd/>
            </a:ln>
          </p:spPr>
          <p:txBody>
            <a:bodyPr/>
            <a:lstStyle/>
            <a:p>
              <a:endParaRPr lang="en-US"/>
            </a:p>
          </p:txBody>
        </p:sp>
        <p:sp>
          <p:nvSpPr>
            <p:cNvPr id="136" name="Line 38"/>
            <p:cNvSpPr>
              <a:spLocks noChangeShapeType="1"/>
            </p:cNvSpPr>
            <p:nvPr/>
          </p:nvSpPr>
          <p:spPr bwMode="auto">
            <a:xfrm>
              <a:off x="1890713" y="3703638"/>
              <a:ext cx="319087" cy="0"/>
            </a:xfrm>
            <a:prstGeom prst="line">
              <a:avLst/>
            </a:prstGeom>
            <a:noFill/>
            <a:ln w="22225">
              <a:solidFill>
                <a:srgbClr val="3366FF"/>
              </a:solidFill>
              <a:round/>
              <a:headEnd/>
              <a:tailEnd/>
            </a:ln>
          </p:spPr>
          <p:txBody>
            <a:bodyPr/>
            <a:lstStyle/>
            <a:p>
              <a:endParaRPr lang="en-US"/>
            </a:p>
          </p:txBody>
        </p:sp>
        <p:sp>
          <p:nvSpPr>
            <p:cNvPr id="137" name="AutoShape 39"/>
            <p:cNvSpPr>
              <a:spLocks noChangeArrowheads="1"/>
            </p:cNvSpPr>
            <p:nvPr/>
          </p:nvSpPr>
          <p:spPr bwMode="auto">
            <a:xfrm>
              <a:off x="4305300" y="127000"/>
              <a:ext cx="812800" cy="1803400"/>
            </a:xfrm>
            <a:prstGeom prst="roundRect">
              <a:avLst>
                <a:gd name="adj" fmla="val 24352"/>
              </a:avLst>
            </a:prstGeom>
            <a:solidFill>
              <a:srgbClr val="0000FF"/>
            </a:solidFill>
            <a:ln w="9525">
              <a:noFill/>
              <a:round/>
              <a:headEnd/>
              <a:tailEnd/>
            </a:ln>
          </p:spPr>
          <p:txBody>
            <a:bodyPr wrap="none" anchor="ctr"/>
            <a:lstStyle/>
            <a:p>
              <a:endParaRPr lang="en-US"/>
            </a:p>
          </p:txBody>
        </p:sp>
        <p:sp>
          <p:nvSpPr>
            <p:cNvPr id="138" name="AutoShape 40"/>
            <p:cNvSpPr>
              <a:spLocks noChangeArrowheads="1"/>
            </p:cNvSpPr>
            <p:nvPr/>
          </p:nvSpPr>
          <p:spPr bwMode="auto">
            <a:xfrm>
              <a:off x="4419600" y="1512951"/>
              <a:ext cx="4654492" cy="692975"/>
            </a:xfrm>
            <a:prstGeom prst="roundRect">
              <a:avLst>
                <a:gd name="adj" fmla="val 43500"/>
              </a:avLst>
            </a:prstGeom>
            <a:solidFill>
              <a:srgbClr val="0000FF"/>
            </a:solidFill>
            <a:ln w="9525">
              <a:noFill/>
              <a:round/>
              <a:headEnd/>
              <a:tailEnd/>
            </a:ln>
          </p:spPr>
          <p:txBody>
            <a:bodyPr wrap="none" anchor="ctr"/>
            <a:lstStyle/>
            <a:p>
              <a:endParaRPr lang="en-US"/>
            </a:p>
          </p:txBody>
        </p:sp>
        <p:sp>
          <p:nvSpPr>
            <p:cNvPr id="139" name="Rectangle 41"/>
            <p:cNvSpPr>
              <a:spLocks noChangeArrowheads="1"/>
            </p:cNvSpPr>
            <p:nvPr/>
          </p:nvSpPr>
          <p:spPr bwMode="auto">
            <a:xfrm>
              <a:off x="5067300" y="1562100"/>
              <a:ext cx="266700" cy="254000"/>
            </a:xfrm>
            <a:prstGeom prst="rect">
              <a:avLst/>
            </a:prstGeom>
            <a:solidFill>
              <a:srgbClr val="0000FF"/>
            </a:solidFill>
            <a:ln w="9525">
              <a:noFill/>
              <a:miter lim="800000"/>
              <a:headEnd/>
              <a:tailEnd/>
            </a:ln>
          </p:spPr>
          <p:txBody>
            <a:bodyPr wrap="none" anchor="ctr"/>
            <a:lstStyle/>
            <a:p>
              <a:endParaRPr lang="en-US"/>
            </a:p>
          </p:txBody>
        </p:sp>
        <p:sp>
          <p:nvSpPr>
            <p:cNvPr id="140" name="Oval 42"/>
            <p:cNvSpPr>
              <a:spLocks noChangeArrowheads="1"/>
            </p:cNvSpPr>
            <p:nvPr/>
          </p:nvSpPr>
          <p:spPr bwMode="auto">
            <a:xfrm>
              <a:off x="5118100" y="1346200"/>
              <a:ext cx="431800" cy="431800"/>
            </a:xfrm>
            <a:prstGeom prst="ellipse">
              <a:avLst/>
            </a:prstGeom>
            <a:solidFill>
              <a:srgbClr val="FFFFFF"/>
            </a:solidFill>
            <a:ln w="9525">
              <a:noFill/>
              <a:round/>
              <a:headEnd/>
              <a:tailEnd/>
            </a:ln>
          </p:spPr>
          <p:txBody>
            <a:bodyPr wrap="none" anchor="ctr"/>
            <a:lstStyle/>
            <a:p>
              <a:endParaRPr lang="en-US"/>
            </a:p>
          </p:txBody>
        </p:sp>
        <p:pic>
          <p:nvPicPr>
            <p:cNvPr id="141" name="Picture 43"/>
            <p:cNvPicPr>
              <a:picLocks noChangeAspect="1" noChangeArrowheads="1"/>
            </p:cNvPicPr>
            <p:nvPr/>
          </p:nvPicPr>
          <p:blipFill>
            <a:blip r:embed="rId3" cstate="print">
              <a:clrChange>
                <a:clrFrom>
                  <a:srgbClr val="00FF00"/>
                </a:clrFrom>
                <a:clrTo>
                  <a:srgbClr val="00FF00">
                    <a:alpha val="0"/>
                  </a:srgbClr>
                </a:clrTo>
              </a:clrChange>
            </a:blip>
            <a:srcRect/>
            <a:stretch>
              <a:fillRect/>
            </a:stretch>
          </p:blipFill>
          <p:spPr bwMode="auto">
            <a:xfrm>
              <a:off x="4313238" y="276225"/>
              <a:ext cx="771525" cy="804863"/>
            </a:xfrm>
            <a:prstGeom prst="rect">
              <a:avLst/>
            </a:prstGeom>
            <a:noFill/>
            <a:ln w="9525">
              <a:noFill/>
              <a:miter lim="800000"/>
              <a:headEnd/>
              <a:tailEnd/>
            </a:ln>
          </p:spPr>
        </p:pic>
        <p:sp>
          <p:nvSpPr>
            <p:cNvPr id="142" name="Text Box 44"/>
            <p:cNvSpPr txBox="1">
              <a:spLocks noChangeArrowheads="1"/>
            </p:cNvSpPr>
            <p:nvPr/>
          </p:nvSpPr>
          <p:spPr bwMode="auto">
            <a:xfrm>
              <a:off x="5210175" y="250825"/>
              <a:ext cx="3543300" cy="366713"/>
            </a:xfrm>
            <a:prstGeom prst="rect">
              <a:avLst/>
            </a:prstGeom>
            <a:noFill/>
            <a:ln w="9525">
              <a:noFill/>
              <a:miter lim="800000"/>
              <a:headEnd/>
              <a:tailEnd/>
            </a:ln>
          </p:spPr>
          <p:txBody>
            <a:bodyPr>
              <a:spAutoFit/>
            </a:bodyPr>
            <a:lstStyle/>
            <a:p>
              <a:pPr>
                <a:spcBef>
                  <a:spcPct val="50000"/>
                </a:spcBef>
              </a:pPr>
              <a:r>
                <a:rPr lang="en-US" b="1" dirty="0" smtClean="0"/>
                <a:t>PIMA FWY / LOOP 101</a:t>
              </a:r>
              <a:endParaRPr lang="en-US" b="1" dirty="0"/>
            </a:p>
          </p:txBody>
        </p:sp>
        <p:sp>
          <p:nvSpPr>
            <p:cNvPr id="143" name="Text Box 45"/>
            <p:cNvSpPr txBox="1">
              <a:spLocks noChangeArrowheads="1"/>
            </p:cNvSpPr>
            <p:nvPr/>
          </p:nvSpPr>
          <p:spPr bwMode="auto">
            <a:xfrm>
              <a:off x="5232399" y="619125"/>
              <a:ext cx="3602111" cy="979640"/>
            </a:xfrm>
            <a:prstGeom prst="rect">
              <a:avLst/>
            </a:prstGeom>
            <a:noFill/>
            <a:ln w="9525">
              <a:noFill/>
              <a:miter lim="800000"/>
              <a:headEnd/>
              <a:tailEnd/>
            </a:ln>
          </p:spPr>
          <p:txBody>
            <a:bodyPr wrap="square">
              <a:spAutoFit/>
            </a:bodyPr>
            <a:lstStyle/>
            <a:p>
              <a:pPr>
                <a:spcBef>
                  <a:spcPct val="50000"/>
                </a:spcBef>
              </a:pPr>
              <a:r>
                <a:rPr lang="en-US" b="1" dirty="0" smtClean="0"/>
                <a:t>LOCAL INCIDENT DETOUR PLAN</a:t>
              </a:r>
            </a:p>
          </p:txBody>
        </p:sp>
        <p:sp>
          <p:nvSpPr>
            <p:cNvPr id="144" name="AutoShape 47"/>
            <p:cNvSpPr>
              <a:spLocks noChangeArrowheads="1"/>
            </p:cNvSpPr>
            <p:nvPr/>
          </p:nvSpPr>
          <p:spPr bwMode="auto">
            <a:xfrm>
              <a:off x="4305300" y="1968500"/>
              <a:ext cx="812800" cy="4724400"/>
            </a:xfrm>
            <a:prstGeom prst="roundRect">
              <a:avLst>
                <a:gd name="adj" fmla="val 24352"/>
              </a:avLst>
            </a:prstGeom>
            <a:solidFill>
              <a:srgbClr val="0000FF"/>
            </a:solidFill>
            <a:ln w="9525">
              <a:noFill/>
              <a:round/>
              <a:headEnd/>
              <a:tailEnd/>
            </a:ln>
          </p:spPr>
          <p:txBody>
            <a:bodyPr wrap="none" anchor="ctr"/>
            <a:lstStyle/>
            <a:p>
              <a:endParaRPr lang="en-US"/>
            </a:p>
          </p:txBody>
        </p:sp>
        <p:sp>
          <p:nvSpPr>
            <p:cNvPr id="145" name="AutoShape 48"/>
            <p:cNvSpPr>
              <a:spLocks noChangeArrowheads="1"/>
            </p:cNvSpPr>
            <p:nvPr/>
          </p:nvSpPr>
          <p:spPr bwMode="auto">
            <a:xfrm flipV="1">
              <a:off x="4419600" y="1968500"/>
              <a:ext cx="4565650" cy="158750"/>
            </a:xfrm>
            <a:prstGeom prst="roundRect">
              <a:avLst>
                <a:gd name="adj" fmla="val 43500"/>
              </a:avLst>
            </a:prstGeom>
            <a:solidFill>
              <a:srgbClr val="0000FF"/>
            </a:solidFill>
            <a:ln w="9525">
              <a:noFill/>
              <a:round/>
              <a:headEnd/>
              <a:tailEnd/>
            </a:ln>
          </p:spPr>
          <p:txBody>
            <a:bodyPr wrap="none" anchor="ctr"/>
            <a:lstStyle/>
            <a:p>
              <a:endParaRPr lang="en-US"/>
            </a:p>
          </p:txBody>
        </p:sp>
        <p:sp>
          <p:nvSpPr>
            <p:cNvPr id="146" name="Rectangle 49"/>
            <p:cNvSpPr>
              <a:spLocks noChangeArrowheads="1"/>
            </p:cNvSpPr>
            <p:nvPr/>
          </p:nvSpPr>
          <p:spPr bwMode="auto">
            <a:xfrm flipV="1">
              <a:off x="5067300" y="2101850"/>
              <a:ext cx="266700" cy="296863"/>
            </a:xfrm>
            <a:prstGeom prst="rect">
              <a:avLst/>
            </a:prstGeom>
            <a:solidFill>
              <a:srgbClr val="0000FF"/>
            </a:solidFill>
            <a:ln w="9525">
              <a:noFill/>
              <a:miter lim="800000"/>
              <a:headEnd/>
              <a:tailEnd/>
            </a:ln>
          </p:spPr>
          <p:txBody>
            <a:bodyPr wrap="none" anchor="ctr"/>
            <a:lstStyle/>
            <a:p>
              <a:endParaRPr lang="en-US"/>
            </a:p>
          </p:txBody>
        </p:sp>
        <p:sp>
          <p:nvSpPr>
            <p:cNvPr id="147" name="Oval 50"/>
            <p:cNvSpPr>
              <a:spLocks noChangeArrowheads="1"/>
            </p:cNvSpPr>
            <p:nvPr/>
          </p:nvSpPr>
          <p:spPr bwMode="auto">
            <a:xfrm flipV="1">
              <a:off x="5118100" y="2127250"/>
              <a:ext cx="431800" cy="504825"/>
            </a:xfrm>
            <a:prstGeom prst="ellipse">
              <a:avLst/>
            </a:prstGeom>
            <a:solidFill>
              <a:srgbClr val="FFFFFF"/>
            </a:solidFill>
            <a:ln w="9525">
              <a:noFill/>
              <a:round/>
              <a:headEnd/>
              <a:tailEnd/>
            </a:ln>
          </p:spPr>
          <p:txBody>
            <a:bodyPr wrap="none" anchor="ctr"/>
            <a:lstStyle/>
            <a:p>
              <a:endParaRPr lang="en-US"/>
            </a:p>
          </p:txBody>
        </p:sp>
        <p:sp>
          <p:nvSpPr>
            <p:cNvPr id="148" name="AutoShape 76"/>
            <p:cNvSpPr>
              <a:spLocks noChangeArrowheads="1"/>
            </p:cNvSpPr>
            <p:nvPr/>
          </p:nvSpPr>
          <p:spPr bwMode="auto">
            <a:xfrm>
              <a:off x="4305300" y="6118151"/>
              <a:ext cx="1244600" cy="571500"/>
            </a:xfrm>
            <a:prstGeom prst="roundRect">
              <a:avLst>
                <a:gd name="adj" fmla="val 16667"/>
              </a:avLst>
            </a:prstGeom>
            <a:solidFill>
              <a:srgbClr val="0000FF"/>
            </a:solidFill>
            <a:ln w="25400">
              <a:solidFill>
                <a:schemeClr val="bg1"/>
              </a:solidFill>
              <a:round/>
              <a:headEnd/>
              <a:tailEnd/>
            </a:ln>
          </p:spPr>
          <p:txBody>
            <a:bodyPr anchor="ctr"/>
            <a:lstStyle/>
            <a:p>
              <a:pPr algn="ctr"/>
              <a:endParaRPr lang="en-US" sz="1000" b="1" dirty="0">
                <a:solidFill>
                  <a:schemeClr val="bg1"/>
                </a:solidFill>
              </a:endParaRPr>
            </a:p>
          </p:txBody>
        </p:sp>
        <p:sp>
          <p:nvSpPr>
            <p:cNvPr id="149" name="AutoShape 80"/>
            <p:cNvSpPr>
              <a:spLocks noChangeArrowheads="1"/>
            </p:cNvSpPr>
            <p:nvPr/>
          </p:nvSpPr>
          <p:spPr bwMode="auto">
            <a:xfrm>
              <a:off x="6021897" y="5670801"/>
              <a:ext cx="2714839" cy="1854833"/>
            </a:xfrm>
            <a:prstGeom prst="roundRect">
              <a:avLst>
                <a:gd name="adj" fmla="val 16667"/>
              </a:avLst>
            </a:prstGeom>
            <a:noFill/>
            <a:ln w="25400">
              <a:solidFill>
                <a:srgbClr val="0000FF"/>
              </a:solidFill>
              <a:round/>
              <a:headEnd/>
              <a:tailEnd/>
            </a:ln>
          </p:spPr>
          <p:txBody>
            <a:bodyPr lIns="9144" tIns="9144" rIns="9144" bIns="9144" anchor="ctr"/>
            <a:lstStyle/>
            <a:p>
              <a:r>
                <a:rPr lang="en-US" sz="1200" dirty="0" smtClean="0"/>
                <a:t>Note: Scottsdale does not control any of the freeway interchange signals south of Indian Bend.  In order to have better remote control of traffic exiting the freeway during an incident we would need communications to those signals.</a:t>
              </a:r>
              <a:endParaRPr lang="en-US" sz="1200" dirty="0"/>
            </a:p>
          </p:txBody>
        </p:sp>
        <p:sp>
          <p:nvSpPr>
            <p:cNvPr id="150" name="Text Box 131"/>
            <p:cNvSpPr txBox="1">
              <a:spLocks noChangeArrowheads="1"/>
            </p:cNvSpPr>
            <p:nvPr/>
          </p:nvSpPr>
          <p:spPr bwMode="auto">
            <a:xfrm rot="2590437">
              <a:off x="2239963" y="2511425"/>
              <a:ext cx="1676400" cy="198438"/>
            </a:xfrm>
            <a:prstGeom prst="rect">
              <a:avLst/>
            </a:prstGeom>
            <a:noFill/>
            <a:ln w="9525">
              <a:noFill/>
              <a:miter lim="800000"/>
              <a:headEnd/>
              <a:tailEnd/>
            </a:ln>
          </p:spPr>
          <p:txBody>
            <a:bodyPr>
              <a:spAutoFit/>
            </a:bodyPr>
            <a:lstStyle/>
            <a:p>
              <a:pPr>
                <a:spcBef>
                  <a:spcPct val="50000"/>
                </a:spcBef>
              </a:pPr>
              <a:r>
                <a:rPr lang="en-US" sz="700" b="1"/>
                <a:t>FRANK LLOYD WRIGHT</a:t>
              </a:r>
            </a:p>
          </p:txBody>
        </p:sp>
        <p:sp>
          <p:nvSpPr>
            <p:cNvPr id="151" name="Line 133"/>
            <p:cNvSpPr>
              <a:spLocks noChangeShapeType="1"/>
            </p:cNvSpPr>
            <p:nvPr/>
          </p:nvSpPr>
          <p:spPr bwMode="auto">
            <a:xfrm>
              <a:off x="0" y="295275"/>
              <a:ext cx="361950" cy="0"/>
            </a:xfrm>
            <a:prstGeom prst="line">
              <a:avLst/>
            </a:prstGeom>
            <a:noFill/>
            <a:ln w="31750">
              <a:solidFill>
                <a:schemeClr val="bg1"/>
              </a:solidFill>
              <a:round/>
              <a:headEnd/>
              <a:tailEnd/>
            </a:ln>
          </p:spPr>
          <p:txBody>
            <a:bodyPr/>
            <a:lstStyle/>
            <a:p>
              <a:endParaRPr lang="en-US"/>
            </a:p>
          </p:txBody>
        </p:sp>
        <p:sp>
          <p:nvSpPr>
            <p:cNvPr id="152" name="Line 134"/>
            <p:cNvSpPr>
              <a:spLocks noChangeShapeType="1"/>
            </p:cNvSpPr>
            <p:nvPr/>
          </p:nvSpPr>
          <p:spPr bwMode="auto">
            <a:xfrm>
              <a:off x="0" y="6545263"/>
              <a:ext cx="361950" cy="0"/>
            </a:xfrm>
            <a:prstGeom prst="line">
              <a:avLst/>
            </a:prstGeom>
            <a:noFill/>
            <a:ln w="31750">
              <a:solidFill>
                <a:schemeClr val="bg1"/>
              </a:solidFill>
              <a:round/>
              <a:headEnd/>
              <a:tailEnd/>
            </a:ln>
          </p:spPr>
          <p:txBody>
            <a:bodyPr/>
            <a:lstStyle/>
            <a:p>
              <a:endParaRPr lang="en-US"/>
            </a:p>
          </p:txBody>
        </p:sp>
        <p:sp>
          <p:nvSpPr>
            <p:cNvPr id="153" name="Line 135"/>
            <p:cNvSpPr>
              <a:spLocks noChangeShapeType="1"/>
            </p:cNvSpPr>
            <p:nvPr/>
          </p:nvSpPr>
          <p:spPr bwMode="auto">
            <a:xfrm>
              <a:off x="4287838" y="2708275"/>
              <a:ext cx="0" cy="457200"/>
            </a:xfrm>
            <a:prstGeom prst="line">
              <a:avLst/>
            </a:prstGeom>
            <a:noFill/>
            <a:ln w="31750">
              <a:solidFill>
                <a:schemeClr val="bg1"/>
              </a:solidFill>
              <a:round/>
              <a:headEnd/>
              <a:tailEnd/>
            </a:ln>
          </p:spPr>
          <p:txBody>
            <a:bodyPr/>
            <a:lstStyle/>
            <a:p>
              <a:endParaRPr lang="en-US"/>
            </a:p>
          </p:txBody>
        </p:sp>
        <p:sp>
          <p:nvSpPr>
            <p:cNvPr id="154" name="Line 136"/>
            <p:cNvSpPr>
              <a:spLocks noChangeShapeType="1"/>
            </p:cNvSpPr>
            <p:nvPr/>
          </p:nvSpPr>
          <p:spPr bwMode="auto">
            <a:xfrm>
              <a:off x="8861425" y="1709738"/>
              <a:ext cx="0" cy="457200"/>
            </a:xfrm>
            <a:prstGeom prst="line">
              <a:avLst/>
            </a:prstGeom>
            <a:noFill/>
            <a:ln w="31750">
              <a:solidFill>
                <a:schemeClr val="bg1"/>
              </a:solidFill>
              <a:round/>
              <a:headEnd/>
              <a:tailEnd/>
            </a:ln>
          </p:spPr>
          <p:txBody>
            <a:bodyPr/>
            <a:lstStyle/>
            <a:p>
              <a:endParaRPr lang="en-US"/>
            </a:p>
          </p:txBody>
        </p:sp>
        <p:sp>
          <p:nvSpPr>
            <p:cNvPr id="155" name="Right Brace 154"/>
            <p:cNvSpPr/>
            <p:nvPr/>
          </p:nvSpPr>
          <p:spPr>
            <a:xfrm>
              <a:off x="2339439" y="3581400"/>
              <a:ext cx="708561" cy="2590800"/>
            </a:xfrm>
            <a:prstGeom prst="rightBrace">
              <a:avLst>
                <a:gd name="adj1" fmla="val 13535"/>
                <a:gd name="adj2" fmla="val 50000"/>
              </a:avLst>
            </a:prstGeom>
            <a:ln w="3175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TextBox 155"/>
            <p:cNvSpPr txBox="1"/>
            <p:nvPr/>
          </p:nvSpPr>
          <p:spPr>
            <a:xfrm>
              <a:off x="3094892" y="4684543"/>
              <a:ext cx="1359662" cy="513144"/>
            </a:xfrm>
            <a:prstGeom prst="rect">
              <a:avLst/>
            </a:prstGeom>
            <a:solidFill>
              <a:schemeClr val="accent6">
                <a:lumMod val="40000"/>
                <a:lumOff val="60000"/>
                <a:alpha val="83000"/>
              </a:schemeClr>
            </a:solidFill>
            <a:ln>
              <a:solidFill>
                <a:srgbClr val="FF0000"/>
              </a:solidFill>
            </a:ln>
          </p:spPr>
          <p:txBody>
            <a:bodyPr wrap="square" rtlCol="0">
              <a:spAutoFit/>
            </a:bodyPr>
            <a:lstStyle/>
            <a:p>
              <a:r>
                <a:rPr lang="en-US" sz="1600" dirty="0" smtClean="0"/>
                <a:t>SECTOR 1</a:t>
              </a:r>
              <a:endParaRPr lang="en-US" sz="1600" dirty="0"/>
            </a:p>
          </p:txBody>
        </p:sp>
        <p:sp>
          <p:nvSpPr>
            <p:cNvPr id="157" name="Right Brace 156"/>
            <p:cNvSpPr/>
            <p:nvPr/>
          </p:nvSpPr>
          <p:spPr>
            <a:xfrm>
              <a:off x="2321382" y="1941342"/>
              <a:ext cx="590629" cy="1583787"/>
            </a:xfrm>
            <a:prstGeom prst="rightBrace">
              <a:avLst>
                <a:gd name="adj1" fmla="val 17029"/>
                <a:gd name="adj2" fmla="val 46212"/>
              </a:avLst>
            </a:prstGeom>
            <a:ln w="3175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TextBox 157"/>
            <p:cNvSpPr txBox="1"/>
            <p:nvPr/>
          </p:nvSpPr>
          <p:spPr>
            <a:xfrm>
              <a:off x="2933521" y="2446046"/>
              <a:ext cx="1356050" cy="513144"/>
            </a:xfrm>
            <a:prstGeom prst="rect">
              <a:avLst/>
            </a:prstGeom>
            <a:solidFill>
              <a:schemeClr val="accent6">
                <a:lumMod val="40000"/>
                <a:lumOff val="60000"/>
                <a:alpha val="60000"/>
              </a:schemeClr>
            </a:solidFill>
            <a:ln>
              <a:solidFill>
                <a:srgbClr val="FF0000"/>
              </a:solidFill>
            </a:ln>
          </p:spPr>
          <p:txBody>
            <a:bodyPr wrap="square" rtlCol="0">
              <a:spAutoFit/>
            </a:bodyPr>
            <a:lstStyle/>
            <a:p>
              <a:r>
                <a:rPr lang="en-US" sz="1600" dirty="0" smtClean="0"/>
                <a:t>SECTOR 2</a:t>
              </a:r>
              <a:endParaRPr lang="en-US" sz="1600" dirty="0"/>
            </a:p>
          </p:txBody>
        </p:sp>
        <p:sp>
          <p:nvSpPr>
            <p:cNvPr id="159" name="Right Brace 158"/>
            <p:cNvSpPr/>
            <p:nvPr/>
          </p:nvSpPr>
          <p:spPr>
            <a:xfrm rot="18598360">
              <a:off x="1466843" y="404003"/>
              <a:ext cx="970003" cy="1314354"/>
            </a:xfrm>
            <a:prstGeom prst="rightBrace">
              <a:avLst>
                <a:gd name="adj1" fmla="val 45567"/>
                <a:gd name="adj2" fmla="val 54010"/>
              </a:avLst>
            </a:prstGeom>
            <a:ln w="3175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TextBox 159"/>
            <p:cNvSpPr txBox="1"/>
            <p:nvPr/>
          </p:nvSpPr>
          <p:spPr>
            <a:xfrm>
              <a:off x="2325042" y="711539"/>
              <a:ext cx="1469578" cy="513144"/>
            </a:xfrm>
            <a:prstGeom prst="rect">
              <a:avLst/>
            </a:prstGeom>
            <a:solidFill>
              <a:schemeClr val="accent6">
                <a:lumMod val="40000"/>
                <a:lumOff val="60000"/>
                <a:alpha val="83000"/>
              </a:schemeClr>
            </a:solidFill>
            <a:ln>
              <a:solidFill>
                <a:srgbClr val="FF0000"/>
              </a:solidFill>
            </a:ln>
          </p:spPr>
          <p:txBody>
            <a:bodyPr wrap="square" rtlCol="0">
              <a:spAutoFit/>
            </a:bodyPr>
            <a:lstStyle/>
            <a:p>
              <a:r>
                <a:rPr lang="en-US" sz="1600" dirty="0" smtClean="0"/>
                <a:t>SECTOR 3</a:t>
              </a:r>
              <a:endParaRPr lang="en-US" sz="1600" dirty="0"/>
            </a:p>
          </p:txBody>
        </p:sp>
        <p:sp>
          <p:nvSpPr>
            <p:cNvPr id="161" name="Right Brace 160"/>
            <p:cNvSpPr/>
            <p:nvPr/>
          </p:nvSpPr>
          <p:spPr>
            <a:xfrm>
              <a:off x="5330042" y="2468526"/>
              <a:ext cx="613558" cy="497958"/>
            </a:xfrm>
            <a:prstGeom prst="rightBrace">
              <a:avLst>
                <a:gd name="adj1" fmla="val 13535"/>
                <a:gd name="adj2" fmla="val 50000"/>
              </a:avLst>
            </a:prstGeom>
            <a:ln w="3175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TextBox 161"/>
            <p:cNvSpPr txBox="1"/>
            <p:nvPr/>
          </p:nvSpPr>
          <p:spPr>
            <a:xfrm>
              <a:off x="6011756" y="2519044"/>
              <a:ext cx="2649876" cy="513144"/>
            </a:xfrm>
            <a:prstGeom prst="rect">
              <a:avLst/>
            </a:prstGeom>
            <a:solidFill>
              <a:schemeClr val="accent6">
                <a:lumMod val="40000"/>
                <a:lumOff val="60000"/>
                <a:alpha val="83000"/>
              </a:schemeClr>
            </a:solidFill>
            <a:ln>
              <a:solidFill>
                <a:srgbClr val="FF0000"/>
              </a:solidFill>
            </a:ln>
          </p:spPr>
          <p:txBody>
            <a:bodyPr wrap="square" rtlCol="0">
              <a:spAutoFit/>
            </a:bodyPr>
            <a:lstStyle/>
            <a:p>
              <a:r>
                <a:rPr lang="en-US" sz="1600" dirty="0" smtClean="0"/>
                <a:t>STRATEGIC SECTOR </a:t>
              </a:r>
              <a:r>
                <a:rPr lang="en-US" sz="1600" dirty="0"/>
                <a:t>#</a:t>
              </a:r>
            </a:p>
          </p:txBody>
        </p:sp>
        <p:sp>
          <p:nvSpPr>
            <p:cNvPr id="163" name="Explosion 1 162"/>
            <p:cNvSpPr/>
            <p:nvPr/>
          </p:nvSpPr>
          <p:spPr>
            <a:xfrm>
              <a:off x="1967023" y="4646428"/>
              <a:ext cx="180754" cy="202019"/>
            </a:xfrm>
            <a:prstGeom prst="irregularSeal1">
              <a:avLst/>
            </a:prstGeom>
            <a:solidFill>
              <a:srgbClr val="FFC000"/>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Explosion 1 163"/>
            <p:cNvSpPr/>
            <p:nvPr/>
          </p:nvSpPr>
          <p:spPr>
            <a:xfrm>
              <a:off x="5319823" y="3150782"/>
              <a:ext cx="347330" cy="421758"/>
            </a:xfrm>
            <a:prstGeom prst="irregularSeal1">
              <a:avLst/>
            </a:prstGeom>
            <a:solidFill>
              <a:srgbClr val="FFC000"/>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p:cNvSpPr txBox="1"/>
            <p:nvPr/>
          </p:nvSpPr>
          <p:spPr>
            <a:xfrm>
              <a:off x="5983403" y="3213704"/>
              <a:ext cx="3008197" cy="466496"/>
            </a:xfrm>
            <a:prstGeom prst="rect">
              <a:avLst/>
            </a:prstGeom>
            <a:noFill/>
            <a:ln>
              <a:solidFill>
                <a:schemeClr val="tx1"/>
              </a:solidFill>
            </a:ln>
          </p:spPr>
          <p:txBody>
            <a:bodyPr wrap="square" rtlCol="0">
              <a:spAutoFit/>
            </a:bodyPr>
            <a:lstStyle/>
            <a:p>
              <a:r>
                <a:rPr lang="en-US" sz="1400" dirty="0" smtClean="0"/>
                <a:t>SAMPLE INCIDENT LOCATION</a:t>
              </a:r>
              <a:endParaRPr lang="en-US" sz="1400" dirty="0"/>
            </a:p>
          </p:txBody>
        </p:sp>
        <p:cxnSp>
          <p:nvCxnSpPr>
            <p:cNvPr id="166" name="Elbow Connector 165"/>
            <p:cNvCxnSpPr/>
            <p:nvPr/>
          </p:nvCxnSpPr>
          <p:spPr>
            <a:xfrm rot="16200000" flipH="1">
              <a:off x="5295014" y="3795823"/>
              <a:ext cx="467833" cy="382772"/>
            </a:xfrm>
            <a:prstGeom prst="bentConnector3">
              <a:avLst>
                <a:gd name="adj1" fmla="val 50000"/>
              </a:avLst>
            </a:prstGeom>
            <a:ln w="50800" cmpd="dbl">
              <a:solidFill>
                <a:srgbClr val="E06602"/>
              </a:solidFill>
              <a:prstDash val="sysDash"/>
            </a:ln>
          </p:spPr>
          <p:style>
            <a:lnRef idx="1">
              <a:schemeClr val="accent1"/>
            </a:lnRef>
            <a:fillRef idx="0">
              <a:schemeClr val="accent1"/>
            </a:fillRef>
            <a:effectRef idx="0">
              <a:schemeClr val="accent1"/>
            </a:effectRef>
            <a:fontRef idx="minor">
              <a:schemeClr val="tx1"/>
            </a:fontRef>
          </p:style>
        </p:cxnSp>
        <p:sp>
          <p:nvSpPr>
            <p:cNvPr id="167" name="TextBox 166"/>
            <p:cNvSpPr txBox="1"/>
            <p:nvPr/>
          </p:nvSpPr>
          <p:spPr>
            <a:xfrm>
              <a:off x="5976315" y="3833935"/>
              <a:ext cx="3015285" cy="466496"/>
            </a:xfrm>
            <a:prstGeom prst="rect">
              <a:avLst/>
            </a:prstGeom>
            <a:noFill/>
            <a:ln>
              <a:solidFill>
                <a:schemeClr val="tx1"/>
              </a:solidFill>
            </a:ln>
          </p:spPr>
          <p:txBody>
            <a:bodyPr wrap="square" rtlCol="0">
              <a:spAutoFit/>
            </a:bodyPr>
            <a:lstStyle/>
            <a:p>
              <a:r>
                <a:rPr lang="en-US" sz="1400" dirty="0" smtClean="0"/>
                <a:t>POSSIBLE DETOUR ROUTES</a:t>
              </a:r>
              <a:endParaRPr lang="en-US" sz="1400" dirty="0"/>
            </a:p>
          </p:txBody>
        </p:sp>
        <p:sp>
          <p:nvSpPr>
            <p:cNvPr id="168" name="Freeform 167"/>
            <p:cNvSpPr/>
            <p:nvPr/>
          </p:nvSpPr>
          <p:spPr>
            <a:xfrm>
              <a:off x="1940395" y="4380614"/>
              <a:ext cx="127591" cy="701749"/>
            </a:xfrm>
            <a:custGeom>
              <a:avLst/>
              <a:gdLst>
                <a:gd name="connsiteX0" fmla="*/ 127591 w 127591"/>
                <a:gd name="connsiteY0" fmla="*/ 10633 h 701749"/>
                <a:gd name="connsiteX1" fmla="*/ 0 w 127591"/>
                <a:gd name="connsiteY1" fmla="*/ 0 h 701749"/>
                <a:gd name="connsiteX2" fmla="*/ 10633 w 127591"/>
                <a:gd name="connsiteY2" fmla="*/ 701749 h 701749"/>
                <a:gd name="connsiteX3" fmla="*/ 116958 w 127591"/>
                <a:gd name="connsiteY3" fmla="*/ 701749 h 701749"/>
                <a:gd name="connsiteX4" fmla="*/ 106326 w 127591"/>
                <a:gd name="connsiteY4" fmla="*/ 701749 h 70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91" h="701749">
                  <a:moveTo>
                    <a:pt x="127591" y="10633"/>
                  </a:moveTo>
                  <a:lnTo>
                    <a:pt x="0" y="0"/>
                  </a:lnTo>
                  <a:lnTo>
                    <a:pt x="10633" y="701749"/>
                  </a:lnTo>
                  <a:lnTo>
                    <a:pt x="116958" y="701749"/>
                  </a:lnTo>
                  <a:lnTo>
                    <a:pt x="106326" y="701749"/>
                  </a:lnTo>
                </a:path>
              </a:pathLst>
            </a:custGeom>
            <a:ln w="50800" cmpd="dbl">
              <a:solidFill>
                <a:srgbClr val="E0660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Freeform 168"/>
            <p:cNvSpPr/>
            <p:nvPr/>
          </p:nvSpPr>
          <p:spPr>
            <a:xfrm>
              <a:off x="1566529" y="4049188"/>
              <a:ext cx="587473" cy="1392864"/>
            </a:xfrm>
            <a:custGeom>
              <a:avLst/>
              <a:gdLst>
                <a:gd name="connsiteX0" fmla="*/ 127591 w 127591"/>
                <a:gd name="connsiteY0" fmla="*/ 10633 h 701749"/>
                <a:gd name="connsiteX1" fmla="*/ 0 w 127591"/>
                <a:gd name="connsiteY1" fmla="*/ 0 h 701749"/>
                <a:gd name="connsiteX2" fmla="*/ 10633 w 127591"/>
                <a:gd name="connsiteY2" fmla="*/ 701749 h 701749"/>
                <a:gd name="connsiteX3" fmla="*/ 116958 w 127591"/>
                <a:gd name="connsiteY3" fmla="*/ 701749 h 701749"/>
                <a:gd name="connsiteX4" fmla="*/ 106326 w 127591"/>
                <a:gd name="connsiteY4" fmla="*/ 701749 h 701749"/>
                <a:gd name="connsiteX0" fmla="*/ 606056 w 606056"/>
                <a:gd name="connsiteY0" fmla="*/ 10633 h 701749"/>
                <a:gd name="connsiteX1" fmla="*/ 0 w 606056"/>
                <a:gd name="connsiteY1" fmla="*/ 0 h 701749"/>
                <a:gd name="connsiteX2" fmla="*/ 10633 w 606056"/>
                <a:gd name="connsiteY2" fmla="*/ 701749 h 701749"/>
                <a:gd name="connsiteX3" fmla="*/ 116958 w 606056"/>
                <a:gd name="connsiteY3" fmla="*/ 701749 h 701749"/>
                <a:gd name="connsiteX4" fmla="*/ 106326 w 606056"/>
                <a:gd name="connsiteY4" fmla="*/ 701749 h 701749"/>
                <a:gd name="connsiteX0" fmla="*/ 606056 w 606056"/>
                <a:gd name="connsiteY0" fmla="*/ 10633 h 1052623"/>
                <a:gd name="connsiteX1" fmla="*/ 0 w 606056"/>
                <a:gd name="connsiteY1" fmla="*/ 0 h 1052623"/>
                <a:gd name="connsiteX2" fmla="*/ 0 w 606056"/>
                <a:gd name="connsiteY2" fmla="*/ 1052623 h 1052623"/>
                <a:gd name="connsiteX3" fmla="*/ 116958 w 606056"/>
                <a:gd name="connsiteY3" fmla="*/ 701749 h 1052623"/>
                <a:gd name="connsiteX4" fmla="*/ 106326 w 606056"/>
                <a:gd name="connsiteY4" fmla="*/ 701749 h 1052623"/>
                <a:gd name="connsiteX0" fmla="*/ 606056 w 606056"/>
                <a:gd name="connsiteY0" fmla="*/ 10633 h 1116419"/>
                <a:gd name="connsiteX1" fmla="*/ 0 w 606056"/>
                <a:gd name="connsiteY1" fmla="*/ 0 h 1116419"/>
                <a:gd name="connsiteX2" fmla="*/ 0 w 606056"/>
                <a:gd name="connsiteY2" fmla="*/ 1052623 h 1116419"/>
                <a:gd name="connsiteX3" fmla="*/ 116958 w 606056"/>
                <a:gd name="connsiteY3" fmla="*/ 701749 h 1116419"/>
                <a:gd name="connsiteX4" fmla="*/ 255182 w 606056"/>
                <a:gd name="connsiteY4" fmla="*/ 1116419 h 1116419"/>
                <a:gd name="connsiteX0" fmla="*/ 606056 w 606056"/>
                <a:gd name="connsiteY0" fmla="*/ 10633 h 1435395"/>
                <a:gd name="connsiteX1" fmla="*/ 0 w 606056"/>
                <a:gd name="connsiteY1" fmla="*/ 0 h 1435395"/>
                <a:gd name="connsiteX2" fmla="*/ 0 w 606056"/>
                <a:gd name="connsiteY2" fmla="*/ 1435395 h 1435395"/>
                <a:gd name="connsiteX3" fmla="*/ 116958 w 606056"/>
                <a:gd name="connsiteY3" fmla="*/ 701749 h 1435395"/>
                <a:gd name="connsiteX4" fmla="*/ 255182 w 606056"/>
                <a:gd name="connsiteY4" fmla="*/ 1116419 h 1435395"/>
                <a:gd name="connsiteX0" fmla="*/ 606056 w 606056"/>
                <a:gd name="connsiteY0" fmla="*/ 10633 h 1435395"/>
                <a:gd name="connsiteX1" fmla="*/ 0 w 606056"/>
                <a:gd name="connsiteY1" fmla="*/ 0 h 1435395"/>
                <a:gd name="connsiteX2" fmla="*/ 0 w 606056"/>
                <a:gd name="connsiteY2" fmla="*/ 1435395 h 1435395"/>
                <a:gd name="connsiteX3" fmla="*/ 116958 w 606056"/>
                <a:gd name="connsiteY3" fmla="*/ 701749 h 1435395"/>
                <a:gd name="connsiteX0" fmla="*/ 606056 w 606056"/>
                <a:gd name="connsiteY0" fmla="*/ 10633 h 1435395"/>
                <a:gd name="connsiteX1" fmla="*/ 0 w 606056"/>
                <a:gd name="connsiteY1" fmla="*/ 0 h 1435395"/>
                <a:gd name="connsiteX2" fmla="*/ 0 w 606056"/>
                <a:gd name="connsiteY2" fmla="*/ 1435395 h 1435395"/>
                <a:gd name="connsiteX3" fmla="*/ 435935 w 606056"/>
                <a:gd name="connsiteY3" fmla="*/ 1392865 h 1435395"/>
                <a:gd name="connsiteX0" fmla="*/ 606056 w 606056"/>
                <a:gd name="connsiteY0" fmla="*/ 10633 h 1403497"/>
                <a:gd name="connsiteX1" fmla="*/ 0 w 606056"/>
                <a:gd name="connsiteY1" fmla="*/ 0 h 1403497"/>
                <a:gd name="connsiteX2" fmla="*/ 10632 w 606056"/>
                <a:gd name="connsiteY2" fmla="*/ 1403497 h 1403497"/>
                <a:gd name="connsiteX3" fmla="*/ 435935 w 606056"/>
                <a:gd name="connsiteY3" fmla="*/ 1392865 h 1403497"/>
                <a:gd name="connsiteX0" fmla="*/ 595424 w 595424"/>
                <a:gd name="connsiteY0" fmla="*/ 0 h 1392864"/>
                <a:gd name="connsiteX1" fmla="*/ 5270 w 595424"/>
                <a:gd name="connsiteY1" fmla="*/ 5270 h 1392864"/>
                <a:gd name="connsiteX2" fmla="*/ 0 w 595424"/>
                <a:gd name="connsiteY2" fmla="*/ 1392864 h 1392864"/>
                <a:gd name="connsiteX3" fmla="*/ 425303 w 595424"/>
                <a:gd name="connsiteY3" fmla="*/ 1382232 h 1392864"/>
                <a:gd name="connsiteX0" fmla="*/ 587473 w 587473"/>
                <a:gd name="connsiteY0" fmla="*/ 10633 h 1387594"/>
                <a:gd name="connsiteX1" fmla="*/ 5270 w 587473"/>
                <a:gd name="connsiteY1" fmla="*/ 0 h 1387594"/>
                <a:gd name="connsiteX2" fmla="*/ 0 w 587473"/>
                <a:gd name="connsiteY2" fmla="*/ 1387594 h 1387594"/>
                <a:gd name="connsiteX3" fmla="*/ 425303 w 587473"/>
                <a:gd name="connsiteY3" fmla="*/ 1376962 h 1387594"/>
                <a:gd name="connsiteX0" fmla="*/ 587473 w 587473"/>
                <a:gd name="connsiteY0" fmla="*/ 10633 h 1392864"/>
                <a:gd name="connsiteX1" fmla="*/ 5270 w 587473"/>
                <a:gd name="connsiteY1" fmla="*/ 0 h 1392864"/>
                <a:gd name="connsiteX2" fmla="*/ 0 w 587473"/>
                <a:gd name="connsiteY2" fmla="*/ 1387594 h 1392864"/>
                <a:gd name="connsiteX3" fmla="*/ 417351 w 587473"/>
                <a:gd name="connsiteY3" fmla="*/ 1392864 h 1392864"/>
              </a:gdLst>
              <a:ahLst/>
              <a:cxnLst>
                <a:cxn ang="0">
                  <a:pos x="connsiteX0" y="connsiteY0"/>
                </a:cxn>
                <a:cxn ang="0">
                  <a:pos x="connsiteX1" y="connsiteY1"/>
                </a:cxn>
                <a:cxn ang="0">
                  <a:pos x="connsiteX2" y="connsiteY2"/>
                </a:cxn>
                <a:cxn ang="0">
                  <a:pos x="connsiteX3" y="connsiteY3"/>
                </a:cxn>
              </a:cxnLst>
              <a:rect l="l" t="t" r="r" b="b"/>
              <a:pathLst>
                <a:path w="587473" h="1392864">
                  <a:moveTo>
                    <a:pt x="587473" y="10633"/>
                  </a:moveTo>
                  <a:lnTo>
                    <a:pt x="5270" y="0"/>
                  </a:lnTo>
                  <a:cubicBezTo>
                    <a:pt x="3513" y="462531"/>
                    <a:pt x="1757" y="925063"/>
                    <a:pt x="0" y="1387594"/>
                  </a:cubicBezTo>
                  <a:lnTo>
                    <a:pt x="417351" y="1392864"/>
                  </a:lnTo>
                </a:path>
              </a:pathLst>
            </a:custGeom>
            <a:ln w="50800" cmpd="dbl">
              <a:solidFill>
                <a:srgbClr val="E0660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Explosion 1 169"/>
            <p:cNvSpPr/>
            <p:nvPr/>
          </p:nvSpPr>
          <p:spPr>
            <a:xfrm>
              <a:off x="1857030" y="2389583"/>
              <a:ext cx="180754" cy="202019"/>
            </a:xfrm>
            <a:prstGeom prst="irregularSeal1">
              <a:avLst/>
            </a:prstGeom>
            <a:solidFill>
              <a:srgbClr val="FFC000"/>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170"/>
            <p:cNvSpPr/>
            <p:nvPr/>
          </p:nvSpPr>
          <p:spPr>
            <a:xfrm>
              <a:off x="1956021" y="2122998"/>
              <a:ext cx="286247" cy="524786"/>
            </a:xfrm>
            <a:custGeom>
              <a:avLst/>
              <a:gdLst>
                <a:gd name="connsiteX0" fmla="*/ 15902 w 286247"/>
                <a:gd name="connsiteY0" fmla="*/ 524786 h 524786"/>
                <a:gd name="connsiteX1" fmla="*/ 286247 w 286247"/>
                <a:gd name="connsiteY1" fmla="*/ 524786 h 524786"/>
                <a:gd name="connsiteX2" fmla="*/ 278296 w 286247"/>
                <a:gd name="connsiteY2" fmla="*/ 15903 h 524786"/>
                <a:gd name="connsiteX3" fmla="*/ 0 w 286247"/>
                <a:gd name="connsiteY3" fmla="*/ 0 h 524786"/>
              </a:gdLst>
              <a:ahLst/>
              <a:cxnLst>
                <a:cxn ang="0">
                  <a:pos x="connsiteX0" y="connsiteY0"/>
                </a:cxn>
                <a:cxn ang="0">
                  <a:pos x="connsiteX1" y="connsiteY1"/>
                </a:cxn>
                <a:cxn ang="0">
                  <a:pos x="connsiteX2" y="connsiteY2"/>
                </a:cxn>
                <a:cxn ang="0">
                  <a:pos x="connsiteX3" y="connsiteY3"/>
                </a:cxn>
              </a:cxnLst>
              <a:rect l="l" t="t" r="r" b="b"/>
              <a:pathLst>
                <a:path w="286247" h="524786">
                  <a:moveTo>
                    <a:pt x="15902" y="524786"/>
                  </a:moveTo>
                  <a:lnTo>
                    <a:pt x="286247" y="524786"/>
                  </a:lnTo>
                  <a:lnTo>
                    <a:pt x="278296" y="15903"/>
                  </a:lnTo>
                  <a:lnTo>
                    <a:pt x="0" y="0"/>
                  </a:lnTo>
                </a:path>
              </a:pathLst>
            </a:custGeom>
            <a:ln w="50800" cmpd="dbl">
              <a:solidFill>
                <a:srgbClr val="E0660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Freeform 171"/>
            <p:cNvSpPr/>
            <p:nvPr/>
          </p:nvSpPr>
          <p:spPr>
            <a:xfrm>
              <a:off x="1558456" y="1876508"/>
              <a:ext cx="429370" cy="1137036"/>
            </a:xfrm>
            <a:custGeom>
              <a:avLst/>
              <a:gdLst>
                <a:gd name="connsiteX0" fmla="*/ 381662 w 429370"/>
                <a:gd name="connsiteY0" fmla="*/ 1168841 h 1168841"/>
                <a:gd name="connsiteX1" fmla="*/ 0 w 429370"/>
                <a:gd name="connsiteY1" fmla="*/ 1168841 h 1168841"/>
                <a:gd name="connsiteX2" fmla="*/ 15902 w 429370"/>
                <a:gd name="connsiteY2" fmla="*/ 278295 h 1168841"/>
                <a:gd name="connsiteX3" fmla="*/ 63610 w 429370"/>
                <a:gd name="connsiteY3" fmla="*/ 198782 h 1168841"/>
                <a:gd name="connsiteX4" fmla="*/ 262393 w 429370"/>
                <a:gd name="connsiteY4" fmla="*/ 103367 h 1168841"/>
                <a:gd name="connsiteX5" fmla="*/ 302149 w 429370"/>
                <a:gd name="connsiteY5" fmla="*/ 103367 h 1168841"/>
                <a:gd name="connsiteX6" fmla="*/ 333954 w 429370"/>
                <a:gd name="connsiteY6" fmla="*/ 0 h 1168841"/>
                <a:gd name="connsiteX7" fmla="*/ 429370 w 429370"/>
                <a:gd name="connsiteY7" fmla="*/ 23854 h 11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370" h="1168841">
                  <a:moveTo>
                    <a:pt x="381662" y="1168841"/>
                  </a:moveTo>
                  <a:lnTo>
                    <a:pt x="0" y="1168841"/>
                  </a:lnTo>
                  <a:lnTo>
                    <a:pt x="15902" y="278295"/>
                  </a:lnTo>
                  <a:lnTo>
                    <a:pt x="63610" y="198782"/>
                  </a:lnTo>
                  <a:lnTo>
                    <a:pt x="262393" y="103367"/>
                  </a:lnTo>
                  <a:lnTo>
                    <a:pt x="302149" y="103367"/>
                  </a:lnTo>
                  <a:lnTo>
                    <a:pt x="333954" y="0"/>
                  </a:lnTo>
                  <a:lnTo>
                    <a:pt x="429370" y="23854"/>
                  </a:lnTo>
                </a:path>
              </a:pathLst>
            </a:custGeom>
            <a:ln w="50800" cmpd="dbl">
              <a:solidFill>
                <a:srgbClr val="E0660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Explosion 1 172"/>
            <p:cNvSpPr/>
            <p:nvPr/>
          </p:nvSpPr>
          <p:spPr>
            <a:xfrm>
              <a:off x="1691377" y="1253872"/>
              <a:ext cx="180754" cy="202019"/>
            </a:xfrm>
            <a:prstGeom prst="irregularSeal1">
              <a:avLst/>
            </a:prstGeom>
            <a:solidFill>
              <a:srgbClr val="FFC000"/>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173"/>
            <p:cNvSpPr/>
            <p:nvPr/>
          </p:nvSpPr>
          <p:spPr>
            <a:xfrm>
              <a:off x="1200647" y="1200647"/>
              <a:ext cx="763325" cy="628153"/>
            </a:xfrm>
            <a:custGeom>
              <a:avLst/>
              <a:gdLst>
                <a:gd name="connsiteX0" fmla="*/ 763325 w 763325"/>
                <a:gd name="connsiteY0" fmla="*/ 628153 h 628153"/>
                <a:gd name="connsiteX1" fmla="*/ 0 w 763325"/>
                <a:gd name="connsiteY1" fmla="*/ 469127 h 628153"/>
                <a:gd name="connsiteX2" fmla="*/ 7951 w 763325"/>
                <a:gd name="connsiteY2" fmla="*/ 0 h 628153"/>
                <a:gd name="connsiteX3" fmla="*/ 7951 w 763325"/>
                <a:gd name="connsiteY3" fmla="*/ 0 h 628153"/>
                <a:gd name="connsiteX4" fmla="*/ 7951 w 763325"/>
                <a:gd name="connsiteY4" fmla="*/ 0 h 62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325" h="628153">
                  <a:moveTo>
                    <a:pt x="763325" y="628153"/>
                  </a:moveTo>
                  <a:lnTo>
                    <a:pt x="0" y="469127"/>
                  </a:lnTo>
                  <a:lnTo>
                    <a:pt x="7951" y="0"/>
                  </a:lnTo>
                  <a:lnTo>
                    <a:pt x="7951" y="0"/>
                  </a:lnTo>
                  <a:lnTo>
                    <a:pt x="7951" y="0"/>
                  </a:lnTo>
                </a:path>
              </a:pathLst>
            </a:custGeom>
            <a:ln w="50800" cmpd="dbl">
              <a:solidFill>
                <a:srgbClr val="E0660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Freeform 174"/>
            <p:cNvSpPr/>
            <p:nvPr/>
          </p:nvSpPr>
          <p:spPr>
            <a:xfrm>
              <a:off x="1582310" y="723569"/>
              <a:ext cx="453224" cy="715617"/>
            </a:xfrm>
            <a:custGeom>
              <a:avLst/>
              <a:gdLst>
                <a:gd name="connsiteX0" fmla="*/ 365760 w 453224"/>
                <a:gd name="connsiteY0" fmla="*/ 715617 h 715617"/>
                <a:gd name="connsiteX1" fmla="*/ 453224 w 453224"/>
                <a:gd name="connsiteY1" fmla="*/ 659958 h 715617"/>
                <a:gd name="connsiteX2" fmla="*/ 453224 w 453224"/>
                <a:gd name="connsiteY2" fmla="*/ 548640 h 715617"/>
                <a:gd name="connsiteX3" fmla="*/ 453224 w 453224"/>
                <a:gd name="connsiteY3" fmla="*/ 492981 h 715617"/>
                <a:gd name="connsiteX4" fmla="*/ 381662 w 453224"/>
                <a:gd name="connsiteY4" fmla="*/ 389614 h 715617"/>
                <a:gd name="connsiteX5" fmla="*/ 381662 w 453224"/>
                <a:gd name="connsiteY5" fmla="*/ 0 h 715617"/>
                <a:gd name="connsiteX6" fmla="*/ 246490 w 453224"/>
                <a:gd name="connsiteY6" fmla="*/ 0 h 715617"/>
                <a:gd name="connsiteX7" fmla="*/ 15902 w 453224"/>
                <a:gd name="connsiteY7" fmla="*/ 151074 h 715617"/>
                <a:gd name="connsiteX8" fmla="*/ 63610 w 453224"/>
                <a:gd name="connsiteY8" fmla="*/ 214685 h 715617"/>
                <a:gd name="connsiteX9" fmla="*/ 71561 w 453224"/>
                <a:gd name="connsiteY9" fmla="*/ 294198 h 715617"/>
                <a:gd name="connsiteX10" fmla="*/ 47707 w 453224"/>
                <a:gd name="connsiteY10" fmla="*/ 365760 h 715617"/>
                <a:gd name="connsiteX11" fmla="*/ 0 w 453224"/>
                <a:gd name="connsiteY11" fmla="*/ 461175 h 715617"/>
                <a:gd name="connsiteX12" fmla="*/ 0 w 453224"/>
                <a:gd name="connsiteY12" fmla="*/ 572494 h 71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3224" h="715617">
                  <a:moveTo>
                    <a:pt x="365760" y="715617"/>
                  </a:moveTo>
                  <a:lnTo>
                    <a:pt x="453224" y="659958"/>
                  </a:lnTo>
                  <a:lnTo>
                    <a:pt x="453224" y="548640"/>
                  </a:lnTo>
                  <a:lnTo>
                    <a:pt x="453224" y="492981"/>
                  </a:lnTo>
                  <a:lnTo>
                    <a:pt x="381662" y="389614"/>
                  </a:lnTo>
                  <a:lnTo>
                    <a:pt x="381662" y="0"/>
                  </a:lnTo>
                  <a:lnTo>
                    <a:pt x="246490" y="0"/>
                  </a:lnTo>
                  <a:lnTo>
                    <a:pt x="15902" y="151074"/>
                  </a:lnTo>
                  <a:lnTo>
                    <a:pt x="63610" y="214685"/>
                  </a:lnTo>
                  <a:lnTo>
                    <a:pt x="71561" y="294198"/>
                  </a:lnTo>
                  <a:lnTo>
                    <a:pt x="47707" y="365760"/>
                  </a:lnTo>
                  <a:lnTo>
                    <a:pt x="0" y="461175"/>
                  </a:lnTo>
                  <a:lnTo>
                    <a:pt x="0" y="572494"/>
                  </a:lnTo>
                </a:path>
              </a:pathLst>
            </a:custGeom>
            <a:ln w="50800" cmpd="dbl">
              <a:solidFill>
                <a:srgbClr val="E0660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Rectangle 175"/>
            <p:cNvSpPr/>
            <p:nvPr/>
          </p:nvSpPr>
          <p:spPr>
            <a:xfrm>
              <a:off x="5369441" y="4518836"/>
              <a:ext cx="329609" cy="127591"/>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600" dirty="0" smtClean="0">
                  <a:solidFill>
                    <a:srgbClr val="FFFF00"/>
                  </a:solidFill>
                </a:rPr>
                <a:t>D.M.S.</a:t>
              </a:r>
              <a:endParaRPr lang="en-US" sz="600" dirty="0">
                <a:solidFill>
                  <a:srgbClr val="FFFF00"/>
                </a:solidFill>
              </a:endParaRPr>
            </a:p>
          </p:txBody>
        </p:sp>
        <p:sp>
          <p:nvSpPr>
            <p:cNvPr id="177" name="TextBox 176"/>
            <p:cNvSpPr txBox="1"/>
            <p:nvPr/>
          </p:nvSpPr>
          <p:spPr>
            <a:xfrm>
              <a:off x="5969226" y="4443537"/>
              <a:ext cx="3022373" cy="793041"/>
            </a:xfrm>
            <a:prstGeom prst="rect">
              <a:avLst/>
            </a:prstGeom>
            <a:noFill/>
            <a:ln>
              <a:solidFill>
                <a:schemeClr val="tx1"/>
              </a:solidFill>
            </a:ln>
          </p:spPr>
          <p:txBody>
            <a:bodyPr wrap="square" rtlCol="0">
              <a:spAutoFit/>
            </a:bodyPr>
            <a:lstStyle/>
            <a:p>
              <a:r>
                <a:rPr lang="en-US" sz="1400" dirty="0" smtClean="0"/>
                <a:t>LOCAL DYNAMIC MESSAGE SIGN</a:t>
              </a:r>
              <a:endParaRPr lang="en-US" sz="1400" dirty="0"/>
            </a:p>
          </p:txBody>
        </p:sp>
        <p:sp>
          <p:nvSpPr>
            <p:cNvPr id="178" name="Rectangle 177"/>
            <p:cNvSpPr/>
            <p:nvPr/>
          </p:nvSpPr>
          <p:spPr>
            <a:xfrm>
              <a:off x="1818167" y="5156791"/>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79" name="Rectangle 178"/>
            <p:cNvSpPr/>
            <p:nvPr/>
          </p:nvSpPr>
          <p:spPr>
            <a:xfrm>
              <a:off x="1736650" y="4851991"/>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80" name="Rectangle 179"/>
            <p:cNvSpPr/>
            <p:nvPr/>
          </p:nvSpPr>
          <p:spPr>
            <a:xfrm>
              <a:off x="1779181" y="4533014"/>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81" name="Rectangle 180"/>
            <p:cNvSpPr/>
            <p:nvPr/>
          </p:nvSpPr>
          <p:spPr>
            <a:xfrm>
              <a:off x="1811078" y="4192772"/>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82" name="Rectangle 181"/>
            <p:cNvSpPr/>
            <p:nvPr/>
          </p:nvSpPr>
          <p:spPr>
            <a:xfrm>
              <a:off x="1864242" y="3820633"/>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83" name="Rectangle 182"/>
            <p:cNvSpPr/>
            <p:nvPr/>
          </p:nvSpPr>
          <p:spPr>
            <a:xfrm>
              <a:off x="1672856" y="5043377"/>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84" name="Rectangle 183"/>
            <p:cNvSpPr/>
            <p:nvPr/>
          </p:nvSpPr>
          <p:spPr>
            <a:xfrm>
              <a:off x="1293629" y="5046921"/>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85" name="Rectangle 184"/>
            <p:cNvSpPr/>
            <p:nvPr/>
          </p:nvSpPr>
          <p:spPr>
            <a:xfrm>
              <a:off x="691118" y="5146159"/>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86" name="Rectangle 185"/>
            <p:cNvSpPr/>
            <p:nvPr/>
          </p:nvSpPr>
          <p:spPr>
            <a:xfrm>
              <a:off x="1477927" y="5146159"/>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87" name="Rectangle 186"/>
            <p:cNvSpPr/>
            <p:nvPr/>
          </p:nvSpPr>
          <p:spPr>
            <a:xfrm>
              <a:off x="1467294" y="4944140"/>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88" name="Rectangle 187"/>
            <p:cNvSpPr/>
            <p:nvPr/>
          </p:nvSpPr>
          <p:spPr>
            <a:xfrm>
              <a:off x="1467294" y="5858540"/>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89" name="Rectangle 188"/>
            <p:cNvSpPr/>
            <p:nvPr/>
          </p:nvSpPr>
          <p:spPr>
            <a:xfrm>
              <a:off x="2402960" y="2945219"/>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90" name="Rectangle 189"/>
            <p:cNvSpPr/>
            <p:nvPr/>
          </p:nvSpPr>
          <p:spPr>
            <a:xfrm>
              <a:off x="843518" y="2980661"/>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91" name="Rectangle 190"/>
            <p:cNvSpPr/>
            <p:nvPr/>
          </p:nvSpPr>
          <p:spPr>
            <a:xfrm>
              <a:off x="1070346" y="2707759"/>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92" name="Rectangle 191"/>
            <p:cNvSpPr/>
            <p:nvPr/>
          </p:nvSpPr>
          <p:spPr>
            <a:xfrm>
              <a:off x="1488560" y="2700671"/>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193" name="Rectangle 192"/>
            <p:cNvSpPr/>
            <p:nvPr/>
          </p:nvSpPr>
          <p:spPr>
            <a:xfrm>
              <a:off x="1545267" y="1056168"/>
              <a:ext cx="194930" cy="95693"/>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gr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endParaRPr lang="en-US" dirty="0"/>
          </a:p>
        </p:txBody>
      </p:sp>
      <p:sp>
        <p:nvSpPr>
          <p:cNvPr id="3" name="Content Placeholder 2"/>
          <p:cNvSpPr>
            <a:spLocks noGrp="1"/>
          </p:cNvSpPr>
          <p:nvPr>
            <p:ph idx="1"/>
          </p:nvPr>
        </p:nvSpPr>
        <p:spPr/>
        <p:txBody>
          <a:bodyPr/>
          <a:lstStyle/>
          <a:p>
            <a:r>
              <a:rPr lang="en-US" dirty="0" smtClean="0"/>
              <a:t>12 scenarios</a:t>
            </a:r>
          </a:p>
          <a:p>
            <a:pPr lvl="1"/>
            <a:r>
              <a:rPr lang="en-US" dirty="0" smtClean="0"/>
              <a:t>Each scenario includes the entire region</a:t>
            </a:r>
          </a:p>
          <a:p>
            <a:pPr lvl="1"/>
            <a:r>
              <a:rPr lang="en-US" dirty="0" smtClean="0"/>
              <a:t>8 </a:t>
            </a:r>
            <a:r>
              <a:rPr lang="en-US" dirty="0" err="1" smtClean="0"/>
              <a:t>hr</a:t>
            </a:r>
            <a:r>
              <a:rPr lang="en-US" dirty="0" smtClean="0"/>
              <a:t> simulation period</a:t>
            </a:r>
          </a:p>
          <a:p>
            <a:pPr lvl="1"/>
            <a:r>
              <a:rPr lang="en-US" dirty="0" smtClean="0"/>
              <a:t>30 minutes of model run</a:t>
            </a:r>
          </a:p>
          <a:p>
            <a:pPr lvl="1"/>
            <a:r>
              <a:rPr lang="en-US" dirty="0" smtClean="0"/>
              <a:t>30 minutes of result loading</a:t>
            </a:r>
            <a:endParaRPr lang="en-US" dirty="0"/>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Freeway Statistics</a:t>
            </a:r>
            <a:endParaRPr lang="en-US" dirty="0"/>
          </a:p>
        </p:txBody>
      </p:sp>
      <p:sp>
        <p:nvSpPr>
          <p:cNvPr id="6" name="Content Placeholder 2"/>
          <p:cNvSpPr txBox="1">
            <a:spLocks/>
          </p:cNvSpPr>
          <p:nvPr/>
        </p:nvSpPr>
        <p:spPr bwMode="auto">
          <a:xfrm>
            <a:off x="533400" y="1600200"/>
            <a:ext cx="7620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3399"/>
              </a:buClr>
              <a:buSzPct val="70000"/>
              <a:buFont typeface="Wingdings" pitchFamily="2" charset="2"/>
              <a:buChar char="n"/>
              <a:tabLst/>
              <a:defRPr/>
            </a:pPr>
            <a:r>
              <a:rPr kumimoji="0" lang="en-US" sz="2800" b="0" i="0" u="none" strike="noStrike" kern="0" cap="none" spc="0" normalizeH="0" baseline="0" noProof="0" dirty="0" smtClean="0">
                <a:ln>
                  <a:noFill/>
                </a:ln>
                <a:solidFill>
                  <a:schemeClr val="tx1"/>
                </a:solidFill>
                <a:effectLst/>
                <a:uLnTx/>
                <a:uFillTx/>
                <a:latin typeface="+mn-lt"/>
              </a:rPr>
              <a:t>Upstream Flow</a:t>
            </a:r>
            <a:endParaRPr kumimoji="0" lang="en-US" sz="2800" b="0" i="0" u="none" strike="noStrike" kern="0" cap="none" spc="0" normalizeH="0" baseline="0" noProof="0" dirty="0">
              <a:ln>
                <a:noFill/>
              </a:ln>
              <a:solidFill>
                <a:schemeClr val="tx1"/>
              </a:solidFill>
              <a:effectLst/>
              <a:uLnTx/>
              <a:uFillTx/>
              <a:latin typeface="+mn-lt"/>
            </a:endParaRPr>
          </a:p>
        </p:txBody>
      </p:sp>
      <p:pic>
        <p:nvPicPr>
          <p:cNvPr id="8" name="Content Placeholder 7" descr="UpstreamVolume.png"/>
          <p:cNvPicPr>
            <a:picLocks noGrp="1" noChangeAspect="1"/>
          </p:cNvPicPr>
          <p:nvPr>
            <p:ph idx="1"/>
          </p:nvPr>
        </p:nvPicPr>
        <p:blipFill>
          <a:blip r:embed="rId2" cstate="print"/>
          <a:srcRect t="11864" r="-62"/>
          <a:stretch>
            <a:fillRect/>
          </a:stretch>
        </p:blipFill>
        <p:spPr>
          <a:xfrm>
            <a:off x="995159" y="2209800"/>
            <a:ext cx="7670950" cy="4114800"/>
          </a:xfrm>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Freeway Statistics</a:t>
            </a:r>
            <a:endParaRPr lang="en-US" dirty="0"/>
          </a:p>
        </p:txBody>
      </p:sp>
      <p:sp>
        <p:nvSpPr>
          <p:cNvPr id="6" name="Content Placeholder 2"/>
          <p:cNvSpPr txBox="1">
            <a:spLocks/>
          </p:cNvSpPr>
          <p:nvPr/>
        </p:nvSpPr>
        <p:spPr bwMode="auto">
          <a:xfrm>
            <a:off x="533400" y="1524000"/>
            <a:ext cx="7620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3399"/>
              </a:buClr>
              <a:buSzPct val="70000"/>
              <a:buFont typeface="Wingdings" pitchFamily="2" charset="2"/>
              <a:buChar char="n"/>
              <a:tabLst/>
              <a:defRPr/>
            </a:pPr>
            <a:r>
              <a:rPr kumimoji="0" lang="en-US" sz="2800" b="0" i="0" u="none" strike="noStrike" kern="0" cap="none" spc="0" normalizeH="0" baseline="0" noProof="0" dirty="0" smtClean="0">
                <a:ln>
                  <a:noFill/>
                </a:ln>
                <a:solidFill>
                  <a:schemeClr val="tx1"/>
                </a:solidFill>
                <a:effectLst/>
                <a:uLnTx/>
                <a:uFillTx/>
                <a:latin typeface="+mn-lt"/>
              </a:rPr>
              <a:t>Upstream Speed</a:t>
            </a:r>
            <a:endParaRPr kumimoji="0" lang="en-US" sz="2800" b="0" i="0" u="none" strike="noStrike" kern="0" cap="none" spc="0" normalizeH="0" baseline="0" noProof="0" dirty="0">
              <a:ln>
                <a:noFill/>
              </a:ln>
              <a:solidFill>
                <a:schemeClr val="tx1"/>
              </a:solidFill>
              <a:effectLst/>
              <a:uLnTx/>
              <a:uFillTx/>
              <a:latin typeface="+mn-lt"/>
            </a:endParaRPr>
          </a:p>
        </p:txBody>
      </p:sp>
      <p:pic>
        <p:nvPicPr>
          <p:cNvPr id="7" name="Content Placeholder 6" descr="UpstreamSpeed.png"/>
          <p:cNvPicPr>
            <a:picLocks noGrp="1" noChangeAspect="1"/>
          </p:cNvPicPr>
          <p:nvPr>
            <p:ph idx="1"/>
          </p:nvPr>
        </p:nvPicPr>
        <p:blipFill>
          <a:blip r:embed="rId2" cstate="print"/>
          <a:srcRect t="11864" r="93"/>
          <a:stretch>
            <a:fillRect/>
          </a:stretch>
        </p:blipFill>
        <p:spPr>
          <a:xfrm>
            <a:off x="983738" y="2362200"/>
            <a:ext cx="7398262" cy="3962400"/>
          </a:xfrm>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Freeway Statistics</a:t>
            </a:r>
            <a:endParaRPr lang="en-US" dirty="0"/>
          </a:p>
        </p:txBody>
      </p:sp>
      <p:sp>
        <p:nvSpPr>
          <p:cNvPr id="6" name="Content Placeholder 2"/>
          <p:cNvSpPr txBox="1">
            <a:spLocks/>
          </p:cNvSpPr>
          <p:nvPr/>
        </p:nvSpPr>
        <p:spPr bwMode="auto">
          <a:xfrm>
            <a:off x="533400" y="1600200"/>
            <a:ext cx="7620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3399"/>
              </a:buClr>
              <a:buSzPct val="70000"/>
              <a:buFont typeface="Wingdings" pitchFamily="2" charset="2"/>
              <a:buChar char="n"/>
              <a:tabLst/>
              <a:defRPr/>
            </a:pPr>
            <a:r>
              <a:rPr kumimoji="0" lang="en-US" sz="2800" b="0" i="0" u="none" strike="noStrike" kern="0" cap="none" spc="0" normalizeH="0" baseline="0" noProof="0" dirty="0" smtClean="0">
                <a:ln>
                  <a:noFill/>
                </a:ln>
                <a:solidFill>
                  <a:schemeClr val="tx1"/>
                </a:solidFill>
                <a:effectLst/>
                <a:uLnTx/>
                <a:uFillTx/>
                <a:latin typeface="+mn-lt"/>
              </a:rPr>
              <a:t>Upstream Travel Time</a:t>
            </a:r>
            <a:endParaRPr kumimoji="0" lang="en-US" sz="2800" b="0" i="0" u="none" strike="noStrike" kern="0" cap="none" spc="0" normalizeH="0" baseline="0" noProof="0" dirty="0">
              <a:ln>
                <a:noFill/>
              </a:ln>
              <a:solidFill>
                <a:schemeClr val="tx1"/>
              </a:solidFill>
              <a:effectLst/>
              <a:uLnTx/>
              <a:uFillTx/>
              <a:latin typeface="+mn-lt"/>
            </a:endParaRPr>
          </a:p>
        </p:txBody>
      </p:sp>
      <p:pic>
        <p:nvPicPr>
          <p:cNvPr id="8" name="Content Placeholder 7" descr="UpstreamTravelTime.png"/>
          <p:cNvPicPr>
            <a:picLocks noGrp="1" noChangeAspect="1"/>
          </p:cNvPicPr>
          <p:nvPr>
            <p:ph idx="1"/>
          </p:nvPr>
        </p:nvPicPr>
        <p:blipFill>
          <a:blip r:embed="rId2" cstate="print"/>
          <a:srcRect t="11864" r="188"/>
          <a:stretch>
            <a:fillRect/>
          </a:stretch>
        </p:blipFill>
        <p:spPr>
          <a:xfrm>
            <a:off x="976676" y="2362200"/>
            <a:ext cx="7405324" cy="3962400"/>
          </a:xfrm>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Freeway Statistics</a:t>
            </a:r>
            <a:endParaRPr lang="en-US" dirty="0"/>
          </a:p>
        </p:txBody>
      </p:sp>
      <p:sp>
        <p:nvSpPr>
          <p:cNvPr id="6" name="Content Placeholder 2"/>
          <p:cNvSpPr txBox="1">
            <a:spLocks/>
          </p:cNvSpPr>
          <p:nvPr/>
        </p:nvSpPr>
        <p:spPr bwMode="auto">
          <a:xfrm>
            <a:off x="533400" y="1600200"/>
            <a:ext cx="7620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3399"/>
              </a:buClr>
              <a:buSzPct val="70000"/>
              <a:buFont typeface="Wingdings" pitchFamily="2" charset="2"/>
              <a:buChar char="n"/>
              <a:tabLst/>
              <a:defRPr/>
            </a:pPr>
            <a:r>
              <a:rPr kumimoji="0" lang="en-US" sz="2800" b="0" i="0" u="none" strike="noStrike" kern="0" cap="none" spc="0" normalizeH="0" baseline="0" noProof="0" dirty="0" smtClean="0">
                <a:ln>
                  <a:noFill/>
                </a:ln>
                <a:solidFill>
                  <a:schemeClr val="tx1"/>
                </a:solidFill>
                <a:effectLst/>
                <a:uLnTx/>
                <a:uFillTx/>
                <a:latin typeface="+mn-lt"/>
              </a:rPr>
              <a:t>Unstable Speed</a:t>
            </a:r>
            <a:r>
              <a:rPr kumimoji="0" lang="en-US" sz="2800" b="0" i="0" u="none" strike="noStrike" kern="0" cap="none" spc="0" normalizeH="0" noProof="0" dirty="0" smtClean="0">
                <a:ln>
                  <a:noFill/>
                </a:ln>
                <a:solidFill>
                  <a:schemeClr val="tx1"/>
                </a:solidFill>
                <a:effectLst/>
                <a:uLnTx/>
                <a:uFillTx/>
                <a:latin typeface="+mn-lt"/>
              </a:rPr>
              <a:t> </a:t>
            </a:r>
            <a:r>
              <a:rPr lang="en-US" sz="2800" kern="0" dirty="0" smtClean="0">
                <a:latin typeface="+mn-lt"/>
              </a:rPr>
              <a:t>F</a:t>
            </a:r>
            <a:r>
              <a:rPr kumimoji="0" lang="en-US" sz="2800" b="0" i="0" u="none" strike="noStrike" kern="0" cap="none" spc="0" normalizeH="0" noProof="0" dirty="0" err="1" smtClean="0">
                <a:ln>
                  <a:noFill/>
                </a:ln>
                <a:solidFill>
                  <a:schemeClr val="tx1"/>
                </a:solidFill>
                <a:effectLst/>
                <a:uLnTx/>
                <a:uFillTx/>
                <a:latin typeface="+mn-lt"/>
              </a:rPr>
              <a:t>urther</a:t>
            </a:r>
            <a:r>
              <a:rPr kumimoji="0" lang="en-US" sz="2800" b="0" i="0" u="none" strike="noStrike" kern="0" cap="none" spc="0" normalizeH="0" noProof="0" dirty="0" smtClean="0">
                <a:ln>
                  <a:noFill/>
                </a:ln>
                <a:solidFill>
                  <a:schemeClr val="tx1"/>
                </a:solidFill>
                <a:effectLst/>
                <a:uLnTx/>
                <a:uFillTx/>
                <a:latin typeface="+mn-lt"/>
              </a:rPr>
              <a:t> Upstream</a:t>
            </a:r>
            <a:endParaRPr kumimoji="0" lang="en-US" sz="2800" b="0" i="0" u="none" strike="noStrike" kern="0" cap="none" spc="0" normalizeH="0" baseline="0" noProof="0" dirty="0">
              <a:ln>
                <a:noFill/>
              </a:ln>
              <a:solidFill>
                <a:schemeClr val="tx1"/>
              </a:solidFill>
              <a:effectLst/>
              <a:uLnTx/>
              <a:uFillTx/>
              <a:latin typeface="+mn-lt"/>
            </a:endParaRPr>
          </a:p>
        </p:txBody>
      </p:sp>
      <p:pic>
        <p:nvPicPr>
          <p:cNvPr id="11" name="Content Placeholder 10" descr="UnstableUpstreamSpeed.png"/>
          <p:cNvPicPr>
            <a:picLocks noGrp="1" noChangeAspect="1"/>
          </p:cNvPicPr>
          <p:nvPr>
            <p:ph idx="1"/>
          </p:nvPr>
        </p:nvPicPr>
        <p:blipFill>
          <a:blip r:embed="rId2" cstate="print"/>
          <a:srcRect t="8475" r="888"/>
          <a:stretch>
            <a:fillRect/>
          </a:stretch>
        </p:blipFill>
        <p:spPr>
          <a:xfrm>
            <a:off x="990600" y="2286000"/>
            <a:ext cx="7304467" cy="4114800"/>
          </a:xfrm>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305800" cy="914400"/>
          </a:xfrm>
        </p:spPr>
        <p:txBody>
          <a:bodyPr/>
          <a:lstStyle/>
          <a:p>
            <a:r>
              <a:rPr lang="en-US" dirty="0" smtClean="0"/>
              <a:t>Freeway Statistics</a:t>
            </a:r>
            <a:endParaRPr lang="en-US" dirty="0"/>
          </a:p>
        </p:txBody>
      </p:sp>
      <p:pic>
        <p:nvPicPr>
          <p:cNvPr id="5" name="Content Placeholder 4" descr="South_of_Shea.png"/>
          <p:cNvPicPr>
            <a:picLocks noGrp="1" noChangeAspect="1"/>
          </p:cNvPicPr>
          <p:nvPr>
            <p:ph idx="1"/>
          </p:nvPr>
        </p:nvPicPr>
        <p:blipFill>
          <a:blip r:embed="rId2" cstate="print"/>
          <a:srcRect t="13302"/>
          <a:stretch>
            <a:fillRect/>
          </a:stretch>
        </p:blipFill>
        <p:spPr>
          <a:xfrm>
            <a:off x="457199" y="1981200"/>
            <a:ext cx="7849637" cy="4354324"/>
          </a:xfrm>
        </p:spPr>
      </p:pic>
      <p:sp>
        <p:nvSpPr>
          <p:cNvPr id="4" name="Content Placeholder 2"/>
          <p:cNvSpPr txBox="1">
            <a:spLocks/>
          </p:cNvSpPr>
          <p:nvPr/>
        </p:nvSpPr>
        <p:spPr bwMode="auto">
          <a:xfrm>
            <a:off x="457200" y="1447800"/>
            <a:ext cx="8305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3399"/>
              </a:buClr>
              <a:buSzPct val="70000"/>
              <a:buFont typeface="Wingdings" pitchFamily="2" charset="2"/>
              <a:buChar char="n"/>
              <a:tabLst/>
              <a:defRPr/>
            </a:pPr>
            <a:r>
              <a:rPr lang="en-US" sz="2800" b="1" kern="0" noProof="0" dirty="0" smtClean="0">
                <a:latin typeface="+mn-lt"/>
              </a:rPr>
              <a:t>6 Miles Upstream</a:t>
            </a:r>
            <a:endParaRPr kumimoji="0" lang="en-US" sz="28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Project Background</a:t>
            </a:r>
            <a:endParaRPr lang="zh-CN" altLang="en-US" dirty="0"/>
          </a:p>
        </p:txBody>
      </p:sp>
      <p:sp>
        <p:nvSpPr>
          <p:cNvPr id="3" name="Content Placeholder 2"/>
          <p:cNvSpPr>
            <a:spLocks noGrp="1"/>
          </p:cNvSpPr>
          <p:nvPr>
            <p:ph idx="1"/>
          </p:nvPr>
        </p:nvSpPr>
        <p:spPr/>
        <p:txBody>
          <a:bodyPr/>
          <a:lstStyle/>
          <a:p>
            <a:r>
              <a:rPr lang="en-US" altLang="zh-CN" dirty="0" smtClean="0"/>
              <a:t>Internal Testing of </a:t>
            </a:r>
            <a:r>
              <a:rPr lang="en-US" altLang="zh-CN" dirty="0" err="1" smtClean="0"/>
              <a:t>DynusT</a:t>
            </a:r>
            <a:r>
              <a:rPr lang="en-US" altLang="zh-CN" dirty="0" smtClean="0"/>
              <a:t> and Multi-Resolution Modeling Two Years Ago</a:t>
            </a:r>
          </a:p>
          <a:p>
            <a:endParaRPr lang="en-US" altLang="zh-CN" dirty="0"/>
          </a:p>
          <a:p>
            <a:r>
              <a:rPr lang="en-US" altLang="zh-CN" dirty="0" smtClean="0"/>
              <a:t>Develop a 24 </a:t>
            </a:r>
            <a:r>
              <a:rPr lang="en-US" altLang="zh-CN" dirty="0" err="1" smtClean="0"/>
              <a:t>hr</a:t>
            </a:r>
            <a:r>
              <a:rPr lang="en-US" altLang="zh-CN" dirty="0" smtClean="0"/>
              <a:t> Regional </a:t>
            </a:r>
            <a:r>
              <a:rPr lang="en-US" altLang="zh-CN" dirty="0" err="1" smtClean="0"/>
              <a:t>DynusT</a:t>
            </a:r>
            <a:r>
              <a:rPr lang="en-US" altLang="zh-CN" dirty="0" smtClean="0"/>
              <a:t> </a:t>
            </a:r>
            <a:r>
              <a:rPr lang="en-US" altLang="zh-CN" smtClean="0"/>
              <a:t>DTA Model</a:t>
            </a:r>
            <a:endParaRPr lang="zh-CN" altLang="en-US" dirty="0"/>
          </a:p>
        </p:txBody>
      </p:sp>
    </p:spTree>
    <p:extLst>
      <p:ext uri="{BB962C8B-B14F-4D97-AF65-F5344CB8AC3E}">
        <p14:creationId xmlns:p14="http://schemas.microsoft.com/office/powerpoint/2010/main" xmlns="" val="945094295"/>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838200"/>
          </a:xfrm>
        </p:spPr>
        <p:txBody>
          <a:bodyPr/>
          <a:lstStyle/>
          <a:p>
            <a:r>
              <a:rPr lang="en-US" dirty="0" smtClean="0"/>
              <a:t>Arterial Statistics</a:t>
            </a:r>
            <a:endParaRPr lang="en-US" dirty="0"/>
          </a:p>
        </p:txBody>
      </p:sp>
      <p:sp>
        <p:nvSpPr>
          <p:cNvPr id="5" name="Content Placeholder 2"/>
          <p:cNvSpPr txBox="1">
            <a:spLocks/>
          </p:cNvSpPr>
          <p:nvPr/>
        </p:nvSpPr>
        <p:spPr bwMode="auto">
          <a:xfrm>
            <a:off x="533400" y="2209800"/>
            <a:ext cx="3048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rgbClr val="003399"/>
              </a:buClr>
              <a:buSzPct val="70000"/>
              <a:tabLst/>
              <a:defRPr/>
            </a:pPr>
            <a:endParaRPr kumimoji="0" lang="en-US" sz="2800" b="0" i="0" u="none" strike="noStrike" kern="0" cap="none" spc="0" normalizeH="0" baseline="0" noProof="0" dirty="0">
              <a:ln>
                <a:noFill/>
              </a:ln>
              <a:solidFill>
                <a:schemeClr val="tx1"/>
              </a:solidFill>
              <a:effectLst/>
              <a:uLnTx/>
              <a:uFillTx/>
              <a:latin typeface="+mn-lt"/>
            </a:endParaRPr>
          </a:p>
        </p:txBody>
      </p:sp>
      <p:pic>
        <p:nvPicPr>
          <p:cNvPr id="7" name="Picture 6" descr="Section3.png"/>
          <p:cNvPicPr>
            <a:picLocks noChangeAspect="1"/>
          </p:cNvPicPr>
          <p:nvPr/>
        </p:nvPicPr>
        <p:blipFill>
          <a:blip r:embed="rId2" cstate="print"/>
          <a:stretch>
            <a:fillRect/>
          </a:stretch>
        </p:blipFill>
        <p:spPr>
          <a:xfrm>
            <a:off x="381000" y="1828800"/>
            <a:ext cx="3153109" cy="4340235"/>
          </a:xfrm>
          <a:prstGeom prst="rect">
            <a:avLst/>
          </a:prstGeom>
        </p:spPr>
      </p:pic>
      <p:sp>
        <p:nvSpPr>
          <p:cNvPr id="8" name="Content Placeholder 2"/>
          <p:cNvSpPr txBox="1">
            <a:spLocks/>
          </p:cNvSpPr>
          <p:nvPr/>
        </p:nvSpPr>
        <p:spPr bwMode="auto">
          <a:xfrm>
            <a:off x="457200" y="1143000"/>
            <a:ext cx="8305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3399"/>
              </a:buClr>
              <a:buSzPct val="70000"/>
              <a:buFont typeface="Wingdings" pitchFamily="2" charset="2"/>
              <a:buChar char="n"/>
              <a:tabLst/>
              <a:defRPr/>
            </a:pPr>
            <a:r>
              <a:rPr kumimoji="0" lang="en-US" sz="2800" b="1" i="0" u="none" strike="noStrike" kern="0" cap="none" spc="0" normalizeH="0" noProof="0" dirty="0" smtClean="0">
                <a:ln>
                  <a:noFill/>
                </a:ln>
                <a:solidFill>
                  <a:schemeClr val="tx1"/>
                </a:solidFill>
                <a:effectLst/>
                <a:uLnTx/>
                <a:uFillTx/>
                <a:latin typeface="+mn-lt"/>
                <a:ea typeface="+mn-ea"/>
                <a:cs typeface="+mn-cs"/>
              </a:rPr>
              <a:t>Suggested Diversion Routes</a:t>
            </a:r>
            <a:endParaRPr kumimoji="0" lang="en-US" sz="2800" b="0" i="0" u="none" strike="noStrike" kern="0" cap="none" spc="0" normalizeH="0" baseline="0" noProof="0" dirty="0">
              <a:ln>
                <a:noFill/>
              </a:ln>
              <a:solidFill>
                <a:schemeClr val="tx1"/>
              </a:solidFill>
              <a:effectLst/>
              <a:uLnTx/>
              <a:uFillTx/>
              <a:latin typeface="+mn-lt"/>
            </a:endParaRPr>
          </a:p>
        </p:txBody>
      </p:sp>
      <p:pic>
        <p:nvPicPr>
          <p:cNvPr id="10" name="Content Placeholder 9" descr="PMNBbetweenHayden&amp;Pima.png"/>
          <p:cNvPicPr>
            <a:picLocks noGrp="1" noChangeAspect="1"/>
          </p:cNvPicPr>
          <p:nvPr>
            <p:ph idx="1"/>
          </p:nvPr>
        </p:nvPicPr>
        <p:blipFill>
          <a:blip r:embed="rId3" cstate="print"/>
          <a:stretch>
            <a:fillRect/>
          </a:stretch>
        </p:blipFill>
        <p:spPr>
          <a:xfrm>
            <a:off x="3733800" y="1981200"/>
            <a:ext cx="5054890" cy="3581400"/>
          </a:xfrm>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1"/>
          <p:cNvSpPr txBox="1">
            <a:spLocks/>
          </p:cNvSpPr>
          <p:nvPr/>
        </p:nvSpPr>
        <p:spPr bwMode="auto">
          <a:xfrm>
            <a:off x="533400" y="457200"/>
            <a:ext cx="83058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003399"/>
                </a:solidFill>
                <a:effectLst>
                  <a:outerShdw blurRad="38100" dist="38100" dir="2700000" algn="tl">
                    <a:srgbClr val="C0C0C0"/>
                  </a:outerShdw>
                </a:effectLst>
                <a:uLnTx/>
                <a:uFillTx/>
                <a:latin typeface="+mj-lt"/>
                <a:ea typeface="+mj-ea"/>
                <a:cs typeface="+mj-cs"/>
              </a:rPr>
              <a:t>Arterial Statistics</a:t>
            </a:r>
            <a:endParaRPr kumimoji="0" lang="en-US" sz="3600" b="1" i="0" u="none" strike="noStrike" kern="0" cap="none" spc="0" normalizeH="0" baseline="0" noProof="0" dirty="0">
              <a:ln>
                <a:noFill/>
              </a:ln>
              <a:solidFill>
                <a:srgbClr val="003399"/>
              </a:solidFill>
              <a:effectLst>
                <a:outerShdw blurRad="38100" dist="38100" dir="2700000" algn="tl">
                  <a:srgbClr val="C0C0C0"/>
                </a:outerShdw>
              </a:effectLst>
              <a:uLnTx/>
              <a:uFillTx/>
              <a:latin typeface="+mj-lt"/>
              <a:ea typeface="+mj-ea"/>
              <a:cs typeface="+mj-cs"/>
            </a:endParaRPr>
          </a:p>
        </p:txBody>
      </p:sp>
      <p:pic>
        <p:nvPicPr>
          <p:cNvPr id="5" name="Content Placeholder 3" descr="AMNBBetweenPima&amp;Hayden_HaydenNB.png"/>
          <p:cNvPicPr>
            <a:picLocks noChangeAspect="1"/>
          </p:cNvPicPr>
          <p:nvPr/>
        </p:nvPicPr>
        <p:blipFill>
          <a:blip r:embed="rId2" cstate="print"/>
          <a:stretch>
            <a:fillRect/>
          </a:stretch>
        </p:blipFill>
        <p:spPr bwMode="auto">
          <a:xfrm>
            <a:off x="533400" y="1860590"/>
            <a:ext cx="8305800" cy="4432220"/>
          </a:xfrm>
          <a:prstGeom prst="rect">
            <a:avLst/>
          </a:prstGeom>
          <a:noFill/>
          <a:ln w="9525">
            <a:noFill/>
            <a:miter lim="800000"/>
            <a:headEnd/>
            <a:tailEnd/>
          </a:ln>
          <a:effectLst/>
        </p:spPr>
      </p:pic>
      <p:sp>
        <p:nvSpPr>
          <p:cNvPr id="6" name="Title 1"/>
          <p:cNvSpPr txBox="1">
            <a:spLocks/>
          </p:cNvSpPr>
          <p:nvPr/>
        </p:nvSpPr>
        <p:spPr bwMode="auto">
          <a:xfrm>
            <a:off x="533400" y="1371600"/>
            <a:ext cx="8305800"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3399"/>
                </a:solidFill>
                <a:effectLst>
                  <a:outerShdw blurRad="38100" dist="38100" dir="2700000" algn="tl">
                    <a:srgbClr val="C0C0C0"/>
                  </a:outerShdw>
                </a:effectLst>
                <a:uLnTx/>
                <a:uFillTx/>
                <a:latin typeface="+mj-lt"/>
                <a:ea typeface="+mj-ea"/>
                <a:cs typeface="+mj-cs"/>
              </a:rPr>
              <a:t>Hayden NB Traffic Flow</a:t>
            </a:r>
            <a:endParaRPr kumimoji="0" lang="en-US" sz="2800" b="1" i="0" u="none" strike="noStrike" kern="0" cap="none" spc="0" normalizeH="0" baseline="0" noProof="0" dirty="0">
              <a:ln>
                <a:noFill/>
              </a:ln>
              <a:solidFill>
                <a:srgbClr val="003399"/>
              </a:solidFill>
              <a:effectLst>
                <a:outerShdw blurRad="38100" dist="38100" dir="2700000" algn="tl">
                  <a:srgbClr val="C0C0C0"/>
                </a:outerShdw>
              </a:effectLst>
              <a:uLnTx/>
              <a:uFillTx/>
              <a:latin typeface="+mj-lt"/>
              <a:ea typeface="+mj-ea"/>
              <a:cs typeface="+mj-cs"/>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33400" y="457200"/>
            <a:ext cx="83058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003399"/>
                </a:solidFill>
                <a:effectLst>
                  <a:outerShdw blurRad="38100" dist="38100" dir="2700000" algn="tl">
                    <a:srgbClr val="C0C0C0"/>
                  </a:outerShdw>
                </a:effectLst>
                <a:uLnTx/>
                <a:uFillTx/>
                <a:latin typeface="+mj-lt"/>
                <a:ea typeface="+mj-ea"/>
                <a:cs typeface="+mj-cs"/>
              </a:rPr>
              <a:t>Arterial statistics</a:t>
            </a:r>
            <a:endParaRPr kumimoji="0" lang="en-US" sz="3600" b="1" i="0" u="none" strike="noStrike" kern="0" cap="none" spc="0" normalizeH="0" baseline="0" noProof="0" dirty="0">
              <a:ln>
                <a:noFill/>
              </a:ln>
              <a:solidFill>
                <a:srgbClr val="003399"/>
              </a:solidFill>
              <a:effectLst>
                <a:outerShdw blurRad="38100" dist="38100" dir="2700000" algn="tl">
                  <a:srgbClr val="C0C0C0"/>
                </a:outerShdw>
              </a:effectLst>
              <a:uLnTx/>
              <a:uFillTx/>
              <a:latin typeface="+mj-lt"/>
              <a:ea typeface="+mj-ea"/>
              <a:cs typeface="+mj-cs"/>
            </a:endParaRPr>
          </a:p>
        </p:txBody>
      </p:sp>
      <p:sp>
        <p:nvSpPr>
          <p:cNvPr id="5" name="Content Placeholder 4"/>
          <p:cNvSpPr txBox="1">
            <a:spLocks/>
          </p:cNvSpPr>
          <p:nvPr/>
        </p:nvSpPr>
        <p:spPr bwMode="auto">
          <a:xfrm>
            <a:off x="609600" y="1600200"/>
            <a:ext cx="8305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3399"/>
              </a:buClr>
              <a:buSzPct val="70000"/>
              <a:buFont typeface="Wingdings" pitchFamily="2" charset="2"/>
              <a:buChar char="n"/>
              <a:tabLst/>
              <a:defRPr/>
            </a:pPr>
            <a:r>
              <a:rPr kumimoji="0" lang="en-US" sz="2800" b="1" i="0" u="none" strike="noStrike" kern="0" cap="none" spc="0" normalizeH="0" baseline="0" noProof="0" smtClean="0">
                <a:ln>
                  <a:noFill/>
                </a:ln>
                <a:solidFill>
                  <a:schemeClr val="tx1"/>
                </a:solidFill>
                <a:effectLst/>
                <a:uLnTx/>
                <a:uFillTx/>
                <a:latin typeface="+mn-lt"/>
                <a:ea typeface="+mn-ea"/>
                <a:cs typeface="+mn-cs"/>
                <a:hlinkClick r:id="rId2" action="ppaction://hlinkfile"/>
              </a:rPr>
              <a:t>Volume</a:t>
            </a:r>
            <a:endParaRPr kumimoji="0" lang="en-US" sz="2800" b="1" i="0" u="none" strike="noStrike" kern="0" cap="none" spc="0" normalizeH="0" baseline="0" noProof="0" dirty="0">
              <a:ln>
                <a:noFill/>
              </a:ln>
              <a:solidFill>
                <a:schemeClr val="tx1"/>
              </a:solidFill>
              <a:effectLst/>
              <a:uLnTx/>
              <a:uFillTx/>
              <a:latin typeface="+mn-lt"/>
              <a:ea typeface="+mn-ea"/>
              <a:cs typeface="+mn-cs"/>
            </a:endParaRPr>
          </a:p>
        </p:txBody>
      </p:sp>
      <p:graphicFrame>
        <p:nvGraphicFramePr>
          <p:cNvPr id="6" name="Table 5"/>
          <p:cNvGraphicFramePr>
            <a:graphicFrameLocks noGrp="1"/>
          </p:cNvGraphicFramePr>
          <p:nvPr/>
        </p:nvGraphicFramePr>
        <p:xfrm>
          <a:off x="4724400" y="1905000"/>
          <a:ext cx="4064000" cy="4391025"/>
        </p:xfrm>
        <a:graphic>
          <a:graphicData uri="http://schemas.openxmlformats.org/drawingml/2006/table">
            <a:tbl>
              <a:tblPr firstRow="1" bandRow="1">
                <a:tableStyleId>{5C22544A-7EE6-4342-B048-85BDC9FD1C3A}</a:tableStyleId>
              </a:tblPr>
              <a:tblGrid>
                <a:gridCol w="2032000"/>
                <a:gridCol w="2032000"/>
              </a:tblGrid>
              <a:tr h="470535">
                <a:tc>
                  <a:txBody>
                    <a:bodyPr/>
                    <a:lstStyle/>
                    <a:p>
                      <a:r>
                        <a:rPr lang="en-US" dirty="0" smtClean="0"/>
                        <a:t>Time</a:t>
                      </a:r>
                      <a:endParaRPr lang="en-US" dirty="0"/>
                    </a:p>
                  </a:txBody>
                  <a:tcPr/>
                </a:tc>
                <a:tc>
                  <a:txBody>
                    <a:bodyPr/>
                    <a:lstStyle/>
                    <a:p>
                      <a:r>
                        <a:rPr lang="en-US" dirty="0" smtClean="0"/>
                        <a:t>Volume</a:t>
                      </a:r>
                      <a:endParaRPr lang="en-US" dirty="0"/>
                    </a:p>
                  </a:txBody>
                  <a:tcPr/>
                </a:tc>
              </a:tr>
              <a:tr h="470535">
                <a:tc>
                  <a:txBody>
                    <a:bodyPr/>
                    <a:lstStyle/>
                    <a:p>
                      <a:pPr algn="l" fontAlgn="b"/>
                      <a:r>
                        <a:rPr lang="en-US" sz="1600" b="0" i="0" u="none" strike="noStrike" dirty="0" smtClean="0">
                          <a:solidFill>
                            <a:srgbClr val="000000"/>
                          </a:solidFill>
                          <a:latin typeface="+mn-lt"/>
                        </a:rPr>
                        <a:t> 3:15</a:t>
                      </a:r>
                      <a:endParaRPr lang="en-US" sz="1600" b="0" i="0" u="none" strike="noStrike" dirty="0">
                        <a:solidFill>
                          <a:srgbClr val="000000"/>
                        </a:solidFill>
                        <a:latin typeface="+mn-lt"/>
                      </a:endParaRPr>
                    </a:p>
                  </a:txBody>
                  <a:tcPr marL="9525" marR="9525" marT="9525" marB="0" anchor="ctr"/>
                </a:tc>
                <a:tc>
                  <a:txBody>
                    <a:bodyPr/>
                    <a:lstStyle/>
                    <a:p>
                      <a:pPr algn="l"/>
                      <a:r>
                        <a:rPr lang="en-US" sz="1600" dirty="0" smtClean="0"/>
                        <a:t>160</a:t>
                      </a:r>
                      <a:endParaRPr lang="en-US" sz="1600" dirty="0"/>
                    </a:p>
                  </a:txBody>
                  <a:tcPr anchor="ctr"/>
                </a:tc>
              </a:tr>
              <a:tr h="318516">
                <a:tc>
                  <a:txBody>
                    <a:bodyPr/>
                    <a:lstStyle/>
                    <a:p>
                      <a:r>
                        <a:rPr lang="en-US" sz="1600" dirty="0" smtClean="0"/>
                        <a:t>3:30</a:t>
                      </a:r>
                      <a:endParaRPr lang="en-US" sz="1600" dirty="0"/>
                    </a:p>
                  </a:txBody>
                  <a:tcPr anchor="ctr"/>
                </a:tc>
                <a:tc>
                  <a:txBody>
                    <a:bodyPr/>
                    <a:lstStyle/>
                    <a:p>
                      <a:r>
                        <a:rPr lang="en-US" sz="1600" dirty="0" smtClean="0"/>
                        <a:t>167</a:t>
                      </a:r>
                    </a:p>
                  </a:txBody>
                  <a:tcPr anchor="ctr"/>
                </a:tc>
              </a:tr>
              <a:tr h="332994">
                <a:tc>
                  <a:txBody>
                    <a:bodyPr/>
                    <a:lstStyle/>
                    <a:p>
                      <a:r>
                        <a:rPr lang="en-US" sz="1600" dirty="0" smtClean="0"/>
                        <a:t>3:45</a:t>
                      </a:r>
                    </a:p>
                  </a:txBody>
                  <a:tcPr anchor="ctr"/>
                </a:tc>
                <a:tc>
                  <a:txBody>
                    <a:bodyPr/>
                    <a:lstStyle/>
                    <a:p>
                      <a:r>
                        <a:rPr lang="en-US" sz="1600" dirty="0" smtClean="0"/>
                        <a:t>172</a:t>
                      </a:r>
                      <a:endParaRPr lang="en-US" sz="1600" dirty="0"/>
                    </a:p>
                  </a:txBody>
                  <a:tcPr anchor="ctr"/>
                </a:tc>
              </a:tr>
              <a:tr h="361950">
                <a:tc>
                  <a:txBody>
                    <a:bodyPr/>
                    <a:lstStyle/>
                    <a:p>
                      <a:r>
                        <a:rPr lang="en-US" sz="1600" dirty="0" smtClean="0"/>
                        <a:t>4:00</a:t>
                      </a:r>
                      <a:endParaRPr lang="en-US" sz="1600" dirty="0"/>
                    </a:p>
                  </a:txBody>
                  <a:tcPr anchor="ctr"/>
                </a:tc>
                <a:tc>
                  <a:txBody>
                    <a:bodyPr/>
                    <a:lstStyle/>
                    <a:p>
                      <a:r>
                        <a:rPr lang="en-US" sz="1600" dirty="0" smtClean="0"/>
                        <a:t>155</a:t>
                      </a:r>
                      <a:endParaRPr lang="en-US" sz="1600" dirty="0"/>
                    </a:p>
                  </a:txBody>
                  <a:tcPr anchor="ctr"/>
                </a:tc>
              </a:tr>
              <a:tr h="318516">
                <a:tc>
                  <a:txBody>
                    <a:bodyPr/>
                    <a:lstStyle/>
                    <a:p>
                      <a:r>
                        <a:rPr lang="en-US" sz="1600" dirty="0" smtClean="0"/>
                        <a:t>4:15</a:t>
                      </a:r>
                      <a:endParaRPr lang="en-US" sz="1600" dirty="0"/>
                    </a:p>
                  </a:txBody>
                  <a:tcPr anchor="ctr"/>
                </a:tc>
                <a:tc>
                  <a:txBody>
                    <a:bodyPr/>
                    <a:lstStyle/>
                    <a:p>
                      <a:r>
                        <a:rPr lang="en-US" sz="1600" dirty="0" smtClean="0"/>
                        <a:t>220</a:t>
                      </a:r>
                      <a:endParaRPr lang="en-US" sz="1600" dirty="0"/>
                    </a:p>
                  </a:txBody>
                  <a:tcPr anchor="ctr"/>
                </a:tc>
              </a:tr>
              <a:tr h="332994">
                <a:tc>
                  <a:txBody>
                    <a:bodyPr/>
                    <a:lstStyle/>
                    <a:p>
                      <a:r>
                        <a:rPr lang="en-US" sz="1600" dirty="0" smtClean="0"/>
                        <a:t>4:30</a:t>
                      </a:r>
                      <a:endParaRPr lang="en-US" sz="1600" dirty="0"/>
                    </a:p>
                  </a:txBody>
                  <a:tcPr anchor="ctr"/>
                </a:tc>
                <a:tc>
                  <a:txBody>
                    <a:bodyPr/>
                    <a:lstStyle/>
                    <a:p>
                      <a:r>
                        <a:rPr lang="en-US" sz="1600" dirty="0" smtClean="0"/>
                        <a:t>377</a:t>
                      </a:r>
                      <a:endParaRPr lang="en-US" sz="1600" dirty="0"/>
                    </a:p>
                  </a:txBody>
                  <a:tcPr anchor="ctr"/>
                </a:tc>
              </a:tr>
              <a:tr h="470535">
                <a:tc>
                  <a:txBody>
                    <a:bodyPr/>
                    <a:lstStyle/>
                    <a:p>
                      <a:r>
                        <a:rPr lang="en-US" sz="1600" dirty="0" smtClean="0"/>
                        <a:t>4:45</a:t>
                      </a:r>
                      <a:endParaRPr lang="en-US" sz="1600" dirty="0"/>
                    </a:p>
                  </a:txBody>
                  <a:tcPr anchor="ctr"/>
                </a:tc>
                <a:tc>
                  <a:txBody>
                    <a:bodyPr/>
                    <a:lstStyle/>
                    <a:p>
                      <a:r>
                        <a:rPr lang="en-US" sz="1600" dirty="0" smtClean="0"/>
                        <a:t>494</a:t>
                      </a:r>
                      <a:endParaRPr lang="en-US" sz="1600" dirty="0"/>
                    </a:p>
                  </a:txBody>
                  <a:tcPr anchor="ctr"/>
                </a:tc>
              </a:tr>
              <a:tr h="325755">
                <a:tc>
                  <a:txBody>
                    <a:bodyPr/>
                    <a:lstStyle/>
                    <a:p>
                      <a:r>
                        <a:rPr lang="en-US" sz="1600" dirty="0" smtClean="0"/>
                        <a:t>5:00</a:t>
                      </a:r>
                      <a:endParaRPr lang="en-US" sz="1600" dirty="0"/>
                    </a:p>
                  </a:txBody>
                  <a:tcPr anchor="ctr"/>
                </a:tc>
                <a:tc>
                  <a:txBody>
                    <a:bodyPr/>
                    <a:lstStyle/>
                    <a:p>
                      <a:r>
                        <a:rPr lang="en-US" sz="1600" dirty="0" smtClean="0"/>
                        <a:t>540</a:t>
                      </a:r>
                      <a:endParaRPr lang="en-US" sz="1600" dirty="0"/>
                    </a:p>
                  </a:txBody>
                  <a:tcPr anchor="ctr"/>
                </a:tc>
              </a:tr>
              <a:tr h="470535">
                <a:tc>
                  <a:txBody>
                    <a:bodyPr/>
                    <a:lstStyle/>
                    <a:p>
                      <a:r>
                        <a:rPr lang="en-US" sz="1600" dirty="0" smtClean="0"/>
                        <a:t>5:15</a:t>
                      </a:r>
                      <a:endParaRPr lang="en-US" sz="1600" dirty="0"/>
                    </a:p>
                  </a:txBody>
                  <a:tcPr anchor="ctr"/>
                </a:tc>
                <a:tc>
                  <a:txBody>
                    <a:bodyPr/>
                    <a:lstStyle/>
                    <a:p>
                      <a:r>
                        <a:rPr lang="en-US" sz="1600" dirty="0" smtClean="0"/>
                        <a:t>520</a:t>
                      </a:r>
                      <a:endParaRPr lang="en-US" sz="1600" dirty="0"/>
                    </a:p>
                  </a:txBody>
                  <a:tcPr anchor="ctr"/>
                </a:tc>
              </a:tr>
              <a:tr h="470535">
                <a:tc>
                  <a:txBody>
                    <a:bodyPr/>
                    <a:lstStyle/>
                    <a:p>
                      <a:r>
                        <a:rPr lang="en-US" sz="1600" dirty="0" smtClean="0"/>
                        <a:t>……………….</a:t>
                      </a:r>
                      <a:endParaRPr lang="en-US" sz="1600" dirty="0"/>
                    </a:p>
                  </a:txBody>
                  <a:tcPr/>
                </a:tc>
                <a:tc>
                  <a:txBody>
                    <a:bodyPr/>
                    <a:lstStyle/>
                    <a:p>
                      <a:r>
                        <a:rPr lang="en-US" sz="1600" dirty="0" smtClean="0"/>
                        <a:t>……………………….</a:t>
                      </a:r>
                      <a:endParaRPr lang="en-US" sz="1600" dirty="0"/>
                    </a:p>
                  </a:txBody>
                  <a:tcPr/>
                </a:tc>
              </a:tr>
            </a:tbl>
          </a:graphicData>
        </a:graphic>
      </p:graphicFrame>
      <p:graphicFrame>
        <p:nvGraphicFramePr>
          <p:cNvPr id="7" name="Table 6"/>
          <p:cNvGraphicFramePr>
            <a:graphicFrameLocks noGrp="1"/>
          </p:cNvGraphicFramePr>
          <p:nvPr/>
        </p:nvGraphicFramePr>
        <p:xfrm>
          <a:off x="228600" y="2819400"/>
          <a:ext cx="4343399" cy="1522095"/>
        </p:xfrm>
        <a:graphic>
          <a:graphicData uri="http://schemas.openxmlformats.org/drawingml/2006/table">
            <a:tbl>
              <a:tblPr/>
              <a:tblGrid>
                <a:gridCol w="914400"/>
                <a:gridCol w="722243"/>
                <a:gridCol w="1274693"/>
                <a:gridCol w="1432063"/>
              </a:tblGrid>
              <a:tr h="190500">
                <a:tc>
                  <a:txBody>
                    <a:bodyPr/>
                    <a:lstStyle/>
                    <a:p>
                      <a:pPr algn="l" fontAlgn="b"/>
                      <a:r>
                        <a:rPr lang="en-US" sz="1600" b="1" i="0" u="none" strike="noStrike" dirty="0">
                          <a:solidFill>
                            <a:srgbClr val="000000"/>
                          </a:solidFill>
                          <a:latin typeface="Calibri"/>
                        </a:rPr>
                        <a:t>Street</a:t>
                      </a:r>
                    </a:p>
                  </a:txBody>
                  <a:tcPr marL="9525" marR="9525" marT="9525" marB="0" anchor="b">
                    <a:lnL>
                      <a:noFill/>
                    </a:lnL>
                    <a:lnR>
                      <a:noFill/>
                    </a:lnR>
                    <a:lnT>
                      <a:noFill/>
                    </a:lnT>
                    <a:lnB>
                      <a:noFill/>
                    </a:lnB>
                  </a:tcPr>
                </a:tc>
                <a:tc>
                  <a:txBody>
                    <a:bodyPr/>
                    <a:lstStyle/>
                    <a:p>
                      <a:pPr algn="l" fontAlgn="b"/>
                      <a:r>
                        <a:rPr lang="en-US" sz="1600" b="1" i="0" u="none" strike="noStrike">
                          <a:solidFill>
                            <a:srgbClr val="000000"/>
                          </a:solidFill>
                          <a:latin typeface="Calibri"/>
                        </a:rPr>
                        <a:t>Hayden</a:t>
                      </a:r>
                    </a:p>
                  </a:txBody>
                  <a:tcPr marL="9525" marR="9525" marT="9525" marB="0" anchor="b">
                    <a:lnL>
                      <a:noFill/>
                    </a:lnL>
                    <a:lnR>
                      <a:noFill/>
                    </a:lnR>
                    <a:lnT>
                      <a:noFill/>
                    </a:lnT>
                    <a:lnB>
                      <a:noFill/>
                    </a:lnB>
                  </a:tcPr>
                </a:tc>
                <a:tc>
                  <a:txBody>
                    <a:bodyPr/>
                    <a:lstStyle/>
                    <a:p>
                      <a:pPr algn="l" fontAlgn="b"/>
                      <a:endParaRPr lang="en-US" sz="1600" b="1"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tcPr>
                </a:tc>
              </a:tr>
              <a:tr h="190500">
                <a:tc>
                  <a:txBody>
                    <a:bodyPr/>
                    <a:lstStyle/>
                    <a:p>
                      <a:pPr algn="l" fontAlgn="b"/>
                      <a:r>
                        <a:rPr lang="en-US" sz="1600" b="1" i="0" u="none" strike="noStrike">
                          <a:solidFill>
                            <a:srgbClr val="000000"/>
                          </a:solidFill>
                          <a:latin typeface="Calibri"/>
                        </a:rPr>
                        <a:t>Direction</a:t>
                      </a:r>
                    </a:p>
                  </a:txBody>
                  <a:tcPr marL="9525" marR="9525" marT="9525" marB="0" anchor="b">
                    <a:lnL>
                      <a:noFill/>
                    </a:lnL>
                    <a:lnR>
                      <a:noFill/>
                    </a:lnR>
                    <a:lnT>
                      <a:noFill/>
                    </a:lnT>
                    <a:lnB>
                      <a:noFill/>
                    </a:lnB>
                  </a:tcPr>
                </a:tc>
                <a:tc>
                  <a:txBody>
                    <a:bodyPr/>
                    <a:lstStyle/>
                    <a:p>
                      <a:pPr algn="l" fontAlgn="b"/>
                      <a:r>
                        <a:rPr lang="en-US" sz="1600" b="1" i="0" u="none" strike="noStrike" dirty="0">
                          <a:solidFill>
                            <a:srgbClr val="000000"/>
                          </a:solidFill>
                          <a:latin typeface="Calibri"/>
                        </a:rPr>
                        <a:t>NB</a:t>
                      </a:r>
                    </a:p>
                  </a:txBody>
                  <a:tcPr marL="9525" marR="9525" marT="9525" marB="0" anchor="b">
                    <a:lnL>
                      <a:noFill/>
                    </a:lnL>
                    <a:lnR>
                      <a:noFill/>
                    </a:lnR>
                    <a:lnT>
                      <a:noFill/>
                    </a:lnT>
                    <a:lnB>
                      <a:noFill/>
                    </a:lnB>
                  </a:tcPr>
                </a:tc>
                <a:tc>
                  <a:txBody>
                    <a:bodyPr/>
                    <a:lstStyle/>
                    <a:p>
                      <a:pPr algn="l" fontAlgn="b"/>
                      <a:endParaRPr lang="en-US" sz="1600" b="1"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tcPr>
                </a:tc>
              </a:tr>
              <a:tr h="255270">
                <a:tc>
                  <a:txBody>
                    <a:bodyPr/>
                    <a:lstStyle/>
                    <a:p>
                      <a:pPr algn="l" fontAlgn="b"/>
                      <a:r>
                        <a:rPr lang="en-US" sz="1600" b="1" i="0" u="none" strike="noStrike">
                          <a:solidFill>
                            <a:srgbClr val="000000"/>
                          </a:solidFill>
                          <a:latin typeface="Calibri"/>
                        </a:rPr>
                        <a:t>Location</a:t>
                      </a:r>
                    </a:p>
                  </a:txBody>
                  <a:tcPr marL="9525" marR="9525" marT="9525" marB="0" anchor="b">
                    <a:lnL>
                      <a:noFill/>
                    </a:lnL>
                    <a:lnR>
                      <a:noFill/>
                    </a:lnR>
                    <a:lnT>
                      <a:noFill/>
                    </a:lnT>
                    <a:lnB>
                      <a:noFill/>
                    </a:lnB>
                  </a:tcPr>
                </a:tc>
                <a:tc gridSpan="3">
                  <a:txBody>
                    <a:bodyPr/>
                    <a:lstStyle/>
                    <a:p>
                      <a:pPr algn="ctr" fontAlgn="b"/>
                      <a:r>
                        <a:rPr lang="en-US" sz="1600" b="1" i="0" u="none" strike="noStrike" dirty="0">
                          <a:solidFill>
                            <a:srgbClr val="000000"/>
                          </a:solidFill>
                          <a:latin typeface="Calibri"/>
                        </a:rPr>
                        <a:t>Between Princess Drive and Loop 101</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r>
              <a:tr h="190500">
                <a:tc>
                  <a:txBody>
                    <a:bodyPr/>
                    <a:lstStyle/>
                    <a:p>
                      <a:pPr algn="l" fontAlgn="b"/>
                      <a:r>
                        <a:rPr lang="en-US" sz="1600" b="1" i="0" u="none" strike="noStrike" dirty="0">
                          <a:solidFill>
                            <a:srgbClr val="000000"/>
                          </a:solidFill>
                          <a:latin typeface="Calibri"/>
                        </a:rPr>
                        <a:t>Link#</a:t>
                      </a:r>
                    </a:p>
                  </a:txBody>
                  <a:tcPr marL="9525" marR="9525" marT="9525" marB="0" anchor="b">
                    <a:lnL>
                      <a:noFill/>
                    </a:lnL>
                    <a:lnR>
                      <a:noFill/>
                    </a:lnR>
                    <a:lnT>
                      <a:noFill/>
                    </a:lnT>
                    <a:lnB>
                      <a:noFill/>
                    </a:lnB>
                  </a:tcPr>
                </a:tc>
                <a:tc>
                  <a:txBody>
                    <a:bodyPr/>
                    <a:lstStyle/>
                    <a:p>
                      <a:pPr algn="r" fontAlgn="b"/>
                      <a:r>
                        <a:rPr lang="en-US" sz="1600" b="1" i="0" u="none" strike="noStrike" dirty="0">
                          <a:solidFill>
                            <a:srgbClr val="000000"/>
                          </a:solidFill>
                          <a:latin typeface="Calibri"/>
                        </a:rPr>
                        <a:t>26525</a:t>
                      </a:r>
                    </a:p>
                  </a:txBody>
                  <a:tcPr marL="9525" marR="9525" marT="9525" marB="0" anchor="b">
                    <a:lnL>
                      <a:noFill/>
                    </a:lnL>
                    <a:lnR>
                      <a:noFill/>
                    </a:lnR>
                    <a:lnT>
                      <a:noFill/>
                    </a:lnT>
                    <a:lnB>
                      <a:noFill/>
                    </a:lnB>
                  </a:tcPr>
                </a:tc>
                <a:tc>
                  <a:txBody>
                    <a:bodyPr/>
                    <a:lstStyle/>
                    <a:p>
                      <a:pPr algn="l" fontAlgn="b"/>
                      <a:endParaRPr lang="en-US" sz="1600" b="1"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tcPr>
                </a:tc>
              </a:tr>
              <a:tr h="190500">
                <a:tc>
                  <a:txBody>
                    <a:bodyPr/>
                    <a:lstStyle/>
                    <a:p>
                      <a:pPr algn="l" fontAlgn="b"/>
                      <a:r>
                        <a:rPr lang="en-US" sz="1600" b="1" i="0" u="none" strike="noStrike" dirty="0" err="1" smtClean="0">
                          <a:solidFill>
                            <a:srgbClr val="000000"/>
                          </a:solidFill>
                          <a:latin typeface="Calibri"/>
                        </a:rPr>
                        <a:t>FromNode</a:t>
                      </a:r>
                      <a:endParaRPr lang="en-US" sz="16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600" b="1" i="0" u="none" strike="noStrike">
                          <a:solidFill>
                            <a:srgbClr val="000000"/>
                          </a:solidFill>
                          <a:latin typeface="Calibri"/>
                        </a:rPr>
                        <a:t>10031</a:t>
                      </a:r>
                    </a:p>
                  </a:txBody>
                  <a:tcPr marL="9525" marR="9525" marT="9525" marB="0" anchor="b">
                    <a:lnL>
                      <a:noFill/>
                    </a:lnL>
                    <a:lnR>
                      <a:noFill/>
                    </a:lnR>
                    <a:lnT>
                      <a:noFill/>
                    </a:lnT>
                    <a:lnB>
                      <a:noFill/>
                    </a:lnB>
                  </a:tcPr>
                </a:tc>
                <a:tc>
                  <a:txBody>
                    <a:bodyPr/>
                    <a:lstStyle/>
                    <a:p>
                      <a:pPr algn="l" fontAlgn="b"/>
                      <a:endParaRPr lang="en-US" sz="1600" b="1"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tcPr>
                </a:tc>
              </a:tr>
              <a:tr h="190500">
                <a:tc>
                  <a:txBody>
                    <a:bodyPr/>
                    <a:lstStyle/>
                    <a:p>
                      <a:pPr algn="l" fontAlgn="b"/>
                      <a:r>
                        <a:rPr lang="en-US" sz="1600" b="1" i="0" u="none" strike="noStrike" dirty="0" err="1" smtClean="0">
                          <a:solidFill>
                            <a:srgbClr val="000000"/>
                          </a:solidFill>
                          <a:latin typeface="Calibri"/>
                        </a:rPr>
                        <a:t>ToNode</a:t>
                      </a:r>
                      <a:endParaRPr lang="en-US" sz="16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600" b="1" i="0" u="none" strike="noStrike" dirty="0">
                          <a:solidFill>
                            <a:srgbClr val="000000"/>
                          </a:solidFill>
                          <a:latin typeface="Calibri"/>
                        </a:rPr>
                        <a:t>11122</a:t>
                      </a:r>
                    </a:p>
                  </a:txBody>
                  <a:tcPr marL="9525" marR="9525" marT="9525" marB="0" anchor="b">
                    <a:lnL>
                      <a:noFill/>
                    </a:lnL>
                    <a:lnR>
                      <a:noFill/>
                    </a:lnR>
                    <a:lnT>
                      <a:noFill/>
                    </a:lnT>
                    <a:lnB>
                      <a:noFill/>
                    </a:lnB>
                  </a:tcPr>
                </a:tc>
                <a:tc>
                  <a:txBody>
                    <a:bodyPr/>
                    <a:lstStyle/>
                    <a:p>
                      <a:pPr algn="l" fontAlgn="b"/>
                      <a:endParaRPr lang="en-US" sz="16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305800" cy="762000"/>
          </a:xfrm>
        </p:spPr>
        <p:txBody>
          <a:bodyPr/>
          <a:lstStyle/>
          <a:p>
            <a:r>
              <a:rPr lang="en-US" dirty="0" smtClean="0"/>
              <a:t>Arterial Statistics</a:t>
            </a:r>
            <a:endParaRPr lang="en-US" dirty="0"/>
          </a:p>
        </p:txBody>
      </p:sp>
      <p:graphicFrame>
        <p:nvGraphicFramePr>
          <p:cNvPr id="4" name="Content Placeholder 3"/>
          <p:cNvGraphicFramePr>
            <a:graphicFrameLocks noGrp="1"/>
          </p:cNvGraphicFramePr>
          <p:nvPr>
            <p:ph idx="1"/>
          </p:nvPr>
        </p:nvGraphicFramePr>
        <p:xfrm>
          <a:off x="152396" y="1828800"/>
          <a:ext cx="8915404" cy="3886197"/>
        </p:xfrm>
        <a:graphic>
          <a:graphicData uri="http://schemas.openxmlformats.org/drawingml/2006/table">
            <a:tbl>
              <a:tblPr firstRow="1" bandRow="1">
                <a:tableStyleId>{5C22544A-7EE6-4342-B048-85BDC9FD1C3A}</a:tableStyleId>
              </a:tblPr>
              <a:tblGrid>
                <a:gridCol w="1066804"/>
                <a:gridCol w="393472"/>
                <a:gridCol w="1075997"/>
                <a:gridCol w="537999"/>
                <a:gridCol w="537999"/>
                <a:gridCol w="614856"/>
                <a:gridCol w="537999"/>
                <a:gridCol w="614856"/>
                <a:gridCol w="614856"/>
                <a:gridCol w="614856"/>
                <a:gridCol w="537999"/>
                <a:gridCol w="614856"/>
                <a:gridCol w="614856"/>
                <a:gridCol w="537999"/>
              </a:tblGrid>
              <a:tr h="555171">
                <a:tc>
                  <a:txBody>
                    <a:bodyPr/>
                    <a:lstStyle/>
                    <a:p>
                      <a:pPr algn="l" fontAlgn="b"/>
                      <a:r>
                        <a:rPr lang="en-US" sz="1600" b="1" i="0" u="none" strike="noStrike" dirty="0">
                          <a:solidFill>
                            <a:srgbClr val="000000"/>
                          </a:solidFill>
                          <a:latin typeface="Calibri"/>
                        </a:rPr>
                        <a:t>Intersection</a:t>
                      </a:r>
                    </a:p>
                  </a:txBody>
                  <a:tcPr marL="9525" marR="9525" marT="9525" marB="0" anchor="b"/>
                </a:tc>
                <a:tc>
                  <a:txBody>
                    <a:bodyPr/>
                    <a:lstStyle/>
                    <a:p>
                      <a:pPr algn="l" fontAlgn="b"/>
                      <a:r>
                        <a:rPr lang="en-US" sz="1600" b="1" i="0" u="none" strike="noStrike" dirty="0" smtClean="0">
                          <a:solidFill>
                            <a:srgbClr val="000000"/>
                          </a:solidFill>
                          <a:latin typeface="Calibri"/>
                        </a:rPr>
                        <a:t>Dir</a:t>
                      </a:r>
                      <a:endParaRPr lang="en-US" sz="1600" b="1" i="0" u="none" strike="noStrike" dirty="0">
                        <a:solidFill>
                          <a:srgbClr val="000000"/>
                        </a:solidFill>
                        <a:latin typeface="Calibri"/>
                      </a:endParaRPr>
                    </a:p>
                  </a:txBody>
                  <a:tcPr marL="9525" marR="9525" marT="9525" marB="0" anchor="b"/>
                </a:tc>
                <a:tc>
                  <a:txBody>
                    <a:bodyPr/>
                    <a:lstStyle/>
                    <a:p>
                      <a:pPr algn="l" fontAlgn="b"/>
                      <a:r>
                        <a:rPr lang="en-US" sz="1600" b="1" i="0" u="none" strike="noStrike" dirty="0">
                          <a:solidFill>
                            <a:srgbClr val="000000"/>
                          </a:solidFill>
                          <a:latin typeface="Calibri"/>
                        </a:rPr>
                        <a:t>Movement</a:t>
                      </a:r>
                    </a:p>
                  </a:txBody>
                  <a:tcPr marL="9525" marR="9525" marT="9525" marB="0" anchor="b"/>
                </a:tc>
                <a:tc>
                  <a:txBody>
                    <a:bodyPr/>
                    <a:lstStyle/>
                    <a:p>
                      <a:pPr algn="r" fontAlgn="b"/>
                      <a:r>
                        <a:rPr lang="en-US" sz="1600" b="1" i="0" u="none" strike="noStrike">
                          <a:solidFill>
                            <a:srgbClr val="000000"/>
                          </a:solidFill>
                          <a:latin typeface="Calibri"/>
                        </a:rPr>
                        <a:t>6:30</a:t>
                      </a:r>
                    </a:p>
                  </a:txBody>
                  <a:tcPr marL="9525" marR="9525" marT="9525" marB="0" anchor="b"/>
                </a:tc>
                <a:tc>
                  <a:txBody>
                    <a:bodyPr/>
                    <a:lstStyle/>
                    <a:p>
                      <a:pPr algn="r" fontAlgn="b"/>
                      <a:r>
                        <a:rPr lang="en-US" sz="1600" b="1" i="0" u="none" strike="noStrike">
                          <a:solidFill>
                            <a:srgbClr val="000000"/>
                          </a:solidFill>
                          <a:latin typeface="Calibri"/>
                        </a:rPr>
                        <a:t>6:45</a:t>
                      </a:r>
                    </a:p>
                  </a:txBody>
                  <a:tcPr marL="9525" marR="9525" marT="9525" marB="0" anchor="b"/>
                </a:tc>
                <a:tc>
                  <a:txBody>
                    <a:bodyPr/>
                    <a:lstStyle/>
                    <a:p>
                      <a:pPr algn="r" fontAlgn="b"/>
                      <a:r>
                        <a:rPr lang="en-US" sz="1600" b="1" i="0" u="none" strike="noStrike">
                          <a:solidFill>
                            <a:srgbClr val="000000"/>
                          </a:solidFill>
                          <a:latin typeface="Calibri"/>
                        </a:rPr>
                        <a:t>7:00</a:t>
                      </a:r>
                    </a:p>
                  </a:txBody>
                  <a:tcPr marL="9525" marR="9525" marT="9525" marB="0" anchor="b"/>
                </a:tc>
                <a:tc>
                  <a:txBody>
                    <a:bodyPr/>
                    <a:lstStyle/>
                    <a:p>
                      <a:pPr algn="r" fontAlgn="b"/>
                      <a:r>
                        <a:rPr lang="en-US" sz="1600" b="1" i="0" u="none" strike="noStrike">
                          <a:solidFill>
                            <a:srgbClr val="000000"/>
                          </a:solidFill>
                          <a:latin typeface="Calibri"/>
                        </a:rPr>
                        <a:t>7:15</a:t>
                      </a:r>
                    </a:p>
                  </a:txBody>
                  <a:tcPr marL="9525" marR="9525" marT="9525" marB="0" anchor="b"/>
                </a:tc>
                <a:tc>
                  <a:txBody>
                    <a:bodyPr/>
                    <a:lstStyle/>
                    <a:p>
                      <a:pPr algn="r" fontAlgn="b"/>
                      <a:r>
                        <a:rPr lang="en-US" sz="1600" b="1" i="0" u="none" strike="noStrike">
                          <a:solidFill>
                            <a:srgbClr val="000000"/>
                          </a:solidFill>
                          <a:latin typeface="Calibri"/>
                        </a:rPr>
                        <a:t>7:30</a:t>
                      </a:r>
                    </a:p>
                  </a:txBody>
                  <a:tcPr marL="9525" marR="9525" marT="9525" marB="0" anchor="b"/>
                </a:tc>
                <a:tc>
                  <a:txBody>
                    <a:bodyPr/>
                    <a:lstStyle/>
                    <a:p>
                      <a:pPr algn="r" fontAlgn="b"/>
                      <a:r>
                        <a:rPr lang="en-US" sz="1600" b="1" i="0" u="none" strike="noStrike" dirty="0">
                          <a:solidFill>
                            <a:srgbClr val="000000"/>
                          </a:solidFill>
                          <a:latin typeface="Calibri"/>
                        </a:rPr>
                        <a:t>7:45</a:t>
                      </a:r>
                    </a:p>
                  </a:txBody>
                  <a:tcPr marL="9525" marR="9525" marT="9525" marB="0" anchor="b"/>
                </a:tc>
                <a:tc>
                  <a:txBody>
                    <a:bodyPr/>
                    <a:lstStyle/>
                    <a:p>
                      <a:pPr algn="r" fontAlgn="b"/>
                      <a:r>
                        <a:rPr lang="en-US" sz="1600" b="1" i="0" u="none" strike="noStrike">
                          <a:solidFill>
                            <a:srgbClr val="000000"/>
                          </a:solidFill>
                          <a:latin typeface="Calibri"/>
                        </a:rPr>
                        <a:t>8:00</a:t>
                      </a:r>
                    </a:p>
                  </a:txBody>
                  <a:tcPr marL="9525" marR="9525" marT="9525" marB="0" anchor="b"/>
                </a:tc>
                <a:tc>
                  <a:txBody>
                    <a:bodyPr/>
                    <a:lstStyle/>
                    <a:p>
                      <a:pPr algn="r" fontAlgn="b"/>
                      <a:r>
                        <a:rPr lang="en-US" sz="1600" b="1" i="0" u="none" strike="noStrike">
                          <a:solidFill>
                            <a:srgbClr val="000000"/>
                          </a:solidFill>
                          <a:latin typeface="Calibri"/>
                        </a:rPr>
                        <a:t>8:15</a:t>
                      </a:r>
                    </a:p>
                  </a:txBody>
                  <a:tcPr marL="9525" marR="9525" marT="9525" marB="0" anchor="b"/>
                </a:tc>
                <a:tc>
                  <a:txBody>
                    <a:bodyPr/>
                    <a:lstStyle/>
                    <a:p>
                      <a:pPr algn="r" fontAlgn="b"/>
                      <a:r>
                        <a:rPr lang="en-US" sz="1600" b="1" i="0" u="none" strike="noStrike">
                          <a:solidFill>
                            <a:srgbClr val="000000"/>
                          </a:solidFill>
                          <a:latin typeface="Calibri"/>
                        </a:rPr>
                        <a:t>8:30</a:t>
                      </a:r>
                    </a:p>
                  </a:txBody>
                  <a:tcPr marL="9525" marR="9525" marT="9525" marB="0" anchor="b"/>
                </a:tc>
                <a:tc>
                  <a:txBody>
                    <a:bodyPr/>
                    <a:lstStyle/>
                    <a:p>
                      <a:pPr algn="r" fontAlgn="b"/>
                      <a:r>
                        <a:rPr lang="en-US" sz="1600" b="1" i="0" u="none" strike="noStrike">
                          <a:solidFill>
                            <a:srgbClr val="000000"/>
                          </a:solidFill>
                          <a:latin typeface="Calibri"/>
                        </a:rPr>
                        <a:t>8:45</a:t>
                      </a:r>
                    </a:p>
                  </a:txBody>
                  <a:tcPr marL="9525" marR="9525" marT="9525" marB="0" anchor="b"/>
                </a:tc>
                <a:tc>
                  <a:txBody>
                    <a:bodyPr/>
                    <a:lstStyle/>
                    <a:p>
                      <a:pPr algn="r" fontAlgn="b"/>
                      <a:r>
                        <a:rPr lang="en-US" sz="1600" b="1" i="0" u="none" strike="noStrike">
                          <a:solidFill>
                            <a:srgbClr val="000000"/>
                          </a:solidFill>
                          <a:latin typeface="Calibri"/>
                        </a:rPr>
                        <a:t>9:00</a:t>
                      </a:r>
                    </a:p>
                  </a:txBody>
                  <a:tcPr marL="9525" marR="9525" marT="9525" marB="0" anchor="b"/>
                </a:tc>
              </a:tr>
              <a:tr h="555171">
                <a:tc>
                  <a:txBody>
                    <a:bodyPr/>
                    <a:lstStyle/>
                    <a:p>
                      <a:pPr algn="l" fontAlgn="b"/>
                      <a:r>
                        <a:rPr lang="en-US" sz="1600" b="0" i="0" u="none" strike="noStrike">
                          <a:solidFill>
                            <a:srgbClr val="000000"/>
                          </a:solidFill>
                          <a:latin typeface="Calibri"/>
                        </a:rPr>
                        <a:t>Pima&amp;McDowell</a:t>
                      </a:r>
                    </a:p>
                  </a:txBody>
                  <a:tcPr marL="9525" marR="9525" marT="9525" marB="0" anchor="b"/>
                </a:tc>
                <a:tc>
                  <a:txBody>
                    <a:bodyPr/>
                    <a:lstStyle/>
                    <a:p>
                      <a:pPr algn="l" fontAlgn="b"/>
                      <a:r>
                        <a:rPr lang="en-US" sz="1600" b="0" i="0" u="none" strike="noStrike" dirty="0">
                          <a:solidFill>
                            <a:srgbClr val="000000"/>
                          </a:solidFill>
                          <a:latin typeface="Calibri"/>
                        </a:rPr>
                        <a:t>SB</a:t>
                      </a:r>
                    </a:p>
                  </a:txBody>
                  <a:tcPr marL="9525" marR="9525" marT="9525" marB="0" anchor="b"/>
                </a:tc>
                <a:tc>
                  <a:txBody>
                    <a:bodyPr/>
                    <a:lstStyle/>
                    <a:p>
                      <a:pPr algn="l" fontAlgn="b"/>
                      <a:r>
                        <a:rPr lang="en-US" sz="1600" b="0" i="0" u="none" strike="noStrike">
                          <a:solidFill>
                            <a:srgbClr val="000000"/>
                          </a:solidFill>
                          <a:latin typeface="Calibri"/>
                        </a:rPr>
                        <a:t>right</a:t>
                      </a:r>
                    </a:p>
                  </a:txBody>
                  <a:tcPr marL="9525" marR="9525" marT="9525" marB="0" anchor="b"/>
                </a:tc>
                <a:tc>
                  <a:txBody>
                    <a:bodyPr/>
                    <a:lstStyle/>
                    <a:p>
                      <a:pPr algn="r" fontAlgn="b"/>
                      <a:r>
                        <a:rPr lang="en-US" sz="1600" b="0" i="0" u="none" strike="noStrike">
                          <a:solidFill>
                            <a:srgbClr val="000000"/>
                          </a:solidFill>
                          <a:latin typeface="Calibri"/>
                        </a:rPr>
                        <a:t>18</a:t>
                      </a:r>
                    </a:p>
                  </a:txBody>
                  <a:tcPr marL="9525" marR="9525" marT="9525" marB="0" anchor="b"/>
                </a:tc>
                <a:tc>
                  <a:txBody>
                    <a:bodyPr/>
                    <a:lstStyle/>
                    <a:p>
                      <a:pPr algn="r" fontAlgn="b"/>
                      <a:r>
                        <a:rPr lang="en-US" sz="1600" b="0" i="0" u="none" strike="noStrike">
                          <a:solidFill>
                            <a:srgbClr val="000000"/>
                          </a:solidFill>
                          <a:latin typeface="Calibri"/>
                        </a:rPr>
                        <a:t>22</a:t>
                      </a:r>
                    </a:p>
                  </a:txBody>
                  <a:tcPr marL="9525" marR="9525" marT="9525" marB="0" anchor="b"/>
                </a:tc>
                <a:tc>
                  <a:txBody>
                    <a:bodyPr/>
                    <a:lstStyle/>
                    <a:p>
                      <a:pPr algn="r" fontAlgn="b"/>
                      <a:r>
                        <a:rPr lang="en-US" sz="1600" b="0" i="0" u="none" strike="noStrike">
                          <a:solidFill>
                            <a:srgbClr val="000000"/>
                          </a:solidFill>
                          <a:latin typeface="Calibri"/>
                        </a:rPr>
                        <a:t>27</a:t>
                      </a:r>
                    </a:p>
                  </a:txBody>
                  <a:tcPr marL="9525" marR="9525" marT="9525" marB="0" anchor="b"/>
                </a:tc>
                <a:tc>
                  <a:txBody>
                    <a:bodyPr/>
                    <a:lstStyle/>
                    <a:p>
                      <a:pPr algn="r" fontAlgn="b"/>
                      <a:r>
                        <a:rPr lang="en-US" sz="1600" b="0" i="0" u="none" strike="noStrike">
                          <a:solidFill>
                            <a:srgbClr val="000000"/>
                          </a:solidFill>
                          <a:latin typeface="Calibri"/>
                        </a:rPr>
                        <a:t>37</a:t>
                      </a:r>
                    </a:p>
                  </a:txBody>
                  <a:tcPr marL="9525" marR="9525" marT="9525" marB="0" anchor="b"/>
                </a:tc>
                <a:tc>
                  <a:txBody>
                    <a:bodyPr/>
                    <a:lstStyle/>
                    <a:p>
                      <a:pPr algn="r" fontAlgn="b"/>
                      <a:r>
                        <a:rPr lang="en-US" sz="1600" b="0" i="0" u="none" strike="noStrike" dirty="0">
                          <a:solidFill>
                            <a:srgbClr val="000000"/>
                          </a:solidFill>
                          <a:latin typeface="Calibri"/>
                        </a:rPr>
                        <a:t>54</a:t>
                      </a:r>
                    </a:p>
                  </a:txBody>
                  <a:tcPr marL="9525" marR="9525" marT="9525" marB="0" anchor="b"/>
                </a:tc>
                <a:tc>
                  <a:txBody>
                    <a:bodyPr/>
                    <a:lstStyle/>
                    <a:p>
                      <a:pPr algn="r" fontAlgn="b"/>
                      <a:r>
                        <a:rPr lang="en-US" sz="1600" b="0" i="0" u="none" strike="noStrike">
                          <a:solidFill>
                            <a:srgbClr val="000000"/>
                          </a:solidFill>
                          <a:latin typeface="Calibri"/>
                        </a:rPr>
                        <a:t>77</a:t>
                      </a:r>
                    </a:p>
                  </a:txBody>
                  <a:tcPr marL="9525" marR="9525" marT="9525" marB="0" anchor="b"/>
                </a:tc>
                <a:tc>
                  <a:txBody>
                    <a:bodyPr/>
                    <a:lstStyle/>
                    <a:p>
                      <a:pPr algn="r" fontAlgn="b"/>
                      <a:r>
                        <a:rPr lang="en-US" sz="1600" b="0" i="0" u="none" strike="noStrike">
                          <a:solidFill>
                            <a:srgbClr val="000000"/>
                          </a:solidFill>
                          <a:latin typeface="Calibri"/>
                        </a:rPr>
                        <a:t>89</a:t>
                      </a:r>
                    </a:p>
                  </a:txBody>
                  <a:tcPr marL="9525" marR="9525" marT="9525" marB="0" anchor="b"/>
                </a:tc>
                <a:tc>
                  <a:txBody>
                    <a:bodyPr/>
                    <a:lstStyle/>
                    <a:p>
                      <a:pPr algn="r" fontAlgn="b"/>
                      <a:r>
                        <a:rPr lang="en-US" sz="1600" b="0" i="0" u="none" strike="noStrike">
                          <a:solidFill>
                            <a:srgbClr val="000000"/>
                          </a:solidFill>
                          <a:latin typeface="Calibri"/>
                        </a:rPr>
                        <a:t>124</a:t>
                      </a:r>
                    </a:p>
                  </a:txBody>
                  <a:tcPr marL="9525" marR="9525" marT="9525" marB="0" anchor="b"/>
                </a:tc>
                <a:tc>
                  <a:txBody>
                    <a:bodyPr/>
                    <a:lstStyle/>
                    <a:p>
                      <a:pPr algn="r" fontAlgn="b"/>
                      <a:r>
                        <a:rPr lang="en-US" sz="1600" b="0" i="0" u="none" strike="noStrike">
                          <a:solidFill>
                            <a:srgbClr val="000000"/>
                          </a:solidFill>
                          <a:latin typeface="Calibri"/>
                        </a:rPr>
                        <a:t>157</a:t>
                      </a:r>
                    </a:p>
                  </a:txBody>
                  <a:tcPr marL="9525" marR="9525" marT="9525" marB="0" anchor="b"/>
                </a:tc>
                <a:tc>
                  <a:txBody>
                    <a:bodyPr/>
                    <a:lstStyle/>
                    <a:p>
                      <a:pPr algn="r" fontAlgn="b"/>
                      <a:r>
                        <a:rPr lang="en-US" sz="1600" b="0" i="0" u="none" strike="noStrike">
                          <a:solidFill>
                            <a:srgbClr val="000000"/>
                          </a:solidFill>
                          <a:latin typeface="Calibri"/>
                        </a:rPr>
                        <a:t>193</a:t>
                      </a:r>
                    </a:p>
                  </a:txBody>
                  <a:tcPr marL="9525" marR="9525" marT="9525" marB="0" anchor="b"/>
                </a:tc>
                <a:tc>
                  <a:txBody>
                    <a:bodyPr/>
                    <a:lstStyle/>
                    <a:p>
                      <a:pPr algn="r" fontAlgn="b"/>
                      <a:r>
                        <a:rPr lang="en-US" sz="1600" b="0" i="0" u="none" strike="noStrike">
                          <a:solidFill>
                            <a:srgbClr val="000000"/>
                          </a:solidFill>
                          <a:latin typeface="Calibri"/>
                        </a:rPr>
                        <a:t>237</a:t>
                      </a:r>
                    </a:p>
                  </a:txBody>
                  <a:tcPr marL="9525" marR="9525" marT="9525" marB="0" anchor="b"/>
                </a:tc>
              </a:tr>
              <a:tr h="555171">
                <a:tc>
                  <a:txBody>
                    <a:bodyPr/>
                    <a:lstStyle/>
                    <a:p>
                      <a:pPr algn="l" fontAlgn="b"/>
                      <a:r>
                        <a:rPr lang="en-US" sz="1600" b="0" i="0" u="none" strike="noStrike">
                          <a:solidFill>
                            <a:srgbClr val="000000"/>
                          </a:solidFill>
                          <a:latin typeface="Calibri"/>
                        </a:rPr>
                        <a:t> </a:t>
                      </a:r>
                    </a:p>
                  </a:txBody>
                  <a:tcPr marL="9525" marR="9525" marT="9525" marB="0" anchor="b"/>
                </a:tc>
                <a:tc>
                  <a:txBody>
                    <a:bodyPr/>
                    <a:lstStyle/>
                    <a:p>
                      <a:pPr algn="l" fontAlgn="b"/>
                      <a:r>
                        <a:rPr lang="en-US" sz="1600" b="0" i="0" u="none" strike="noStrike">
                          <a:solidFill>
                            <a:srgbClr val="000000"/>
                          </a:solidFill>
                          <a:latin typeface="Calibri"/>
                        </a:rPr>
                        <a:t>SB</a:t>
                      </a:r>
                    </a:p>
                  </a:txBody>
                  <a:tcPr marL="9525" marR="9525" marT="9525" marB="0" anchor="b"/>
                </a:tc>
                <a:tc>
                  <a:txBody>
                    <a:bodyPr/>
                    <a:lstStyle/>
                    <a:p>
                      <a:pPr algn="l" fontAlgn="b"/>
                      <a:r>
                        <a:rPr lang="en-US" sz="1600" b="0" i="0" u="none" strike="noStrike">
                          <a:solidFill>
                            <a:srgbClr val="000000"/>
                          </a:solidFill>
                          <a:latin typeface="Calibri"/>
                        </a:rPr>
                        <a:t>left</a:t>
                      </a:r>
                    </a:p>
                  </a:txBody>
                  <a:tcPr marL="9525" marR="9525" marT="9525" marB="0" anchor="b"/>
                </a:tc>
                <a:tc>
                  <a:txBody>
                    <a:bodyPr/>
                    <a:lstStyle/>
                    <a:p>
                      <a:pPr algn="r" fontAlgn="b"/>
                      <a:r>
                        <a:rPr lang="en-US" sz="1600" b="0" i="0" u="none" strike="noStrike">
                          <a:solidFill>
                            <a:srgbClr val="000000"/>
                          </a:solidFill>
                          <a:latin typeface="Calibri"/>
                        </a:rPr>
                        <a:t>37</a:t>
                      </a:r>
                    </a:p>
                  </a:txBody>
                  <a:tcPr marL="9525" marR="9525" marT="9525" marB="0" anchor="b"/>
                </a:tc>
                <a:tc>
                  <a:txBody>
                    <a:bodyPr/>
                    <a:lstStyle/>
                    <a:p>
                      <a:pPr algn="r" fontAlgn="b"/>
                      <a:r>
                        <a:rPr lang="en-US" sz="1600" b="0" i="0" u="none" strike="noStrike">
                          <a:solidFill>
                            <a:srgbClr val="000000"/>
                          </a:solidFill>
                          <a:latin typeface="Calibri"/>
                        </a:rPr>
                        <a:t>54</a:t>
                      </a:r>
                    </a:p>
                  </a:txBody>
                  <a:tcPr marL="9525" marR="9525" marT="9525" marB="0" anchor="b"/>
                </a:tc>
                <a:tc>
                  <a:txBody>
                    <a:bodyPr/>
                    <a:lstStyle/>
                    <a:p>
                      <a:pPr algn="r" fontAlgn="b"/>
                      <a:r>
                        <a:rPr lang="en-US" sz="1600" b="0" i="0" u="none" strike="noStrike">
                          <a:solidFill>
                            <a:srgbClr val="000000"/>
                          </a:solidFill>
                          <a:latin typeface="Calibri"/>
                        </a:rPr>
                        <a:t>62</a:t>
                      </a:r>
                    </a:p>
                  </a:txBody>
                  <a:tcPr marL="9525" marR="9525" marT="9525" marB="0" anchor="b"/>
                </a:tc>
                <a:tc>
                  <a:txBody>
                    <a:bodyPr/>
                    <a:lstStyle/>
                    <a:p>
                      <a:pPr algn="r" fontAlgn="b"/>
                      <a:r>
                        <a:rPr lang="en-US" sz="1600" b="0" i="0" u="none" strike="noStrike">
                          <a:solidFill>
                            <a:srgbClr val="000000"/>
                          </a:solidFill>
                          <a:latin typeface="Calibri"/>
                        </a:rPr>
                        <a:t>79</a:t>
                      </a:r>
                    </a:p>
                  </a:txBody>
                  <a:tcPr marL="9525" marR="9525" marT="9525" marB="0" anchor="b"/>
                </a:tc>
                <a:tc>
                  <a:txBody>
                    <a:bodyPr/>
                    <a:lstStyle/>
                    <a:p>
                      <a:pPr algn="r" fontAlgn="b"/>
                      <a:r>
                        <a:rPr lang="en-US" sz="1600" b="0" i="0" u="none" strike="noStrike">
                          <a:solidFill>
                            <a:srgbClr val="000000"/>
                          </a:solidFill>
                          <a:latin typeface="Calibri"/>
                        </a:rPr>
                        <a:t>91</a:t>
                      </a:r>
                    </a:p>
                  </a:txBody>
                  <a:tcPr marL="9525" marR="9525" marT="9525" marB="0" anchor="b"/>
                </a:tc>
                <a:tc>
                  <a:txBody>
                    <a:bodyPr/>
                    <a:lstStyle/>
                    <a:p>
                      <a:pPr algn="r" fontAlgn="b"/>
                      <a:r>
                        <a:rPr lang="en-US" sz="1600" b="0" i="0" u="none" strike="noStrike">
                          <a:solidFill>
                            <a:srgbClr val="000000"/>
                          </a:solidFill>
                          <a:latin typeface="Calibri"/>
                        </a:rPr>
                        <a:t>114</a:t>
                      </a:r>
                    </a:p>
                  </a:txBody>
                  <a:tcPr marL="9525" marR="9525" marT="9525" marB="0" anchor="b"/>
                </a:tc>
                <a:tc>
                  <a:txBody>
                    <a:bodyPr/>
                    <a:lstStyle/>
                    <a:p>
                      <a:pPr algn="r" fontAlgn="b"/>
                      <a:r>
                        <a:rPr lang="en-US" sz="1600" b="0" i="0" u="none" strike="noStrike">
                          <a:solidFill>
                            <a:srgbClr val="000000"/>
                          </a:solidFill>
                          <a:latin typeface="Calibri"/>
                        </a:rPr>
                        <a:t>133</a:t>
                      </a:r>
                    </a:p>
                  </a:txBody>
                  <a:tcPr marL="9525" marR="9525" marT="9525" marB="0" anchor="b"/>
                </a:tc>
                <a:tc>
                  <a:txBody>
                    <a:bodyPr/>
                    <a:lstStyle/>
                    <a:p>
                      <a:pPr algn="r" fontAlgn="b"/>
                      <a:r>
                        <a:rPr lang="en-US" sz="1600" b="0" i="0" u="none" strike="noStrike">
                          <a:solidFill>
                            <a:srgbClr val="000000"/>
                          </a:solidFill>
                          <a:latin typeface="Calibri"/>
                        </a:rPr>
                        <a:t>161</a:t>
                      </a:r>
                    </a:p>
                  </a:txBody>
                  <a:tcPr marL="9525" marR="9525" marT="9525" marB="0" anchor="b"/>
                </a:tc>
                <a:tc>
                  <a:txBody>
                    <a:bodyPr/>
                    <a:lstStyle/>
                    <a:p>
                      <a:pPr algn="r" fontAlgn="b"/>
                      <a:r>
                        <a:rPr lang="en-US" sz="1600" b="0" i="0" u="none" strike="noStrike">
                          <a:solidFill>
                            <a:srgbClr val="000000"/>
                          </a:solidFill>
                          <a:latin typeface="Calibri"/>
                        </a:rPr>
                        <a:t>197</a:t>
                      </a:r>
                    </a:p>
                  </a:txBody>
                  <a:tcPr marL="9525" marR="9525" marT="9525" marB="0" anchor="b"/>
                </a:tc>
                <a:tc>
                  <a:txBody>
                    <a:bodyPr/>
                    <a:lstStyle/>
                    <a:p>
                      <a:pPr algn="r" fontAlgn="b"/>
                      <a:r>
                        <a:rPr lang="en-US" sz="1600" b="0" i="0" u="none" strike="noStrike">
                          <a:solidFill>
                            <a:srgbClr val="000000"/>
                          </a:solidFill>
                          <a:latin typeface="Calibri"/>
                        </a:rPr>
                        <a:t>244</a:t>
                      </a:r>
                    </a:p>
                  </a:txBody>
                  <a:tcPr marL="9525" marR="9525" marT="9525" marB="0" anchor="b"/>
                </a:tc>
                <a:tc>
                  <a:txBody>
                    <a:bodyPr/>
                    <a:lstStyle/>
                    <a:p>
                      <a:pPr algn="r" fontAlgn="b"/>
                      <a:r>
                        <a:rPr lang="en-US" sz="1600" b="0" i="0" u="none" strike="noStrike">
                          <a:solidFill>
                            <a:srgbClr val="000000"/>
                          </a:solidFill>
                          <a:latin typeface="Calibri"/>
                        </a:rPr>
                        <a:t>287</a:t>
                      </a:r>
                    </a:p>
                  </a:txBody>
                  <a:tcPr marL="9525" marR="9525" marT="9525" marB="0" anchor="b"/>
                </a:tc>
              </a:tr>
              <a:tr h="555171">
                <a:tc>
                  <a:txBody>
                    <a:bodyPr/>
                    <a:lstStyle/>
                    <a:p>
                      <a:pPr algn="l" fontAlgn="b"/>
                      <a:r>
                        <a:rPr lang="en-US" sz="1600" b="0" i="0" u="none" strike="noStrike">
                          <a:solidFill>
                            <a:srgbClr val="000000"/>
                          </a:solidFill>
                          <a:latin typeface="Calibri"/>
                        </a:rPr>
                        <a:t> </a:t>
                      </a:r>
                    </a:p>
                  </a:txBody>
                  <a:tcPr marL="9525" marR="9525" marT="9525" marB="0" anchor="b"/>
                </a:tc>
                <a:tc>
                  <a:txBody>
                    <a:bodyPr/>
                    <a:lstStyle/>
                    <a:p>
                      <a:pPr algn="l" fontAlgn="b"/>
                      <a:r>
                        <a:rPr lang="en-US" sz="1600" b="0" i="0" u="none" strike="noStrike">
                          <a:solidFill>
                            <a:srgbClr val="000000"/>
                          </a:solidFill>
                          <a:latin typeface="Calibri"/>
                        </a:rPr>
                        <a:t>EB</a:t>
                      </a:r>
                    </a:p>
                  </a:txBody>
                  <a:tcPr marL="9525" marR="9525" marT="9525" marB="0" anchor="b"/>
                </a:tc>
                <a:tc>
                  <a:txBody>
                    <a:bodyPr/>
                    <a:lstStyle/>
                    <a:p>
                      <a:pPr algn="l" fontAlgn="b"/>
                      <a:r>
                        <a:rPr lang="en-US" sz="1600" b="0" i="0" u="none" strike="noStrike">
                          <a:solidFill>
                            <a:srgbClr val="000000"/>
                          </a:solidFill>
                          <a:latin typeface="Calibri"/>
                        </a:rPr>
                        <a:t>left</a:t>
                      </a:r>
                    </a:p>
                  </a:txBody>
                  <a:tcPr marL="9525" marR="9525" marT="9525" marB="0" anchor="b"/>
                </a:tc>
                <a:tc>
                  <a:txBody>
                    <a:bodyPr/>
                    <a:lstStyle/>
                    <a:p>
                      <a:pPr algn="r" fontAlgn="b"/>
                      <a:r>
                        <a:rPr lang="en-US" sz="1600" b="0" i="0" u="none" strike="noStrike">
                          <a:solidFill>
                            <a:srgbClr val="000000"/>
                          </a:solidFill>
                          <a:latin typeface="Calibri"/>
                        </a:rPr>
                        <a:t>56</a:t>
                      </a:r>
                    </a:p>
                  </a:txBody>
                  <a:tcPr marL="9525" marR="9525" marT="9525" marB="0" anchor="b"/>
                </a:tc>
                <a:tc>
                  <a:txBody>
                    <a:bodyPr/>
                    <a:lstStyle/>
                    <a:p>
                      <a:pPr algn="r" fontAlgn="b"/>
                      <a:r>
                        <a:rPr lang="en-US" sz="1600" b="0" i="0" u="none" strike="noStrike">
                          <a:solidFill>
                            <a:srgbClr val="000000"/>
                          </a:solidFill>
                          <a:latin typeface="Calibri"/>
                        </a:rPr>
                        <a:t>79</a:t>
                      </a:r>
                    </a:p>
                  </a:txBody>
                  <a:tcPr marL="9525" marR="9525" marT="9525" marB="0" anchor="b"/>
                </a:tc>
                <a:tc>
                  <a:txBody>
                    <a:bodyPr/>
                    <a:lstStyle/>
                    <a:p>
                      <a:pPr algn="r" fontAlgn="b"/>
                      <a:r>
                        <a:rPr lang="en-US" sz="1600" b="0" i="0" u="none" strike="noStrike">
                          <a:solidFill>
                            <a:srgbClr val="000000"/>
                          </a:solidFill>
                          <a:latin typeface="Calibri"/>
                        </a:rPr>
                        <a:t>87</a:t>
                      </a:r>
                    </a:p>
                  </a:txBody>
                  <a:tcPr marL="9525" marR="9525" marT="9525" marB="0" anchor="b"/>
                </a:tc>
                <a:tc>
                  <a:txBody>
                    <a:bodyPr/>
                    <a:lstStyle/>
                    <a:p>
                      <a:pPr algn="r" fontAlgn="b"/>
                      <a:r>
                        <a:rPr lang="en-US" sz="1600" b="0" i="0" u="none" strike="noStrike">
                          <a:solidFill>
                            <a:srgbClr val="000000"/>
                          </a:solidFill>
                          <a:latin typeface="Calibri"/>
                        </a:rPr>
                        <a:t>129</a:t>
                      </a:r>
                    </a:p>
                  </a:txBody>
                  <a:tcPr marL="9525" marR="9525" marT="9525" marB="0" anchor="b"/>
                </a:tc>
                <a:tc>
                  <a:txBody>
                    <a:bodyPr/>
                    <a:lstStyle/>
                    <a:p>
                      <a:pPr algn="r" fontAlgn="b"/>
                      <a:r>
                        <a:rPr lang="en-US" sz="1600" b="0" i="0" u="none" strike="noStrike">
                          <a:solidFill>
                            <a:srgbClr val="000000"/>
                          </a:solidFill>
                          <a:latin typeface="Calibri"/>
                        </a:rPr>
                        <a:t>179</a:t>
                      </a:r>
                    </a:p>
                  </a:txBody>
                  <a:tcPr marL="9525" marR="9525" marT="9525" marB="0" anchor="b"/>
                </a:tc>
                <a:tc>
                  <a:txBody>
                    <a:bodyPr/>
                    <a:lstStyle/>
                    <a:p>
                      <a:pPr algn="r" fontAlgn="b"/>
                      <a:r>
                        <a:rPr lang="en-US" sz="1600" b="0" i="0" u="none" strike="noStrike">
                          <a:solidFill>
                            <a:srgbClr val="000000"/>
                          </a:solidFill>
                          <a:latin typeface="Calibri"/>
                        </a:rPr>
                        <a:t>241</a:t>
                      </a:r>
                    </a:p>
                  </a:txBody>
                  <a:tcPr marL="9525" marR="9525" marT="9525" marB="0" anchor="b"/>
                </a:tc>
                <a:tc>
                  <a:txBody>
                    <a:bodyPr/>
                    <a:lstStyle/>
                    <a:p>
                      <a:pPr algn="r" fontAlgn="b"/>
                      <a:r>
                        <a:rPr lang="en-US" sz="1600" b="0" i="0" u="none" strike="noStrike">
                          <a:solidFill>
                            <a:srgbClr val="000000"/>
                          </a:solidFill>
                          <a:latin typeface="Calibri"/>
                        </a:rPr>
                        <a:t>301</a:t>
                      </a:r>
                    </a:p>
                  </a:txBody>
                  <a:tcPr marL="9525" marR="9525" marT="9525" marB="0" anchor="b"/>
                </a:tc>
                <a:tc>
                  <a:txBody>
                    <a:bodyPr/>
                    <a:lstStyle/>
                    <a:p>
                      <a:pPr algn="r" fontAlgn="b"/>
                      <a:r>
                        <a:rPr lang="en-US" sz="1600" b="0" i="0" u="none" strike="noStrike">
                          <a:solidFill>
                            <a:srgbClr val="000000"/>
                          </a:solidFill>
                          <a:latin typeface="Calibri"/>
                        </a:rPr>
                        <a:t>392</a:t>
                      </a:r>
                    </a:p>
                  </a:txBody>
                  <a:tcPr marL="9525" marR="9525" marT="9525" marB="0" anchor="b"/>
                </a:tc>
                <a:tc>
                  <a:txBody>
                    <a:bodyPr/>
                    <a:lstStyle/>
                    <a:p>
                      <a:pPr algn="r" fontAlgn="b"/>
                      <a:r>
                        <a:rPr lang="en-US" sz="1600" b="0" i="0" u="none" strike="noStrike">
                          <a:solidFill>
                            <a:srgbClr val="000000"/>
                          </a:solidFill>
                          <a:latin typeface="Calibri"/>
                        </a:rPr>
                        <a:t>500</a:t>
                      </a:r>
                    </a:p>
                  </a:txBody>
                  <a:tcPr marL="9525" marR="9525" marT="9525" marB="0" anchor="b"/>
                </a:tc>
                <a:tc>
                  <a:txBody>
                    <a:bodyPr/>
                    <a:lstStyle/>
                    <a:p>
                      <a:pPr algn="r" fontAlgn="b"/>
                      <a:r>
                        <a:rPr lang="en-US" sz="1600" b="0" i="0" u="none" strike="noStrike">
                          <a:solidFill>
                            <a:srgbClr val="000000"/>
                          </a:solidFill>
                          <a:latin typeface="Calibri"/>
                        </a:rPr>
                        <a:t>632</a:t>
                      </a:r>
                    </a:p>
                  </a:txBody>
                  <a:tcPr marL="9525" marR="9525" marT="9525" marB="0" anchor="b"/>
                </a:tc>
                <a:tc>
                  <a:txBody>
                    <a:bodyPr/>
                    <a:lstStyle/>
                    <a:p>
                      <a:pPr algn="r" fontAlgn="b"/>
                      <a:r>
                        <a:rPr lang="en-US" sz="1600" b="0" i="0" u="none" strike="noStrike">
                          <a:solidFill>
                            <a:srgbClr val="000000"/>
                          </a:solidFill>
                          <a:latin typeface="Calibri"/>
                        </a:rPr>
                        <a:t>777</a:t>
                      </a:r>
                    </a:p>
                  </a:txBody>
                  <a:tcPr marL="9525" marR="9525" marT="9525" marB="0" anchor="b"/>
                </a:tc>
              </a:tr>
              <a:tr h="555171">
                <a:tc>
                  <a:txBody>
                    <a:bodyPr/>
                    <a:lstStyle/>
                    <a:p>
                      <a:pPr algn="l" fontAlgn="b"/>
                      <a:r>
                        <a:rPr lang="en-US" sz="1600" b="0" i="0" u="none" strike="noStrike">
                          <a:solidFill>
                            <a:srgbClr val="000000"/>
                          </a:solidFill>
                          <a:latin typeface="Calibri"/>
                        </a:rPr>
                        <a:t> </a:t>
                      </a:r>
                    </a:p>
                  </a:txBody>
                  <a:tcPr marL="9525" marR="9525" marT="9525" marB="0" anchor="b"/>
                </a:tc>
                <a:tc>
                  <a:txBody>
                    <a:bodyPr/>
                    <a:lstStyle/>
                    <a:p>
                      <a:pPr algn="l" fontAlgn="b"/>
                      <a:r>
                        <a:rPr lang="en-US" sz="1600" b="0" i="0" u="none" strike="noStrike">
                          <a:solidFill>
                            <a:srgbClr val="000000"/>
                          </a:solidFill>
                          <a:latin typeface="Calibri"/>
                        </a:rPr>
                        <a:t>EB</a:t>
                      </a:r>
                    </a:p>
                  </a:txBody>
                  <a:tcPr marL="9525" marR="9525" marT="9525" marB="0" anchor="b"/>
                </a:tc>
                <a:tc>
                  <a:txBody>
                    <a:bodyPr/>
                    <a:lstStyle/>
                    <a:p>
                      <a:pPr algn="l" fontAlgn="b"/>
                      <a:r>
                        <a:rPr lang="en-US" sz="1600" b="0" i="0" u="none" strike="noStrike">
                          <a:solidFill>
                            <a:srgbClr val="000000"/>
                          </a:solidFill>
                          <a:latin typeface="Calibri"/>
                        </a:rPr>
                        <a:t>through</a:t>
                      </a:r>
                    </a:p>
                  </a:txBody>
                  <a:tcPr marL="9525" marR="9525" marT="9525" marB="0" anchor="b"/>
                </a:tc>
                <a:tc>
                  <a:txBody>
                    <a:bodyPr/>
                    <a:lstStyle/>
                    <a:p>
                      <a:pPr algn="r" fontAlgn="b"/>
                      <a:r>
                        <a:rPr lang="en-US" sz="1600" b="0" i="0" u="none" strike="noStrike">
                          <a:solidFill>
                            <a:srgbClr val="000000"/>
                          </a:solidFill>
                          <a:latin typeface="Calibri"/>
                        </a:rPr>
                        <a:t>150</a:t>
                      </a:r>
                    </a:p>
                  </a:txBody>
                  <a:tcPr marL="9525" marR="9525" marT="9525" marB="0" anchor="b"/>
                </a:tc>
                <a:tc>
                  <a:txBody>
                    <a:bodyPr/>
                    <a:lstStyle/>
                    <a:p>
                      <a:pPr algn="r" fontAlgn="b"/>
                      <a:r>
                        <a:rPr lang="en-US" sz="1600" b="0" i="0" u="none" strike="noStrike">
                          <a:solidFill>
                            <a:srgbClr val="000000"/>
                          </a:solidFill>
                          <a:latin typeface="Calibri"/>
                        </a:rPr>
                        <a:t>220</a:t>
                      </a:r>
                    </a:p>
                  </a:txBody>
                  <a:tcPr marL="9525" marR="9525" marT="9525" marB="0" anchor="b"/>
                </a:tc>
                <a:tc>
                  <a:txBody>
                    <a:bodyPr/>
                    <a:lstStyle/>
                    <a:p>
                      <a:pPr algn="r" fontAlgn="b"/>
                      <a:r>
                        <a:rPr lang="en-US" sz="1600" b="0" i="0" u="none" strike="noStrike">
                          <a:solidFill>
                            <a:srgbClr val="000000"/>
                          </a:solidFill>
                          <a:latin typeface="Calibri"/>
                        </a:rPr>
                        <a:t>269</a:t>
                      </a:r>
                    </a:p>
                  </a:txBody>
                  <a:tcPr marL="9525" marR="9525" marT="9525" marB="0" anchor="b"/>
                </a:tc>
                <a:tc>
                  <a:txBody>
                    <a:bodyPr/>
                    <a:lstStyle/>
                    <a:p>
                      <a:pPr algn="r" fontAlgn="b"/>
                      <a:r>
                        <a:rPr lang="en-US" sz="1600" b="0" i="0" u="none" strike="noStrike">
                          <a:solidFill>
                            <a:srgbClr val="000000"/>
                          </a:solidFill>
                          <a:latin typeface="Calibri"/>
                        </a:rPr>
                        <a:t>355</a:t>
                      </a:r>
                    </a:p>
                  </a:txBody>
                  <a:tcPr marL="9525" marR="9525" marT="9525" marB="0" anchor="b"/>
                </a:tc>
                <a:tc>
                  <a:txBody>
                    <a:bodyPr/>
                    <a:lstStyle/>
                    <a:p>
                      <a:pPr algn="r" fontAlgn="b"/>
                      <a:r>
                        <a:rPr lang="en-US" sz="1600" b="0" i="0" u="none" strike="noStrike">
                          <a:solidFill>
                            <a:srgbClr val="000000"/>
                          </a:solidFill>
                          <a:latin typeface="Calibri"/>
                        </a:rPr>
                        <a:t>462</a:t>
                      </a:r>
                    </a:p>
                  </a:txBody>
                  <a:tcPr marL="9525" marR="9525" marT="9525" marB="0" anchor="b"/>
                </a:tc>
                <a:tc>
                  <a:txBody>
                    <a:bodyPr/>
                    <a:lstStyle/>
                    <a:p>
                      <a:pPr algn="r" fontAlgn="b"/>
                      <a:r>
                        <a:rPr lang="en-US" sz="1600" b="0" i="0" u="none" strike="noStrike">
                          <a:solidFill>
                            <a:srgbClr val="000000"/>
                          </a:solidFill>
                          <a:latin typeface="Calibri"/>
                        </a:rPr>
                        <a:t>567</a:t>
                      </a:r>
                    </a:p>
                  </a:txBody>
                  <a:tcPr marL="9525" marR="9525" marT="9525" marB="0" anchor="b"/>
                </a:tc>
                <a:tc>
                  <a:txBody>
                    <a:bodyPr/>
                    <a:lstStyle/>
                    <a:p>
                      <a:pPr algn="r" fontAlgn="b"/>
                      <a:r>
                        <a:rPr lang="en-US" sz="1600" b="0" i="0" u="none" strike="noStrike">
                          <a:solidFill>
                            <a:srgbClr val="000000"/>
                          </a:solidFill>
                          <a:latin typeface="Calibri"/>
                        </a:rPr>
                        <a:t>680</a:t>
                      </a:r>
                    </a:p>
                  </a:txBody>
                  <a:tcPr marL="9525" marR="9525" marT="9525" marB="0" anchor="b"/>
                </a:tc>
                <a:tc>
                  <a:txBody>
                    <a:bodyPr/>
                    <a:lstStyle/>
                    <a:p>
                      <a:pPr algn="r" fontAlgn="b"/>
                      <a:r>
                        <a:rPr lang="en-US" sz="1600" b="0" i="0" u="none" strike="noStrike">
                          <a:solidFill>
                            <a:srgbClr val="000000"/>
                          </a:solidFill>
                          <a:latin typeface="Calibri"/>
                        </a:rPr>
                        <a:t>834</a:t>
                      </a:r>
                    </a:p>
                  </a:txBody>
                  <a:tcPr marL="9525" marR="9525" marT="9525" marB="0" anchor="b"/>
                </a:tc>
                <a:tc>
                  <a:txBody>
                    <a:bodyPr/>
                    <a:lstStyle/>
                    <a:p>
                      <a:pPr algn="r" fontAlgn="b"/>
                      <a:r>
                        <a:rPr lang="en-US" sz="1600" b="0" i="0" u="none" strike="noStrike">
                          <a:solidFill>
                            <a:srgbClr val="000000"/>
                          </a:solidFill>
                          <a:latin typeface="Calibri"/>
                        </a:rPr>
                        <a:t>1014</a:t>
                      </a:r>
                    </a:p>
                  </a:txBody>
                  <a:tcPr marL="9525" marR="9525" marT="9525" marB="0" anchor="b"/>
                </a:tc>
                <a:tc>
                  <a:txBody>
                    <a:bodyPr/>
                    <a:lstStyle/>
                    <a:p>
                      <a:pPr algn="r" fontAlgn="b"/>
                      <a:r>
                        <a:rPr lang="en-US" sz="1600" b="0" i="0" u="none" strike="noStrike">
                          <a:solidFill>
                            <a:srgbClr val="000000"/>
                          </a:solidFill>
                          <a:latin typeface="Calibri"/>
                        </a:rPr>
                        <a:t>1180</a:t>
                      </a:r>
                    </a:p>
                  </a:txBody>
                  <a:tcPr marL="9525" marR="9525" marT="9525" marB="0" anchor="b"/>
                </a:tc>
                <a:tc>
                  <a:txBody>
                    <a:bodyPr/>
                    <a:lstStyle/>
                    <a:p>
                      <a:pPr algn="r" fontAlgn="b"/>
                      <a:r>
                        <a:rPr lang="en-US" sz="1600" b="0" i="0" u="none" strike="noStrike">
                          <a:solidFill>
                            <a:srgbClr val="000000"/>
                          </a:solidFill>
                          <a:latin typeface="Calibri"/>
                        </a:rPr>
                        <a:t>1328</a:t>
                      </a:r>
                    </a:p>
                  </a:txBody>
                  <a:tcPr marL="9525" marR="9525" marT="9525" marB="0" anchor="b"/>
                </a:tc>
              </a:tr>
              <a:tr h="555171">
                <a:tc>
                  <a:txBody>
                    <a:bodyPr/>
                    <a:lstStyle/>
                    <a:p>
                      <a:pPr algn="l" fontAlgn="b"/>
                      <a:r>
                        <a:rPr lang="en-US" sz="1600" b="0" i="0" u="none" strike="noStrike">
                          <a:solidFill>
                            <a:srgbClr val="000000"/>
                          </a:solidFill>
                          <a:latin typeface="Calibri"/>
                        </a:rPr>
                        <a:t> </a:t>
                      </a:r>
                    </a:p>
                  </a:txBody>
                  <a:tcPr marL="9525" marR="9525" marT="9525" marB="0" anchor="b"/>
                </a:tc>
                <a:tc>
                  <a:txBody>
                    <a:bodyPr/>
                    <a:lstStyle/>
                    <a:p>
                      <a:pPr algn="l" fontAlgn="b"/>
                      <a:r>
                        <a:rPr lang="en-US" sz="1600" b="0" i="0" u="none" strike="noStrike">
                          <a:solidFill>
                            <a:srgbClr val="000000"/>
                          </a:solidFill>
                          <a:latin typeface="Calibri"/>
                        </a:rPr>
                        <a:t>WB</a:t>
                      </a:r>
                    </a:p>
                  </a:txBody>
                  <a:tcPr marL="9525" marR="9525" marT="9525" marB="0" anchor="b"/>
                </a:tc>
                <a:tc>
                  <a:txBody>
                    <a:bodyPr/>
                    <a:lstStyle/>
                    <a:p>
                      <a:pPr algn="l" fontAlgn="b"/>
                      <a:r>
                        <a:rPr lang="en-US" sz="1600" b="0" i="0" u="none" strike="noStrike">
                          <a:solidFill>
                            <a:srgbClr val="000000"/>
                          </a:solidFill>
                          <a:latin typeface="Calibri"/>
                        </a:rPr>
                        <a:t>right</a:t>
                      </a:r>
                    </a:p>
                  </a:txBody>
                  <a:tcPr marL="9525" marR="9525" marT="9525" marB="0" anchor="b"/>
                </a:tc>
                <a:tc>
                  <a:txBody>
                    <a:bodyPr/>
                    <a:lstStyle/>
                    <a:p>
                      <a:pPr algn="r" fontAlgn="b"/>
                      <a:r>
                        <a:rPr lang="en-US" sz="1600" b="0" i="0" u="none" strike="noStrike">
                          <a:solidFill>
                            <a:srgbClr val="000000"/>
                          </a:solidFill>
                          <a:latin typeface="Calibri"/>
                        </a:rPr>
                        <a:t>42</a:t>
                      </a:r>
                    </a:p>
                  </a:txBody>
                  <a:tcPr marL="9525" marR="9525" marT="9525" marB="0" anchor="b"/>
                </a:tc>
                <a:tc>
                  <a:txBody>
                    <a:bodyPr/>
                    <a:lstStyle/>
                    <a:p>
                      <a:pPr algn="r" fontAlgn="b"/>
                      <a:r>
                        <a:rPr lang="en-US" sz="1600" b="0" i="0" u="none" strike="noStrike">
                          <a:solidFill>
                            <a:srgbClr val="000000"/>
                          </a:solidFill>
                          <a:latin typeface="Calibri"/>
                        </a:rPr>
                        <a:t>64</a:t>
                      </a:r>
                    </a:p>
                  </a:txBody>
                  <a:tcPr marL="9525" marR="9525" marT="9525" marB="0" anchor="b"/>
                </a:tc>
                <a:tc>
                  <a:txBody>
                    <a:bodyPr/>
                    <a:lstStyle/>
                    <a:p>
                      <a:pPr algn="r" fontAlgn="b"/>
                      <a:r>
                        <a:rPr lang="en-US" sz="1600" b="0" i="0" u="none" strike="noStrike">
                          <a:solidFill>
                            <a:srgbClr val="000000"/>
                          </a:solidFill>
                          <a:latin typeface="Calibri"/>
                        </a:rPr>
                        <a:t>92</a:t>
                      </a:r>
                    </a:p>
                  </a:txBody>
                  <a:tcPr marL="9525" marR="9525" marT="9525" marB="0" anchor="b"/>
                </a:tc>
                <a:tc>
                  <a:txBody>
                    <a:bodyPr/>
                    <a:lstStyle/>
                    <a:p>
                      <a:pPr algn="r" fontAlgn="b"/>
                      <a:r>
                        <a:rPr lang="en-US" sz="1600" b="0" i="0" u="none" strike="noStrike">
                          <a:solidFill>
                            <a:srgbClr val="000000"/>
                          </a:solidFill>
                          <a:latin typeface="Calibri"/>
                        </a:rPr>
                        <a:t>111</a:t>
                      </a:r>
                    </a:p>
                  </a:txBody>
                  <a:tcPr marL="9525" marR="9525" marT="9525" marB="0" anchor="b"/>
                </a:tc>
                <a:tc>
                  <a:txBody>
                    <a:bodyPr/>
                    <a:lstStyle/>
                    <a:p>
                      <a:pPr algn="r" fontAlgn="b"/>
                      <a:r>
                        <a:rPr lang="en-US" sz="1600" b="0" i="0" u="none" strike="noStrike">
                          <a:solidFill>
                            <a:srgbClr val="000000"/>
                          </a:solidFill>
                          <a:latin typeface="Calibri"/>
                        </a:rPr>
                        <a:t>151</a:t>
                      </a:r>
                    </a:p>
                  </a:txBody>
                  <a:tcPr marL="9525" marR="9525" marT="9525" marB="0" anchor="b"/>
                </a:tc>
                <a:tc>
                  <a:txBody>
                    <a:bodyPr/>
                    <a:lstStyle/>
                    <a:p>
                      <a:pPr algn="r" fontAlgn="b"/>
                      <a:r>
                        <a:rPr lang="en-US" sz="1600" b="0" i="0" u="none" strike="noStrike">
                          <a:solidFill>
                            <a:srgbClr val="000000"/>
                          </a:solidFill>
                          <a:latin typeface="Calibri"/>
                        </a:rPr>
                        <a:t>209</a:t>
                      </a:r>
                    </a:p>
                  </a:txBody>
                  <a:tcPr marL="9525" marR="9525" marT="9525" marB="0" anchor="b"/>
                </a:tc>
                <a:tc>
                  <a:txBody>
                    <a:bodyPr/>
                    <a:lstStyle/>
                    <a:p>
                      <a:pPr algn="r" fontAlgn="b"/>
                      <a:r>
                        <a:rPr lang="en-US" sz="1600" b="0" i="0" u="none" strike="noStrike">
                          <a:solidFill>
                            <a:srgbClr val="000000"/>
                          </a:solidFill>
                          <a:latin typeface="Calibri"/>
                        </a:rPr>
                        <a:t>255</a:t>
                      </a:r>
                    </a:p>
                  </a:txBody>
                  <a:tcPr marL="9525" marR="9525" marT="9525" marB="0" anchor="b"/>
                </a:tc>
                <a:tc>
                  <a:txBody>
                    <a:bodyPr/>
                    <a:lstStyle/>
                    <a:p>
                      <a:pPr algn="r" fontAlgn="b"/>
                      <a:r>
                        <a:rPr lang="en-US" sz="1600" b="0" i="0" u="none" strike="noStrike">
                          <a:solidFill>
                            <a:srgbClr val="000000"/>
                          </a:solidFill>
                          <a:latin typeface="Calibri"/>
                        </a:rPr>
                        <a:t>334</a:t>
                      </a:r>
                    </a:p>
                  </a:txBody>
                  <a:tcPr marL="9525" marR="9525" marT="9525" marB="0" anchor="b"/>
                </a:tc>
                <a:tc>
                  <a:txBody>
                    <a:bodyPr/>
                    <a:lstStyle/>
                    <a:p>
                      <a:pPr algn="r" fontAlgn="b"/>
                      <a:r>
                        <a:rPr lang="en-US" sz="1600" b="0" i="0" u="none" strike="noStrike">
                          <a:solidFill>
                            <a:srgbClr val="000000"/>
                          </a:solidFill>
                          <a:latin typeface="Calibri"/>
                        </a:rPr>
                        <a:t>409</a:t>
                      </a:r>
                    </a:p>
                  </a:txBody>
                  <a:tcPr marL="9525" marR="9525" marT="9525" marB="0" anchor="b"/>
                </a:tc>
                <a:tc>
                  <a:txBody>
                    <a:bodyPr/>
                    <a:lstStyle/>
                    <a:p>
                      <a:pPr algn="r" fontAlgn="b"/>
                      <a:r>
                        <a:rPr lang="en-US" sz="1600" b="0" i="0" u="none" strike="noStrike">
                          <a:solidFill>
                            <a:srgbClr val="000000"/>
                          </a:solidFill>
                          <a:latin typeface="Calibri"/>
                        </a:rPr>
                        <a:t>491</a:t>
                      </a:r>
                    </a:p>
                  </a:txBody>
                  <a:tcPr marL="9525" marR="9525" marT="9525" marB="0" anchor="b"/>
                </a:tc>
                <a:tc>
                  <a:txBody>
                    <a:bodyPr/>
                    <a:lstStyle/>
                    <a:p>
                      <a:pPr algn="r" fontAlgn="b"/>
                      <a:r>
                        <a:rPr lang="en-US" sz="1600" b="0" i="0" u="none" strike="noStrike">
                          <a:solidFill>
                            <a:srgbClr val="000000"/>
                          </a:solidFill>
                          <a:latin typeface="Calibri"/>
                        </a:rPr>
                        <a:t>608</a:t>
                      </a:r>
                    </a:p>
                  </a:txBody>
                  <a:tcPr marL="9525" marR="9525" marT="9525" marB="0" anchor="b"/>
                </a:tc>
              </a:tr>
              <a:tr h="555171">
                <a:tc>
                  <a:txBody>
                    <a:bodyPr/>
                    <a:lstStyle/>
                    <a:p>
                      <a:pPr algn="l" fontAlgn="b"/>
                      <a:r>
                        <a:rPr lang="en-US" sz="1600" b="0" i="0" u="none" strike="noStrike">
                          <a:solidFill>
                            <a:srgbClr val="000000"/>
                          </a:solidFill>
                          <a:latin typeface="Calibri"/>
                        </a:rPr>
                        <a:t> </a:t>
                      </a:r>
                    </a:p>
                  </a:txBody>
                  <a:tcPr marL="9525" marR="9525" marT="9525" marB="0" anchor="b"/>
                </a:tc>
                <a:tc>
                  <a:txBody>
                    <a:bodyPr/>
                    <a:lstStyle/>
                    <a:p>
                      <a:pPr algn="l" fontAlgn="b"/>
                      <a:r>
                        <a:rPr lang="en-US" sz="1600" b="0" i="0" u="none" strike="noStrike">
                          <a:solidFill>
                            <a:srgbClr val="000000"/>
                          </a:solidFill>
                          <a:latin typeface="Calibri"/>
                        </a:rPr>
                        <a:t>WB</a:t>
                      </a:r>
                    </a:p>
                  </a:txBody>
                  <a:tcPr marL="9525" marR="9525" marT="9525" marB="0" anchor="b"/>
                </a:tc>
                <a:tc>
                  <a:txBody>
                    <a:bodyPr/>
                    <a:lstStyle/>
                    <a:p>
                      <a:pPr algn="l" fontAlgn="b"/>
                      <a:r>
                        <a:rPr lang="en-US" sz="1600" b="0" i="0" u="none" strike="noStrike">
                          <a:solidFill>
                            <a:srgbClr val="000000"/>
                          </a:solidFill>
                          <a:latin typeface="Calibri"/>
                        </a:rPr>
                        <a:t>through </a:t>
                      </a:r>
                    </a:p>
                  </a:txBody>
                  <a:tcPr marL="9525" marR="9525" marT="9525" marB="0" anchor="b"/>
                </a:tc>
                <a:tc>
                  <a:txBody>
                    <a:bodyPr/>
                    <a:lstStyle/>
                    <a:p>
                      <a:pPr algn="r" fontAlgn="b"/>
                      <a:r>
                        <a:rPr lang="en-US" sz="1600" b="0" i="0" u="none" strike="noStrike">
                          <a:solidFill>
                            <a:srgbClr val="000000"/>
                          </a:solidFill>
                          <a:latin typeface="Calibri"/>
                        </a:rPr>
                        <a:t>84</a:t>
                      </a:r>
                    </a:p>
                  </a:txBody>
                  <a:tcPr marL="9525" marR="9525" marT="9525" marB="0" anchor="b"/>
                </a:tc>
                <a:tc>
                  <a:txBody>
                    <a:bodyPr/>
                    <a:lstStyle/>
                    <a:p>
                      <a:pPr algn="r" fontAlgn="b"/>
                      <a:r>
                        <a:rPr lang="en-US" sz="1600" b="0" i="0" u="none" strike="noStrike">
                          <a:solidFill>
                            <a:srgbClr val="000000"/>
                          </a:solidFill>
                          <a:latin typeface="Calibri"/>
                        </a:rPr>
                        <a:t>128</a:t>
                      </a:r>
                    </a:p>
                  </a:txBody>
                  <a:tcPr marL="9525" marR="9525" marT="9525" marB="0" anchor="b"/>
                </a:tc>
                <a:tc>
                  <a:txBody>
                    <a:bodyPr/>
                    <a:lstStyle/>
                    <a:p>
                      <a:pPr algn="r" fontAlgn="b"/>
                      <a:r>
                        <a:rPr lang="en-US" sz="1600" b="0" i="0" u="none" strike="noStrike">
                          <a:solidFill>
                            <a:srgbClr val="000000"/>
                          </a:solidFill>
                          <a:latin typeface="Calibri"/>
                        </a:rPr>
                        <a:t>168</a:t>
                      </a:r>
                    </a:p>
                  </a:txBody>
                  <a:tcPr marL="9525" marR="9525" marT="9525" marB="0" anchor="b"/>
                </a:tc>
                <a:tc>
                  <a:txBody>
                    <a:bodyPr/>
                    <a:lstStyle/>
                    <a:p>
                      <a:pPr algn="r" fontAlgn="b"/>
                      <a:r>
                        <a:rPr lang="en-US" sz="1600" b="0" i="0" u="none" strike="noStrike">
                          <a:solidFill>
                            <a:srgbClr val="000000"/>
                          </a:solidFill>
                          <a:latin typeface="Calibri"/>
                        </a:rPr>
                        <a:t>217</a:t>
                      </a:r>
                    </a:p>
                  </a:txBody>
                  <a:tcPr marL="9525" marR="9525" marT="9525" marB="0" anchor="b"/>
                </a:tc>
                <a:tc>
                  <a:txBody>
                    <a:bodyPr/>
                    <a:lstStyle/>
                    <a:p>
                      <a:pPr algn="r" fontAlgn="b"/>
                      <a:r>
                        <a:rPr lang="en-US" sz="1600" b="0" i="0" u="none" strike="noStrike">
                          <a:solidFill>
                            <a:srgbClr val="000000"/>
                          </a:solidFill>
                          <a:latin typeface="Calibri"/>
                        </a:rPr>
                        <a:t>280</a:t>
                      </a:r>
                    </a:p>
                  </a:txBody>
                  <a:tcPr marL="9525" marR="9525" marT="9525" marB="0" anchor="b"/>
                </a:tc>
                <a:tc>
                  <a:txBody>
                    <a:bodyPr/>
                    <a:lstStyle/>
                    <a:p>
                      <a:pPr algn="r" fontAlgn="b"/>
                      <a:r>
                        <a:rPr lang="en-US" sz="1600" b="0" i="0" u="none" strike="noStrike">
                          <a:solidFill>
                            <a:srgbClr val="000000"/>
                          </a:solidFill>
                          <a:latin typeface="Calibri"/>
                        </a:rPr>
                        <a:t>364</a:t>
                      </a:r>
                    </a:p>
                  </a:txBody>
                  <a:tcPr marL="9525" marR="9525" marT="9525" marB="0" anchor="b"/>
                </a:tc>
                <a:tc>
                  <a:txBody>
                    <a:bodyPr/>
                    <a:lstStyle/>
                    <a:p>
                      <a:pPr algn="r" fontAlgn="b"/>
                      <a:r>
                        <a:rPr lang="en-US" sz="1600" b="0" i="0" u="none" strike="noStrike">
                          <a:solidFill>
                            <a:srgbClr val="000000"/>
                          </a:solidFill>
                          <a:latin typeface="Calibri"/>
                        </a:rPr>
                        <a:t>447</a:t>
                      </a:r>
                    </a:p>
                  </a:txBody>
                  <a:tcPr marL="9525" marR="9525" marT="9525" marB="0" anchor="b"/>
                </a:tc>
                <a:tc>
                  <a:txBody>
                    <a:bodyPr/>
                    <a:lstStyle/>
                    <a:p>
                      <a:pPr algn="r" fontAlgn="b"/>
                      <a:r>
                        <a:rPr lang="en-US" sz="1600" b="0" i="0" u="none" strike="noStrike">
                          <a:solidFill>
                            <a:srgbClr val="000000"/>
                          </a:solidFill>
                          <a:latin typeface="Calibri"/>
                        </a:rPr>
                        <a:t>534</a:t>
                      </a:r>
                    </a:p>
                  </a:txBody>
                  <a:tcPr marL="9525" marR="9525" marT="9525" marB="0" anchor="b"/>
                </a:tc>
                <a:tc>
                  <a:txBody>
                    <a:bodyPr/>
                    <a:lstStyle/>
                    <a:p>
                      <a:pPr algn="r" fontAlgn="b"/>
                      <a:r>
                        <a:rPr lang="en-US" sz="1600" b="0" i="0" u="none" strike="noStrike">
                          <a:solidFill>
                            <a:srgbClr val="000000"/>
                          </a:solidFill>
                          <a:latin typeface="Calibri"/>
                        </a:rPr>
                        <a:t>647</a:t>
                      </a:r>
                    </a:p>
                  </a:txBody>
                  <a:tcPr marL="9525" marR="9525" marT="9525" marB="0" anchor="b"/>
                </a:tc>
                <a:tc>
                  <a:txBody>
                    <a:bodyPr/>
                    <a:lstStyle/>
                    <a:p>
                      <a:pPr algn="r" fontAlgn="b"/>
                      <a:r>
                        <a:rPr lang="en-US" sz="1600" b="0" i="0" u="none" strike="noStrike">
                          <a:solidFill>
                            <a:srgbClr val="000000"/>
                          </a:solidFill>
                          <a:latin typeface="Calibri"/>
                        </a:rPr>
                        <a:t>775</a:t>
                      </a:r>
                    </a:p>
                  </a:txBody>
                  <a:tcPr marL="9525" marR="9525" marT="9525" marB="0" anchor="b"/>
                </a:tc>
                <a:tc>
                  <a:txBody>
                    <a:bodyPr/>
                    <a:lstStyle/>
                    <a:p>
                      <a:pPr algn="r" fontAlgn="b"/>
                      <a:r>
                        <a:rPr lang="en-US" sz="1600" b="0" i="0" u="none" strike="noStrike" dirty="0">
                          <a:solidFill>
                            <a:srgbClr val="000000"/>
                          </a:solidFill>
                          <a:latin typeface="Calibri"/>
                        </a:rPr>
                        <a:t>922</a:t>
                      </a:r>
                    </a:p>
                  </a:txBody>
                  <a:tcPr marL="9525" marR="9525" marT="9525" marB="0" anchor="b"/>
                </a:tc>
              </a:tr>
            </a:tbl>
          </a:graphicData>
        </a:graphic>
      </p:graphicFrame>
      <p:sp>
        <p:nvSpPr>
          <p:cNvPr id="5" name="Content Placeholder 2"/>
          <p:cNvSpPr txBox="1">
            <a:spLocks/>
          </p:cNvSpPr>
          <p:nvPr/>
        </p:nvSpPr>
        <p:spPr bwMode="auto">
          <a:xfrm>
            <a:off x="152400" y="1371600"/>
            <a:ext cx="83058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3399"/>
              </a:buClr>
              <a:buSzPct val="70000"/>
              <a:buFont typeface="Wingdings" pitchFamily="2" charset="2"/>
              <a:buChar char="n"/>
              <a:tabLst/>
              <a:defRPr/>
            </a:pPr>
            <a:r>
              <a:rPr kumimoji="0" lang="en-US" sz="2800" b="0" i="0" u="none" strike="noStrike" kern="0" cap="none" spc="0" normalizeH="0" baseline="0" noProof="0" dirty="0" smtClean="0">
                <a:ln>
                  <a:noFill/>
                </a:ln>
                <a:solidFill>
                  <a:schemeClr val="tx1"/>
                </a:solidFill>
                <a:effectLst/>
                <a:uLnTx/>
                <a:uFillTx/>
                <a:latin typeface="+mn-lt"/>
              </a:rPr>
              <a:t>Turning Movement</a:t>
            </a:r>
            <a:r>
              <a:rPr kumimoji="0" lang="en-US" sz="2800" b="0" i="0" u="none" strike="noStrike" kern="0" cap="none" spc="0" normalizeH="0" noProof="0" dirty="0" smtClean="0">
                <a:ln>
                  <a:noFill/>
                </a:ln>
                <a:solidFill>
                  <a:schemeClr val="tx1"/>
                </a:solidFill>
                <a:effectLst/>
                <a:uLnTx/>
                <a:uFillTx/>
                <a:latin typeface="+mn-lt"/>
              </a:rPr>
              <a:t> Counts</a:t>
            </a:r>
            <a:endParaRPr kumimoji="0" lang="en-US" sz="2800" b="0" i="0" u="none" strike="noStrike" kern="0" cap="none" spc="0" normalizeH="0" baseline="0" noProof="0" dirty="0">
              <a:ln>
                <a:noFill/>
              </a:ln>
              <a:solidFill>
                <a:schemeClr val="tx1"/>
              </a:solidFill>
              <a:effectLst/>
              <a:uLnTx/>
              <a:uFillTx/>
              <a:latin typeface="+mn-lt"/>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pic>
        <p:nvPicPr>
          <p:cNvPr id="102" name="Content Placeholder 101" descr="PMNBbetweenHayden&amp;Pima.png"/>
          <p:cNvPicPr>
            <a:picLocks noGrp="1" noChangeAspect="1"/>
          </p:cNvPicPr>
          <p:nvPr>
            <p:ph idx="1"/>
          </p:nvPr>
        </p:nvPicPr>
        <p:blipFill>
          <a:blip r:embed="rId2" cstate="print"/>
          <a:stretch>
            <a:fillRect/>
          </a:stretch>
        </p:blipFill>
        <p:spPr>
          <a:xfrm>
            <a:off x="4876800" y="1374377"/>
            <a:ext cx="2362200" cy="1673623"/>
          </a:xfrm>
        </p:spPr>
      </p:pic>
      <p:grpSp>
        <p:nvGrpSpPr>
          <p:cNvPr id="101" name="Group 100"/>
          <p:cNvGrpSpPr/>
          <p:nvPr/>
        </p:nvGrpSpPr>
        <p:grpSpPr>
          <a:xfrm>
            <a:off x="381000" y="1524000"/>
            <a:ext cx="4182229" cy="4876800"/>
            <a:chOff x="744564" y="1531332"/>
            <a:chExt cx="4182229" cy="4479622"/>
          </a:xfrm>
        </p:grpSpPr>
        <p:pic>
          <p:nvPicPr>
            <p:cNvPr id="6" name="Picture 2"/>
            <p:cNvPicPr>
              <a:picLocks noChangeAspect="1" noChangeArrowheads="1"/>
            </p:cNvPicPr>
            <p:nvPr/>
          </p:nvPicPr>
          <p:blipFill>
            <a:blip r:embed="rId3" cstate="print"/>
            <a:srcRect/>
            <a:stretch>
              <a:fillRect/>
            </a:stretch>
          </p:blipFill>
          <p:spPr bwMode="auto">
            <a:xfrm>
              <a:off x="831084" y="1531332"/>
              <a:ext cx="4095709" cy="4019825"/>
            </a:xfrm>
            <a:prstGeom prst="rect">
              <a:avLst/>
            </a:prstGeom>
            <a:noFill/>
            <a:ln w="9525">
              <a:noFill/>
              <a:miter lim="800000"/>
              <a:headEnd/>
              <a:tailEnd/>
            </a:ln>
          </p:spPr>
        </p:pic>
        <p:sp>
          <p:nvSpPr>
            <p:cNvPr id="8" name="Text Box 4"/>
            <p:cNvSpPr txBox="1">
              <a:spLocks noChangeArrowheads="1"/>
            </p:cNvSpPr>
            <p:nvPr/>
          </p:nvSpPr>
          <p:spPr bwMode="auto">
            <a:xfrm rot="18202332">
              <a:off x="1146697" y="5612422"/>
              <a:ext cx="599099" cy="197966"/>
            </a:xfrm>
            <a:prstGeom prst="rect">
              <a:avLst/>
            </a:prstGeom>
            <a:noFill/>
            <a:ln w="9525">
              <a:noFill/>
              <a:miter lim="800000"/>
              <a:headEnd/>
              <a:tailEnd/>
            </a:ln>
          </p:spPr>
          <p:txBody>
            <a:bodyPr>
              <a:spAutoFit/>
            </a:bodyPr>
            <a:lstStyle/>
            <a:p>
              <a:pPr>
                <a:spcBef>
                  <a:spcPct val="50000"/>
                </a:spcBef>
              </a:pPr>
              <a:r>
                <a:rPr lang="en-US" sz="800" b="1"/>
                <a:t>SCOTTSDALE</a:t>
              </a:r>
            </a:p>
          </p:txBody>
        </p:sp>
        <p:sp>
          <p:nvSpPr>
            <p:cNvPr id="9" name="Text Box 5"/>
            <p:cNvSpPr txBox="1">
              <a:spLocks noChangeArrowheads="1"/>
            </p:cNvSpPr>
            <p:nvPr/>
          </p:nvSpPr>
          <p:spPr bwMode="auto">
            <a:xfrm rot="18252861">
              <a:off x="1618041" y="5541201"/>
              <a:ext cx="448277" cy="197966"/>
            </a:xfrm>
            <a:prstGeom prst="rect">
              <a:avLst/>
            </a:prstGeom>
            <a:noFill/>
            <a:ln w="9525">
              <a:noFill/>
              <a:miter lim="800000"/>
              <a:headEnd/>
              <a:tailEnd/>
            </a:ln>
          </p:spPr>
          <p:txBody>
            <a:bodyPr>
              <a:spAutoFit/>
            </a:bodyPr>
            <a:lstStyle/>
            <a:p>
              <a:pPr>
                <a:spcBef>
                  <a:spcPct val="50000"/>
                </a:spcBef>
              </a:pPr>
              <a:r>
                <a:rPr lang="en-US" sz="800" b="1"/>
                <a:t>HAYDEN</a:t>
              </a:r>
            </a:p>
          </p:txBody>
        </p:sp>
        <p:sp>
          <p:nvSpPr>
            <p:cNvPr id="10" name="Text Box 6"/>
            <p:cNvSpPr txBox="1">
              <a:spLocks noChangeArrowheads="1"/>
            </p:cNvSpPr>
            <p:nvPr/>
          </p:nvSpPr>
          <p:spPr bwMode="auto">
            <a:xfrm rot="17997656">
              <a:off x="2027173" y="5436463"/>
              <a:ext cx="448277" cy="197967"/>
            </a:xfrm>
            <a:prstGeom prst="rect">
              <a:avLst/>
            </a:prstGeom>
            <a:noFill/>
            <a:ln w="9525">
              <a:noFill/>
              <a:miter lim="800000"/>
              <a:headEnd/>
              <a:tailEnd/>
            </a:ln>
          </p:spPr>
          <p:txBody>
            <a:bodyPr>
              <a:spAutoFit/>
            </a:bodyPr>
            <a:lstStyle/>
            <a:p>
              <a:pPr>
                <a:spcBef>
                  <a:spcPct val="50000"/>
                </a:spcBef>
              </a:pPr>
              <a:r>
                <a:rPr lang="en-US" sz="800" b="1"/>
                <a:t>PIMA</a:t>
              </a:r>
            </a:p>
          </p:txBody>
        </p:sp>
        <p:sp>
          <p:nvSpPr>
            <p:cNvPr id="11" name="Text Box 7"/>
            <p:cNvSpPr txBox="1">
              <a:spLocks noChangeArrowheads="1"/>
            </p:cNvSpPr>
            <p:nvPr/>
          </p:nvSpPr>
          <p:spPr bwMode="auto">
            <a:xfrm>
              <a:off x="2433880" y="5411856"/>
              <a:ext cx="838792" cy="141396"/>
            </a:xfrm>
            <a:prstGeom prst="rect">
              <a:avLst/>
            </a:prstGeom>
            <a:noFill/>
            <a:ln w="9525">
              <a:noFill/>
              <a:miter lim="800000"/>
              <a:headEnd/>
              <a:tailEnd/>
            </a:ln>
          </p:spPr>
          <p:txBody>
            <a:bodyPr>
              <a:spAutoFit/>
            </a:bodyPr>
            <a:lstStyle/>
            <a:p>
              <a:pPr>
                <a:spcBef>
                  <a:spcPct val="50000"/>
                </a:spcBef>
              </a:pPr>
              <a:r>
                <a:rPr lang="en-US" sz="800" b="1"/>
                <a:t>McKELLIPS</a:t>
              </a:r>
            </a:p>
          </p:txBody>
        </p:sp>
        <p:sp>
          <p:nvSpPr>
            <p:cNvPr id="12" name="Text Box 8"/>
            <p:cNvSpPr txBox="1">
              <a:spLocks noChangeArrowheads="1"/>
            </p:cNvSpPr>
            <p:nvPr/>
          </p:nvSpPr>
          <p:spPr bwMode="auto">
            <a:xfrm>
              <a:off x="2439745" y="5169913"/>
              <a:ext cx="838792" cy="141395"/>
            </a:xfrm>
            <a:prstGeom prst="rect">
              <a:avLst/>
            </a:prstGeom>
            <a:noFill/>
            <a:ln w="9525">
              <a:noFill/>
              <a:miter lim="800000"/>
              <a:headEnd/>
              <a:tailEnd/>
            </a:ln>
          </p:spPr>
          <p:txBody>
            <a:bodyPr>
              <a:spAutoFit/>
            </a:bodyPr>
            <a:lstStyle/>
            <a:p>
              <a:pPr>
                <a:spcBef>
                  <a:spcPct val="50000"/>
                </a:spcBef>
              </a:pPr>
              <a:r>
                <a:rPr lang="en-US" sz="800" b="1"/>
                <a:t>McDOWELL</a:t>
              </a:r>
            </a:p>
          </p:txBody>
        </p:sp>
        <p:sp>
          <p:nvSpPr>
            <p:cNvPr id="13" name="Text Box 9"/>
            <p:cNvSpPr txBox="1">
              <a:spLocks noChangeArrowheads="1"/>
            </p:cNvSpPr>
            <p:nvPr/>
          </p:nvSpPr>
          <p:spPr bwMode="auto">
            <a:xfrm>
              <a:off x="2433880" y="4959390"/>
              <a:ext cx="838792" cy="141396"/>
            </a:xfrm>
            <a:prstGeom prst="rect">
              <a:avLst/>
            </a:prstGeom>
            <a:noFill/>
            <a:ln w="9525">
              <a:noFill/>
              <a:miter lim="800000"/>
              <a:headEnd/>
              <a:tailEnd/>
            </a:ln>
          </p:spPr>
          <p:txBody>
            <a:bodyPr>
              <a:spAutoFit/>
            </a:bodyPr>
            <a:lstStyle/>
            <a:p>
              <a:pPr>
                <a:spcBef>
                  <a:spcPct val="50000"/>
                </a:spcBef>
              </a:pPr>
              <a:r>
                <a:rPr lang="en-US" sz="800" b="1"/>
                <a:t>THOMAS</a:t>
              </a:r>
            </a:p>
          </p:txBody>
        </p:sp>
        <p:sp>
          <p:nvSpPr>
            <p:cNvPr id="14" name="Text Box 10"/>
            <p:cNvSpPr txBox="1">
              <a:spLocks noChangeArrowheads="1"/>
            </p:cNvSpPr>
            <p:nvPr/>
          </p:nvSpPr>
          <p:spPr bwMode="auto">
            <a:xfrm>
              <a:off x="2433880" y="4717447"/>
              <a:ext cx="1055822" cy="141395"/>
            </a:xfrm>
            <a:prstGeom prst="rect">
              <a:avLst/>
            </a:prstGeom>
            <a:noFill/>
            <a:ln w="9525">
              <a:noFill/>
              <a:miter lim="800000"/>
              <a:headEnd/>
              <a:tailEnd/>
            </a:ln>
          </p:spPr>
          <p:txBody>
            <a:bodyPr>
              <a:spAutoFit/>
            </a:bodyPr>
            <a:lstStyle/>
            <a:p>
              <a:pPr>
                <a:spcBef>
                  <a:spcPct val="50000"/>
                </a:spcBef>
              </a:pPr>
              <a:r>
                <a:rPr lang="en-US" sz="800" b="1"/>
                <a:t>INDIAN SCHOOL</a:t>
              </a:r>
            </a:p>
          </p:txBody>
        </p:sp>
        <p:sp>
          <p:nvSpPr>
            <p:cNvPr id="15" name="Text Box 11"/>
            <p:cNvSpPr txBox="1">
              <a:spLocks noChangeArrowheads="1"/>
            </p:cNvSpPr>
            <p:nvPr/>
          </p:nvSpPr>
          <p:spPr bwMode="auto">
            <a:xfrm>
              <a:off x="2433880" y="4506924"/>
              <a:ext cx="838792" cy="141396"/>
            </a:xfrm>
            <a:prstGeom prst="rect">
              <a:avLst/>
            </a:prstGeom>
            <a:noFill/>
            <a:ln w="9525">
              <a:noFill/>
              <a:miter lim="800000"/>
              <a:headEnd/>
              <a:tailEnd/>
            </a:ln>
          </p:spPr>
          <p:txBody>
            <a:bodyPr>
              <a:spAutoFit/>
            </a:bodyPr>
            <a:lstStyle/>
            <a:p>
              <a:pPr>
                <a:spcBef>
                  <a:spcPct val="50000"/>
                </a:spcBef>
              </a:pPr>
              <a:r>
                <a:rPr lang="en-US" sz="800" b="1"/>
                <a:t>CHAPARRAL</a:t>
              </a:r>
            </a:p>
          </p:txBody>
        </p:sp>
        <p:sp>
          <p:nvSpPr>
            <p:cNvPr id="16" name="Text Box 12"/>
            <p:cNvSpPr txBox="1">
              <a:spLocks noChangeArrowheads="1"/>
            </p:cNvSpPr>
            <p:nvPr/>
          </p:nvSpPr>
          <p:spPr bwMode="auto">
            <a:xfrm>
              <a:off x="2433880" y="4255554"/>
              <a:ext cx="838792" cy="141396"/>
            </a:xfrm>
            <a:prstGeom prst="rect">
              <a:avLst/>
            </a:prstGeom>
            <a:noFill/>
            <a:ln w="9525">
              <a:noFill/>
              <a:miter lim="800000"/>
              <a:headEnd/>
              <a:tailEnd/>
            </a:ln>
          </p:spPr>
          <p:txBody>
            <a:bodyPr>
              <a:spAutoFit/>
            </a:bodyPr>
            <a:lstStyle/>
            <a:p>
              <a:pPr>
                <a:spcBef>
                  <a:spcPct val="50000"/>
                </a:spcBef>
              </a:pPr>
              <a:r>
                <a:rPr lang="en-US" sz="800" b="1"/>
                <a:t>McDONALD</a:t>
              </a:r>
            </a:p>
          </p:txBody>
        </p:sp>
        <p:sp>
          <p:nvSpPr>
            <p:cNvPr id="17" name="Text Box 13"/>
            <p:cNvSpPr txBox="1">
              <a:spLocks noChangeArrowheads="1"/>
            </p:cNvSpPr>
            <p:nvPr/>
          </p:nvSpPr>
          <p:spPr bwMode="auto">
            <a:xfrm>
              <a:off x="2580522" y="4054458"/>
              <a:ext cx="838792" cy="141396"/>
            </a:xfrm>
            <a:prstGeom prst="rect">
              <a:avLst/>
            </a:prstGeom>
            <a:noFill/>
            <a:ln w="9525">
              <a:noFill/>
              <a:miter lim="800000"/>
              <a:headEnd/>
              <a:tailEnd/>
            </a:ln>
          </p:spPr>
          <p:txBody>
            <a:bodyPr>
              <a:spAutoFit/>
            </a:bodyPr>
            <a:lstStyle/>
            <a:p>
              <a:pPr>
                <a:spcBef>
                  <a:spcPct val="50000"/>
                </a:spcBef>
              </a:pPr>
              <a:r>
                <a:rPr lang="en-US" sz="800" b="1"/>
                <a:t>INDIAN BEND</a:t>
              </a:r>
            </a:p>
          </p:txBody>
        </p:sp>
        <p:sp>
          <p:nvSpPr>
            <p:cNvPr id="18" name="Text Box 14"/>
            <p:cNvSpPr txBox="1">
              <a:spLocks noChangeArrowheads="1"/>
            </p:cNvSpPr>
            <p:nvPr/>
          </p:nvSpPr>
          <p:spPr bwMode="auto">
            <a:xfrm>
              <a:off x="2574656" y="3812515"/>
              <a:ext cx="1196598" cy="141395"/>
            </a:xfrm>
            <a:prstGeom prst="rect">
              <a:avLst/>
            </a:prstGeom>
            <a:noFill/>
            <a:ln w="9525">
              <a:noFill/>
              <a:miter lim="800000"/>
              <a:headEnd/>
              <a:tailEnd/>
            </a:ln>
          </p:spPr>
          <p:txBody>
            <a:bodyPr>
              <a:spAutoFit/>
            </a:bodyPr>
            <a:lstStyle/>
            <a:p>
              <a:pPr>
                <a:spcBef>
                  <a:spcPct val="50000"/>
                </a:spcBef>
              </a:pPr>
              <a:r>
                <a:rPr lang="en-US" sz="800" b="1"/>
                <a:t>VIA DE VENTURA</a:t>
              </a:r>
            </a:p>
          </p:txBody>
        </p:sp>
        <p:sp>
          <p:nvSpPr>
            <p:cNvPr id="19" name="Text Box 15"/>
            <p:cNvSpPr txBox="1">
              <a:spLocks noChangeArrowheads="1"/>
            </p:cNvSpPr>
            <p:nvPr/>
          </p:nvSpPr>
          <p:spPr bwMode="auto">
            <a:xfrm>
              <a:off x="885341" y="3903636"/>
              <a:ext cx="838792" cy="141396"/>
            </a:xfrm>
            <a:prstGeom prst="rect">
              <a:avLst/>
            </a:prstGeom>
            <a:noFill/>
            <a:ln w="9525">
              <a:noFill/>
              <a:miter lim="800000"/>
              <a:headEnd/>
              <a:tailEnd/>
            </a:ln>
          </p:spPr>
          <p:txBody>
            <a:bodyPr>
              <a:spAutoFit/>
            </a:bodyPr>
            <a:lstStyle/>
            <a:p>
              <a:pPr>
                <a:spcBef>
                  <a:spcPct val="50000"/>
                </a:spcBef>
              </a:pPr>
              <a:r>
                <a:rPr lang="en-US" sz="800" b="1"/>
                <a:t>McCORMICK</a:t>
              </a:r>
            </a:p>
          </p:txBody>
        </p:sp>
        <p:sp>
          <p:nvSpPr>
            <p:cNvPr id="20" name="Text Box 16"/>
            <p:cNvSpPr txBox="1">
              <a:spLocks noChangeArrowheads="1"/>
            </p:cNvSpPr>
            <p:nvPr/>
          </p:nvSpPr>
          <p:spPr bwMode="auto">
            <a:xfrm>
              <a:off x="829617" y="3652266"/>
              <a:ext cx="979568" cy="141396"/>
            </a:xfrm>
            <a:prstGeom prst="rect">
              <a:avLst/>
            </a:prstGeom>
            <a:noFill/>
            <a:ln w="9525">
              <a:noFill/>
              <a:miter lim="800000"/>
              <a:headEnd/>
              <a:tailEnd/>
            </a:ln>
          </p:spPr>
          <p:txBody>
            <a:bodyPr>
              <a:spAutoFit/>
            </a:bodyPr>
            <a:lstStyle/>
            <a:p>
              <a:pPr>
                <a:spcBef>
                  <a:spcPct val="50000"/>
                </a:spcBef>
              </a:pPr>
              <a:r>
                <a:rPr lang="en-US" sz="800" b="1"/>
                <a:t>DOUBLETREE</a:t>
              </a:r>
            </a:p>
          </p:txBody>
        </p:sp>
        <p:sp>
          <p:nvSpPr>
            <p:cNvPr id="21" name="Text Box 17"/>
            <p:cNvSpPr txBox="1">
              <a:spLocks noChangeArrowheads="1"/>
            </p:cNvSpPr>
            <p:nvPr/>
          </p:nvSpPr>
          <p:spPr bwMode="auto">
            <a:xfrm>
              <a:off x="820818" y="3360049"/>
              <a:ext cx="838792" cy="141395"/>
            </a:xfrm>
            <a:prstGeom prst="rect">
              <a:avLst/>
            </a:prstGeom>
            <a:noFill/>
            <a:ln w="9525">
              <a:noFill/>
              <a:miter lim="800000"/>
              <a:headEnd/>
              <a:tailEnd/>
            </a:ln>
          </p:spPr>
          <p:txBody>
            <a:bodyPr>
              <a:spAutoFit/>
            </a:bodyPr>
            <a:lstStyle/>
            <a:p>
              <a:pPr>
                <a:spcBef>
                  <a:spcPct val="50000"/>
                </a:spcBef>
              </a:pPr>
              <a:r>
                <a:rPr lang="en-US" sz="800" b="1" dirty="0"/>
                <a:t>SHEA</a:t>
              </a:r>
            </a:p>
          </p:txBody>
        </p:sp>
        <p:sp>
          <p:nvSpPr>
            <p:cNvPr id="22" name="Rectangle 18"/>
            <p:cNvSpPr>
              <a:spLocks noChangeArrowheads="1"/>
            </p:cNvSpPr>
            <p:nvPr/>
          </p:nvSpPr>
          <p:spPr bwMode="auto">
            <a:xfrm>
              <a:off x="1026117" y="3149526"/>
              <a:ext cx="211164" cy="201096"/>
            </a:xfrm>
            <a:prstGeom prst="rect">
              <a:avLst/>
            </a:prstGeom>
            <a:solidFill>
              <a:schemeClr val="bg1"/>
            </a:solidFill>
            <a:ln w="9525">
              <a:noFill/>
              <a:miter lim="800000"/>
              <a:headEnd/>
              <a:tailEnd/>
            </a:ln>
          </p:spPr>
          <p:txBody>
            <a:bodyPr wrap="none" anchor="ctr"/>
            <a:lstStyle/>
            <a:p>
              <a:endParaRPr lang="en-US"/>
            </a:p>
          </p:txBody>
        </p:sp>
        <p:sp>
          <p:nvSpPr>
            <p:cNvPr id="23" name="Text Box 19"/>
            <p:cNvSpPr txBox="1">
              <a:spLocks noChangeArrowheads="1"/>
            </p:cNvSpPr>
            <p:nvPr/>
          </p:nvSpPr>
          <p:spPr bwMode="auto">
            <a:xfrm>
              <a:off x="744564" y="3108679"/>
              <a:ext cx="838792" cy="141395"/>
            </a:xfrm>
            <a:prstGeom prst="rect">
              <a:avLst/>
            </a:prstGeom>
            <a:noFill/>
            <a:ln w="9525">
              <a:noFill/>
              <a:miter lim="800000"/>
              <a:headEnd/>
              <a:tailEnd/>
            </a:ln>
          </p:spPr>
          <p:txBody>
            <a:bodyPr>
              <a:spAutoFit/>
            </a:bodyPr>
            <a:lstStyle/>
            <a:p>
              <a:pPr>
                <a:spcBef>
                  <a:spcPct val="50000"/>
                </a:spcBef>
              </a:pPr>
              <a:r>
                <a:rPr lang="en-US" sz="800" b="1"/>
                <a:t>CACTUS</a:t>
              </a:r>
            </a:p>
          </p:txBody>
        </p:sp>
        <p:sp>
          <p:nvSpPr>
            <p:cNvPr id="24" name="Text Box 20"/>
            <p:cNvSpPr txBox="1">
              <a:spLocks noChangeArrowheads="1"/>
            </p:cNvSpPr>
            <p:nvPr/>
          </p:nvSpPr>
          <p:spPr bwMode="auto">
            <a:xfrm>
              <a:off x="762000" y="2895600"/>
              <a:ext cx="991246" cy="215444"/>
            </a:xfrm>
            <a:prstGeom prst="rect">
              <a:avLst/>
            </a:prstGeom>
            <a:noFill/>
            <a:ln w="9525">
              <a:noFill/>
              <a:miter lim="800000"/>
              <a:headEnd/>
              <a:tailEnd/>
            </a:ln>
          </p:spPr>
          <p:txBody>
            <a:bodyPr wrap="square">
              <a:spAutoFit/>
            </a:bodyPr>
            <a:lstStyle/>
            <a:p>
              <a:pPr>
                <a:spcBef>
                  <a:spcPct val="50000"/>
                </a:spcBef>
              </a:pPr>
              <a:r>
                <a:rPr lang="en-US" sz="800" b="1" dirty="0"/>
                <a:t>THUNDERBIRD</a:t>
              </a:r>
            </a:p>
          </p:txBody>
        </p:sp>
        <p:sp>
          <p:nvSpPr>
            <p:cNvPr id="25" name="Text Box 21"/>
            <p:cNvSpPr txBox="1">
              <a:spLocks noChangeArrowheads="1"/>
            </p:cNvSpPr>
            <p:nvPr/>
          </p:nvSpPr>
          <p:spPr bwMode="auto">
            <a:xfrm>
              <a:off x="955729" y="2706487"/>
              <a:ext cx="915046" cy="141395"/>
            </a:xfrm>
            <a:prstGeom prst="rect">
              <a:avLst/>
            </a:prstGeom>
            <a:noFill/>
            <a:ln w="9525">
              <a:noFill/>
              <a:miter lim="800000"/>
              <a:headEnd/>
              <a:tailEnd/>
            </a:ln>
          </p:spPr>
          <p:txBody>
            <a:bodyPr>
              <a:spAutoFit/>
            </a:bodyPr>
            <a:lstStyle/>
            <a:p>
              <a:pPr>
                <a:spcBef>
                  <a:spcPct val="50000"/>
                </a:spcBef>
              </a:pPr>
              <a:r>
                <a:rPr lang="en-US" sz="800" b="1" dirty="0"/>
                <a:t>GREENWAY</a:t>
              </a:r>
            </a:p>
          </p:txBody>
        </p:sp>
        <p:sp>
          <p:nvSpPr>
            <p:cNvPr id="26" name="Text Box 22"/>
            <p:cNvSpPr txBox="1">
              <a:spLocks noChangeArrowheads="1"/>
            </p:cNvSpPr>
            <p:nvPr/>
          </p:nvSpPr>
          <p:spPr bwMode="auto">
            <a:xfrm>
              <a:off x="3249209" y="2455117"/>
              <a:ext cx="838792" cy="141395"/>
            </a:xfrm>
            <a:prstGeom prst="rect">
              <a:avLst/>
            </a:prstGeom>
            <a:noFill/>
            <a:ln w="9525">
              <a:noFill/>
              <a:miter lim="800000"/>
              <a:headEnd/>
              <a:tailEnd/>
            </a:ln>
          </p:spPr>
          <p:txBody>
            <a:bodyPr>
              <a:spAutoFit/>
            </a:bodyPr>
            <a:lstStyle/>
            <a:p>
              <a:pPr>
                <a:spcBef>
                  <a:spcPct val="50000"/>
                </a:spcBef>
              </a:pPr>
              <a:r>
                <a:rPr lang="en-US" sz="800" b="1"/>
                <a:t>BELL</a:t>
              </a:r>
            </a:p>
          </p:txBody>
        </p:sp>
        <p:sp>
          <p:nvSpPr>
            <p:cNvPr id="27" name="WordArt 23"/>
            <p:cNvSpPr>
              <a:spLocks noChangeArrowheads="1" noChangeShapeType="1" noTextEdit="1"/>
            </p:cNvSpPr>
            <p:nvPr/>
          </p:nvSpPr>
          <p:spPr bwMode="auto">
            <a:xfrm rot="2755074">
              <a:off x="2540106" y="1920105"/>
              <a:ext cx="509024" cy="387135"/>
            </a:xfrm>
            <a:prstGeom prst="rect">
              <a:avLst/>
            </a:prstGeom>
          </p:spPr>
          <p:txBody>
            <a:bodyPr spcFirstLastPara="1" wrap="none" fromWordArt="1">
              <a:prstTxWarp prst="textArchUp">
                <a:avLst>
                  <a:gd name="adj" fmla="val 10124236"/>
                </a:avLst>
              </a:prstTxWarp>
            </a:bodyPr>
            <a:lstStyle/>
            <a:p>
              <a:pPr algn="ctr"/>
              <a:r>
                <a:rPr lang="en-US" sz="900" kern="10">
                  <a:ln w="9525">
                    <a:solidFill>
                      <a:srgbClr val="000000"/>
                    </a:solidFill>
                    <a:round/>
                    <a:headEnd/>
                    <a:tailEnd/>
                  </a:ln>
                  <a:solidFill>
                    <a:srgbClr val="000000"/>
                  </a:solidFill>
                  <a:latin typeface="Arial"/>
                  <a:cs typeface="Arial"/>
                </a:rPr>
                <a:t>     THOMPSON PEAK      </a:t>
              </a:r>
            </a:p>
          </p:txBody>
        </p:sp>
        <p:sp>
          <p:nvSpPr>
            <p:cNvPr id="28" name="Text Box 24"/>
            <p:cNvSpPr txBox="1">
              <a:spLocks noChangeArrowheads="1"/>
            </p:cNvSpPr>
            <p:nvPr/>
          </p:nvSpPr>
          <p:spPr bwMode="auto">
            <a:xfrm>
              <a:off x="2838611" y="1543900"/>
              <a:ext cx="1196598" cy="141395"/>
            </a:xfrm>
            <a:prstGeom prst="rect">
              <a:avLst/>
            </a:prstGeom>
            <a:noFill/>
            <a:ln w="9525">
              <a:noFill/>
              <a:miter lim="800000"/>
              <a:headEnd/>
              <a:tailEnd/>
            </a:ln>
          </p:spPr>
          <p:txBody>
            <a:bodyPr>
              <a:spAutoFit/>
            </a:bodyPr>
            <a:lstStyle/>
            <a:p>
              <a:pPr>
                <a:spcBef>
                  <a:spcPct val="50000"/>
                </a:spcBef>
              </a:pPr>
              <a:r>
                <a:rPr lang="en-US" sz="800" b="1"/>
                <a:t>PINNACLE PEAK</a:t>
              </a:r>
            </a:p>
          </p:txBody>
        </p:sp>
        <p:sp>
          <p:nvSpPr>
            <p:cNvPr id="29" name="Text Box 25"/>
            <p:cNvSpPr txBox="1">
              <a:spLocks noChangeArrowheads="1"/>
            </p:cNvSpPr>
            <p:nvPr/>
          </p:nvSpPr>
          <p:spPr bwMode="auto">
            <a:xfrm rot="17997656">
              <a:off x="2335121" y="3469492"/>
              <a:ext cx="448277" cy="197967"/>
            </a:xfrm>
            <a:prstGeom prst="rect">
              <a:avLst/>
            </a:prstGeom>
            <a:noFill/>
            <a:ln w="9525">
              <a:noFill/>
              <a:miter lim="800000"/>
              <a:headEnd/>
              <a:tailEnd/>
            </a:ln>
          </p:spPr>
          <p:txBody>
            <a:bodyPr>
              <a:spAutoFit/>
            </a:bodyPr>
            <a:lstStyle/>
            <a:p>
              <a:pPr>
                <a:spcBef>
                  <a:spcPct val="50000"/>
                </a:spcBef>
              </a:pPr>
              <a:r>
                <a:rPr lang="en-US" sz="800" b="1"/>
                <a:t>92nd</a:t>
              </a:r>
            </a:p>
          </p:txBody>
        </p:sp>
        <p:sp>
          <p:nvSpPr>
            <p:cNvPr id="30" name="Text Box 26"/>
            <p:cNvSpPr txBox="1">
              <a:spLocks noChangeArrowheads="1"/>
            </p:cNvSpPr>
            <p:nvPr/>
          </p:nvSpPr>
          <p:spPr bwMode="auto">
            <a:xfrm rot="17997656">
              <a:off x="2530154" y="3494630"/>
              <a:ext cx="448277" cy="197966"/>
            </a:xfrm>
            <a:prstGeom prst="rect">
              <a:avLst/>
            </a:prstGeom>
            <a:noFill/>
            <a:ln w="9525">
              <a:noFill/>
              <a:miter lim="800000"/>
              <a:headEnd/>
              <a:tailEnd/>
            </a:ln>
          </p:spPr>
          <p:txBody>
            <a:bodyPr>
              <a:spAutoFit/>
            </a:bodyPr>
            <a:lstStyle/>
            <a:p>
              <a:pPr>
                <a:spcBef>
                  <a:spcPct val="50000"/>
                </a:spcBef>
              </a:pPr>
              <a:r>
                <a:rPr lang="en-US" sz="800" b="1"/>
                <a:t>96th</a:t>
              </a:r>
            </a:p>
          </p:txBody>
        </p:sp>
        <p:sp>
          <p:nvSpPr>
            <p:cNvPr id="31" name="Text Box 27"/>
            <p:cNvSpPr txBox="1">
              <a:spLocks noChangeArrowheads="1"/>
            </p:cNvSpPr>
            <p:nvPr/>
          </p:nvSpPr>
          <p:spPr bwMode="auto">
            <a:xfrm rot="17997656">
              <a:off x="3637301" y="3482061"/>
              <a:ext cx="448277" cy="197967"/>
            </a:xfrm>
            <a:prstGeom prst="rect">
              <a:avLst/>
            </a:prstGeom>
            <a:noFill/>
            <a:ln w="9525">
              <a:noFill/>
              <a:miter lim="800000"/>
              <a:headEnd/>
              <a:tailEnd/>
            </a:ln>
          </p:spPr>
          <p:txBody>
            <a:bodyPr>
              <a:spAutoFit/>
            </a:bodyPr>
            <a:lstStyle/>
            <a:p>
              <a:pPr>
                <a:spcBef>
                  <a:spcPct val="50000"/>
                </a:spcBef>
              </a:pPr>
              <a:r>
                <a:rPr lang="en-US" sz="800" b="1"/>
                <a:t>124th</a:t>
              </a:r>
            </a:p>
          </p:txBody>
        </p:sp>
        <p:sp>
          <p:nvSpPr>
            <p:cNvPr id="32" name="Text Box 28"/>
            <p:cNvSpPr txBox="1">
              <a:spLocks noChangeArrowheads="1"/>
            </p:cNvSpPr>
            <p:nvPr/>
          </p:nvSpPr>
          <p:spPr bwMode="auto">
            <a:xfrm rot="17997656">
              <a:off x="4147615" y="3532335"/>
              <a:ext cx="448277" cy="197967"/>
            </a:xfrm>
            <a:prstGeom prst="rect">
              <a:avLst/>
            </a:prstGeom>
            <a:noFill/>
            <a:ln w="9525">
              <a:noFill/>
              <a:miter lim="800000"/>
              <a:headEnd/>
              <a:tailEnd/>
            </a:ln>
          </p:spPr>
          <p:txBody>
            <a:bodyPr>
              <a:spAutoFit/>
            </a:bodyPr>
            <a:lstStyle/>
            <a:p>
              <a:pPr>
                <a:spcBef>
                  <a:spcPct val="50000"/>
                </a:spcBef>
              </a:pPr>
              <a:r>
                <a:rPr lang="en-US" sz="800" b="1"/>
                <a:t>136th</a:t>
              </a:r>
            </a:p>
          </p:txBody>
        </p:sp>
        <p:sp>
          <p:nvSpPr>
            <p:cNvPr id="33" name="Text Box 29"/>
            <p:cNvSpPr txBox="1">
              <a:spLocks noChangeArrowheads="1"/>
            </p:cNvSpPr>
            <p:nvPr/>
          </p:nvSpPr>
          <p:spPr bwMode="auto">
            <a:xfrm rot="17997656">
              <a:off x="1068134" y="5191377"/>
              <a:ext cx="448277" cy="197967"/>
            </a:xfrm>
            <a:prstGeom prst="rect">
              <a:avLst/>
            </a:prstGeom>
            <a:noFill/>
            <a:ln w="9525">
              <a:noFill/>
              <a:miter lim="800000"/>
              <a:headEnd/>
              <a:tailEnd/>
            </a:ln>
          </p:spPr>
          <p:txBody>
            <a:bodyPr>
              <a:spAutoFit/>
            </a:bodyPr>
            <a:lstStyle/>
            <a:p>
              <a:pPr>
                <a:spcBef>
                  <a:spcPct val="50000"/>
                </a:spcBef>
              </a:pPr>
              <a:r>
                <a:rPr lang="en-US" sz="800" b="1"/>
                <a:t>64th</a:t>
              </a:r>
            </a:p>
          </p:txBody>
        </p:sp>
        <p:sp>
          <p:nvSpPr>
            <p:cNvPr id="34" name="Text Box 30"/>
            <p:cNvSpPr txBox="1">
              <a:spLocks noChangeArrowheads="1"/>
            </p:cNvSpPr>
            <p:nvPr/>
          </p:nvSpPr>
          <p:spPr bwMode="auto">
            <a:xfrm rot="757159">
              <a:off x="882408" y="2077014"/>
              <a:ext cx="1548539" cy="141396"/>
            </a:xfrm>
            <a:prstGeom prst="rect">
              <a:avLst/>
            </a:prstGeom>
            <a:noFill/>
            <a:ln w="9525">
              <a:noFill/>
              <a:miter lim="800000"/>
              <a:headEnd/>
              <a:tailEnd/>
            </a:ln>
          </p:spPr>
          <p:txBody>
            <a:bodyPr>
              <a:spAutoFit/>
            </a:bodyPr>
            <a:lstStyle/>
            <a:p>
              <a:pPr>
                <a:spcBef>
                  <a:spcPct val="50000"/>
                </a:spcBef>
              </a:pPr>
              <a:r>
                <a:rPr lang="en-US" sz="800" b="1"/>
                <a:t>101 FREEWAY</a:t>
              </a:r>
            </a:p>
          </p:txBody>
        </p:sp>
        <p:sp>
          <p:nvSpPr>
            <p:cNvPr id="35" name="Line 31"/>
            <p:cNvSpPr>
              <a:spLocks noChangeShapeType="1"/>
            </p:cNvSpPr>
            <p:nvPr/>
          </p:nvSpPr>
          <p:spPr bwMode="auto">
            <a:xfrm>
              <a:off x="2108334" y="5483078"/>
              <a:ext cx="360739" cy="0"/>
            </a:xfrm>
            <a:prstGeom prst="line">
              <a:avLst/>
            </a:prstGeom>
            <a:noFill/>
            <a:ln w="22225">
              <a:solidFill>
                <a:srgbClr val="3366FF"/>
              </a:solidFill>
              <a:round/>
              <a:headEnd/>
              <a:tailEnd/>
            </a:ln>
          </p:spPr>
          <p:txBody>
            <a:bodyPr/>
            <a:lstStyle/>
            <a:p>
              <a:endParaRPr lang="en-US"/>
            </a:p>
          </p:txBody>
        </p:sp>
        <p:sp>
          <p:nvSpPr>
            <p:cNvPr id="36" name="Line 32"/>
            <p:cNvSpPr>
              <a:spLocks noChangeShapeType="1"/>
            </p:cNvSpPr>
            <p:nvPr/>
          </p:nvSpPr>
          <p:spPr bwMode="auto">
            <a:xfrm>
              <a:off x="2098070" y="5253703"/>
              <a:ext cx="360739" cy="0"/>
            </a:xfrm>
            <a:prstGeom prst="line">
              <a:avLst/>
            </a:prstGeom>
            <a:noFill/>
            <a:ln w="22225">
              <a:solidFill>
                <a:srgbClr val="3366FF"/>
              </a:solidFill>
              <a:round/>
              <a:headEnd/>
              <a:tailEnd/>
            </a:ln>
          </p:spPr>
          <p:txBody>
            <a:bodyPr/>
            <a:lstStyle/>
            <a:p>
              <a:endParaRPr lang="en-US"/>
            </a:p>
          </p:txBody>
        </p:sp>
        <p:sp>
          <p:nvSpPr>
            <p:cNvPr id="37" name="Line 33"/>
            <p:cNvSpPr>
              <a:spLocks noChangeShapeType="1"/>
            </p:cNvSpPr>
            <p:nvPr/>
          </p:nvSpPr>
          <p:spPr bwMode="auto">
            <a:xfrm>
              <a:off x="2109801" y="5026422"/>
              <a:ext cx="360739" cy="0"/>
            </a:xfrm>
            <a:prstGeom prst="line">
              <a:avLst/>
            </a:prstGeom>
            <a:noFill/>
            <a:ln w="22225">
              <a:solidFill>
                <a:srgbClr val="3366FF"/>
              </a:solidFill>
              <a:round/>
              <a:headEnd/>
              <a:tailEnd/>
            </a:ln>
          </p:spPr>
          <p:txBody>
            <a:bodyPr/>
            <a:lstStyle/>
            <a:p>
              <a:endParaRPr lang="en-US"/>
            </a:p>
          </p:txBody>
        </p:sp>
        <p:sp>
          <p:nvSpPr>
            <p:cNvPr id="38" name="Line 34"/>
            <p:cNvSpPr>
              <a:spLocks noChangeShapeType="1"/>
            </p:cNvSpPr>
            <p:nvPr/>
          </p:nvSpPr>
          <p:spPr bwMode="auto">
            <a:xfrm>
              <a:off x="2103936" y="4796000"/>
              <a:ext cx="360739" cy="0"/>
            </a:xfrm>
            <a:prstGeom prst="line">
              <a:avLst/>
            </a:prstGeom>
            <a:noFill/>
            <a:ln w="22225">
              <a:solidFill>
                <a:srgbClr val="3366FF"/>
              </a:solidFill>
              <a:round/>
              <a:headEnd/>
              <a:tailEnd/>
            </a:ln>
          </p:spPr>
          <p:txBody>
            <a:bodyPr/>
            <a:lstStyle/>
            <a:p>
              <a:endParaRPr lang="en-US"/>
            </a:p>
          </p:txBody>
        </p:sp>
        <p:sp>
          <p:nvSpPr>
            <p:cNvPr id="39" name="Line 35"/>
            <p:cNvSpPr>
              <a:spLocks noChangeShapeType="1"/>
            </p:cNvSpPr>
            <p:nvPr/>
          </p:nvSpPr>
          <p:spPr bwMode="auto">
            <a:xfrm>
              <a:off x="2095137" y="4571861"/>
              <a:ext cx="360739" cy="0"/>
            </a:xfrm>
            <a:prstGeom prst="line">
              <a:avLst/>
            </a:prstGeom>
            <a:noFill/>
            <a:ln w="22225">
              <a:solidFill>
                <a:srgbClr val="3366FF"/>
              </a:solidFill>
              <a:round/>
              <a:headEnd/>
              <a:tailEnd/>
            </a:ln>
          </p:spPr>
          <p:txBody>
            <a:bodyPr/>
            <a:lstStyle/>
            <a:p>
              <a:endParaRPr lang="en-US"/>
            </a:p>
          </p:txBody>
        </p:sp>
        <p:sp>
          <p:nvSpPr>
            <p:cNvPr id="40" name="Line 36"/>
            <p:cNvSpPr>
              <a:spLocks noChangeShapeType="1"/>
            </p:cNvSpPr>
            <p:nvPr/>
          </p:nvSpPr>
          <p:spPr bwMode="auto">
            <a:xfrm>
              <a:off x="2052611" y="4339344"/>
              <a:ext cx="360739" cy="0"/>
            </a:xfrm>
            <a:prstGeom prst="line">
              <a:avLst/>
            </a:prstGeom>
            <a:noFill/>
            <a:ln w="22225">
              <a:solidFill>
                <a:srgbClr val="3366FF"/>
              </a:solidFill>
              <a:round/>
              <a:headEnd/>
              <a:tailEnd/>
            </a:ln>
          </p:spPr>
          <p:txBody>
            <a:bodyPr/>
            <a:lstStyle/>
            <a:p>
              <a:endParaRPr lang="en-US"/>
            </a:p>
          </p:txBody>
        </p:sp>
        <p:sp>
          <p:nvSpPr>
            <p:cNvPr id="41" name="Line 37"/>
            <p:cNvSpPr>
              <a:spLocks noChangeShapeType="1"/>
            </p:cNvSpPr>
            <p:nvPr/>
          </p:nvSpPr>
          <p:spPr bwMode="auto">
            <a:xfrm>
              <a:off x="2250578" y="4115206"/>
              <a:ext cx="360739" cy="0"/>
            </a:xfrm>
            <a:prstGeom prst="line">
              <a:avLst/>
            </a:prstGeom>
            <a:noFill/>
            <a:ln w="22225">
              <a:solidFill>
                <a:srgbClr val="3366FF"/>
              </a:solidFill>
              <a:round/>
              <a:headEnd/>
              <a:tailEnd/>
            </a:ln>
          </p:spPr>
          <p:txBody>
            <a:bodyPr/>
            <a:lstStyle/>
            <a:p>
              <a:endParaRPr lang="en-US"/>
            </a:p>
          </p:txBody>
        </p:sp>
        <p:sp>
          <p:nvSpPr>
            <p:cNvPr id="42" name="Line 38"/>
            <p:cNvSpPr>
              <a:spLocks noChangeShapeType="1"/>
            </p:cNvSpPr>
            <p:nvPr/>
          </p:nvSpPr>
          <p:spPr bwMode="auto">
            <a:xfrm>
              <a:off x="2279906" y="3883736"/>
              <a:ext cx="294750" cy="0"/>
            </a:xfrm>
            <a:prstGeom prst="line">
              <a:avLst/>
            </a:prstGeom>
            <a:noFill/>
            <a:ln w="22225">
              <a:solidFill>
                <a:srgbClr val="3366FF"/>
              </a:solidFill>
              <a:round/>
              <a:headEnd/>
              <a:tailEnd/>
            </a:ln>
          </p:spPr>
          <p:txBody>
            <a:bodyPr/>
            <a:lstStyle/>
            <a:p>
              <a:endParaRPr lang="en-US"/>
            </a:p>
          </p:txBody>
        </p:sp>
        <p:sp>
          <p:nvSpPr>
            <p:cNvPr id="56" name="Text Box 131"/>
            <p:cNvSpPr txBox="1">
              <a:spLocks noChangeArrowheads="1"/>
            </p:cNvSpPr>
            <p:nvPr/>
          </p:nvSpPr>
          <p:spPr bwMode="auto">
            <a:xfrm rot="2590437">
              <a:off x="2602518" y="3097157"/>
              <a:ext cx="1548539" cy="130922"/>
            </a:xfrm>
            <a:prstGeom prst="rect">
              <a:avLst/>
            </a:prstGeom>
            <a:noFill/>
            <a:ln w="9525">
              <a:noFill/>
              <a:miter lim="800000"/>
              <a:headEnd/>
              <a:tailEnd/>
            </a:ln>
          </p:spPr>
          <p:txBody>
            <a:bodyPr>
              <a:spAutoFit/>
            </a:bodyPr>
            <a:lstStyle/>
            <a:p>
              <a:pPr>
                <a:spcBef>
                  <a:spcPct val="50000"/>
                </a:spcBef>
              </a:pPr>
              <a:r>
                <a:rPr lang="en-US" sz="700" b="1"/>
                <a:t>FRANK LLOYD WRIGHT</a:t>
              </a:r>
            </a:p>
          </p:txBody>
        </p:sp>
        <p:sp>
          <p:nvSpPr>
            <p:cNvPr id="59" name="Line 135"/>
            <p:cNvSpPr>
              <a:spLocks noChangeShapeType="1"/>
            </p:cNvSpPr>
            <p:nvPr/>
          </p:nvSpPr>
          <p:spPr bwMode="auto">
            <a:xfrm>
              <a:off x="4494199" y="3227032"/>
              <a:ext cx="0" cy="301644"/>
            </a:xfrm>
            <a:prstGeom prst="line">
              <a:avLst/>
            </a:prstGeom>
            <a:noFill/>
            <a:ln w="31750">
              <a:solidFill>
                <a:schemeClr val="bg1"/>
              </a:solidFill>
              <a:round/>
              <a:headEnd/>
              <a:tailEnd/>
            </a:ln>
          </p:spPr>
          <p:txBody>
            <a:bodyPr/>
            <a:lstStyle/>
            <a:p>
              <a:endParaRPr lang="en-US"/>
            </a:p>
          </p:txBody>
        </p:sp>
        <p:sp>
          <p:nvSpPr>
            <p:cNvPr id="61" name="Right Brace 60"/>
            <p:cNvSpPr/>
            <p:nvPr/>
          </p:nvSpPr>
          <p:spPr>
            <a:xfrm>
              <a:off x="2694407" y="3803088"/>
              <a:ext cx="654518" cy="1709316"/>
            </a:xfrm>
            <a:prstGeom prst="rightBrace">
              <a:avLst>
                <a:gd name="adj1" fmla="val 13535"/>
                <a:gd name="adj2" fmla="val 50000"/>
              </a:avLst>
            </a:prstGeom>
            <a:ln w="3175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61"/>
            <p:cNvSpPr txBox="1"/>
            <p:nvPr/>
          </p:nvSpPr>
          <p:spPr>
            <a:xfrm>
              <a:off x="3392241" y="4530902"/>
              <a:ext cx="1255959" cy="338554"/>
            </a:xfrm>
            <a:prstGeom prst="rect">
              <a:avLst/>
            </a:prstGeom>
            <a:solidFill>
              <a:schemeClr val="accent6">
                <a:lumMod val="40000"/>
                <a:lumOff val="60000"/>
                <a:alpha val="83000"/>
              </a:schemeClr>
            </a:solidFill>
            <a:ln>
              <a:solidFill>
                <a:srgbClr val="FF0000"/>
              </a:solidFill>
            </a:ln>
          </p:spPr>
          <p:txBody>
            <a:bodyPr wrap="square" rtlCol="0">
              <a:spAutoFit/>
            </a:bodyPr>
            <a:lstStyle/>
            <a:p>
              <a:r>
                <a:rPr lang="en-US" sz="1600" dirty="0" smtClean="0"/>
                <a:t>SECTOR 1</a:t>
              </a:r>
              <a:endParaRPr lang="en-US" sz="1600" dirty="0"/>
            </a:p>
          </p:txBody>
        </p:sp>
        <p:sp>
          <p:nvSpPr>
            <p:cNvPr id="63" name="Right Brace 62"/>
            <p:cNvSpPr/>
            <p:nvPr/>
          </p:nvSpPr>
          <p:spPr>
            <a:xfrm>
              <a:off x="2677727" y="2721037"/>
              <a:ext cx="545581" cy="1044925"/>
            </a:xfrm>
            <a:prstGeom prst="rightBrace">
              <a:avLst>
                <a:gd name="adj1" fmla="val 17029"/>
                <a:gd name="adj2" fmla="val 46212"/>
              </a:avLst>
            </a:prstGeom>
            <a:ln w="3175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p:cNvSpPr txBox="1"/>
            <p:nvPr/>
          </p:nvSpPr>
          <p:spPr>
            <a:xfrm>
              <a:off x="3243178" y="3054023"/>
              <a:ext cx="1252622" cy="338554"/>
            </a:xfrm>
            <a:prstGeom prst="rect">
              <a:avLst/>
            </a:prstGeom>
            <a:solidFill>
              <a:schemeClr val="accent6">
                <a:lumMod val="40000"/>
                <a:lumOff val="60000"/>
                <a:alpha val="60000"/>
              </a:schemeClr>
            </a:solidFill>
            <a:ln>
              <a:solidFill>
                <a:srgbClr val="FF0000"/>
              </a:solidFill>
            </a:ln>
          </p:spPr>
          <p:txBody>
            <a:bodyPr wrap="square" rtlCol="0">
              <a:spAutoFit/>
            </a:bodyPr>
            <a:lstStyle/>
            <a:p>
              <a:r>
                <a:rPr lang="en-US" sz="1600" dirty="0" smtClean="0"/>
                <a:t>SECTOR 2</a:t>
              </a:r>
              <a:endParaRPr lang="en-US" sz="1600" dirty="0"/>
            </a:p>
          </p:txBody>
        </p:sp>
        <p:sp>
          <p:nvSpPr>
            <p:cNvPr id="65" name="Right Brace 64"/>
            <p:cNvSpPr/>
            <p:nvPr/>
          </p:nvSpPr>
          <p:spPr>
            <a:xfrm rot="18598360">
              <a:off x="2016389" y="1533285"/>
              <a:ext cx="639973" cy="1214107"/>
            </a:xfrm>
            <a:prstGeom prst="rightBrace">
              <a:avLst>
                <a:gd name="adj1" fmla="val 45567"/>
                <a:gd name="adj2" fmla="val 54010"/>
              </a:avLst>
            </a:prstGeom>
            <a:ln w="3175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TextBox 65"/>
            <p:cNvSpPr txBox="1"/>
            <p:nvPr/>
          </p:nvSpPr>
          <p:spPr>
            <a:xfrm>
              <a:off x="2681108" y="1909658"/>
              <a:ext cx="1357492" cy="338554"/>
            </a:xfrm>
            <a:prstGeom prst="rect">
              <a:avLst/>
            </a:prstGeom>
            <a:solidFill>
              <a:schemeClr val="accent6">
                <a:lumMod val="40000"/>
                <a:lumOff val="60000"/>
                <a:alpha val="83000"/>
              </a:schemeClr>
            </a:solidFill>
            <a:ln>
              <a:solidFill>
                <a:srgbClr val="FF0000"/>
              </a:solidFill>
            </a:ln>
          </p:spPr>
          <p:txBody>
            <a:bodyPr wrap="square" rtlCol="0">
              <a:spAutoFit/>
            </a:bodyPr>
            <a:lstStyle/>
            <a:p>
              <a:r>
                <a:rPr lang="en-US" sz="1600" dirty="0" smtClean="0"/>
                <a:t>SECTOR 3</a:t>
              </a:r>
              <a:endParaRPr lang="en-US" sz="1600" dirty="0"/>
            </a:p>
          </p:txBody>
        </p:sp>
        <p:sp>
          <p:nvSpPr>
            <p:cNvPr id="69" name="Explosion 1 68"/>
            <p:cNvSpPr/>
            <p:nvPr/>
          </p:nvSpPr>
          <p:spPr>
            <a:xfrm>
              <a:off x="2350396" y="4505755"/>
              <a:ext cx="166968" cy="133285"/>
            </a:xfrm>
            <a:prstGeom prst="irregularSeal1">
              <a:avLst/>
            </a:prstGeom>
            <a:solidFill>
              <a:srgbClr val="FFC000"/>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2325799" y="4330381"/>
              <a:ext cx="117859" cy="462989"/>
            </a:xfrm>
            <a:custGeom>
              <a:avLst/>
              <a:gdLst>
                <a:gd name="connsiteX0" fmla="*/ 127591 w 127591"/>
                <a:gd name="connsiteY0" fmla="*/ 10633 h 701749"/>
                <a:gd name="connsiteX1" fmla="*/ 0 w 127591"/>
                <a:gd name="connsiteY1" fmla="*/ 0 h 701749"/>
                <a:gd name="connsiteX2" fmla="*/ 10633 w 127591"/>
                <a:gd name="connsiteY2" fmla="*/ 701749 h 701749"/>
                <a:gd name="connsiteX3" fmla="*/ 116958 w 127591"/>
                <a:gd name="connsiteY3" fmla="*/ 701749 h 701749"/>
                <a:gd name="connsiteX4" fmla="*/ 106326 w 127591"/>
                <a:gd name="connsiteY4" fmla="*/ 701749 h 70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91" h="701749">
                  <a:moveTo>
                    <a:pt x="127591" y="10633"/>
                  </a:moveTo>
                  <a:lnTo>
                    <a:pt x="0" y="0"/>
                  </a:lnTo>
                  <a:lnTo>
                    <a:pt x="10633" y="701749"/>
                  </a:lnTo>
                  <a:lnTo>
                    <a:pt x="116958" y="701749"/>
                  </a:lnTo>
                  <a:lnTo>
                    <a:pt x="106326" y="701749"/>
                  </a:lnTo>
                </a:path>
              </a:pathLst>
            </a:custGeom>
            <a:ln w="50800" cmpd="dbl">
              <a:solidFill>
                <a:srgbClr val="E0660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Freeform 74"/>
            <p:cNvSpPr/>
            <p:nvPr/>
          </p:nvSpPr>
          <p:spPr>
            <a:xfrm>
              <a:off x="1980448" y="4111718"/>
              <a:ext cx="542666" cy="918961"/>
            </a:xfrm>
            <a:custGeom>
              <a:avLst/>
              <a:gdLst>
                <a:gd name="connsiteX0" fmla="*/ 127591 w 127591"/>
                <a:gd name="connsiteY0" fmla="*/ 10633 h 701749"/>
                <a:gd name="connsiteX1" fmla="*/ 0 w 127591"/>
                <a:gd name="connsiteY1" fmla="*/ 0 h 701749"/>
                <a:gd name="connsiteX2" fmla="*/ 10633 w 127591"/>
                <a:gd name="connsiteY2" fmla="*/ 701749 h 701749"/>
                <a:gd name="connsiteX3" fmla="*/ 116958 w 127591"/>
                <a:gd name="connsiteY3" fmla="*/ 701749 h 701749"/>
                <a:gd name="connsiteX4" fmla="*/ 106326 w 127591"/>
                <a:gd name="connsiteY4" fmla="*/ 701749 h 701749"/>
                <a:gd name="connsiteX0" fmla="*/ 606056 w 606056"/>
                <a:gd name="connsiteY0" fmla="*/ 10633 h 701749"/>
                <a:gd name="connsiteX1" fmla="*/ 0 w 606056"/>
                <a:gd name="connsiteY1" fmla="*/ 0 h 701749"/>
                <a:gd name="connsiteX2" fmla="*/ 10633 w 606056"/>
                <a:gd name="connsiteY2" fmla="*/ 701749 h 701749"/>
                <a:gd name="connsiteX3" fmla="*/ 116958 w 606056"/>
                <a:gd name="connsiteY3" fmla="*/ 701749 h 701749"/>
                <a:gd name="connsiteX4" fmla="*/ 106326 w 606056"/>
                <a:gd name="connsiteY4" fmla="*/ 701749 h 701749"/>
                <a:gd name="connsiteX0" fmla="*/ 606056 w 606056"/>
                <a:gd name="connsiteY0" fmla="*/ 10633 h 1052623"/>
                <a:gd name="connsiteX1" fmla="*/ 0 w 606056"/>
                <a:gd name="connsiteY1" fmla="*/ 0 h 1052623"/>
                <a:gd name="connsiteX2" fmla="*/ 0 w 606056"/>
                <a:gd name="connsiteY2" fmla="*/ 1052623 h 1052623"/>
                <a:gd name="connsiteX3" fmla="*/ 116958 w 606056"/>
                <a:gd name="connsiteY3" fmla="*/ 701749 h 1052623"/>
                <a:gd name="connsiteX4" fmla="*/ 106326 w 606056"/>
                <a:gd name="connsiteY4" fmla="*/ 701749 h 1052623"/>
                <a:gd name="connsiteX0" fmla="*/ 606056 w 606056"/>
                <a:gd name="connsiteY0" fmla="*/ 10633 h 1116419"/>
                <a:gd name="connsiteX1" fmla="*/ 0 w 606056"/>
                <a:gd name="connsiteY1" fmla="*/ 0 h 1116419"/>
                <a:gd name="connsiteX2" fmla="*/ 0 w 606056"/>
                <a:gd name="connsiteY2" fmla="*/ 1052623 h 1116419"/>
                <a:gd name="connsiteX3" fmla="*/ 116958 w 606056"/>
                <a:gd name="connsiteY3" fmla="*/ 701749 h 1116419"/>
                <a:gd name="connsiteX4" fmla="*/ 255182 w 606056"/>
                <a:gd name="connsiteY4" fmla="*/ 1116419 h 1116419"/>
                <a:gd name="connsiteX0" fmla="*/ 606056 w 606056"/>
                <a:gd name="connsiteY0" fmla="*/ 10633 h 1435395"/>
                <a:gd name="connsiteX1" fmla="*/ 0 w 606056"/>
                <a:gd name="connsiteY1" fmla="*/ 0 h 1435395"/>
                <a:gd name="connsiteX2" fmla="*/ 0 w 606056"/>
                <a:gd name="connsiteY2" fmla="*/ 1435395 h 1435395"/>
                <a:gd name="connsiteX3" fmla="*/ 116958 w 606056"/>
                <a:gd name="connsiteY3" fmla="*/ 701749 h 1435395"/>
                <a:gd name="connsiteX4" fmla="*/ 255182 w 606056"/>
                <a:gd name="connsiteY4" fmla="*/ 1116419 h 1435395"/>
                <a:gd name="connsiteX0" fmla="*/ 606056 w 606056"/>
                <a:gd name="connsiteY0" fmla="*/ 10633 h 1435395"/>
                <a:gd name="connsiteX1" fmla="*/ 0 w 606056"/>
                <a:gd name="connsiteY1" fmla="*/ 0 h 1435395"/>
                <a:gd name="connsiteX2" fmla="*/ 0 w 606056"/>
                <a:gd name="connsiteY2" fmla="*/ 1435395 h 1435395"/>
                <a:gd name="connsiteX3" fmla="*/ 116958 w 606056"/>
                <a:gd name="connsiteY3" fmla="*/ 701749 h 1435395"/>
                <a:gd name="connsiteX0" fmla="*/ 606056 w 606056"/>
                <a:gd name="connsiteY0" fmla="*/ 10633 h 1435395"/>
                <a:gd name="connsiteX1" fmla="*/ 0 w 606056"/>
                <a:gd name="connsiteY1" fmla="*/ 0 h 1435395"/>
                <a:gd name="connsiteX2" fmla="*/ 0 w 606056"/>
                <a:gd name="connsiteY2" fmla="*/ 1435395 h 1435395"/>
                <a:gd name="connsiteX3" fmla="*/ 435935 w 606056"/>
                <a:gd name="connsiteY3" fmla="*/ 1392865 h 1435395"/>
                <a:gd name="connsiteX0" fmla="*/ 606056 w 606056"/>
                <a:gd name="connsiteY0" fmla="*/ 10633 h 1403497"/>
                <a:gd name="connsiteX1" fmla="*/ 0 w 606056"/>
                <a:gd name="connsiteY1" fmla="*/ 0 h 1403497"/>
                <a:gd name="connsiteX2" fmla="*/ 10632 w 606056"/>
                <a:gd name="connsiteY2" fmla="*/ 1403497 h 1403497"/>
                <a:gd name="connsiteX3" fmla="*/ 435935 w 606056"/>
                <a:gd name="connsiteY3" fmla="*/ 1392865 h 1403497"/>
                <a:gd name="connsiteX0" fmla="*/ 595424 w 595424"/>
                <a:gd name="connsiteY0" fmla="*/ 0 h 1392864"/>
                <a:gd name="connsiteX1" fmla="*/ 5270 w 595424"/>
                <a:gd name="connsiteY1" fmla="*/ 5270 h 1392864"/>
                <a:gd name="connsiteX2" fmla="*/ 0 w 595424"/>
                <a:gd name="connsiteY2" fmla="*/ 1392864 h 1392864"/>
                <a:gd name="connsiteX3" fmla="*/ 425303 w 595424"/>
                <a:gd name="connsiteY3" fmla="*/ 1382232 h 1392864"/>
                <a:gd name="connsiteX0" fmla="*/ 587473 w 587473"/>
                <a:gd name="connsiteY0" fmla="*/ 10633 h 1387594"/>
                <a:gd name="connsiteX1" fmla="*/ 5270 w 587473"/>
                <a:gd name="connsiteY1" fmla="*/ 0 h 1387594"/>
                <a:gd name="connsiteX2" fmla="*/ 0 w 587473"/>
                <a:gd name="connsiteY2" fmla="*/ 1387594 h 1387594"/>
                <a:gd name="connsiteX3" fmla="*/ 425303 w 587473"/>
                <a:gd name="connsiteY3" fmla="*/ 1376962 h 1387594"/>
                <a:gd name="connsiteX0" fmla="*/ 587473 w 587473"/>
                <a:gd name="connsiteY0" fmla="*/ 10633 h 1392864"/>
                <a:gd name="connsiteX1" fmla="*/ 5270 w 587473"/>
                <a:gd name="connsiteY1" fmla="*/ 0 h 1392864"/>
                <a:gd name="connsiteX2" fmla="*/ 0 w 587473"/>
                <a:gd name="connsiteY2" fmla="*/ 1387594 h 1392864"/>
                <a:gd name="connsiteX3" fmla="*/ 417351 w 587473"/>
                <a:gd name="connsiteY3" fmla="*/ 1392864 h 1392864"/>
              </a:gdLst>
              <a:ahLst/>
              <a:cxnLst>
                <a:cxn ang="0">
                  <a:pos x="connsiteX0" y="connsiteY0"/>
                </a:cxn>
                <a:cxn ang="0">
                  <a:pos x="connsiteX1" y="connsiteY1"/>
                </a:cxn>
                <a:cxn ang="0">
                  <a:pos x="connsiteX2" y="connsiteY2"/>
                </a:cxn>
                <a:cxn ang="0">
                  <a:pos x="connsiteX3" y="connsiteY3"/>
                </a:cxn>
              </a:cxnLst>
              <a:rect l="l" t="t" r="r" b="b"/>
              <a:pathLst>
                <a:path w="587473" h="1392864">
                  <a:moveTo>
                    <a:pt x="587473" y="10633"/>
                  </a:moveTo>
                  <a:lnTo>
                    <a:pt x="5270" y="0"/>
                  </a:lnTo>
                  <a:cubicBezTo>
                    <a:pt x="3513" y="462531"/>
                    <a:pt x="1757" y="925063"/>
                    <a:pt x="0" y="1387594"/>
                  </a:cubicBezTo>
                  <a:lnTo>
                    <a:pt x="417351" y="1392864"/>
                  </a:lnTo>
                </a:path>
              </a:pathLst>
            </a:custGeom>
            <a:ln w="50800" cmpd="dbl">
              <a:solidFill>
                <a:srgbClr val="E0660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Explosion 1 75"/>
            <p:cNvSpPr/>
            <p:nvPr/>
          </p:nvSpPr>
          <p:spPr>
            <a:xfrm>
              <a:off x="2248792" y="3016770"/>
              <a:ext cx="166968" cy="133285"/>
            </a:xfrm>
            <a:prstGeom prst="irregularSeal1">
              <a:avLst/>
            </a:prstGeom>
            <a:solidFill>
              <a:srgbClr val="FFC000"/>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2340233" y="2840887"/>
              <a:ext cx="264415" cy="346235"/>
            </a:xfrm>
            <a:custGeom>
              <a:avLst/>
              <a:gdLst>
                <a:gd name="connsiteX0" fmla="*/ 15902 w 286247"/>
                <a:gd name="connsiteY0" fmla="*/ 524786 h 524786"/>
                <a:gd name="connsiteX1" fmla="*/ 286247 w 286247"/>
                <a:gd name="connsiteY1" fmla="*/ 524786 h 524786"/>
                <a:gd name="connsiteX2" fmla="*/ 278296 w 286247"/>
                <a:gd name="connsiteY2" fmla="*/ 15903 h 524786"/>
                <a:gd name="connsiteX3" fmla="*/ 0 w 286247"/>
                <a:gd name="connsiteY3" fmla="*/ 0 h 524786"/>
              </a:gdLst>
              <a:ahLst/>
              <a:cxnLst>
                <a:cxn ang="0">
                  <a:pos x="connsiteX0" y="connsiteY0"/>
                </a:cxn>
                <a:cxn ang="0">
                  <a:pos x="connsiteX1" y="connsiteY1"/>
                </a:cxn>
                <a:cxn ang="0">
                  <a:pos x="connsiteX2" y="connsiteY2"/>
                </a:cxn>
                <a:cxn ang="0">
                  <a:pos x="connsiteX3" y="connsiteY3"/>
                </a:cxn>
              </a:cxnLst>
              <a:rect l="l" t="t" r="r" b="b"/>
              <a:pathLst>
                <a:path w="286247" h="524786">
                  <a:moveTo>
                    <a:pt x="15902" y="524786"/>
                  </a:moveTo>
                  <a:lnTo>
                    <a:pt x="286247" y="524786"/>
                  </a:lnTo>
                  <a:lnTo>
                    <a:pt x="278296" y="15903"/>
                  </a:lnTo>
                  <a:lnTo>
                    <a:pt x="0" y="0"/>
                  </a:lnTo>
                </a:path>
              </a:pathLst>
            </a:custGeom>
            <a:ln w="50800" cmpd="dbl">
              <a:solidFill>
                <a:srgbClr val="E0660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a:off x="1972991" y="2678262"/>
              <a:ext cx="396621" cy="750175"/>
            </a:xfrm>
            <a:custGeom>
              <a:avLst/>
              <a:gdLst>
                <a:gd name="connsiteX0" fmla="*/ 381662 w 429370"/>
                <a:gd name="connsiteY0" fmla="*/ 1168841 h 1168841"/>
                <a:gd name="connsiteX1" fmla="*/ 0 w 429370"/>
                <a:gd name="connsiteY1" fmla="*/ 1168841 h 1168841"/>
                <a:gd name="connsiteX2" fmla="*/ 15902 w 429370"/>
                <a:gd name="connsiteY2" fmla="*/ 278295 h 1168841"/>
                <a:gd name="connsiteX3" fmla="*/ 63610 w 429370"/>
                <a:gd name="connsiteY3" fmla="*/ 198782 h 1168841"/>
                <a:gd name="connsiteX4" fmla="*/ 262393 w 429370"/>
                <a:gd name="connsiteY4" fmla="*/ 103367 h 1168841"/>
                <a:gd name="connsiteX5" fmla="*/ 302149 w 429370"/>
                <a:gd name="connsiteY5" fmla="*/ 103367 h 1168841"/>
                <a:gd name="connsiteX6" fmla="*/ 333954 w 429370"/>
                <a:gd name="connsiteY6" fmla="*/ 0 h 1168841"/>
                <a:gd name="connsiteX7" fmla="*/ 429370 w 429370"/>
                <a:gd name="connsiteY7" fmla="*/ 23854 h 11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370" h="1168841">
                  <a:moveTo>
                    <a:pt x="381662" y="1168841"/>
                  </a:moveTo>
                  <a:lnTo>
                    <a:pt x="0" y="1168841"/>
                  </a:lnTo>
                  <a:lnTo>
                    <a:pt x="15902" y="278295"/>
                  </a:lnTo>
                  <a:lnTo>
                    <a:pt x="63610" y="198782"/>
                  </a:lnTo>
                  <a:lnTo>
                    <a:pt x="262393" y="103367"/>
                  </a:lnTo>
                  <a:lnTo>
                    <a:pt x="302149" y="103367"/>
                  </a:lnTo>
                  <a:lnTo>
                    <a:pt x="333954" y="0"/>
                  </a:lnTo>
                  <a:lnTo>
                    <a:pt x="429370" y="23854"/>
                  </a:lnTo>
                </a:path>
              </a:pathLst>
            </a:custGeom>
            <a:ln w="50800" cmpd="dbl">
              <a:solidFill>
                <a:srgbClr val="E0660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Explosion 1 78"/>
            <p:cNvSpPr/>
            <p:nvPr/>
          </p:nvSpPr>
          <p:spPr>
            <a:xfrm>
              <a:off x="2095774" y="2267469"/>
              <a:ext cx="166968" cy="133285"/>
            </a:xfrm>
            <a:prstGeom prst="irregularSeal1">
              <a:avLst/>
            </a:prstGeom>
            <a:solidFill>
              <a:srgbClr val="FFC000"/>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1642472" y="2232353"/>
              <a:ext cx="705105" cy="414433"/>
            </a:xfrm>
            <a:custGeom>
              <a:avLst/>
              <a:gdLst>
                <a:gd name="connsiteX0" fmla="*/ 763325 w 763325"/>
                <a:gd name="connsiteY0" fmla="*/ 628153 h 628153"/>
                <a:gd name="connsiteX1" fmla="*/ 0 w 763325"/>
                <a:gd name="connsiteY1" fmla="*/ 469127 h 628153"/>
                <a:gd name="connsiteX2" fmla="*/ 7951 w 763325"/>
                <a:gd name="connsiteY2" fmla="*/ 0 h 628153"/>
                <a:gd name="connsiteX3" fmla="*/ 7951 w 763325"/>
                <a:gd name="connsiteY3" fmla="*/ 0 h 628153"/>
                <a:gd name="connsiteX4" fmla="*/ 7951 w 763325"/>
                <a:gd name="connsiteY4" fmla="*/ 0 h 62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325" h="628153">
                  <a:moveTo>
                    <a:pt x="763325" y="628153"/>
                  </a:moveTo>
                  <a:lnTo>
                    <a:pt x="0" y="469127"/>
                  </a:lnTo>
                  <a:lnTo>
                    <a:pt x="7951" y="0"/>
                  </a:lnTo>
                  <a:lnTo>
                    <a:pt x="7951" y="0"/>
                  </a:lnTo>
                  <a:lnTo>
                    <a:pt x="7951" y="0"/>
                  </a:lnTo>
                </a:path>
              </a:pathLst>
            </a:custGeom>
            <a:ln w="50800" cmpd="dbl">
              <a:solidFill>
                <a:srgbClr val="E0660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80"/>
            <p:cNvSpPr/>
            <p:nvPr/>
          </p:nvSpPr>
          <p:spPr>
            <a:xfrm>
              <a:off x="1995025" y="1917595"/>
              <a:ext cx="418656" cy="472138"/>
            </a:xfrm>
            <a:custGeom>
              <a:avLst/>
              <a:gdLst>
                <a:gd name="connsiteX0" fmla="*/ 365760 w 453224"/>
                <a:gd name="connsiteY0" fmla="*/ 715617 h 715617"/>
                <a:gd name="connsiteX1" fmla="*/ 453224 w 453224"/>
                <a:gd name="connsiteY1" fmla="*/ 659958 h 715617"/>
                <a:gd name="connsiteX2" fmla="*/ 453224 w 453224"/>
                <a:gd name="connsiteY2" fmla="*/ 548640 h 715617"/>
                <a:gd name="connsiteX3" fmla="*/ 453224 w 453224"/>
                <a:gd name="connsiteY3" fmla="*/ 492981 h 715617"/>
                <a:gd name="connsiteX4" fmla="*/ 381662 w 453224"/>
                <a:gd name="connsiteY4" fmla="*/ 389614 h 715617"/>
                <a:gd name="connsiteX5" fmla="*/ 381662 w 453224"/>
                <a:gd name="connsiteY5" fmla="*/ 0 h 715617"/>
                <a:gd name="connsiteX6" fmla="*/ 246490 w 453224"/>
                <a:gd name="connsiteY6" fmla="*/ 0 h 715617"/>
                <a:gd name="connsiteX7" fmla="*/ 15902 w 453224"/>
                <a:gd name="connsiteY7" fmla="*/ 151074 h 715617"/>
                <a:gd name="connsiteX8" fmla="*/ 63610 w 453224"/>
                <a:gd name="connsiteY8" fmla="*/ 214685 h 715617"/>
                <a:gd name="connsiteX9" fmla="*/ 71561 w 453224"/>
                <a:gd name="connsiteY9" fmla="*/ 294198 h 715617"/>
                <a:gd name="connsiteX10" fmla="*/ 47707 w 453224"/>
                <a:gd name="connsiteY10" fmla="*/ 365760 h 715617"/>
                <a:gd name="connsiteX11" fmla="*/ 0 w 453224"/>
                <a:gd name="connsiteY11" fmla="*/ 461175 h 715617"/>
                <a:gd name="connsiteX12" fmla="*/ 0 w 453224"/>
                <a:gd name="connsiteY12" fmla="*/ 572494 h 71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3224" h="715617">
                  <a:moveTo>
                    <a:pt x="365760" y="715617"/>
                  </a:moveTo>
                  <a:lnTo>
                    <a:pt x="453224" y="659958"/>
                  </a:lnTo>
                  <a:lnTo>
                    <a:pt x="453224" y="548640"/>
                  </a:lnTo>
                  <a:lnTo>
                    <a:pt x="453224" y="492981"/>
                  </a:lnTo>
                  <a:lnTo>
                    <a:pt x="381662" y="389614"/>
                  </a:lnTo>
                  <a:lnTo>
                    <a:pt x="381662" y="0"/>
                  </a:lnTo>
                  <a:lnTo>
                    <a:pt x="246490" y="0"/>
                  </a:lnTo>
                  <a:lnTo>
                    <a:pt x="15902" y="151074"/>
                  </a:lnTo>
                  <a:lnTo>
                    <a:pt x="63610" y="214685"/>
                  </a:lnTo>
                  <a:lnTo>
                    <a:pt x="71561" y="294198"/>
                  </a:lnTo>
                  <a:lnTo>
                    <a:pt x="47707" y="365760"/>
                  </a:lnTo>
                  <a:lnTo>
                    <a:pt x="0" y="461175"/>
                  </a:lnTo>
                  <a:lnTo>
                    <a:pt x="0" y="572494"/>
                  </a:lnTo>
                </a:path>
              </a:pathLst>
            </a:custGeom>
            <a:ln w="50800" cmpd="dbl">
              <a:solidFill>
                <a:srgbClr val="E0660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Rectangle 83"/>
            <p:cNvSpPr/>
            <p:nvPr/>
          </p:nvSpPr>
          <p:spPr>
            <a:xfrm>
              <a:off x="2212893" y="4842474"/>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85" name="Rectangle 84"/>
            <p:cNvSpPr/>
            <p:nvPr/>
          </p:nvSpPr>
          <p:spPr>
            <a:xfrm>
              <a:off x="2137594" y="4641378"/>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86" name="Rectangle 85"/>
            <p:cNvSpPr/>
            <p:nvPr/>
          </p:nvSpPr>
          <p:spPr>
            <a:xfrm>
              <a:off x="2176881" y="4430929"/>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87" name="Rectangle 86"/>
            <p:cNvSpPr/>
            <p:nvPr/>
          </p:nvSpPr>
          <p:spPr>
            <a:xfrm>
              <a:off x="2206345" y="4206449"/>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88" name="Rectangle 87"/>
            <p:cNvSpPr/>
            <p:nvPr/>
          </p:nvSpPr>
          <p:spPr>
            <a:xfrm>
              <a:off x="2255454" y="3960925"/>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89" name="Rectangle 88"/>
            <p:cNvSpPr/>
            <p:nvPr/>
          </p:nvSpPr>
          <p:spPr>
            <a:xfrm>
              <a:off x="2078665" y="4767648"/>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90" name="Rectangle 89"/>
            <p:cNvSpPr/>
            <p:nvPr/>
          </p:nvSpPr>
          <p:spPr>
            <a:xfrm>
              <a:off x="1728362" y="4769986"/>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91" name="Rectangle 90"/>
            <p:cNvSpPr/>
            <p:nvPr/>
          </p:nvSpPr>
          <p:spPr>
            <a:xfrm>
              <a:off x="1171806" y="4835459"/>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92" name="Rectangle 91"/>
            <p:cNvSpPr/>
            <p:nvPr/>
          </p:nvSpPr>
          <p:spPr>
            <a:xfrm>
              <a:off x="1898604" y="4835459"/>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93" name="Rectangle 92"/>
            <p:cNvSpPr/>
            <p:nvPr/>
          </p:nvSpPr>
          <p:spPr>
            <a:xfrm>
              <a:off x="1888782" y="4702175"/>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94" name="Rectangle 93"/>
            <p:cNvSpPr/>
            <p:nvPr/>
          </p:nvSpPr>
          <p:spPr>
            <a:xfrm>
              <a:off x="1888782" y="5305463"/>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95" name="Rectangle 94"/>
            <p:cNvSpPr/>
            <p:nvPr/>
          </p:nvSpPr>
          <p:spPr>
            <a:xfrm>
              <a:off x="2753083" y="3383359"/>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96" name="Rectangle 95"/>
            <p:cNvSpPr/>
            <p:nvPr/>
          </p:nvSpPr>
          <p:spPr>
            <a:xfrm>
              <a:off x="1312582" y="3406742"/>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97" name="Rectangle 96"/>
            <p:cNvSpPr/>
            <p:nvPr/>
          </p:nvSpPr>
          <p:spPr>
            <a:xfrm>
              <a:off x="1522109" y="3226691"/>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98" name="Rectangle 97"/>
            <p:cNvSpPr/>
            <p:nvPr/>
          </p:nvSpPr>
          <p:spPr>
            <a:xfrm>
              <a:off x="1908426" y="3222015"/>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sp>
          <p:nvSpPr>
            <p:cNvPr id="99" name="Rectangle 98"/>
            <p:cNvSpPr/>
            <p:nvPr/>
          </p:nvSpPr>
          <p:spPr>
            <a:xfrm>
              <a:off x="1960808" y="2137031"/>
              <a:ext cx="180062" cy="63135"/>
            </a:xfrm>
            <a:prstGeom prst="rect">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500" dirty="0" smtClean="0">
                  <a:solidFill>
                    <a:srgbClr val="FFFF00"/>
                  </a:solidFill>
                </a:rPr>
                <a:t>D.M.S.</a:t>
              </a:r>
              <a:endParaRPr lang="en-US" sz="500" dirty="0">
                <a:solidFill>
                  <a:srgbClr val="FFFF00"/>
                </a:solidFill>
              </a:endParaRPr>
            </a:p>
          </p:txBody>
        </p:sp>
      </p:grpSp>
      <p:pic>
        <p:nvPicPr>
          <p:cNvPr id="103" name="Picture 102" descr="PMSBbetweenCatus&amp;Thunderbird.png"/>
          <p:cNvPicPr>
            <a:picLocks noChangeAspect="1"/>
          </p:cNvPicPr>
          <p:nvPr/>
        </p:nvPicPr>
        <p:blipFill>
          <a:blip r:embed="rId4" cstate="print"/>
          <a:stretch>
            <a:fillRect/>
          </a:stretch>
        </p:blipFill>
        <p:spPr>
          <a:xfrm>
            <a:off x="4885888" y="3117209"/>
            <a:ext cx="2375698" cy="1676400"/>
          </a:xfrm>
          <a:prstGeom prst="rect">
            <a:avLst/>
          </a:prstGeom>
        </p:spPr>
      </p:pic>
      <p:pic>
        <p:nvPicPr>
          <p:cNvPr id="104" name="Picture 103" descr="AMNBChaparral.png"/>
          <p:cNvPicPr>
            <a:picLocks noChangeAspect="1"/>
          </p:cNvPicPr>
          <p:nvPr/>
        </p:nvPicPr>
        <p:blipFill>
          <a:blip r:embed="rId5" cstate="print"/>
          <a:stretch>
            <a:fillRect/>
          </a:stretch>
        </p:blipFill>
        <p:spPr>
          <a:xfrm>
            <a:off x="4876800" y="4826083"/>
            <a:ext cx="2438400" cy="1673146"/>
          </a:xfrm>
          <a:prstGeom prst="rect">
            <a:avLst/>
          </a:prstGeom>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1676400" y="2362200"/>
            <a:ext cx="5715000" cy="2286000"/>
          </a:xfrm>
        </p:spPr>
        <p:txBody>
          <a:bodyPr/>
          <a:lstStyle/>
          <a:p>
            <a:pPr>
              <a:buNone/>
            </a:pPr>
            <a:r>
              <a:rPr lang="en-US" dirty="0" smtClean="0"/>
              <a:t>Email: </a:t>
            </a:r>
            <a:r>
              <a:rPr lang="en-US" dirty="0" smtClean="0">
                <a:hlinkClick r:id="rId3"/>
              </a:rPr>
              <a:t>lluo@azmag.gov</a:t>
            </a:r>
            <a:endParaRPr lang="en-US" dirty="0" smtClean="0"/>
          </a:p>
          <a:p>
            <a:pPr>
              <a:buNone/>
            </a:pPr>
            <a:r>
              <a:rPr lang="en-US" dirty="0" smtClean="0"/>
              <a:t>Tel: 602-452-5072</a:t>
            </a:r>
          </a:p>
          <a:p>
            <a:pPr>
              <a:buNone/>
            </a:pPr>
            <a:endParaRPr lang="en-US" dirty="0" smtClean="0"/>
          </a:p>
          <a:p>
            <a:pPr>
              <a:buNone/>
            </a:pPr>
            <a:r>
              <a:rPr lang="en-US" dirty="0" smtClean="0"/>
              <a:t>Email: </a:t>
            </a:r>
            <a:r>
              <a:rPr lang="en-US" dirty="0" smtClean="0">
                <a:hlinkClick r:id="rId4"/>
              </a:rPr>
              <a:t>sjoshua@azmag.gov</a:t>
            </a:r>
            <a:endParaRPr lang="en-US" dirty="0" smtClean="0"/>
          </a:p>
          <a:p>
            <a:pPr>
              <a:buNone/>
            </a:pPr>
            <a:r>
              <a:rPr lang="en-US" dirty="0" smtClean="0"/>
              <a:t>Tel: 602-452-5031</a:t>
            </a:r>
          </a:p>
          <a:p>
            <a:pPr>
              <a:buNone/>
            </a:pPr>
            <a:endParaRPr lang="en-US" dirty="0"/>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 DynusT Model Network</a:t>
            </a:r>
          </a:p>
        </p:txBody>
      </p:sp>
      <p:sp>
        <p:nvSpPr>
          <p:cNvPr id="3" name="Content Placeholder 2"/>
          <p:cNvSpPr>
            <a:spLocks noGrp="1"/>
          </p:cNvSpPr>
          <p:nvPr>
            <p:ph idx="1"/>
          </p:nvPr>
        </p:nvSpPr>
        <p:spPr>
          <a:xfrm>
            <a:off x="5410200" y="1524000"/>
            <a:ext cx="3429000" cy="4953000"/>
          </a:xfrm>
          <a:ln>
            <a:noFill/>
          </a:ln>
        </p:spPr>
        <p:txBody>
          <a:bodyPr/>
          <a:lstStyle/>
          <a:p>
            <a:r>
              <a:rPr lang="en-US" sz="2400" dirty="0" smtClean="0"/>
              <a:t>11,200 Sq Miles</a:t>
            </a:r>
          </a:p>
          <a:p>
            <a:r>
              <a:rPr lang="en-US" sz="2400" dirty="0" smtClean="0"/>
              <a:t># of links: 24869 </a:t>
            </a:r>
          </a:p>
          <a:p>
            <a:r>
              <a:rPr lang="en-US" sz="2400" dirty="0" smtClean="0"/>
              <a:t># of nodes: 11550 </a:t>
            </a:r>
          </a:p>
          <a:p>
            <a:r>
              <a:rPr lang="en-US" sz="2400" dirty="0" smtClean="0"/>
              <a:t># of signalized intersections: 2933</a:t>
            </a:r>
          </a:p>
          <a:p>
            <a:r>
              <a:rPr lang="en-US" sz="2400" dirty="0" smtClean="0"/>
              <a:t># of zones: 2006</a:t>
            </a:r>
          </a:p>
          <a:p>
            <a:r>
              <a:rPr lang="en-US" sz="2400" dirty="0" smtClean="0"/>
              <a:t>10+ Million Trips</a:t>
            </a:r>
          </a:p>
          <a:p>
            <a:pPr>
              <a:buNone/>
            </a:pPr>
            <a:endParaRPr lang="en-US" sz="2400" dirty="0" smtClean="0"/>
          </a:p>
          <a:p>
            <a:endParaRPr lang="en-US" sz="2400" dirty="0" smtClean="0"/>
          </a:p>
        </p:txBody>
      </p:sp>
      <p:pic>
        <p:nvPicPr>
          <p:cNvPr id="4" name="Picture 3" descr="MAGRegion.png"/>
          <p:cNvPicPr>
            <a:picLocks noChangeAspect="1"/>
          </p:cNvPicPr>
          <p:nvPr/>
        </p:nvPicPr>
        <p:blipFill>
          <a:blip r:embed="rId3" cstate="print"/>
          <a:stretch>
            <a:fillRect/>
          </a:stretch>
        </p:blipFill>
        <p:spPr>
          <a:xfrm>
            <a:off x="533400" y="1524000"/>
            <a:ext cx="4647885" cy="4419600"/>
          </a:xfrm>
          <a:prstGeom prst="rect">
            <a:avLst/>
          </a:prstGeom>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Demand</a:t>
            </a:r>
            <a:endParaRPr lang="en-US" dirty="0"/>
          </a:p>
        </p:txBody>
      </p:sp>
      <p:sp>
        <p:nvSpPr>
          <p:cNvPr id="3" name="Content Placeholder 2"/>
          <p:cNvSpPr>
            <a:spLocks noGrp="1"/>
          </p:cNvSpPr>
          <p:nvPr>
            <p:ph idx="1"/>
          </p:nvPr>
        </p:nvSpPr>
        <p:spPr/>
        <p:txBody>
          <a:bodyPr/>
          <a:lstStyle/>
          <a:p>
            <a:r>
              <a:rPr lang="en-US" dirty="0" smtClean="0"/>
              <a:t>Original Travel Demand Tables</a:t>
            </a:r>
          </a:p>
          <a:p>
            <a:pPr>
              <a:buNone/>
            </a:pPr>
            <a:endParaRPr lang="en-US" dirty="0" smtClean="0"/>
          </a:p>
          <a:p>
            <a:r>
              <a:rPr lang="en-US" dirty="0" smtClean="0"/>
              <a:t>NHTS Directional Departure Time Distribution by Trip Purpose</a:t>
            </a:r>
          </a:p>
          <a:p>
            <a:pPr>
              <a:buNone/>
            </a:pPr>
            <a:endParaRPr lang="en-US" dirty="0" smtClean="0"/>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Flow Models</a:t>
            </a:r>
            <a:endParaRPr lang="en-US" dirty="0"/>
          </a:p>
        </p:txBody>
      </p:sp>
      <p:sp>
        <p:nvSpPr>
          <p:cNvPr id="3" name="Content Placeholder 2"/>
          <p:cNvSpPr>
            <a:spLocks noGrp="1"/>
          </p:cNvSpPr>
          <p:nvPr>
            <p:ph idx="1"/>
          </p:nvPr>
        </p:nvSpPr>
        <p:spPr/>
        <p:txBody>
          <a:bodyPr/>
          <a:lstStyle/>
          <a:p>
            <a:r>
              <a:rPr lang="en-US" dirty="0" smtClean="0"/>
              <a:t>Traffic Flow Models</a:t>
            </a:r>
          </a:p>
          <a:p>
            <a:pPr lvl="1"/>
            <a:r>
              <a:rPr lang="en-US" dirty="0" smtClean="0"/>
              <a:t>Freeway</a:t>
            </a:r>
          </a:p>
          <a:p>
            <a:pPr lvl="1"/>
            <a:r>
              <a:rPr lang="en-US" dirty="0" smtClean="0"/>
              <a:t>Major Arterial</a:t>
            </a:r>
          </a:p>
          <a:p>
            <a:pPr lvl="1"/>
            <a:r>
              <a:rPr lang="en-US" dirty="0" smtClean="0"/>
              <a:t>Minor Road</a:t>
            </a:r>
            <a:endParaRPr lang="en-US" dirty="0"/>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 Calibration</a:t>
            </a:r>
            <a:endParaRPr lang="en-US" dirty="0"/>
          </a:p>
        </p:txBody>
      </p:sp>
      <p:graphicFrame>
        <p:nvGraphicFramePr>
          <p:cNvPr id="4" name="Content Placeholder 3"/>
          <p:cNvGraphicFramePr>
            <a:graphicFrameLocks noGrp="1"/>
          </p:cNvGraphicFramePr>
          <p:nvPr>
            <p:ph idx="1"/>
          </p:nvPr>
        </p:nvGraphicFramePr>
        <p:xfrm>
          <a:off x="4648200" y="1676400"/>
          <a:ext cx="4267200" cy="4343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noGrp="1"/>
          </p:cNvGraphicFramePr>
          <p:nvPr/>
        </p:nvGraphicFramePr>
        <p:xfrm>
          <a:off x="304800" y="1676401"/>
          <a:ext cx="4181475" cy="43434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Convergence</a:t>
            </a:r>
            <a:endParaRPr lang="en-US" dirty="0"/>
          </a:p>
        </p:txBody>
      </p:sp>
      <p:sp>
        <p:nvSpPr>
          <p:cNvPr id="3" name="Content Placeholder 2"/>
          <p:cNvSpPr>
            <a:spLocks noGrp="1"/>
          </p:cNvSpPr>
          <p:nvPr>
            <p:ph idx="1"/>
          </p:nvPr>
        </p:nvSpPr>
        <p:spPr/>
        <p:txBody>
          <a:bodyPr/>
          <a:lstStyle/>
          <a:p>
            <a:r>
              <a:rPr lang="en-US" dirty="0" smtClean="0"/>
              <a:t>Relative Gaps (20 iterations)</a:t>
            </a:r>
          </a:p>
          <a:p>
            <a:endParaRPr lang="en-US" dirty="0" smtClean="0"/>
          </a:p>
          <a:p>
            <a:pPr lvl="1"/>
            <a:r>
              <a:rPr lang="en-US" dirty="0" smtClean="0"/>
              <a:t>AM</a:t>
            </a:r>
          </a:p>
          <a:p>
            <a:pPr lvl="2"/>
            <a:r>
              <a:rPr lang="en-US" dirty="0" smtClean="0"/>
              <a:t>5.5%</a:t>
            </a:r>
          </a:p>
          <a:p>
            <a:pPr>
              <a:buNone/>
            </a:pPr>
            <a:endParaRPr lang="en-US" dirty="0" smtClean="0"/>
          </a:p>
          <a:p>
            <a:pPr lvl="1"/>
            <a:r>
              <a:rPr lang="en-US" dirty="0" smtClean="0"/>
              <a:t>PM</a:t>
            </a:r>
          </a:p>
          <a:p>
            <a:pPr lvl="2"/>
            <a:r>
              <a:rPr lang="en-US" dirty="0" smtClean="0"/>
              <a:t>8.1%</a:t>
            </a:r>
            <a:endParaRPr lang="en-US" dirty="0"/>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 Validation</a:t>
            </a:r>
            <a:endParaRPr lang="en-US" dirty="0"/>
          </a:p>
        </p:txBody>
      </p:sp>
      <p:graphicFrame>
        <p:nvGraphicFramePr>
          <p:cNvPr id="6" name="Chart 5"/>
          <p:cNvGraphicFramePr/>
          <p:nvPr/>
        </p:nvGraphicFramePr>
        <p:xfrm>
          <a:off x="457200" y="2133600"/>
          <a:ext cx="4267200" cy="3257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nvGraphicFramePr>
        <p:xfrm>
          <a:off x="4724400" y="2133600"/>
          <a:ext cx="4238625" cy="32766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Bottleneck Validation</a:t>
            </a:r>
            <a:endParaRPr lang="en-US" dirty="0"/>
          </a:p>
        </p:txBody>
      </p:sp>
      <p:pic>
        <p:nvPicPr>
          <p:cNvPr id="4" name="Content Placeholder 3" descr="700-730.jpg"/>
          <p:cNvPicPr>
            <a:picLocks noGrp="1" noChangeAspect="1"/>
          </p:cNvPicPr>
          <p:nvPr>
            <p:ph idx="1"/>
          </p:nvPr>
        </p:nvPicPr>
        <p:blipFill>
          <a:blip r:embed="rId3" cstate="print"/>
          <a:srcRect l="13676"/>
          <a:stretch>
            <a:fillRect/>
          </a:stretch>
        </p:blipFill>
        <p:spPr>
          <a:xfrm>
            <a:off x="381000" y="2133600"/>
            <a:ext cx="3847880" cy="2438400"/>
          </a:xfrm>
        </p:spPr>
      </p:pic>
      <p:sp>
        <p:nvSpPr>
          <p:cNvPr id="5" name="TextBox 4"/>
          <p:cNvSpPr txBox="1"/>
          <p:nvPr/>
        </p:nvSpPr>
        <p:spPr>
          <a:xfrm>
            <a:off x="228600" y="4724400"/>
            <a:ext cx="4343400" cy="369332"/>
          </a:xfrm>
          <a:prstGeom prst="rect">
            <a:avLst/>
          </a:prstGeom>
          <a:noFill/>
        </p:spPr>
        <p:txBody>
          <a:bodyPr wrap="square" rtlCol="0">
            <a:spAutoFit/>
          </a:bodyPr>
          <a:lstStyle/>
          <a:p>
            <a:r>
              <a:rPr lang="en-US" dirty="0" smtClean="0"/>
              <a:t>DynusT Bottleneck from 7:00AM-7:30AM</a:t>
            </a:r>
            <a:endParaRPr lang="en-US" dirty="0"/>
          </a:p>
        </p:txBody>
      </p:sp>
      <p:pic>
        <p:nvPicPr>
          <p:cNvPr id="6" name="Picture 5" descr="700-730.jpg"/>
          <p:cNvPicPr>
            <a:picLocks noChangeAspect="1"/>
          </p:cNvPicPr>
          <p:nvPr/>
        </p:nvPicPr>
        <p:blipFill>
          <a:blip r:embed="rId4" cstate="print"/>
          <a:srcRect l="27586" t="12311"/>
          <a:stretch>
            <a:fillRect/>
          </a:stretch>
        </p:blipFill>
        <p:spPr>
          <a:xfrm>
            <a:off x="4724400" y="2149089"/>
            <a:ext cx="3657600" cy="2422911"/>
          </a:xfrm>
          <a:prstGeom prst="rect">
            <a:avLst/>
          </a:prstGeom>
        </p:spPr>
      </p:pic>
      <p:sp>
        <p:nvSpPr>
          <p:cNvPr id="7" name="TextBox 6"/>
          <p:cNvSpPr txBox="1"/>
          <p:nvPr/>
        </p:nvSpPr>
        <p:spPr>
          <a:xfrm>
            <a:off x="4648200" y="4648200"/>
            <a:ext cx="4343400" cy="646331"/>
          </a:xfrm>
          <a:prstGeom prst="rect">
            <a:avLst/>
          </a:prstGeom>
          <a:noFill/>
        </p:spPr>
        <p:txBody>
          <a:bodyPr wrap="square" rtlCol="0">
            <a:spAutoFit/>
          </a:bodyPr>
          <a:lstStyle/>
          <a:p>
            <a:r>
              <a:rPr lang="en-US" dirty="0" smtClean="0"/>
              <a:t>MAG Bottleneck Study 2003 from 7:00AM-7:30AM</a:t>
            </a:r>
            <a:endParaRPr lang="en-US" dirty="0"/>
          </a:p>
        </p:txBody>
      </p:sp>
      <p:sp>
        <p:nvSpPr>
          <p:cNvPr id="9" name="TextBox 8"/>
          <p:cNvSpPr txBox="1"/>
          <p:nvPr/>
        </p:nvSpPr>
        <p:spPr>
          <a:xfrm>
            <a:off x="457200" y="1600200"/>
            <a:ext cx="2209800" cy="461665"/>
          </a:xfrm>
          <a:prstGeom prst="rect">
            <a:avLst/>
          </a:prstGeom>
          <a:noFill/>
        </p:spPr>
        <p:txBody>
          <a:bodyPr wrap="square" rtlCol="0">
            <a:spAutoFit/>
          </a:bodyPr>
          <a:lstStyle/>
          <a:p>
            <a:pPr marL="0" lvl="1"/>
            <a:r>
              <a:rPr lang="en-US" sz="2400" dirty="0" smtClean="0"/>
              <a:t>AM</a:t>
            </a: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Proposal">
  <a:themeElements>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fontScheme name="Propos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roposal 1">
        <a:dk1>
          <a:srgbClr val="777777"/>
        </a:dk1>
        <a:lt1>
          <a:srgbClr val="FFFFFF"/>
        </a:lt1>
        <a:dk2>
          <a:srgbClr val="333333"/>
        </a:dk2>
        <a:lt2>
          <a:srgbClr val="FFF4C3"/>
        </a:lt2>
        <a:accent1>
          <a:srgbClr val="C892FA"/>
        </a:accent1>
        <a:accent2>
          <a:srgbClr val="9966FF"/>
        </a:accent2>
        <a:accent3>
          <a:srgbClr val="ADADAD"/>
        </a:accent3>
        <a:accent4>
          <a:srgbClr val="DADADA"/>
        </a:accent4>
        <a:accent5>
          <a:srgbClr val="E0C7FC"/>
        </a:accent5>
        <a:accent6>
          <a:srgbClr val="8A5CE7"/>
        </a:accent6>
        <a:hlink>
          <a:srgbClr val="E4005C"/>
        </a:hlink>
        <a:folHlink>
          <a:srgbClr val="DC7A04"/>
        </a:folHlink>
      </a:clrScheme>
      <a:clrMap bg1="dk2" tx1="lt1" bg2="dk1" tx2="lt2" accent1="accent1" accent2="accent2" accent3="accent3" accent4="accent4" accent5="accent5" accent6="accent6" hlink="hlink" folHlink="folHlink"/>
    </a:extraClrScheme>
    <a:extraClrScheme>
      <a:clrScheme name="Proposal 2">
        <a:dk1>
          <a:srgbClr val="1C1C1C"/>
        </a:dk1>
        <a:lt1>
          <a:srgbClr val="FFFFFF"/>
        </a:lt1>
        <a:dk2>
          <a:srgbClr val="5F5F5F"/>
        </a:dk2>
        <a:lt2>
          <a:srgbClr val="FFFFCC"/>
        </a:lt2>
        <a:accent1>
          <a:srgbClr val="4A5B64"/>
        </a:accent1>
        <a:accent2>
          <a:srgbClr val="AF9387"/>
        </a:accent2>
        <a:accent3>
          <a:srgbClr val="B6B6B6"/>
        </a:accent3>
        <a:accent4>
          <a:srgbClr val="DADADA"/>
        </a:accent4>
        <a:accent5>
          <a:srgbClr val="B1B5B8"/>
        </a:accent5>
        <a:accent6>
          <a:srgbClr val="9E857A"/>
        </a:accent6>
        <a:hlink>
          <a:srgbClr val="F3C43F"/>
        </a:hlink>
        <a:folHlink>
          <a:srgbClr val="66CCFF"/>
        </a:folHlink>
      </a:clrScheme>
      <a:clrMap bg1="dk2" tx1="lt1" bg2="dk1" tx2="lt2" accent1="accent1" accent2="accent2" accent3="accent3" accent4="accent4" accent5="accent5" accent6="accent6" hlink="hlink" folHlink="folHlink"/>
    </a:extraClrScheme>
    <a:extraClrScheme>
      <a:clrScheme name="Proposal 3">
        <a:dk1>
          <a:srgbClr val="4D4D4D"/>
        </a:dk1>
        <a:lt1>
          <a:srgbClr val="FFFFFF"/>
        </a:lt1>
        <a:dk2>
          <a:srgbClr val="666699"/>
        </a:dk2>
        <a:lt2>
          <a:srgbClr val="FFFFCC"/>
        </a:lt2>
        <a:accent1>
          <a:srgbClr val="8D8DB3"/>
        </a:accent1>
        <a:accent2>
          <a:srgbClr val="7A25D7"/>
        </a:accent2>
        <a:accent3>
          <a:srgbClr val="B8B8CA"/>
        </a:accent3>
        <a:accent4>
          <a:srgbClr val="DADADA"/>
        </a:accent4>
        <a:accent5>
          <a:srgbClr val="C5C5D6"/>
        </a:accent5>
        <a:accent6>
          <a:srgbClr val="6E20C3"/>
        </a:accent6>
        <a:hlink>
          <a:srgbClr val="66CCFF"/>
        </a:hlink>
        <a:folHlink>
          <a:srgbClr val="3333CC"/>
        </a:folHlink>
      </a:clrScheme>
      <a:clrMap bg1="dk2" tx1="lt1" bg2="dk1" tx2="lt2" accent1="accent1" accent2="accent2" accent3="accent3" accent4="accent4" accent5="accent5" accent6="accent6" hlink="hlink" folHlink="folHlink"/>
    </a:extraClrScheme>
    <a:extraClrScheme>
      <a:clrScheme name="Proposal 4">
        <a:dk1>
          <a:srgbClr val="10187C"/>
        </a:dk1>
        <a:lt1>
          <a:srgbClr val="F8F8F8"/>
        </a:lt1>
        <a:dk2>
          <a:srgbClr val="538DC7"/>
        </a:dk2>
        <a:lt2>
          <a:srgbClr val="CCECFF"/>
        </a:lt2>
        <a:accent1>
          <a:srgbClr val="879EC7"/>
        </a:accent1>
        <a:accent2>
          <a:srgbClr val="461B8B"/>
        </a:accent2>
        <a:accent3>
          <a:srgbClr val="B3C5E0"/>
        </a:accent3>
        <a:accent4>
          <a:srgbClr val="D4D4D4"/>
        </a:accent4>
        <a:accent5>
          <a:srgbClr val="C3CCE0"/>
        </a:accent5>
        <a:accent6>
          <a:srgbClr val="3F177D"/>
        </a:accent6>
        <a:hlink>
          <a:srgbClr val="0000FF"/>
        </a:hlink>
        <a:folHlink>
          <a:srgbClr val="008000"/>
        </a:folHlink>
      </a:clrScheme>
      <a:clrMap bg1="dk2" tx1="lt1" bg2="dk1" tx2="lt2" accent1="accent1" accent2="accent2" accent3="accent3" accent4="accent4" accent5="accent5" accent6="accent6" hlink="hlink" folHlink="folHlink"/>
    </a:extraClrScheme>
    <a:extraClrScheme>
      <a:clrScheme name="Proposal 5">
        <a:dk1>
          <a:srgbClr val="002F2E"/>
        </a:dk1>
        <a:lt1>
          <a:srgbClr val="FFFFFF"/>
        </a:lt1>
        <a:dk2>
          <a:srgbClr val="008080"/>
        </a:dk2>
        <a:lt2>
          <a:srgbClr val="FFFFCC"/>
        </a:lt2>
        <a:accent1>
          <a:srgbClr val="0E6A52"/>
        </a:accent1>
        <a:accent2>
          <a:srgbClr val="3553A7"/>
        </a:accent2>
        <a:accent3>
          <a:srgbClr val="AAC0C0"/>
        </a:accent3>
        <a:accent4>
          <a:srgbClr val="DADADA"/>
        </a:accent4>
        <a:accent5>
          <a:srgbClr val="AAB9B3"/>
        </a:accent5>
        <a:accent6>
          <a:srgbClr val="2F4A97"/>
        </a:accent6>
        <a:hlink>
          <a:srgbClr val="1ACE9F"/>
        </a:hlink>
        <a:folHlink>
          <a:srgbClr val="B5B5FF"/>
        </a:folHlink>
      </a:clrScheme>
      <a:clrMap bg1="dk2" tx1="lt1" bg2="dk1" tx2="lt2" accent1="accent1" accent2="accent2" accent3="accent3" accent4="accent4" accent5="accent5" accent6="accent6" hlink="hlink" folHlink="folHlink"/>
    </a:extraClrScheme>
    <a:extraClrScheme>
      <a:clrScheme name="Proposal 6">
        <a:dk1>
          <a:srgbClr val="000000"/>
        </a:dk1>
        <a:lt1>
          <a:srgbClr val="E3FFFF"/>
        </a:lt1>
        <a:dk2>
          <a:srgbClr val="4400A8"/>
        </a:dk2>
        <a:lt2>
          <a:srgbClr val="005452"/>
        </a:lt2>
        <a:accent1>
          <a:srgbClr val="92CAC9"/>
        </a:accent1>
        <a:accent2>
          <a:srgbClr val="009999"/>
        </a:accent2>
        <a:accent3>
          <a:srgbClr val="EFFFFF"/>
        </a:accent3>
        <a:accent4>
          <a:srgbClr val="000000"/>
        </a:accent4>
        <a:accent5>
          <a:srgbClr val="C7E1E1"/>
        </a:accent5>
        <a:accent6>
          <a:srgbClr val="008A8A"/>
        </a:accent6>
        <a:hlink>
          <a:srgbClr val="187C16"/>
        </a:hlink>
        <a:folHlink>
          <a:srgbClr val="6600FF"/>
        </a:folHlink>
      </a:clrScheme>
      <a:clrMap bg1="lt1" tx1="dk1" bg2="lt2" tx2="dk2" accent1="accent1" accent2="accent2" accent3="accent3" accent4="accent4" accent5="accent5" accent6="accent6" hlink="hlink" folHlink="folHlink"/>
    </a:extraClrScheme>
    <a:extraClrScheme>
      <a:clrScheme name="Proposal 7">
        <a:dk1>
          <a:srgbClr val="000000"/>
        </a:dk1>
        <a:lt1>
          <a:srgbClr val="CCFF99"/>
        </a:lt1>
        <a:dk2>
          <a:srgbClr val="CC99FF"/>
        </a:dk2>
        <a:lt2>
          <a:srgbClr val="1B3600"/>
        </a:lt2>
        <a:accent1>
          <a:srgbClr val="009900"/>
        </a:accent1>
        <a:accent2>
          <a:srgbClr val="B7CA02"/>
        </a:accent2>
        <a:accent3>
          <a:srgbClr val="E2FFCA"/>
        </a:accent3>
        <a:accent4>
          <a:srgbClr val="000000"/>
        </a:accent4>
        <a:accent5>
          <a:srgbClr val="AACAAA"/>
        </a:accent5>
        <a:accent6>
          <a:srgbClr val="A6B702"/>
        </a:accent6>
        <a:hlink>
          <a:srgbClr val="FFCC00"/>
        </a:hlink>
        <a:folHlink>
          <a:srgbClr val="FF9900"/>
        </a:folHlink>
      </a:clrScheme>
      <a:clrMap bg1="lt1" tx1="dk1" bg2="lt2" tx2="dk2" accent1="accent1" accent2="accent2" accent3="accent3" accent4="accent4" accent5="accent5" accent6="accent6" hlink="hlink" folHlink="folHlink"/>
    </a:extraClrScheme>
    <a:extraClrScheme>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Proposal</Template>
  <TotalTime>53528</TotalTime>
  <Words>717</Words>
  <Application>Microsoft Office PowerPoint</Application>
  <PresentationFormat>On-screen Show (4:3)</PresentationFormat>
  <Paragraphs>331</Paragraphs>
  <Slides>26</Slides>
  <Notes>8</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Proposal</vt:lpstr>
      <vt:lpstr>Developing a 24-Hr Regional DTA Model  for Use in Operations Planning</vt:lpstr>
      <vt:lpstr>Project Background</vt:lpstr>
      <vt:lpstr>MAG DynusT Model Network</vt:lpstr>
      <vt:lpstr>Initial Demand</vt:lpstr>
      <vt:lpstr>Traffic Flow Models</vt:lpstr>
      <vt:lpstr>Count Calibration</vt:lpstr>
      <vt:lpstr>Convergence</vt:lpstr>
      <vt:lpstr>Count Validation</vt:lpstr>
      <vt:lpstr>Bottleneck Validation</vt:lpstr>
      <vt:lpstr>Bottleneck Validation</vt:lpstr>
      <vt:lpstr>Travel Time Comparison</vt:lpstr>
      <vt:lpstr>Application of the Model</vt:lpstr>
      <vt:lpstr>The Original Plan</vt:lpstr>
      <vt:lpstr>Performance</vt:lpstr>
      <vt:lpstr>Freeway Statistics</vt:lpstr>
      <vt:lpstr>Freeway Statistics</vt:lpstr>
      <vt:lpstr>Freeway Statistics</vt:lpstr>
      <vt:lpstr>Freeway Statistics</vt:lpstr>
      <vt:lpstr>Freeway Statistics</vt:lpstr>
      <vt:lpstr>Arterial Statistics</vt:lpstr>
      <vt:lpstr>Slide 21</vt:lpstr>
      <vt:lpstr>Slide 22</vt:lpstr>
      <vt:lpstr>Arterial Statistics</vt:lpstr>
      <vt:lpstr>Recommendations</vt:lpstr>
      <vt:lpstr>Questions</vt:lpstr>
      <vt:lpstr>Slide 26</vt:lpstr>
    </vt:vector>
  </TitlesOfParts>
  <Company>Maricopa Association of Governments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 more realistic traffic simulation model for operational analysis</dc:title>
  <dc:subject>DTA</dc:subject>
  <dc:creator>Leo Luo</dc:creator>
  <cp:lastModifiedBy>Kathie Haire</cp:lastModifiedBy>
  <cp:revision>2122</cp:revision>
  <dcterms:created xsi:type="dcterms:W3CDTF">2006-10-06T21:13:50Z</dcterms:created>
  <dcterms:modified xsi:type="dcterms:W3CDTF">2013-05-08T18:22:35Z</dcterms:modified>
</cp:coreProperties>
</file>