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9" r:id="rId1"/>
  </p:sldMasterIdLst>
  <p:notesMasterIdLst>
    <p:notesMasterId r:id="rId26"/>
  </p:notesMasterIdLst>
  <p:handoutMasterIdLst>
    <p:handoutMasterId r:id="rId27"/>
  </p:handoutMasterIdLst>
  <p:sldIdLst>
    <p:sldId id="256" r:id="rId2"/>
    <p:sldId id="344" r:id="rId3"/>
    <p:sldId id="345" r:id="rId4"/>
    <p:sldId id="346" r:id="rId5"/>
    <p:sldId id="347" r:id="rId6"/>
    <p:sldId id="348" r:id="rId7"/>
    <p:sldId id="349" r:id="rId8"/>
    <p:sldId id="261" r:id="rId9"/>
    <p:sldId id="300" r:id="rId10"/>
    <p:sldId id="350" r:id="rId11"/>
    <p:sldId id="351" r:id="rId12"/>
    <p:sldId id="335" r:id="rId13"/>
    <p:sldId id="354" r:id="rId14"/>
    <p:sldId id="293" r:id="rId15"/>
    <p:sldId id="313" r:id="rId16"/>
    <p:sldId id="308" r:id="rId17"/>
    <p:sldId id="337" r:id="rId18"/>
    <p:sldId id="336" r:id="rId19"/>
    <p:sldId id="338" r:id="rId20"/>
    <p:sldId id="339" r:id="rId21"/>
    <p:sldId id="341" r:id="rId22"/>
    <p:sldId id="317" r:id="rId23"/>
    <p:sldId id="353" r:id="rId24"/>
    <p:sldId id="302" r:id="rId25"/>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6699"/>
    <a:srgbClr val="333399"/>
    <a:srgbClr val="CC0066"/>
    <a:srgbClr val="FFCCCC"/>
    <a:srgbClr val="FF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55" autoAdjust="0"/>
    <p:restoredTop sz="82199" autoAdjust="0"/>
  </p:normalViewPr>
  <p:slideViewPr>
    <p:cSldViewPr>
      <p:cViewPr varScale="1">
        <p:scale>
          <a:sx n="93" d="100"/>
          <a:sy n="93"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1D91C-D339-43E3-B185-7B94411E00DB}"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5601D08F-DFD8-4A3E-B051-6545E9763673}">
      <dgm:prSet phldrT="[Text]"/>
      <dgm:spPr/>
      <dgm:t>
        <a:bodyPr/>
        <a:lstStyle/>
        <a:p>
          <a:r>
            <a:rPr lang="en-US"/>
            <a:t>Goal</a:t>
          </a:r>
        </a:p>
      </dgm:t>
    </dgm:pt>
    <dgm:pt modelId="{4EB9458E-67D8-48F2-BCA4-F1EA64C232B8}" type="parTrans" cxnId="{51648D70-0FC4-4377-9A5E-2373EDC37BD6}">
      <dgm:prSet/>
      <dgm:spPr/>
      <dgm:t>
        <a:bodyPr/>
        <a:lstStyle/>
        <a:p>
          <a:endParaRPr lang="en-US"/>
        </a:p>
      </dgm:t>
    </dgm:pt>
    <dgm:pt modelId="{42AAA4DB-C31C-4B9F-8990-896A70B31FCC}" type="sibTrans" cxnId="{51648D70-0FC4-4377-9A5E-2373EDC37BD6}">
      <dgm:prSet/>
      <dgm:spPr/>
      <dgm:t>
        <a:bodyPr/>
        <a:lstStyle/>
        <a:p>
          <a:endParaRPr lang="en-US"/>
        </a:p>
      </dgm:t>
    </dgm:pt>
    <dgm:pt modelId="{3B04CE47-22C9-48D0-8655-837370954DD8}">
      <dgm:prSet/>
      <dgm:spPr/>
      <dgm:t>
        <a:bodyPr/>
        <a:lstStyle/>
        <a:p>
          <a:r>
            <a:rPr lang="en-US"/>
            <a:t>Objective</a:t>
          </a:r>
        </a:p>
      </dgm:t>
    </dgm:pt>
    <dgm:pt modelId="{B778DA7A-93E0-4F77-B2FB-5F5864E928DA}" type="parTrans" cxnId="{ADC192D2-AA8A-46CC-A215-A792CB9D01CF}">
      <dgm:prSet/>
      <dgm:spPr/>
      <dgm:t>
        <a:bodyPr/>
        <a:lstStyle/>
        <a:p>
          <a:endParaRPr lang="en-US"/>
        </a:p>
      </dgm:t>
    </dgm:pt>
    <dgm:pt modelId="{2794C2B8-0D15-465E-9A66-3E16787099CB}" type="sibTrans" cxnId="{ADC192D2-AA8A-46CC-A215-A792CB9D01CF}">
      <dgm:prSet/>
      <dgm:spPr/>
      <dgm:t>
        <a:bodyPr/>
        <a:lstStyle/>
        <a:p>
          <a:endParaRPr lang="en-US"/>
        </a:p>
      </dgm:t>
    </dgm:pt>
    <dgm:pt modelId="{35ADBCFE-1E1A-4708-9499-5D4A81210A35}">
      <dgm:prSet/>
      <dgm:spPr/>
      <dgm:t>
        <a:bodyPr/>
        <a:lstStyle/>
        <a:p>
          <a:r>
            <a:rPr lang="en-US"/>
            <a:t>Objective</a:t>
          </a:r>
        </a:p>
      </dgm:t>
    </dgm:pt>
    <dgm:pt modelId="{07326605-5CE4-4B03-AD1D-58D1466687E7}" type="parTrans" cxnId="{2CC984D2-3CE6-417C-B922-F89787A19290}">
      <dgm:prSet/>
      <dgm:spPr/>
      <dgm:t>
        <a:bodyPr/>
        <a:lstStyle/>
        <a:p>
          <a:endParaRPr lang="en-US"/>
        </a:p>
      </dgm:t>
    </dgm:pt>
    <dgm:pt modelId="{59433F36-0D74-467C-86F5-E2D7F5547F2C}" type="sibTrans" cxnId="{2CC984D2-3CE6-417C-B922-F89787A19290}">
      <dgm:prSet/>
      <dgm:spPr/>
      <dgm:t>
        <a:bodyPr/>
        <a:lstStyle/>
        <a:p>
          <a:endParaRPr lang="en-US"/>
        </a:p>
      </dgm:t>
    </dgm:pt>
    <dgm:pt modelId="{3E28F6D5-1272-40D4-958E-1B1AD7E651C4}">
      <dgm:prSet/>
      <dgm:spPr/>
      <dgm:t>
        <a:bodyPr/>
        <a:lstStyle/>
        <a:p>
          <a:r>
            <a:rPr lang="en-US"/>
            <a:t>Indicator</a:t>
          </a:r>
        </a:p>
      </dgm:t>
    </dgm:pt>
    <dgm:pt modelId="{F3464341-0A14-4C45-9E5F-1C6FA083F966}" type="parTrans" cxnId="{54BBEC79-2F6F-4202-985B-6C287820C13A}">
      <dgm:prSet/>
      <dgm:spPr/>
      <dgm:t>
        <a:bodyPr/>
        <a:lstStyle/>
        <a:p>
          <a:endParaRPr lang="en-US"/>
        </a:p>
      </dgm:t>
    </dgm:pt>
    <dgm:pt modelId="{FCA883F6-0AB3-46CD-8A81-739EF589CCC2}" type="sibTrans" cxnId="{54BBEC79-2F6F-4202-985B-6C287820C13A}">
      <dgm:prSet/>
      <dgm:spPr/>
      <dgm:t>
        <a:bodyPr/>
        <a:lstStyle/>
        <a:p>
          <a:endParaRPr lang="en-US"/>
        </a:p>
      </dgm:t>
    </dgm:pt>
    <dgm:pt modelId="{20E6E164-EFEB-4200-B054-5ABEBD57F83F}">
      <dgm:prSet/>
      <dgm:spPr/>
      <dgm:t>
        <a:bodyPr/>
        <a:lstStyle/>
        <a:p>
          <a:r>
            <a:rPr lang="en-US"/>
            <a:t>Indicator</a:t>
          </a:r>
        </a:p>
      </dgm:t>
    </dgm:pt>
    <dgm:pt modelId="{51B46100-1D8C-4391-BB49-BF43A5F9F09B}" type="parTrans" cxnId="{7BF0C146-BF72-457A-87BE-0A2BFBD8975E}">
      <dgm:prSet/>
      <dgm:spPr/>
      <dgm:t>
        <a:bodyPr/>
        <a:lstStyle/>
        <a:p>
          <a:endParaRPr lang="en-US"/>
        </a:p>
      </dgm:t>
    </dgm:pt>
    <dgm:pt modelId="{68E4CD62-5FEB-45EA-AE17-4F43CE6E5513}" type="sibTrans" cxnId="{7BF0C146-BF72-457A-87BE-0A2BFBD8975E}">
      <dgm:prSet/>
      <dgm:spPr/>
      <dgm:t>
        <a:bodyPr/>
        <a:lstStyle/>
        <a:p>
          <a:endParaRPr lang="en-US"/>
        </a:p>
      </dgm:t>
    </dgm:pt>
    <dgm:pt modelId="{D11EE40F-0849-44F5-BA41-0EDD2601B08C}">
      <dgm:prSet/>
      <dgm:spPr/>
      <dgm:t>
        <a:bodyPr/>
        <a:lstStyle/>
        <a:p>
          <a:r>
            <a:rPr lang="en-US"/>
            <a:t>Target</a:t>
          </a:r>
        </a:p>
      </dgm:t>
    </dgm:pt>
    <dgm:pt modelId="{5C8C9018-8822-419A-832F-8CB1D284DD2D}" type="parTrans" cxnId="{B99C8666-3D4E-4C85-951B-F04A664AA589}">
      <dgm:prSet/>
      <dgm:spPr/>
      <dgm:t>
        <a:bodyPr/>
        <a:lstStyle/>
        <a:p>
          <a:endParaRPr lang="en-US"/>
        </a:p>
      </dgm:t>
    </dgm:pt>
    <dgm:pt modelId="{9FB22B58-E932-45FE-A26D-98A325CD8F10}" type="sibTrans" cxnId="{B99C8666-3D4E-4C85-951B-F04A664AA589}">
      <dgm:prSet/>
      <dgm:spPr/>
      <dgm:t>
        <a:bodyPr/>
        <a:lstStyle/>
        <a:p>
          <a:endParaRPr lang="en-US"/>
        </a:p>
      </dgm:t>
    </dgm:pt>
    <dgm:pt modelId="{795863D6-2B66-4347-9DF3-D74388E2B2F2}">
      <dgm:prSet/>
      <dgm:spPr/>
      <dgm:t>
        <a:bodyPr/>
        <a:lstStyle/>
        <a:p>
          <a:r>
            <a:rPr lang="en-US"/>
            <a:t>Target</a:t>
          </a:r>
        </a:p>
      </dgm:t>
    </dgm:pt>
    <dgm:pt modelId="{0D32937B-E142-4E4C-AD5E-8BA5F9F205C8}" type="parTrans" cxnId="{C5E2A6F7-AF7C-4145-AFB2-715C5B6AD952}">
      <dgm:prSet/>
      <dgm:spPr/>
      <dgm:t>
        <a:bodyPr/>
        <a:lstStyle/>
        <a:p>
          <a:endParaRPr lang="en-US"/>
        </a:p>
      </dgm:t>
    </dgm:pt>
    <dgm:pt modelId="{E1CE396E-97E0-4DC2-9CC6-7BC16CFF4E2E}" type="sibTrans" cxnId="{C5E2A6F7-AF7C-4145-AFB2-715C5B6AD952}">
      <dgm:prSet/>
      <dgm:spPr/>
      <dgm:t>
        <a:bodyPr/>
        <a:lstStyle/>
        <a:p>
          <a:endParaRPr lang="en-US"/>
        </a:p>
      </dgm:t>
    </dgm:pt>
    <dgm:pt modelId="{AA5A25BE-8558-4790-A911-E29E6CCFE788}">
      <dgm:prSet/>
      <dgm:spPr/>
      <dgm:t>
        <a:bodyPr/>
        <a:lstStyle/>
        <a:p>
          <a:r>
            <a:rPr lang="en-US"/>
            <a:t>Indicator</a:t>
          </a:r>
        </a:p>
      </dgm:t>
    </dgm:pt>
    <dgm:pt modelId="{7B288E4D-1F4A-426C-8FFB-B55E4DC7124D}" type="parTrans" cxnId="{859D5AE5-171E-4CA8-8D93-7DE7D346D11C}">
      <dgm:prSet/>
      <dgm:spPr/>
      <dgm:t>
        <a:bodyPr/>
        <a:lstStyle/>
        <a:p>
          <a:endParaRPr lang="en-US"/>
        </a:p>
      </dgm:t>
    </dgm:pt>
    <dgm:pt modelId="{12082CD2-6D00-4183-B47A-48A8B5C18AB7}" type="sibTrans" cxnId="{859D5AE5-171E-4CA8-8D93-7DE7D346D11C}">
      <dgm:prSet/>
      <dgm:spPr/>
      <dgm:t>
        <a:bodyPr/>
        <a:lstStyle/>
        <a:p>
          <a:endParaRPr lang="en-US"/>
        </a:p>
      </dgm:t>
    </dgm:pt>
    <dgm:pt modelId="{E39F012C-08F8-47EE-A46C-21B1539DB7B2}">
      <dgm:prSet/>
      <dgm:spPr/>
      <dgm:t>
        <a:bodyPr/>
        <a:lstStyle/>
        <a:p>
          <a:r>
            <a:rPr lang="en-US"/>
            <a:t>Indicator</a:t>
          </a:r>
        </a:p>
      </dgm:t>
    </dgm:pt>
    <dgm:pt modelId="{D453B972-07C8-4049-B1D2-C730B247BDBE}" type="parTrans" cxnId="{800E9E09-9607-4D14-8173-4942F5366DEE}">
      <dgm:prSet/>
      <dgm:spPr/>
      <dgm:t>
        <a:bodyPr/>
        <a:lstStyle/>
        <a:p>
          <a:endParaRPr lang="en-US"/>
        </a:p>
      </dgm:t>
    </dgm:pt>
    <dgm:pt modelId="{EA0F42C4-1C67-4968-94B7-62CE36818D49}" type="sibTrans" cxnId="{800E9E09-9607-4D14-8173-4942F5366DEE}">
      <dgm:prSet/>
      <dgm:spPr/>
      <dgm:t>
        <a:bodyPr/>
        <a:lstStyle/>
        <a:p>
          <a:endParaRPr lang="en-US"/>
        </a:p>
      </dgm:t>
    </dgm:pt>
    <dgm:pt modelId="{207889DF-3789-432A-8C02-014F65844060}">
      <dgm:prSet/>
      <dgm:spPr/>
      <dgm:t>
        <a:bodyPr/>
        <a:lstStyle/>
        <a:p>
          <a:r>
            <a:rPr lang="en-US"/>
            <a:t>Target</a:t>
          </a:r>
        </a:p>
      </dgm:t>
    </dgm:pt>
    <dgm:pt modelId="{498CE04D-955D-49C1-A52E-B96342A0454C}" type="parTrans" cxnId="{6EE2E1FA-0A3A-4E60-A743-370177C34319}">
      <dgm:prSet/>
      <dgm:spPr/>
      <dgm:t>
        <a:bodyPr/>
        <a:lstStyle/>
        <a:p>
          <a:endParaRPr lang="en-US"/>
        </a:p>
      </dgm:t>
    </dgm:pt>
    <dgm:pt modelId="{55E10E66-57B0-4844-9573-1711D16345D3}" type="sibTrans" cxnId="{6EE2E1FA-0A3A-4E60-A743-370177C34319}">
      <dgm:prSet/>
      <dgm:spPr/>
      <dgm:t>
        <a:bodyPr/>
        <a:lstStyle/>
        <a:p>
          <a:endParaRPr lang="en-US"/>
        </a:p>
      </dgm:t>
    </dgm:pt>
    <dgm:pt modelId="{2CA2B4A9-DCA4-419D-93FA-71CD81E32F6E}">
      <dgm:prSet/>
      <dgm:spPr/>
      <dgm:t>
        <a:bodyPr/>
        <a:lstStyle/>
        <a:p>
          <a:r>
            <a:rPr lang="en-US"/>
            <a:t>Target</a:t>
          </a:r>
        </a:p>
      </dgm:t>
    </dgm:pt>
    <dgm:pt modelId="{4F91C9BA-0944-4DD9-8D1A-70514CD5AAFF}" type="parTrans" cxnId="{F3B83180-4F99-413B-98B5-9E0CD4CD3942}">
      <dgm:prSet/>
      <dgm:spPr/>
      <dgm:t>
        <a:bodyPr/>
        <a:lstStyle/>
        <a:p>
          <a:endParaRPr lang="en-US"/>
        </a:p>
      </dgm:t>
    </dgm:pt>
    <dgm:pt modelId="{4DE28B19-4E98-4858-855C-CC290744F07A}" type="sibTrans" cxnId="{F3B83180-4F99-413B-98B5-9E0CD4CD3942}">
      <dgm:prSet/>
      <dgm:spPr/>
      <dgm:t>
        <a:bodyPr/>
        <a:lstStyle/>
        <a:p>
          <a:endParaRPr lang="en-US"/>
        </a:p>
      </dgm:t>
    </dgm:pt>
    <dgm:pt modelId="{F235B481-04CD-4B71-8644-CE6911237E29}" type="pres">
      <dgm:prSet presAssocID="{48C1D91C-D339-43E3-B185-7B94411E00DB}" presName="hierChild1" presStyleCnt="0">
        <dgm:presLayoutVars>
          <dgm:orgChart val="1"/>
          <dgm:chPref val="1"/>
          <dgm:dir/>
          <dgm:animOne val="branch"/>
          <dgm:animLvl val="lvl"/>
          <dgm:resizeHandles/>
        </dgm:presLayoutVars>
      </dgm:prSet>
      <dgm:spPr/>
      <dgm:t>
        <a:bodyPr/>
        <a:lstStyle/>
        <a:p>
          <a:endParaRPr lang="en-US"/>
        </a:p>
      </dgm:t>
    </dgm:pt>
    <dgm:pt modelId="{ECC4CB41-7B95-43E1-A2B4-3ADBD8D3A038}" type="pres">
      <dgm:prSet presAssocID="{5601D08F-DFD8-4A3E-B051-6545E9763673}" presName="hierRoot1" presStyleCnt="0">
        <dgm:presLayoutVars>
          <dgm:hierBranch val="init"/>
        </dgm:presLayoutVars>
      </dgm:prSet>
      <dgm:spPr/>
    </dgm:pt>
    <dgm:pt modelId="{3C89B9F5-3F60-4031-9164-208602ED41EA}" type="pres">
      <dgm:prSet presAssocID="{5601D08F-DFD8-4A3E-B051-6545E9763673}" presName="rootComposite1" presStyleCnt="0"/>
      <dgm:spPr/>
    </dgm:pt>
    <dgm:pt modelId="{E2777E35-543F-4504-8112-849AEDDF2301}" type="pres">
      <dgm:prSet presAssocID="{5601D08F-DFD8-4A3E-B051-6545E9763673}" presName="rootText1" presStyleLbl="node0" presStyleIdx="0" presStyleCnt="1">
        <dgm:presLayoutVars>
          <dgm:chPref val="3"/>
        </dgm:presLayoutVars>
      </dgm:prSet>
      <dgm:spPr/>
      <dgm:t>
        <a:bodyPr/>
        <a:lstStyle/>
        <a:p>
          <a:endParaRPr lang="en-US"/>
        </a:p>
      </dgm:t>
    </dgm:pt>
    <dgm:pt modelId="{5ED00ABF-5151-4D37-ACDA-1218320F7D0F}" type="pres">
      <dgm:prSet presAssocID="{5601D08F-DFD8-4A3E-B051-6545E9763673}" presName="rootConnector1" presStyleLbl="node1" presStyleIdx="0" presStyleCnt="0"/>
      <dgm:spPr/>
      <dgm:t>
        <a:bodyPr/>
        <a:lstStyle/>
        <a:p>
          <a:endParaRPr lang="en-US"/>
        </a:p>
      </dgm:t>
    </dgm:pt>
    <dgm:pt modelId="{CB47EDC2-BEEE-47E3-A87D-C59A36A8A04B}" type="pres">
      <dgm:prSet presAssocID="{5601D08F-DFD8-4A3E-B051-6545E9763673}" presName="hierChild2" presStyleCnt="0"/>
      <dgm:spPr/>
    </dgm:pt>
    <dgm:pt modelId="{362DFC4A-FFAF-477E-9598-1E121213DA1B}" type="pres">
      <dgm:prSet presAssocID="{B778DA7A-93E0-4F77-B2FB-5F5864E928DA}" presName="Name37" presStyleLbl="parChTrans1D2" presStyleIdx="0" presStyleCnt="2"/>
      <dgm:spPr/>
      <dgm:t>
        <a:bodyPr/>
        <a:lstStyle/>
        <a:p>
          <a:endParaRPr lang="en-US"/>
        </a:p>
      </dgm:t>
    </dgm:pt>
    <dgm:pt modelId="{87827545-4CDE-416F-A7AF-A3734131F714}" type="pres">
      <dgm:prSet presAssocID="{3B04CE47-22C9-48D0-8655-837370954DD8}" presName="hierRoot2" presStyleCnt="0">
        <dgm:presLayoutVars>
          <dgm:hierBranch val="init"/>
        </dgm:presLayoutVars>
      </dgm:prSet>
      <dgm:spPr/>
    </dgm:pt>
    <dgm:pt modelId="{0D43E083-6FE3-4B77-B3BE-158F5D9BDE64}" type="pres">
      <dgm:prSet presAssocID="{3B04CE47-22C9-48D0-8655-837370954DD8}" presName="rootComposite" presStyleCnt="0"/>
      <dgm:spPr/>
    </dgm:pt>
    <dgm:pt modelId="{384726DE-F514-4355-B260-DC8901F09E36}" type="pres">
      <dgm:prSet presAssocID="{3B04CE47-22C9-48D0-8655-837370954DD8}" presName="rootText" presStyleLbl="node2" presStyleIdx="0" presStyleCnt="2">
        <dgm:presLayoutVars>
          <dgm:chPref val="3"/>
        </dgm:presLayoutVars>
      </dgm:prSet>
      <dgm:spPr/>
      <dgm:t>
        <a:bodyPr/>
        <a:lstStyle/>
        <a:p>
          <a:endParaRPr lang="en-US"/>
        </a:p>
      </dgm:t>
    </dgm:pt>
    <dgm:pt modelId="{0F426DE8-58E6-4BA8-9420-6FCD1656935E}" type="pres">
      <dgm:prSet presAssocID="{3B04CE47-22C9-48D0-8655-837370954DD8}" presName="rootConnector" presStyleLbl="node2" presStyleIdx="0" presStyleCnt="2"/>
      <dgm:spPr/>
      <dgm:t>
        <a:bodyPr/>
        <a:lstStyle/>
        <a:p>
          <a:endParaRPr lang="en-US"/>
        </a:p>
      </dgm:t>
    </dgm:pt>
    <dgm:pt modelId="{0A7A3E8F-4B87-4B6A-B606-A377965EB13C}" type="pres">
      <dgm:prSet presAssocID="{3B04CE47-22C9-48D0-8655-837370954DD8}" presName="hierChild4" presStyleCnt="0"/>
      <dgm:spPr/>
    </dgm:pt>
    <dgm:pt modelId="{259DDF9D-F32A-473F-86DF-CE860CC3EC5B}" type="pres">
      <dgm:prSet presAssocID="{51B46100-1D8C-4391-BB49-BF43A5F9F09B}" presName="Name37" presStyleLbl="parChTrans1D3" presStyleIdx="0" presStyleCnt="4"/>
      <dgm:spPr/>
      <dgm:t>
        <a:bodyPr/>
        <a:lstStyle/>
        <a:p>
          <a:endParaRPr lang="en-US"/>
        </a:p>
      </dgm:t>
    </dgm:pt>
    <dgm:pt modelId="{3B9647AB-8BAE-43CF-98B0-900F1830EAF4}" type="pres">
      <dgm:prSet presAssocID="{20E6E164-EFEB-4200-B054-5ABEBD57F83F}" presName="hierRoot2" presStyleCnt="0">
        <dgm:presLayoutVars>
          <dgm:hierBranch val="init"/>
        </dgm:presLayoutVars>
      </dgm:prSet>
      <dgm:spPr/>
    </dgm:pt>
    <dgm:pt modelId="{31F39562-29E4-4244-96D5-22A2E15ED4FA}" type="pres">
      <dgm:prSet presAssocID="{20E6E164-EFEB-4200-B054-5ABEBD57F83F}" presName="rootComposite" presStyleCnt="0"/>
      <dgm:spPr/>
    </dgm:pt>
    <dgm:pt modelId="{24BD4208-DAD6-435B-B4BF-791EE2B44599}" type="pres">
      <dgm:prSet presAssocID="{20E6E164-EFEB-4200-B054-5ABEBD57F83F}" presName="rootText" presStyleLbl="node3" presStyleIdx="0" presStyleCnt="4">
        <dgm:presLayoutVars>
          <dgm:chPref val="3"/>
        </dgm:presLayoutVars>
      </dgm:prSet>
      <dgm:spPr/>
      <dgm:t>
        <a:bodyPr/>
        <a:lstStyle/>
        <a:p>
          <a:endParaRPr lang="en-US"/>
        </a:p>
      </dgm:t>
    </dgm:pt>
    <dgm:pt modelId="{B3586D80-6C84-4B26-808E-8F00A271389B}" type="pres">
      <dgm:prSet presAssocID="{20E6E164-EFEB-4200-B054-5ABEBD57F83F}" presName="rootConnector" presStyleLbl="node3" presStyleIdx="0" presStyleCnt="4"/>
      <dgm:spPr/>
      <dgm:t>
        <a:bodyPr/>
        <a:lstStyle/>
        <a:p>
          <a:endParaRPr lang="en-US"/>
        </a:p>
      </dgm:t>
    </dgm:pt>
    <dgm:pt modelId="{3ADABB39-9A60-40C7-9129-FEAED11F44EA}" type="pres">
      <dgm:prSet presAssocID="{20E6E164-EFEB-4200-B054-5ABEBD57F83F}" presName="hierChild4" presStyleCnt="0"/>
      <dgm:spPr/>
    </dgm:pt>
    <dgm:pt modelId="{495A0E69-A299-4A17-8AE9-343BCD733A60}" type="pres">
      <dgm:prSet presAssocID="{5C8C9018-8822-419A-832F-8CB1D284DD2D}" presName="Name37" presStyleLbl="parChTrans1D4" presStyleIdx="0" presStyleCnt="4"/>
      <dgm:spPr/>
      <dgm:t>
        <a:bodyPr/>
        <a:lstStyle/>
        <a:p>
          <a:endParaRPr lang="en-US"/>
        </a:p>
      </dgm:t>
    </dgm:pt>
    <dgm:pt modelId="{7C737F19-B573-448E-8E91-3A6B08330095}" type="pres">
      <dgm:prSet presAssocID="{D11EE40F-0849-44F5-BA41-0EDD2601B08C}" presName="hierRoot2" presStyleCnt="0">
        <dgm:presLayoutVars>
          <dgm:hierBranch val="init"/>
        </dgm:presLayoutVars>
      </dgm:prSet>
      <dgm:spPr/>
    </dgm:pt>
    <dgm:pt modelId="{12200B5D-D394-492D-96CB-645F70A12C6C}" type="pres">
      <dgm:prSet presAssocID="{D11EE40F-0849-44F5-BA41-0EDD2601B08C}" presName="rootComposite" presStyleCnt="0"/>
      <dgm:spPr/>
    </dgm:pt>
    <dgm:pt modelId="{4D596239-AA6B-444D-BA39-8F73B03B87F2}" type="pres">
      <dgm:prSet presAssocID="{D11EE40F-0849-44F5-BA41-0EDD2601B08C}" presName="rootText" presStyleLbl="node4" presStyleIdx="0" presStyleCnt="4">
        <dgm:presLayoutVars>
          <dgm:chPref val="3"/>
        </dgm:presLayoutVars>
      </dgm:prSet>
      <dgm:spPr/>
      <dgm:t>
        <a:bodyPr/>
        <a:lstStyle/>
        <a:p>
          <a:endParaRPr lang="en-US"/>
        </a:p>
      </dgm:t>
    </dgm:pt>
    <dgm:pt modelId="{3CB97A3B-08A4-4E23-B98A-8A54111A5228}" type="pres">
      <dgm:prSet presAssocID="{D11EE40F-0849-44F5-BA41-0EDD2601B08C}" presName="rootConnector" presStyleLbl="node4" presStyleIdx="0" presStyleCnt="4"/>
      <dgm:spPr/>
      <dgm:t>
        <a:bodyPr/>
        <a:lstStyle/>
        <a:p>
          <a:endParaRPr lang="en-US"/>
        </a:p>
      </dgm:t>
    </dgm:pt>
    <dgm:pt modelId="{6784A57D-A82A-4840-A253-850B265492EB}" type="pres">
      <dgm:prSet presAssocID="{D11EE40F-0849-44F5-BA41-0EDD2601B08C}" presName="hierChild4" presStyleCnt="0"/>
      <dgm:spPr/>
    </dgm:pt>
    <dgm:pt modelId="{1ECFACF4-35EE-4193-8757-E92218861C4B}" type="pres">
      <dgm:prSet presAssocID="{D11EE40F-0849-44F5-BA41-0EDD2601B08C}" presName="hierChild5" presStyleCnt="0"/>
      <dgm:spPr/>
    </dgm:pt>
    <dgm:pt modelId="{EF71B57E-B669-4553-AE69-80820655E596}" type="pres">
      <dgm:prSet presAssocID="{20E6E164-EFEB-4200-B054-5ABEBD57F83F}" presName="hierChild5" presStyleCnt="0"/>
      <dgm:spPr/>
    </dgm:pt>
    <dgm:pt modelId="{B34EAAF0-E705-4120-BC94-06419761F527}" type="pres">
      <dgm:prSet presAssocID="{7B288E4D-1F4A-426C-8FFB-B55E4DC7124D}" presName="Name37" presStyleLbl="parChTrans1D3" presStyleIdx="1" presStyleCnt="4"/>
      <dgm:spPr/>
      <dgm:t>
        <a:bodyPr/>
        <a:lstStyle/>
        <a:p>
          <a:endParaRPr lang="en-US"/>
        </a:p>
      </dgm:t>
    </dgm:pt>
    <dgm:pt modelId="{8983C971-DDAC-445C-A26F-DC8E59AAEECA}" type="pres">
      <dgm:prSet presAssocID="{AA5A25BE-8558-4790-A911-E29E6CCFE788}" presName="hierRoot2" presStyleCnt="0">
        <dgm:presLayoutVars>
          <dgm:hierBranch val="init"/>
        </dgm:presLayoutVars>
      </dgm:prSet>
      <dgm:spPr/>
    </dgm:pt>
    <dgm:pt modelId="{D195693A-701D-49FD-9E89-F32EC4DC878D}" type="pres">
      <dgm:prSet presAssocID="{AA5A25BE-8558-4790-A911-E29E6CCFE788}" presName="rootComposite" presStyleCnt="0"/>
      <dgm:spPr/>
    </dgm:pt>
    <dgm:pt modelId="{EC4C7006-7A96-4053-8A08-381657FFDBAE}" type="pres">
      <dgm:prSet presAssocID="{AA5A25BE-8558-4790-A911-E29E6CCFE788}" presName="rootText" presStyleLbl="node3" presStyleIdx="1" presStyleCnt="4">
        <dgm:presLayoutVars>
          <dgm:chPref val="3"/>
        </dgm:presLayoutVars>
      </dgm:prSet>
      <dgm:spPr/>
      <dgm:t>
        <a:bodyPr/>
        <a:lstStyle/>
        <a:p>
          <a:endParaRPr lang="en-US"/>
        </a:p>
      </dgm:t>
    </dgm:pt>
    <dgm:pt modelId="{57452BFB-1C3E-469C-8CD3-C7253AB4744B}" type="pres">
      <dgm:prSet presAssocID="{AA5A25BE-8558-4790-A911-E29E6CCFE788}" presName="rootConnector" presStyleLbl="node3" presStyleIdx="1" presStyleCnt="4"/>
      <dgm:spPr/>
      <dgm:t>
        <a:bodyPr/>
        <a:lstStyle/>
        <a:p>
          <a:endParaRPr lang="en-US"/>
        </a:p>
      </dgm:t>
    </dgm:pt>
    <dgm:pt modelId="{D9F9DEF7-00F5-49F1-B37F-3E0636E9FB7C}" type="pres">
      <dgm:prSet presAssocID="{AA5A25BE-8558-4790-A911-E29E6CCFE788}" presName="hierChild4" presStyleCnt="0"/>
      <dgm:spPr/>
    </dgm:pt>
    <dgm:pt modelId="{0AA35BDC-3613-45E3-8697-BD226E6D6722}" type="pres">
      <dgm:prSet presAssocID="{4F91C9BA-0944-4DD9-8D1A-70514CD5AAFF}" presName="Name37" presStyleLbl="parChTrans1D4" presStyleIdx="1" presStyleCnt="4"/>
      <dgm:spPr/>
      <dgm:t>
        <a:bodyPr/>
        <a:lstStyle/>
        <a:p>
          <a:endParaRPr lang="en-US"/>
        </a:p>
      </dgm:t>
    </dgm:pt>
    <dgm:pt modelId="{FD7B699F-4C72-4BB3-BCB5-391275E0BE08}" type="pres">
      <dgm:prSet presAssocID="{2CA2B4A9-DCA4-419D-93FA-71CD81E32F6E}" presName="hierRoot2" presStyleCnt="0">
        <dgm:presLayoutVars>
          <dgm:hierBranch val="init"/>
        </dgm:presLayoutVars>
      </dgm:prSet>
      <dgm:spPr/>
    </dgm:pt>
    <dgm:pt modelId="{C841B2C5-F852-48E3-97CF-48782DCE105C}" type="pres">
      <dgm:prSet presAssocID="{2CA2B4A9-DCA4-419D-93FA-71CD81E32F6E}" presName="rootComposite" presStyleCnt="0"/>
      <dgm:spPr/>
    </dgm:pt>
    <dgm:pt modelId="{F445949A-B4BC-440A-8F8B-3D8521802E77}" type="pres">
      <dgm:prSet presAssocID="{2CA2B4A9-DCA4-419D-93FA-71CD81E32F6E}" presName="rootText" presStyleLbl="node4" presStyleIdx="1" presStyleCnt="4">
        <dgm:presLayoutVars>
          <dgm:chPref val="3"/>
        </dgm:presLayoutVars>
      </dgm:prSet>
      <dgm:spPr/>
      <dgm:t>
        <a:bodyPr/>
        <a:lstStyle/>
        <a:p>
          <a:endParaRPr lang="en-US"/>
        </a:p>
      </dgm:t>
    </dgm:pt>
    <dgm:pt modelId="{A2EAC992-5F08-4FA8-A425-141367DE2EA2}" type="pres">
      <dgm:prSet presAssocID="{2CA2B4A9-DCA4-419D-93FA-71CD81E32F6E}" presName="rootConnector" presStyleLbl="node4" presStyleIdx="1" presStyleCnt="4"/>
      <dgm:spPr/>
      <dgm:t>
        <a:bodyPr/>
        <a:lstStyle/>
        <a:p>
          <a:endParaRPr lang="en-US"/>
        </a:p>
      </dgm:t>
    </dgm:pt>
    <dgm:pt modelId="{DCAD2895-7E57-4485-A85E-03EE2C8CCA48}" type="pres">
      <dgm:prSet presAssocID="{2CA2B4A9-DCA4-419D-93FA-71CD81E32F6E}" presName="hierChild4" presStyleCnt="0"/>
      <dgm:spPr/>
    </dgm:pt>
    <dgm:pt modelId="{B95C0003-EE48-4F62-A346-C036DD15DEEE}" type="pres">
      <dgm:prSet presAssocID="{2CA2B4A9-DCA4-419D-93FA-71CD81E32F6E}" presName="hierChild5" presStyleCnt="0"/>
      <dgm:spPr/>
    </dgm:pt>
    <dgm:pt modelId="{47995191-83CE-4833-9A25-0B87BF99582C}" type="pres">
      <dgm:prSet presAssocID="{AA5A25BE-8558-4790-A911-E29E6CCFE788}" presName="hierChild5" presStyleCnt="0"/>
      <dgm:spPr/>
    </dgm:pt>
    <dgm:pt modelId="{75476781-5918-4F9A-B44B-6F371DC96D90}" type="pres">
      <dgm:prSet presAssocID="{3B04CE47-22C9-48D0-8655-837370954DD8}" presName="hierChild5" presStyleCnt="0"/>
      <dgm:spPr/>
    </dgm:pt>
    <dgm:pt modelId="{E5E838CC-102F-40AA-9CCB-901793F1F25F}" type="pres">
      <dgm:prSet presAssocID="{07326605-5CE4-4B03-AD1D-58D1466687E7}" presName="Name37" presStyleLbl="parChTrans1D2" presStyleIdx="1" presStyleCnt="2"/>
      <dgm:spPr/>
      <dgm:t>
        <a:bodyPr/>
        <a:lstStyle/>
        <a:p>
          <a:endParaRPr lang="en-US"/>
        </a:p>
      </dgm:t>
    </dgm:pt>
    <dgm:pt modelId="{CE2A7B44-8CB1-4A8C-B262-BB37AA6B47A8}" type="pres">
      <dgm:prSet presAssocID="{35ADBCFE-1E1A-4708-9499-5D4A81210A35}" presName="hierRoot2" presStyleCnt="0">
        <dgm:presLayoutVars>
          <dgm:hierBranch val="init"/>
        </dgm:presLayoutVars>
      </dgm:prSet>
      <dgm:spPr/>
    </dgm:pt>
    <dgm:pt modelId="{D4B63E7D-2456-40B6-9574-5A8B47DEFE42}" type="pres">
      <dgm:prSet presAssocID="{35ADBCFE-1E1A-4708-9499-5D4A81210A35}" presName="rootComposite" presStyleCnt="0"/>
      <dgm:spPr/>
    </dgm:pt>
    <dgm:pt modelId="{0836E5FC-37D1-4722-99AC-E4715B74775F}" type="pres">
      <dgm:prSet presAssocID="{35ADBCFE-1E1A-4708-9499-5D4A81210A35}" presName="rootText" presStyleLbl="node2" presStyleIdx="1" presStyleCnt="2">
        <dgm:presLayoutVars>
          <dgm:chPref val="3"/>
        </dgm:presLayoutVars>
      </dgm:prSet>
      <dgm:spPr/>
      <dgm:t>
        <a:bodyPr/>
        <a:lstStyle/>
        <a:p>
          <a:endParaRPr lang="en-US"/>
        </a:p>
      </dgm:t>
    </dgm:pt>
    <dgm:pt modelId="{68441B62-EAC0-4C9C-AF11-CF2AA8E1BF8B}" type="pres">
      <dgm:prSet presAssocID="{35ADBCFE-1E1A-4708-9499-5D4A81210A35}" presName="rootConnector" presStyleLbl="node2" presStyleIdx="1" presStyleCnt="2"/>
      <dgm:spPr/>
      <dgm:t>
        <a:bodyPr/>
        <a:lstStyle/>
        <a:p>
          <a:endParaRPr lang="en-US"/>
        </a:p>
      </dgm:t>
    </dgm:pt>
    <dgm:pt modelId="{E4739D1D-88F6-4631-92CE-4F55B40D6F00}" type="pres">
      <dgm:prSet presAssocID="{35ADBCFE-1E1A-4708-9499-5D4A81210A35}" presName="hierChild4" presStyleCnt="0"/>
      <dgm:spPr/>
    </dgm:pt>
    <dgm:pt modelId="{D58D6F7F-40D9-46F9-A394-B9FDCA632393}" type="pres">
      <dgm:prSet presAssocID="{F3464341-0A14-4C45-9E5F-1C6FA083F966}" presName="Name37" presStyleLbl="parChTrans1D3" presStyleIdx="2" presStyleCnt="4"/>
      <dgm:spPr/>
      <dgm:t>
        <a:bodyPr/>
        <a:lstStyle/>
        <a:p>
          <a:endParaRPr lang="en-US"/>
        </a:p>
      </dgm:t>
    </dgm:pt>
    <dgm:pt modelId="{7B1296F4-0ACF-4279-94B9-776CE6B3C7D6}" type="pres">
      <dgm:prSet presAssocID="{3E28F6D5-1272-40D4-958E-1B1AD7E651C4}" presName="hierRoot2" presStyleCnt="0">
        <dgm:presLayoutVars>
          <dgm:hierBranch val="init"/>
        </dgm:presLayoutVars>
      </dgm:prSet>
      <dgm:spPr/>
    </dgm:pt>
    <dgm:pt modelId="{F65BD67E-751F-4B5C-9617-70EDB7BC3F0E}" type="pres">
      <dgm:prSet presAssocID="{3E28F6D5-1272-40D4-958E-1B1AD7E651C4}" presName="rootComposite" presStyleCnt="0"/>
      <dgm:spPr/>
    </dgm:pt>
    <dgm:pt modelId="{56D23445-7011-4432-A3B3-40AC822F699E}" type="pres">
      <dgm:prSet presAssocID="{3E28F6D5-1272-40D4-958E-1B1AD7E651C4}" presName="rootText" presStyleLbl="node3" presStyleIdx="2" presStyleCnt="4">
        <dgm:presLayoutVars>
          <dgm:chPref val="3"/>
        </dgm:presLayoutVars>
      </dgm:prSet>
      <dgm:spPr/>
      <dgm:t>
        <a:bodyPr/>
        <a:lstStyle/>
        <a:p>
          <a:endParaRPr lang="en-US"/>
        </a:p>
      </dgm:t>
    </dgm:pt>
    <dgm:pt modelId="{19CF0CBF-27CF-437B-8E9A-58C7C27B1F84}" type="pres">
      <dgm:prSet presAssocID="{3E28F6D5-1272-40D4-958E-1B1AD7E651C4}" presName="rootConnector" presStyleLbl="node3" presStyleIdx="2" presStyleCnt="4"/>
      <dgm:spPr/>
      <dgm:t>
        <a:bodyPr/>
        <a:lstStyle/>
        <a:p>
          <a:endParaRPr lang="en-US"/>
        </a:p>
      </dgm:t>
    </dgm:pt>
    <dgm:pt modelId="{21AB2DAE-9912-4100-B69F-48FBC10D0CAF}" type="pres">
      <dgm:prSet presAssocID="{3E28F6D5-1272-40D4-958E-1B1AD7E651C4}" presName="hierChild4" presStyleCnt="0"/>
      <dgm:spPr/>
    </dgm:pt>
    <dgm:pt modelId="{4C5E646F-EA7D-47C4-AFAD-8A7A8673DA75}" type="pres">
      <dgm:prSet presAssocID="{0D32937B-E142-4E4C-AD5E-8BA5F9F205C8}" presName="Name37" presStyleLbl="parChTrans1D4" presStyleIdx="2" presStyleCnt="4"/>
      <dgm:spPr/>
      <dgm:t>
        <a:bodyPr/>
        <a:lstStyle/>
        <a:p>
          <a:endParaRPr lang="en-US"/>
        </a:p>
      </dgm:t>
    </dgm:pt>
    <dgm:pt modelId="{EC3DF797-60E4-435A-A27A-935219CFAA94}" type="pres">
      <dgm:prSet presAssocID="{795863D6-2B66-4347-9DF3-D74388E2B2F2}" presName="hierRoot2" presStyleCnt="0">
        <dgm:presLayoutVars>
          <dgm:hierBranch val="init"/>
        </dgm:presLayoutVars>
      </dgm:prSet>
      <dgm:spPr/>
    </dgm:pt>
    <dgm:pt modelId="{0596B4FF-9F37-4E00-B3DE-020EEB335315}" type="pres">
      <dgm:prSet presAssocID="{795863D6-2B66-4347-9DF3-D74388E2B2F2}" presName="rootComposite" presStyleCnt="0"/>
      <dgm:spPr/>
    </dgm:pt>
    <dgm:pt modelId="{D6C64398-0A60-4EC6-8AFC-CD3EBCBC9EC5}" type="pres">
      <dgm:prSet presAssocID="{795863D6-2B66-4347-9DF3-D74388E2B2F2}" presName="rootText" presStyleLbl="node4" presStyleIdx="2" presStyleCnt="4">
        <dgm:presLayoutVars>
          <dgm:chPref val="3"/>
        </dgm:presLayoutVars>
      </dgm:prSet>
      <dgm:spPr/>
      <dgm:t>
        <a:bodyPr/>
        <a:lstStyle/>
        <a:p>
          <a:endParaRPr lang="en-US"/>
        </a:p>
      </dgm:t>
    </dgm:pt>
    <dgm:pt modelId="{B81BD2E0-7CFC-449C-B7BA-503D341AD94C}" type="pres">
      <dgm:prSet presAssocID="{795863D6-2B66-4347-9DF3-D74388E2B2F2}" presName="rootConnector" presStyleLbl="node4" presStyleIdx="2" presStyleCnt="4"/>
      <dgm:spPr/>
      <dgm:t>
        <a:bodyPr/>
        <a:lstStyle/>
        <a:p>
          <a:endParaRPr lang="en-US"/>
        </a:p>
      </dgm:t>
    </dgm:pt>
    <dgm:pt modelId="{D81666F7-09D5-4121-9A6D-26D15C88161C}" type="pres">
      <dgm:prSet presAssocID="{795863D6-2B66-4347-9DF3-D74388E2B2F2}" presName="hierChild4" presStyleCnt="0"/>
      <dgm:spPr/>
    </dgm:pt>
    <dgm:pt modelId="{EF625116-53BF-48BA-828A-8BF488ADD849}" type="pres">
      <dgm:prSet presAssocID="{795863D6-2B66-4347-9DF3-D74388E2B2F2}" presName="hierChild5" presStyleCnt="0"/>
      <dgm:spPr/>
    </dgm:pt>
    <dgm:pt modelId="{4B534202-994B-4DEB-9345-DD6B2788D26E}" type="pres">
      <dgm:prSet presAssocID="{3E28F6D5-1272-40D4-958E-1B1AD7E651C4}" presName="hierChild5" presStyleCnt="0"/>
      <dgm:spPr/>
    </dgm:pt>
    <dgm:pt modelId="{2F5A9354-E58D-4C69-A738-3CB4FBFBB370}" type="pres">
      <dgm:prSet presAssocID="{D453B972-07C8-4049-B1D2-C730B247BDBE}" presName="Name37" presStyleLbl="parChTrans1D3" presStyleIdx="3" presStyleCnt="4"/>
      <dgm:spPr/>
      <dgm:t>
        <a:bodyPr/>
        <a:lstStyle/>
        <a:p>
          <a:endParaRPr lang="en-US"/>
        </a:p>
      </dgm:t>
    </dgm:pt>
    <dgm:pt modelId="{569A42FB-6568-4C98-983D-B5C4F760ECB9}" type="pres">
      <dgm:prSet presAssocID="{E39F012C-08F8-47EE-A46C-21B1539DB7B2}" presName="hierRoot2" presStyleCnt="0">
        <dgm:presLayoutVars>
          <dgm:hierBranch val="init"/>
        </dgm:presLayoutVars>
      </dgm:prSet>
      <dgm:spPr/>
    </dgm:pt>
    <dgm:pt modelId="{316DE3C0-0E2D-4B0C-BD81-A8BFFA8B3E62}" type="pres">
      <dgm:prSet presAssocID="{E39F012C-08F8-47EE-A46C-21B1539DB7B2}" presName="rootComposite" presStyleCnt="0"/>
      <dgm:spPr/>
    </dgm:pt>
    <dgm:pt modelId="{3B77C07A-349E-47A6-AD41-2DF9874B2AFC}" type="pres">
      <dgm:prSet presAssocID="{E39F012C-08F8-47EE-A46C-21B1539DB7B2}" presName="rootText" presStyleLbl="node3" presStyleIdx="3" presStyleCnt="4">
        <dgm:presLayoutVars>
          <dgm:chPref val="3"/>
        </dgm:presLayoutVars>
      </dgm:prSet>
      <dgm:spPr/>
      <dgm:t>
        <a:bodyPr/>
        <a:lstStyle/>
        <a:p>
          <a:endParaRPr lang="en-US"/>
        </a:p>
      </dgm:t>
    </dgm:pt>
    <dgm:pt modelId="{F1FEED05-8ABF-4A06-9F71-774AF2429FF3}" type="pres">
      <dgm:prSet presAssocID="{E39F012C-08F8-47EE-A46C-21B1539DB7B2}" presName="rootConnector" presStyleLbl="node3" presStyleIdx="3" presStyleCnt="4"/>
      <dgm:spPr/>
      <dgm:t>
        <a:bodyPr/>
        <a:lstStyle/>
        <a:p>
          <a:endParaRPr lang="en-US"/>
        </a:p>
      </dgm:t>
    </dgm:pt>
    <dgm:pt modelId="{FB285C3E-4704-4FE4-A81F-86746D0E739D}" type="pres">
      <dgm:prSet presAssocID="{E39F012C-08F8-47EE-A46C-21B1539DB7B2}" presName="hierChild4" presStyleCnt="0"/>
      <dgm:spPr/>
    </dgm:pt>
    <dgm:pt modelId="{3D044943-A893-4598-BC2F-E6308D5C4DB0}" type="pres">
      <dgm:prSet presAssocID="{498CE04D-955D-49C1-A52E-B96342A0454C}" presName="Name37" presStyleLbl="parChTrans1D4" presStyleIdx="3" presStyleCnt="4"/>
      <dgm:spPr/>
      <dgm:t>
        <a:bodyPr/>
        <a:lstStyle/>
        <a:p>
          <a:endParaRPr lang="en-US"/>
        </a:p>
      </dgm:t>
    </dgm:pt>
    <dgm:pt modelId="{FB57AEE3-0FE1-4AF4-9403-A9A8F97E92F2}" type="pres">
      <dgm:prSet presAssocID="{207889DF-3789-432A-8C02-014F65844060}" presName="hierRoot2" presStyleCnt="0">
        <dgm:presLayoutVars>
          <dgm:hierBranch val="init"/>
        </dgm:presLayoutVars>
      </dgm:prSet>
      <dgm:spPr/>
    </dgm:pt>
    <dgm:pt modelId="{7CDC061E-2DDB-4475-9BFD-2EFE52B3B7A6}" type="pres">
      <dgm:prSet presAssocID="{207889DF-3789-432A-8C02-014F65844060}" presName="rootComposite" presStyleCnt="0"/>
      <dgm:spPr/>
    </dgm:pt>
    <dgm:pt modelId="{AADD5C93-3D76-4A42-B82E-78D75DB4D5A7}" type="pres">
      <dgm:prSet presAssocID="{207889DF-3789-432A-8C02-014F65844060}" presName="rootText" presStyleLbl="node4" presStyleIdx="3" presStyleCnt="4">
        <dgm:presLayoutVars>
          <dgm:chPref val="3"/>
        </dgm:presLayoutVars>
      </dgm:prSet>
      <dgm:spPr/>
      <dgm:t>
        <a:bodyPr/>
        <a:lstStyle/>
        <a:p>
          <a:endParaRPr lang="en-US"/>
        </a:p>
      </dgm:t>
    </dgm:pt>
    <dgm:pt modelId="{9B442AEA-AABA-485A-A8C9-5E4A5C779E6E}" type="pres">
      <dgm:prSet presAssocID="{207889DF-3789-432A-8C02-014F65844060}" presName="rootConnector" presStyleLbl="node4" presStyleIdx="3" presStyleCnt="4"/>
      <dgm:spPr/>
      <dgm:t>
        <a:bodyPr/>
        <a:lstStyle/>
        <a:p>
          <a:endParaRPr lang="en-US"/>
        </a:p>
      </dgm:t>
    </dgm:pt>
    <dgm:pt modelId="{ED5D141D-70A8-4970-A61D-23857D916A56}" type="pres">
      <dgm:prSet presAssocID="{207889DF-3789-432A-8C02-014F65844060}" presName="hierChild4" presStyleCnt="0"/>
      <dgm:spPr/>
    </dgm:pt>
    <dgm:pt modelId="{9FF4EC82-768E-4A41-B2EC-F3DEE66E0721}" type="pres">
      <dgm:prSet presAssocID="{207889DF-3789-432A-8C02-014F65844060}" presName="hierChild5" presStyleCnt="0"/>
      <dgm:spPr/>
    </dgm:pt>
    <dgm:pt modelId="{6BAE7A49-C553-4D95-89E7-E12721C9C9F9}" type="pres">
      <dgm:prSet presAssocID="{E39F012C-08F8-47EE-A46C-21B1539DB7B2}" presName="hierChild5" presStyleCnt="0"/>
      <dgm:spPr/>
    </dgm:pt>
    <dgm:pt modelId="{571D073F-E619-47C6-BCF2-182B3CB62CF3}" type="pres">
      <dgm:prSet presAssocID="{35ADBCFE-1E1A-4708-9499-5D4A81210A35}" presName="hierChild5" presStyleCnt="0"/>
      <dgm:spPr/>
    </dgm:pt>
    <dgm:pt modelId="{37223111-D81B-4447-959F-B9CB0E50B5FF}" type="pres">
      <dgm:prSet presAssocID="{5601D08F-DFD8-4A3E-B051-6545E9763673}" presName="hierChild3" presStyleCnt="0"/>
      <dgm:spPr/>
    </dgm:pt>
  </dgm:ptLst>
  <dgm:cxnLst>
    <dgm:cxn modelId="{C5E2A6F7-AF7C-4145-AFB2-715C5B6AD952}" srcId="{3E28F6D5-1272-40D4-958E-1B1AD7E651C4}" destId="{795863D6-2B66-4347-9DF3-D74388E2B2F2}" srcOrd="0" destOrd="0" parTransId="{0D32937B-E142-4E4C-AD5E-8BA5F9F205C8}" sibTransId="{E1CE396E-97E0-4DC2-9CC6-7BC16CFF4E2E}"/>
    <dgm:cxn modelId="{2CC984D2-3CE6-417C-B922-F89787A19290}" srcId="{5601D08F-DFD8-4A3E-B051-6545E9763673}" destId="{35ADBCFE-1E1A-4708-9499-5D4A81210A35}" srcOrd="1" destOrd="0" parTransId="{07326605-5CE4-4B03-AD1D-58D1466687E7}" sibTransId="{59433F36-0D74-467C-86F5-E2D7F5547F2C}"/>
    <dgm:cxn modelId="{96A3324F-B50A-43D9-BDC5-219785B74C29}" type="presOf" srcId="{3B04CE47-22C9-48D0-8655-837370954DD8}" destId="{384726DE-F514-4355-B260-DC8901F09E36}" srcOrd="0" destOrd="0" presId="urn:microsoft.com/office/officeart/2005/8/layout/orgChart1"/>
    <dgm:cxn modelId="{ADC192D2-AA8A-46CC-A215-A792CB9D01CF}" srcId="{5601D08F-DFD8-4A3E-B051-6545E9763673}" destId="{3B04CE47-22C9-48D0-8655-837370954DD8}" srcOrd="0" destOrd="0" parTransId="{B778DA7A-93E0-4F77-B2FB-5F5864E928DA}" sibTransId="{2794C2B8-0D15-465E-9A66-3E16787099CB}"/>
    <dgm:cxn modelId="{CE32AB03-4830-4CEE-A8BF-5C87FB100634}" type="presOf" srcId="{5601D08F-DFD8-4A3E-B051-6545E9763673}" destId="{5ED00ABF-5151-4D37-ACDA-1218320F7D0F}" srcOrd="1" destOrd="0" presId="urn:microsoft.com/office/officeart/2005/8/layout/orgChart1"/>
    <dgm:cxn modelId="{6EE2E1FA-0A3A-4E60-A743-370177C34319}" srcId="{E39F012C-08F8-47EE-A46C-21B1539DB7B2}" destId="{207889DF-3789-432A-8C02-014F65844060}" srcOrd="0" destOrd="0" parTransId="{498CE04D-955D-49C1-A52E-B96342A0454C}" sibTransId="{55E10E66-57B0-4844-9573-1711D16345D3}"/>
    <dgm:cxn modelId="{70864E30-C65A-42F0-ADF2-F4702DB98AD3}" type="presOf" srcId="{5601D08F-DFD8-4A3E-B051-6545E9763673}" destId="{E2777E35-543F-4504-8112-849AEDDF2301}" srcOrd="0" destOrd="0" presId="urn:microsoft.com/office/officeart/2005/8/layout/orgChart1"/>
    <dgm:cxn modelId="{F71D014C-1300-4975-A2F5-458666488026}" type="presOf" srcId="{3B04CE47-22C9-48D0-8655-837370954DD8}" destId="{0F426DE8-58E6-4BA8-9420-6FCD1656935E}" srcOrd="1" destOrd="0" presId="urn:microsoft.com/office/officeart/2005/8/layout/orgChart1"/>
    <dgm:cxn modelId="{800E9E09-9607-4D14-8173-4942F5366DEE}" srcId="{35ADBCFE-1E1A-4708-9499-5D4A81210A35}" destId="{E39F012C-08F8-47EE-A46C-21B1539DB7B2}" srcOrd="1" destOrd="0" parTransId="{D453B972-07C8-4049-B1D2-C730B247BDBE}" sibTransId="{EA0F42C4-1C67-4968-94B7-62CE36818D49}"/>
    <dgm:cxn modelId="{1EB75C04-C3D4-4CEA-84F6-D98521E9904F}" type="presOf" srcId="{D11EE40F-0849-44F5-BA41-0EDD2601B08C}" destId="{4D596239-AA6B-444D-BA39-8F73B03B87F2}" srcOrd="0" destOrd="0" presId="urn:microsoft.com/office/officeart/2005/8/layout/orgChart1"/>
    <dgm:cxn modelId="{859D5AE5-171E-4CA8-8D93-7DE7D346D11C}" srcId="{3B04CE47-22C9-48D0-8655-837370954DD8}" destId="{AA5A25BE-8558-4790-A911-E29E6CCFE788}" srcOrd="1" destOrd="0" parTransId="{7B288E4D-1F4A-426C-8FFB-B55E4DC7124D}" sibTransId="{12082CD2-6D00-4183-B47A-48A8B5C18AB7}"/>
    <dgm:cxn modelId="{9FCF9DA8-A920-4691-BA25-D62AA2D582E0}" type="presOf" srcId="{E39F012C-08F8-47EE-A46C-21B1539DB7B2}" destId="{3B77C07A-349E-47A6-AD41-2DF9874B2AFC}" srcOrd="0" destOrd="0" presId="urn:microsoft.com/office/officeart/2005/8/layout/orgChart1"/>
    <dgm:cxn modelId="{27FADD8D-3E6D-45CF-A42F-C54E78F30C08}" type="presOf" srcId="{E39F012C-08F8-47EE-A46C-21B1539DB7B2}" destId="{F1FEED05-8ABF-4A06-9F71-774AF2429FF3}" srcOrd="1" destOrd="0" presId="urn:microsoft.com/office/officeart/2005/8/layout/orgChart1"/>
    <dgm:cxn modelId="{C116AABC-694B-4FB5-9B00-819A2361EA6C}" type="presOf" srcId="{4F91C9BA-0944-4DD9-8D1A-70514CD5AAFF}" destId="{0AA35BDC-3613-45E3-8697-BD226E6D6722}" srcOrd="0" destOrd="0" presId="urn:microsoft.com/office/officeart/2005/8/layout/orgChart1"/>
    <dgm:cxn modelId="{34B0F645-8846-4FAB-96B0-11EF6894F8DA}" type="presOf" srcId="{5C8C9018-8822-419A-832F-8CB1D284DD2D}" destId="{495A0E69-A299-4A17-8AE9-343BCD733A60}" srcOrd="0" destOrd="0" presId="urn:microsoft.com/office/officeart/2005/8/layout/orgChart1"/>
    <dgm:cxn modelId="{76E7FF6A-CCBA-4E69-9B26-47CD7BB9E082}" type="presOf" srcId="{AA5A25BE-8558-4790-A911-E29E6CCFE788}" destId="{EC4C7006-7A96-4053-8A08-381657FFDBAE}" srcOrd="0" destOrd="0" presId="urn:microsoft.com/office/officeart/2005/8/layout/orgChart1"/>
    <dgm:cxn modelId="{54BBEC79-2F6F-4202-985B-6C287820C13A}" srcId="{35ADBCFE-1E1A-4708-9499-5D4A81210A35}" destId="{3E28F6D5-1272-40D4-958E-1B1AD7E651C4}" srcOrd="0" destOrd="0" parTransId="{F3464341-0A14-4C45-9E5F-1C6FA083F966}" sibTransId="{FCA883F6-0AB3-46CD-8A81-739EF589CCC2}"/>
    <dgm:cxn modelId="{B99C8666-3D4E-4C85-951B-F04A664AA589}" srcId="{20E6E164-EFEB-4200-B054-5ABEBD57F83F}" destId="{D11EE40F-0849-44F5-BA41-0EDD2601B08C}" srcOrd="0" destOrd="0" parTransId="{5C8C9018-8822-419A-832F-8CB1D284DD2D}" sibTransId="{9FB22B58-E932-45FE-A26D-98A325CD8F10}"/>
    <dgm:cxn modelId="{F3B83180-4F99-413B-98B5-9E0CD4CD3942}" srcId="{AA5A25BE-8558-4790-A911-E29E6CCFE788}" destId="{2CA2B4A9-DCA4-419D-93FA-71CD81E32F6E}" srcOrd="0" destOrd="0" parTransId="{4F91C9BA-0944-4DD9-8D1A-70514CD5AAFF}" sibTransId="{4DE28B19-4E98-4858-855C-CC290744F07A}"/>
    <dgm:cxn modelId="{41E27D02-7CA6-43A3-BA2B-EF0FAF26491E}" type="presOf" srcId="{2CA2B4A9-DCA4-419D-93FA-71CD81E32F6E}" destId="{F445949A-B4BC-440A-8F8B-3D8521802E77}" srcOrd="0" destOrd="0" presId="urn:microsoft.com/office/officeart/2005/8/layout/orgChart1"/>
    <dgm:cxn modelId="{7373528A-EA3A-4FB4-87E0-2AF1AD6C7368}" type="presOf" srcId="{F3464341-0A14-4C45-9E5F-1C6FA083F966}" destId="{D58D6F7F-40D9-46F9-A394-B9FDCA632393}" srcOrd="0" destOrd="0" presId="urn:microsoft.com/office/officeart/2005/8/layout/orgChart1"/>
    <dgm:cxn modelId="{AFC376D0-D412-4131-A536-5585C9AD384A}" type="presOf" srcId="{B778DA7A-93E0-4F77-B2FB-5F5864E928DA}" destId="{362DFC4A-FFAF-477E-9598-1E121213DA1B}" srcOrd="0" destOrd="0" presId="urn:microsoft.com/office/officeart/2005/8/layout/orgChart1"/>
    <dgm:cxn modelId="{2EEC46F5-5237-40E2-9746-618D145D012C}" type="presOf" srcId="{3E28F6D5-1272-40D4-958E-1B1AD7E651C4}" destId="{19CF0CBF-27CF-437B-8E9A-58C7C27B1F84}" srcOrd="1" destOrd="0" presId="urn:microsoft.com/office/officeart/2005/8/layout/orgChart1"/>
    <dgm:cxn modelId="{BF64161E-1F67-4B38-9523-EEF95E832862}" type="presOf" srcId="{D11EE40F-0849-44F5-BA41-0EDD2601B08C}" destId="{3CB97A3B-08A4-4E23-B98A-8A54111A5228}" srcOrd="1" destOrd="0" presId="urn:microsoft.com/office/officeart/2005/8/layout/orgChart1"/>
    <dgm:cxn modelId="{6AFE0817-1343-4D96-BFD7-F03C8CB5270A}" type="presOf" srcId="{48C1D91C-D339-43E3-B185-7B94411E00DB}" destId="{F235B481-04CD-4B71-8644-CE6911237E29}" srcOrd="0" destOrd="0" presId="urn:microsoft.com/office/officeart/2005/8/layout/orgChart1"/>
    <dgm:cxn modelId="{5E3A5459-ABD7-4E01-A743-341CF0A890F0}" type="presOf" srcId="{3E28F6D5-1272-40D4-958E-1B1AD7E651C4}" destId="{56D23445-7011-4432-A3B3-40AC822F699E}" srcOrd="0" destOrd="0" presId="urn:microsoft.com/office/officeart/2005/8/layout/orgChart1"/>
    <dgm:cxn modelId="{4C70BB33-E53D-4BC8-9036-059D8554DD50}" type="presOf" srcId="{795863D6-2B66-4347-9DF3-D74388E2B2F2}" destId="{D6C64398-0A60-4EC6-8AFC-CD3EBCBC9EC5}" srcOrd="0" destOrd="0" presId="urn:microsoft.com/office/officeart/2005/8/layout/orgChart1"/>
    <dgm:cxn modelId="{1F7E7A9A-8BE1-49B8-9738-FE2A0DCADAC0}" type="presOf" srcId="{498CE04D-955D-49C1-A52E-B96342A0454C}" destId="{3D044943-A893-4598-BC2F-E6308D5C4DB0}" srcOrd="0" destOrd="0" presId="urn:microsoft.com/office/officeart/2005/8/layout/orgChart1"/>
    <dgm:cxn modelId="{3053177F-4A71-4C41-AFBB-E638A8E4F9DA}" type="presOf" srcId="{51B46100-1D8C-4391-BB49-BF43A5F9F09B}" destId="{259DDF9D-F32A-473F-86DF-CE860CC3EC5B}" srcOrd="0" destOrd="0" presId="urn:microsoft.com/office/officeart/2005/8/layout/orgChart1"/>
    <dgm:cxn modelId="{51648D70-0FC4-4377-9A5E-2373EDC37BD6}" srcId="{48C1D91C-D339-43E3-B185-7B94411E00DB}" destId="{5601D08F-DFD8-4A3E-B051-6545E9763673}" srcOrd="0" destOrd="0" parTransId="{4EB9458E-67D8-48F2-BCA4-F1EA64C232B8}" sibTransId="{42AAA4DB-C31C-4B9F-8990-896A70B31FCC}"/>
    <dgm:cxn modelId="{79DC228D-AA3D-4E69-A559-6B596A17FD3E}" type="presOf" srcId="{35ADBCFE-1E1A-4708-9499-5D4A81210A35}" destId="{68441B62-EAC0-4C9C-AF11-CF2AA8E1BF8B}" srcOrd="1" destOrd="0" presId="urn:microsoft.com/office/officeart/2005/8/layout/orgChart1"/>
    <dgm:cxn modelId="{69F979C5-5237-4286-85AA-5C3F392D9729}" type="presOf" srcId="{20E6E164-EFEB-4200-B054-5ABEBD57F83F}" destId="{B3586D80-6C84-4B26-808E-8F00A271389B}" srcOrd="1" destOrd="0" presId="urn:microsoft.com/office/officeart/2005/8/layout/orgChart1"/>
    <dgm:cxn modelId="{2029934E-F1ED-436F-A264-1B16BC73F466}" type="presOf" srcId="{07326605-5CE4-4B03-AD1D-58D1466687E7}" destId="{E5E838CC-102F-40AA-9CCB-901793F1F25F}" srcOrd="0" destOrd="0" presId="urn:microsoft.com/office/officeart/2005/8/layout/orgChart1"/>
    <dgm:cxn modelId="{EFB5AD6D-8A98-4673-B159-EFE3C9BEAAC4}" type="presOf" srcId="{20E6E164-EFEB-4200-B054-5ABEBD57F83F}" destId="{24BD4208-DAD6-435B-B4BF-791EE2B44599}" srcOrd="0" destOrd="0" presId="urn:microsoft.com/office/officeart/2005/8/layout/orgChart1"/>
    <dgm:cxn modelId="{4D94BE61-B154-42FD-8EB6-A0A308AF9335}" type="presOf" srcId="{0D32937B-E142-4E4C-AD5E-8BA5F9F205C8}" destId="{4C5E646F-EA7D-47C4-AFAD-8A7A8673DA75}" srcOrd="0" destOrd="0" presId="urn:microsoft.com/office/officeart/2005/8/layout/orgChart1"/>
    <dgm:cxn modelId="{F425532B-89F3-4268-8158-83BE6EE5D29E}" type="presOf" srcId="{2CA2B4A9-DCA4-419D-93FA-71CD81E32F6E}" destId="{A2EAC992-5F08-4FA8-A425-141367DE2EA2}" srcOrd="1" destOrd="0" presId="urn:microsoft.com/office/officeart/2005/8/layout/orgChart1"/>
    <dgm:cxn modelId="{EA506D52-01A5-4685-813C-0692CA95F880}" type="presOf" srcId="{795863D6-2B66-4347-9DF3-D74388E2B2F2}" destId="{B81BD2E0-7CFC-449C-B7BA-503D341AD94C}" srcOrd="1" destOrd="0" presId="urn:microsoft.com/office/officeart/2005/8/layout/orgChart1"/>
    <dgm:cxn modelId="{B8A7E718-B97F-43C4-97B0-63D18206EDA1}" type="presOf" srcId="{207889DF-3789-432A-8C02-014F65844060}" destId="{AADD5C93-3D76-4A42-B82E-78D75DB4D5A7}" srcOrd="0" destOrd="0" presId="urn:microsoft.com/office/officeart/2005/8/layout/orgChart1"/>
    <dgm:cxn modelId="{0D61E075-B5C3-4D33-B5C6-F7A87CEEBB9E}" type="presOf" srcId="{207889DF-3789-432A-8C02-014F65844060}" destId="{9B442AEA-AABA-485A-A8C9-5E4A5C779E6E}" srcOrd="1" destOrd="0" presId="urn:microsoft.com/office/officeart/2005/8/layout/orgChart1"/>
    <dgm:cxn modelId="{7BF0C146-BF72-457A-87BE-0A2BFBD8975E}" srcId="{3B04CE47-22C9-48D0-8655-837370954DD8}" destId="{20E6E164-EFEB-4200-B054-5ABEBD57F83F}" srcOrd="0" destOrd="0" parTransId="{51B46100-1D8C-4391-BB49-BF43A5F9F09B}" sibTransId="{68E4CD62-5FEB-45EA-AE17-4F43CE6E5513}"/>
    <dgm:cxn modelId="{266A4DA9-D501-474C-BE0D-F7164642A791}" type="presOf" srcId="{7B288E4D-1F4A-426C-8FFB-B55E4DC7124D}" destId="{B34EAAF0-E705-4120-BC94-06419761F527}" srcOrd="0" destOrd="0" presId="urn:microsoft.com/office/officeart/2005/8/layout/orgChart1"/>
    <dgm:cxn modelId="{E48E9246-1207-4773-8D13-095A84C2F100}" type="presOf" srcId="{35ADBCFE-1E1A-4708-9499-5D4A81210A35}" destId="{0836E5FC-37D1-4722-99AC-E4715B74775F}" srcOrd="0" destOrd="0" presId="urn:microsoft.com/office/officeart/2005/8/layout/orgChart1"/>
    <dgm:cxn modelId="{C3F22030-E0DF-4019-BB23-5FFB7D64FFC7}" type="presOf" srcId="{D453B972-07C8-4049-B1D2-C730B247BDBE}" destId="{2F5A9354-E58D-4C69-A738-3CB4FBFBB370}" srcOrd="0" destOrd="0" presId="urn:microsoft.com/office/officeart/2005/8/layout/orgChart1"/>
    <dgm:cxn modelId="{1B90F774-DE05-436C-A789-882105A07FAA}" type="presOf" srcId="{AA5A25BE-8558-4790-A911-E29E6CCFE788}" destId="{57452BFB-1C3E-469C-8CD3-C7253AB4744B}" srcOrd="1" destOrd="0" presId="urn:microsoft.com/office/officeart/2005/8/layout/orgChart1"/>
    <dgm:cxn modelId="{7470DED5-BF71-4267-80E9-56B5B9278E69}" type="presParOf" srcId="{F235B481-04CD-4B71-8644-CE6911237E29}" destId="{ECC4CB41-7B95-43E1-A2B4-3ADBD8D3A038}" srcOrd="0" destOrd="0" presId="urn:microsoft.com/office/officeart/2005/8/layout/orgChart1"/>
    <dgm:cxn modelId="{1FAE0B87-055C-47EF-BDFD-9C305D180BDA}" type="presParOf" srcId="{ECC4CB41-7B95-43E1-A2B4-3ADBD8D3A038}" destId="{3C89B9F5-3F60-4031-9164-208602ED41EA}" srcOrd="0" destOrd="0" presId="urn:microsoft.com/office/officeart/2005/8/layout/orgChart1"/>
    <dgm:cxn modelId="{DF4FD9FE-6D87-4764-ABB7-9894A2B0CF6F}" type="presParOf" srcId="{3C89B9F5-3F60-4031-9164-208602ED41EA}" destId="{E2777E35-543F-4504-8112-849AEDDF2301}" srcOrd="0" destOrd="0" presId="urn:microsoft.com/office/officeart/2005/8/layout/orgChart1"/>
    <dgm:cxn modelId="{2AE175A1-5A25-4000-8090-5B8CCD7289F9}" type="presParOf" srcId="{3C89B9F5-3F60-4031-9164-208602ED41EA}" destId="{5ED00ABF-5151-4D37-ACDA-1218320F7D0F}" srcOrd="1" destOrd="0" presId="urn:microsoft.com/office/officeart/2005/8/layout/orgChart1"/>
    <dgm:cxn modelId="{6044B9CB-27CA-46EF-91A1-AF3EDE51A869}" type="presParOf" srcId="{ECC4CB41-7B95-43E1-A2B4-3ADBD8D3A038}" destId="{CB47EDC2-BEEE-47E3-A87D-C59A36A8A04B}" srcOrd="1" destOrd="0" presId="urn:microsoft.com/office/officeart/2005/8/layout/orgChart1"/>
    <dgm:cxn modelId="{580B1BBC-88B9-4EF2-89E8-35DF5F2924DC}" type="presParOf" srcId="{CB47EDC2-BEEE-47E3-A87D-C59A36A8A04B}" destId="{362DFC4A-FFAF-477E-9598-1E121213DA1B}" srcOrd="0" destOrd="0" presId="urn:microsoft.com/office/officeart/2005/8/layout/orgChart1"/>
    <dgm:cxn modelId="{140090A1-1FA9-4DB3-A322-D4349B18EB84}" type="presParOf" srcId="{CB47EDC2-BEEE-47E3-A87D-C59A36A8A04B}" destId="{87827545-4CDE-416F-A7AF-A3734131F714}" srcOrd="1" destOrd="0" presId="urn:microsoft.com/office/officeart/2005/8/layout/orgChart1"/>
    <dgm:cxn modelId="{F56BAD47-5D0B-4CE6-A17F-F60C680B8EE6}" type="presParOf" srcId="{87827545-4CDE-416F-A7AF-A3734131F714}" destId="{0D43E083-6FE3-4B77-B3BE-158F5D9BDE64}" srcOrd="0" destOrd="0" presId="urn:microsoft.com/office/officeart/2005/8/layout/orgChart1"/>
    <dgm:cxn modelId="{5A6C5B75-B595-4154-B4F4-49D2249CB5D6}" type="presParOf" srcId="{0D43E083-6FE3-4B77-B3BE-158F5D9BDE64}" destId="{384726DE-F514-4355-B260-DC8901F09E36}" srcOrd="0" destOrd="0" presId="urn:microsoft.com/office/officeart/2005/8/layout/orgChart1"/>
    <dgm:cxn modelId="{98F60DDE-380A-4C44-8823-BAC4C48A78BE}" type="presParOf" srcId="{0D43E083-6FE3-4B77-B3BE-158F5D9BDE64}" destId="{0F426DE8-58E6-4BA8-9420-6FCD1656935E}" srcOrd="1" destOrd="0" presId="urn:microsoft.com/office/officeart/2005/8/layout/orgChart1"/>
    <dgm:cxn modelId="{FBBFA70A-E495-4813-8F5C-37FCA0262B8A}" type="presParOf" srcId="{87827545-4CDE-416F-A7AF-A3734131F714}" destId="{0A7A3E8F-4B87-4B6A-B606-A377965EB13C}" srcOrd="1" destOrd="0" presId="urn:microsoft.com/office/officeart/2005/8/layout/orgChart1"/>
    <dgm:cxn modelId="{2935FBC2-2470-4DC6-A6FA-A7975EF15720}" type="presParOf" srcId="{0A7A3E8F-4B87-4B6A-B606-A377965EB13C}" destId="{259DDF9D-F32A-473F-86DF-CE860CC3EC5B}" srcOrd="0" destOrd="0" presId="urn:microsoft.com/office/officeart/2005/8/layout/orgChart1"/>
    <dgm:cxn modelId="{4B0A453D-990D-4B44-AFA7-BF251C0BF4CE}" type="presParOf" srcId="{0A7A3E8F-4B87-4B6A-B606-A377965EB13C}" destId="{3B9647AB-8BAE-43CF-98B0-900F1830EAF4}" srcOrd="1" destOrd="0" presId="urn:microsoft.com/office/officeart/2005/8/layout/orgChart1"/>
    <dgm:cxn modelId="{4BF94F89-E64E-4BC7-B50E-657816F985E8}" type="presParOf" srcId="{3B9647AB-8BAE-43CF-98B0-900F1830EAF4}" destId="{31F39562-29E4-4244-96D5-22A2E15ED4FA}" srcOrd="0" destOrd="0" presId="urn:microsoft.com/office/officeart/2005/8/layout/orgChart1"/>
    <dgm:cxn modelId="{F4D55372-10D0-4504-A105-67B8EFAAABA2}" type="presParOf" srcId="{31F39562-29E4-4244-96D5-22A2E15ED4FA}" destId="{24BD4208-DAD6-435B-B4BF-791EE2B44599}" srcOrd="0" destOrd="0" presId="urn:microsoft.com/office/officeart/2005/8/layout/orgChart1"/>
    <dgm:cxn modelId="{B8C69957-7BFC-43BD-BA98-E5219A07259B}" type="presParOf" srcId="{31F39562-29E4-4244-96D5-22A2E15ED4FA}" destId="{B3586D80-6C84-4B26-808E-8F00A271389B}" srcOrd="1" destOrd="0" presId="urn:microsoft.com/office/officeart/2005/8/layout/orgChart1"/>
    <dgm:cxn modelId="{8CD25B9B-CDE3-4453-90D1-5F7172A6BA41}" type="presParOf" srcId="{3B9647AB-8BAE-43CF-98B0-900F1830EAF4}" destId="{3ADABB39-9A60-40C7-9129-FEAED11F44EA}" srcOrd="1" destOrd="0" presId="urn:microsoft.com/office/officeart/2005/8/layout/orgChart1"/>
    <dgm:cxn modelId="{2C7DF376-B27C-46A0-8D45-E9BDCDEEBA71}" type="presParOf" srcId="{3ADABB39-9A60-40C7-9129-FEAED11F44EA}" destId="{495A0E69-A299-4A17-8AE9-343BCD733A60}" srcOrd="0" destOrd="0" presId="urn:microsoft.com/office/officeart/2005/8/layout/orgChart1"/>
    <dgm:cxn modelId="{2485598E-68C7-4871-A836-209339394967}" type="presParOf" srcId="{3ADABB39-9A60-40C7-9129-FEAED11F44EA}" destId="{7C737F19-B573-448E-8E91-3A6B08330095}" srcOrd="1" destOrd="0" presId="urn:microsoft.com/office/officeart/2005/8/layout/orgChart1"/>
    <dgm:cxn modelId="{3FCD2003-F5AD-47C9-970A-7F15CE5F0E0E}" type="presParOf" srcId="{7C737F19-B573-448E-8E91-3A6B08330095}" destId="{12200B5D-D394-492D-96CB-645F70A12C6C}" srcOrd="0" destOrd="0" presId="urn:microsoft.com/office/officeart/2005/8/layout/orgChart1"/>
    <dgm:cxn modelId="{89EE7ABA-D6F9-4E11-9996-13436FBEB8C2}" type="presParOf" srcId="{12200B5D-D394-492D-96CB-645F70A12C6C}" destId="{4D596239-AA6B-444D-BA39-8F73B03B87F2}" srcOrd="0" destOrd="0" presId="urn:microsoft.com/office/officeart/2005/8/layout/orgChart1"/>
    <dgm:cxn modelId="{7D86DC5D-B15B-4347-ADB7-051EC9947545}" type="presParOf" srcId="{12200B5D-D394-492D-96CB-645F70A12C6C}" destId="{3CB97A3B-08A4-4E23-B98A-8A54111A5228}" srcOrd="1" destOrd="0" presId="urn:microsoft.com/office/officeart/2005/8/layout/orgChart1"/>
    <dgm:cxn modelId="{B9D2D9F1-E4A0-46F3-BB43-21D86A2A2960}" type="presParOf" srcId="{7C737F19-B573-448E-8E91-3A6B08330095}" destId="{6784A57D-A82A-4840-A253-850B265492EB}" srcOrd="1" destOrd="0" presId="urn:microsoft.com/office/officeart/2005/8/layout/orgChart1"/>
    <dgm:cxn modelId="{D3703A57-50C2-465D-AD3E-9308388CCDCD}" type="presParOf" srcId="{7C737F19-B573-448E-8E91-3A6B08330095}" destId="{1ECFACF4-35EE-4193-8757-E92218861C4B}" srcOrd="2" destOrd="0" presId="urn:microsoft.com/office/officeart/2005/8/layout/orgChart1"/>
    <dgm:cxn modelId="{AB208E5C-4C93-4D2F-BBE3-1A185EBBC287}" type="presParOf" srcId="{3B9647AB-8BAE-43CF-98B0-900F1830EAF4}" destId="{EF71B57E-B669-4553-AE69-80820655E596}" srcOrd="2" destOrd="0" presId="urn:microsoft.com/office/officeart/2005/8/layout/orgChart1"/>
    <dgm:cxn modelId="{BFE90E75-0E0F-49E4-9434-536D9B12664B}" type="presParOf" srcId="{0A7A3E8F-4B87-4B6A-B606-A377965EB13C}" destId="{B34EAAF0-E705-4120-BC94-06419761F527}" srcOrd="2" destOrd="0" presId="urn:microsoft.com/office/officeart/2005/8/layout/orgChart1"/>
    <dgm:cxn modelId="{10B4F6C7-0BB9-463C-BFEA-56A5E83DEF3B}" type="presParOf" srcId="{0A7A3E8F-4B87-4B6A-B606-A377965EB13C}" destId="{8983C971-DDAC-445C-A26F-DC8E59AAEECA}" srcOrd="3" destOrd="0" presId="urn:microsoft.com/office/officeart/2005/8/layout/orgChart1"/>
    <dgm:cxn modelId="{F179C109-1191-4253-9EC2-220CE80A2DD3}" type="presParOf" srcId="{8983C971-DDAC-445C-A26F-DC8E59AAEECA}" destId="{D195693A-701D-49FD-9E89-F32EC4DC878D}" srcOrd="0" destOrd="0" presId="urn:microsoft.com/office/officeart/2005/8/layout/orgChart1"/>
    <dgm:cxn modelId="{408B7C16-C86C-4876-86FF-570DC17B3DB7}" type="presParOf" srcId="{D195693A-701D-49FD-9E89-F32EC4DC878D}" destId="{EC4C7006-7A96-4053-8A08-381657FFDBAE}" srcOrd="0" destOrd="0" presId="urn:microsoft.com/office/officeart/2005/8/layout/orgChart1"/>
    <dgm:cxn modelId="{A6576801-6BAB-450C-835D-43CA7013F997}" type="presParOf" srcId="{D195693A-701D-49FD-9E89-F32EC4DC878D}" destId="{57452BFB-1C3E-469C-8CD3-C7253AB4744B}" srcOrd="1" destOrd="0" presId="urn:microsoft.com/office/officeart/2005/8/layout/orgChart1"/>
    <dgm:cxn modelId="{4145E4CE-B720-435D-BA74-844962E01F5F}" type="presParOf" srcId="{8983C971-DDAC-445C-A26F-DC8E59AAEECA}" destId="{D9F9DEF7-00F5-49F1-B37F-3E0636E9FB7C}" srcOrd="1" destOrd="0" presId="urn:microsoft.com/office/officeart/2005/8/layout/orgChart1"/>
    <dgm:cxn modelId="{E09CE6C8-8D9F-46BA-9727-CB0FDFC9DC15}" type="presParOf" srcId="{D9F9DEF7-00F5-49F1-B37F-3E0636E9FB7C}" destId="{0AA35BDC-3613-45E3-8697-BD226E6D6722}" srcOrd="0" destOrd="0" presId="urn:microsoft.com/office/officeart/2005/8/layout/orgChart1"/>
    <dgm:cxn modelId="{E9C79574-1CB2-44B4-9AEC-23058F0FAAA4}" type="presParOf" srcId="{D9F9DEF7-00F5-49F1-B37F-3E0636E9FB7C}" destId="{FD7B699F-4C72-4BB3-BCB5-391275E0BE08}" srcOrd="1" destOrd="0" presId="urn:microsoft.com/office/officeart/2005/8/layout/orgChart1"/>
    <dgm:cxn modelId="{17DBC25B-8EE8-46DB-BE1B-0E05E10C3223}" type="presParOf" srcId="{FD7B699F-4C72-4BB3-BCB5-391275E0BE08}" destId="{C841B2C5-F852-48E3-97CF-48782DCE105C}" srcOrd="0" destOrd="0" presId="urn:microsoft.com/office/officeart/2005/8/layout/orgChart1"/>
    <dgm:cxn modelId="{70D3B976-0168-467C-B33A-EA3A7E137564}" type="presParOf" srcId="{C841B2C5-F852-48E3-97CF-48782DCE105C}" destId="{F445949A-B4BC-440A-8F8B-3D8521802E77}" srcOrd="0" destOrd="0" presId="urn:microsoft.com/office/officeart/2005/8/layout/orgChart1"/>
    <dgm:cxn modelId="{6C3F88CB-F34D-4624-9612-A60B77964DBB}" type="presParOf" srcId="{C841B2C5-F852-48E3-97CF-48782DCE105C}" destId="{A2EAC992-5F08-4FA8-A425-141367DE2EA2}" srcOrd="1" destOrd="0" presId="urn:microsoft.com/office/officeart/2005/8/layout/orgChart1"/>
    <dgm:cxn modelId="{DC2B35E0-2D62-4738-865A-E3658A21DE30}" type="presParOf" srcId="{FD7B699F-4C72-4BB3-BCB5-391275E0BE08}" destId="{DCAD2895-7E57-4485-A85E-03EE2C8CCA48}" srcOrd="1" destOrd="0" presId="urn:microsoft.com/office/officeart/2005/8/layout/orgChart1"/>
    <dgm:cxn modelId="{D130DC4C-C861-428B-A2E1-E3349BC60D20}" type="presParOf" srcId="{FD7B699F-4C72-4BB3-BCB5-391275E0BE08}" destId="{B95C0003-EE48-4F62-A346-C036DD15DEEE}" srcOrd="2" destOrd="0" presId="urn:microsoft.com/office/officeart/2005/8/layout/orgChart1"/>
    <dgm:cxn modelId="{AE76C62C-0FD3-453E-8448-FED563099AFA}" type="presParOf" srcId="{8983C971-DDAC-445C-A26F-DC8E59AAEECA}" destId="{47995191-83CE-4833-9A25-0B87BF99582C}" srcOrd="2" destOrd="0" presId="urn:microsoft.com/office/officeart/2005/8/layout/orgChart1"/>
    <dgm:cxn modelId="{DB2E82BE-335D-4513-AA2B-422A7A6CEA46}" type="presParOf" srcId="{87827545-4CDE-416F-A7AF-A3734131F714}" destId="{75476781-5918-4F9A-B44B-6F371DC96D90}" srcOrd="2" destOrd="0" presId="urn:microsoft.com/office/officeart/2005/8/layout/orgChart1"/>
    <dgm:cxn modelId="{5CE27D1D-F092-4E00-B7C1-453DF638D7F7}" type="presParOf" srcId="{CB47EDC2-BEEE-47E3-A87D-C59A36A8A04B}" destId="{E5E838CC-102F-40AA-9CCB-901793F1F25F}" srcOrd="2" destOrd="0" presId="urn:microsoft.com/office/officeart/2005/8/layout/orgChart1"/>
    <dgm:cxn modelId="{EE07A572-667E-4188-9FFF-9F220C01C92B}" type="presParOf" srcId="{CB47EDC2-BEEE-47E3-A87D-C59A36A8A04B}" destId="{CE2A7B44-8CB1-4A8C-B262-BB37AA6B47A8}" srcOrd="3" destOrd="0" presId="urn:microsoft.com/office/officeart/2005/8/layout/orgChart1"/>
    <dgm:cxn modelId="{6DE97D87-655C-42B2-B841-94E44632AAEF}" type="presParOf" srcId="{CE2A7B44-8CB1-4A8C-B262-BB37AA6B47A8}" destId="{D4B63E7D-2456-40B6-9574-5A8B47DEFE42}" srcOrd="0" destOrd="0" presId="urn:microsoft.com/office/officeart/2005/8/layout/orgChart1"/>
    <dgm:cxn modelId="{CAD8D41B-233C-464F-8D65-4A52791CA6E0}" type="presParOf" srcId="{D4B63E7D-2456-40B6-9574-5A8B47DEFE42}" destId="{0836E5FC-37D1-4722-99AC-E4715B74775F}" srcOrd="0" destOrd="0" presId="urn:microsoft.com/office/officeart/2005/8/layout/orgChart1"/>
    <dgm:cxn modelId="{F871A320-FE81-4B35-9EEF-CE71C6C47E88}" type="presParOf" srcId="{D4B63E7D-2456-40B6-9574-5A8B47DEFE42}" destId="{68441B62-EAC0-4C9C-AF11-CF2AA8E1BF8B}" srcOrd="1" destOrd="0" presId="urn:microsoft.com/office/officeart/2005/8/layout/orgChart1"/>
    <dgm:cxn modelId="{22D833CA-97AC-403A-B7DB-71AF94A77B17}" type="presParOf" srcId="{CE2A7B44-8CB1-4A8C-B262-BB37AA6B47A8}" destId="{E4739D1D-88F6-4631-92CE-4F55B40D6F00}" srcOrd="1" destOrd="0" presId="urn:microsoft.com/office/officeart/2005/8/layout/orgChart1"/>
    <dgm:cxn modelId="{C8833858-EB71-43C2-BC6C-E5F80F8278C1}" type="presParOf" srcId="{E4739D1D-88F6-4631-92CE-4F55B40D6F00}" destId="{D58D6F7F-40D9-46F9-A394-B9FDCA632393}" srcOrd="0" destOrd="0" presId="urn:microsoft.com/office/officeart/2005/8/layout/orgChart1"/>
    <dgm:cxn modelId="{A5864977-AEB5-4731-9202-DA6859211953}" type="presParOf" srcId="{E4739D1D-88F6-4631-92CE-4F55B40D6F00}" destId="{7B1296F4-0ACF-4279-94B9-776CE6B3C7D6}" srcOrd="1" destOrd="0" presId="urn:microsoft.com/office/officeart/2005/8/layout/orgChart1"/>
    <dgm:cxn modelId="{F376E98D-2CD9-4360-A757-833440DA7A3A}" type="presParOf" srcId="{7B1296F4-0ACF-4279-94B9-776CE6B3C7D6}" destId="{F65BD67E-751F-4B5C-9617-70EDB7BC3F0E}" srcOrd="0" destOrd="0" presId="urn:microsoft.com/office/officeart/2005/8/layout/orgChart1"/>
    <dgm:cxn modelId="{F825B979-3022-4D43-8376-8A253EB909E7}" type="presParOf" srcId="{F65BD67E-751F-4B5C-9617-70EDB7BC3F0E}" destId="{56D23445-7011-4432-A3B3-40AC822F699E}" srcOrd="0" destOrd="0" presId="urn:microsoft.com/office/officeart/2005/8/layout/orgChart1"/>
    <dgm:cxn modelId="{BD64BACE-CB29-41A6-97D7-90588854ADF9}" type="presParOf" srcId="{F65BD67E-751F-4B5C-9617-70EDB7BC3F0E}" destId="{19CF0CBF-27CF-437B-8E9A-58C7C27B1F84}" srcOrd="1" destOrd="0" presId="urn:microsoft.com/office/officeart/2005/8/layout/orgChart1"/>
    <dgm:cxn modelId="{6C616118-F2BA-4E61-AC6C-9477738C2E11}" type="presParOf" srcId="{7B1296F4-0ACF-4279-94B9-776CE6B3C7D6}" destId="{21AB2DAE-9912-4100-B69F-48FBC10D0CAF}" srcOrd="1" destOrd="0" presId="urn:microsoft.com/office/officeart/2005/8/layout/orgChart1"/>
    <dgm:cxn modelId="{E9D5B1C4-871D-44CF-B7D8-0217CB0F0A83}" type="presParOf" srcId="{21AB2DAE-9912-4100-B69F-48FBC10D0CAF}" destId="{4C5E646F-EA7D-47C4-AFAD-8A7A8673DA75}" srcOrd="0" destOrd="0" presId="urn:microsoft.com/office/officeart/2005/8/layout/orgChart1"/>
    <dgm:cxn modelId="{A6A99AA3-6638-414A-BEBF-53C6A92CA892}" type="presParOf" srcId="{21AB2DAE-9912-4100-B69F-48FBC10D0CAF}" destId="{EC3DF797-60E4-435A-A27A-935219CFAA94}" srcOrd="1" destOrd="0" presId="urn:microsoft.com/office/officeart/2005/8/layout/orgChart1"/>
    <dgm:cxn modelId="{0EF88693-EAC3-4291-953A-74EA0678FE01}" type="presParOf" srcId="{EC3DF797-60E4-435A-A27A-935219CFAA94}" destId="{0596B4FF-9F37-4E00-B3DE-020EEB335315}" srcOrd="0" destOrd="0" presId="urn:microsoft.com/office/officeart/2005/8/layout/orgChart1"/>
    <dgm:cxn modelId="{D56E8F76-F1FC-46DF-B667-2883D41DA881}" type="presParOf" srcId="{0596B4FF-9F37-4E00-B3DE-020EEB335315}" destId="{D6C64398-0A60-4EC6-8AFC-CD3EBCBC9EC5}" srcOrd="0" destOrd="0" presId="urn:microsoft.com/office/officeart/2005/8/layout/orgChart1"/>
    <dgm:cxn modelId="{4AED7A9F-F2AC-4A1B-A641-2C968B4CC1D1}" type="presParOf" srcId="{0596B4FF-9F37-4E00-B3DE-020EEB335315}" destId="{B81BD2E0-7CFC-449C-B7BA-503D341AD94C}" srcOrd="1" destOrd="0" presId="urn:microsoft.com/office/officeart/2005/8/layout/orgChart1"/>
    <dgm:cxn modelId="{7742B08C-845C-4E10-A5C9-38416EB5FDC7}" type="presParOf" srcId="{EC3DF797-60E4-435A-A27A-935219CFAA94}" destId="{D81666F7-09D5-4121-9A6D-26D15C88161C}" srcOrd="1" destOrd="0" presId="urn:microsoft.com/office/officeart/2005/8/layout/orgChart1"/>
    <dgm:cxn modelId="{359DDF11-7D65-45B5-AB93-735889296E50}" type="presParOf" srcId="{EC3DF797-60E4-435A-A27A-935219CFAA94}" destId="{EF625116-53BF-48BA-828A-8BF488ADD849}" srcOrd="2" destOrd="0" presId="urn:microsoft.com/office/officeart/2005/8/layout/orgChart1"/>
    <dgm:cxn modelId="{69AFAB61-AB2E-4B87-9623-484F409ADCB9}" type="presParOf" srcId="{7B1296F4-0ACF-4279-94B9-776CE6B3C7D6}" destId="{4B534202-994B-4DEB-9345-DD6B2788D26E}" srcOrd="2" destOrd="0" presId="urn:microsoft.com/office/officeart/2005/8/layout/orgChart1"/>
    <dgm:cxn modelId="{5108FFE0-7D26-49A3-AC0F-20D86C3D02B2}" type="presParOf" srcId="{E4739D1D-88F6-4631-92CE-4F55B40D6F00}" destId="{2F5A9354-E58D-4C69-A738-3CB4FBFBB370}" srcOrd="2" destOrd="0" presId="urn:microsoft.com/office/officeart/2005/8/layout/orgChart1"/>
    <dgm:cxn modelId="{EAB50A95-5F60-4F8F-AD39-BB18F2B80E16}" type="presParOf" srcId="{E4739D1D-88F6-4631-92CE-4F55B40D6F00}" destId="{569A42FB-6568-4C98-983D-B5C4F760ECB9}" srcOrd="3" destOrd="0" presId="urn:microsoft.com/office/officeart/2005/8/layout/orgChart1"/>
    <dgm:cxn modelId="{844F71BF-D4EE-43A9-A628-4AAC83231565}" type="presParOf" srcId="{569A42FB-6568-4C98-983D-B5C4F760ECB9}" destId="{316DE3C0-0E2D-4B0C-BD81-A8BFFA8B3E62}" srcOrd="0" destOrd="0" presId="urn:microsoft.com/office/officeart/2005/8/layout/orgChart1"/>
    <dgm:cxn modelId="{87BD267C-6987-45F4-A48C-37AE765271FB}" type="presParOf" srcId="{316DE3C0-0E2D-4B0C-BD81-A8BFFA8B3E62}" destId="{3B77C07A-349E-47A6-AD41-2DF9874B2AFC}" srcOrd="0" destOrd="0" presId="urn:microsoft.com/office/officeart/2005/8/layout/orgChart1"/>
    <dgm:cxn modelId="{7FFA1773-04FE-42F9-8F9E-B30F51B630EC}" type="presParOf" srcId="{316DE3C0-0E2D-4B0C-BD81-A8BFFA8B3E62}" destId="{F1FEED05-8ABF-4A06-9F71-774AF2429FF3}" srcOrd="1" destOrd="0" presId="urn:microsoft.com/office/officeart/2005/8/layout/orgChart1"/>
    <dgm:cxn modelId="{F6BE1860-C3E7-42C2-8A32-CC32F4E9D5CD}" type="presParOf" srcId="{569A42FB-6568-4C98-983D-B5C4F760ECB9}" destId="{FB285C3E-4704-4FE4-A81F-86746D0E739D}" srcOrd="1" destOrd="0" presId="urn:microsoft.com/office/officeart/2005/8/layout/orgChart1"/>
    <dgm:cxn modelId="{C04309C2-27B1-452F-9FA6-1974C8E54150}" type="presParOf" srcId="{FB285C3E-4704-4FE4-A81F-86746D0E739D}" destId="{3D044943-A893-4598-BC2F-E6308D5C4DB0}" srcOrd="0" destOrd="0" presId="urn:microsoft.com/office/officeart/2005/8/layout/orgChart1"/>
    <dgm:cxn modelId="{316A346D-EC23-4B1E-A545-63AD475DA7FF}" type="presParOf" srcId="{FB285C3E-4704-4FE4-A81F-86746D0E739D}" destId="{FB57AEE3-0FE1-4AF4-9403-A9A8F97E92F2}" srcOrd="1" destOrd="0" presId="urn:microsoft.com/office/officeart/2005/8/layout/orgChart1"/>
    <dgm:cxn modelId="{7967F676-B030-4AEC-84BC-7B0D15E90F0E}" type="presParOf" srcId="{FB57AEE3-0FE1-4AF4-9403-A9A8F97E92F2}" destId="{7CDC061E-2DDB-4475-9BFD-2EFE52B3B7A6}" srcOrd="0" destOrd="0" presId="urn:microsoft.com/office/officeart/2005/8/layout/orgChart1"/>
    <dgm:cxn modelId="{BBB65FA8-9061-45B6-890C-3A35C33D9815}" type="presParOf" srcId="{7CDC061E-2DDB-4475-9BFD-2EFE52B3B7A6}" destId="{AADD5C93-3D76-4A42-B82E-78D75DB4D5A7}" srcOrd="0" destOrd="0" presId="urn:microsoft.com/office/officeart/2005/8/layout/orgChart1"/>
    <dgm:cxn modelId="{F2F52D29-5ED3-488D-A608-79F1A2CAAA8D}" type="presParOf" srcId="{7CDC061E-2DDB-4475-9BFD-2EFE52B3B7A6}" destId="{9B442AEA-AABA-485A-A8C9-5E4A5C779E6E}" srcOrd="1" destOrd="0" presId="urn:microsoft.com/office/officeart/2005/8/layout/orgChart1"/>
    <dgm:cxn modelId="{F350AEA0-5919-43EC-8273-18DA6CD92E47}" type="presParOf" srcId="{FB57AEE3-0FE1-4AF4-9403-A9A8F97E92F2}" destId="{ED5D141D-70A8-4970-A61D-23857D916A56}" srcOrd="1" destOrd="0" presId="urn:microsoft.com/office/officeart/2005/8/layout/orgChart1"/>
    <dgm:cxn modelId="{70F59332-B102-4D1B-9A27-AD39F7C436EF}" type="presParOf" srcId="{FB57AEE3-0FE1-4AF4-9403-A9A8F97E92F2}" destId="{9FF4EC82-768E-4A41-B2EC-F3DEE66E0721}" srcOrd="2" destOrd="0" presId="urn:microsoft.com/office/officeart/2005/8/layout/orgChart1"/>
    <dgm:cxn modelId="{EE490A46-B9BD-4A8E-A7E4-E37062A24A3F}" type="presParOf" srcId="{569A42FB-6568-4C98-983D-B5C4F760ECB9}" destId="{6BAE7A49-C553-4D95-89E7-E12721C9C9F9}" srcOrd="2" destOrd="0" presId="urn:microsoft.com/office/officeart/2005/8/layout/orgChart1"/>
    <dgm:cxn modelId="{5DC4875B-D3D0-48A1-8F92-D992E9BABF97}" type="presParOf" srcId="{CE2A7B44-8CB1-4A8C-B262-BB37AA6B47A8}" destId="{571D073F-E619-47C6-BCF2-182B3CB62CF3}" srcOrd="2" destOrd="0" presId="urn:microsoft.com/office/officeart/2005/8/layout/orgChart1"/>
    <dgm:cxn modelId="{0BAB9EEE-9415-4507-9A12-521D3F01B74B}" type="presParOf" srcId="{ECC4CB41-7B95-43E1-A2B4-3ADBD8D3A038}" destId="{37223111-D81B-4447-959F-B9CB0E50B5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44943-A893-4598-BC2F-E6308D5C4DB0}">
      <dsp:nvSpPr>
        <dsp:cNvPr id="0" name=""/>
        <dsp:cNvSpPr/>
      </dsp:nvSpPr>
      <dsp:spPr>
        <a:xfrm>
          <a:off x="6230478" y="3258005"/>
          <a:ext cx="250439" cy="768014"/>
        </a:xfrm>
        <a:custGeom>
          <a:avLst/>
          <a:gdLst/>
          <a:ahLst/>
          <a:cxnLst/>
          <a:rect l="0" t="0" r="0" b="0"/>
          <a:pathLst>
            <a:path>
              <a:moveTo>
                <a:pt x="0" y="0"/>
              </a:moveTo>
              <a:lnTo>
                <a:pt x="0" y="768014"/>
              </a:lnTo>
              <a:lnTo>
                <a:pt x="250439" y="7680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A9354-E58D-4C69-A738-3CB4FBFBB370}">
      <dsp:nvSpPr>
        <dsp:cNvPr id="0" name=""/>
        <dsp:cNvSpPr/>
      </dsp:nvSpPr>
      <dsp:spPr>
        <a:xfrm>
          <a:off x="5888211" y="2072592"/>
          <a:ext cx="1010105" cy="350615"/>
        </a:xfrm>
        <a:custGeom>
          <a:avLst/>
          <a:gdLst/>
          <a:ahLst/>
          <a:cxnLst/>
          <a:rect l="0" t="0" r="0" b="0"/>
          <a:pathLst>
            <a:path>
              <a:moveTo>
                <a:pt x="0" y="0"/>
              </a:moveTo>
              <a:lnTo>
                <a:pt x="0" y="175307"/>
              </a:lnTo>
              <a:lnTo>
                <a:pt x="1010105" y="175307"/>
              </a:lnTo>
              <a:lnTo>
                <a:pt x="1010105" y="35061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E646F-EA7D-47C4-AFAD-8A7A8673DA75}">
      <dsp:nvSpPr>
        <dsp:cNvPr id="0" name=""/>
        <dsp:cNvSpPr/>
      </dsp:nvSpPr>
      <dsp:spPr>
        <a:xfrm>
          <a:off x="4210267" y="3258005"/>
          <a:ext cx="250439" cy="768014"/>
        </a:xfrm>
        <a:custGeom>
          <a:avLst/>
          <a:gdLst/>
          <a:ahLst/>
          <a:cxnLst/>
          <a:rect l="0" t="0" r="0" b="0"/>
          <a:pathLst>
            <a:path>
              <a:moveTo>
                <a:pt x="0" y="0"/>
              </a:moveTo>
              <a:lnTo>
                <a:pt x="0" y="768014"/>
              </a:lnTo>
              <a:lnTo>
                <a:pt x="250439" y="7680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D6F7F-40D9-46F9-A394-B9FDCA632393}">
      <dsp:nvSpPr>
        <dsp:cNvPr id="0" name=""/>
        <dsp:cNvSpPr/>
      </dsp:nvSpPr>
      <dsp:spPr>
        <a:xfrm>
          <a:off x="4878105" y="2072592"/>
          <a:ext cx="1010105" cy="350615"/>
        </a:xfrm>
        <a:custGeom>
          <a:avLst/>
          <a:gdLst/>
          <a:ahLst/>
          <a:cxnLst/>
          <a:rect l="0" t="0" r="0" b="0"/>
          <a:pathLst>
            <a:path>
              <a:moveTo>
                <a:pt x="1010105" y="0"/>
              </a:moveTo>
              <a:lnTo>
                <a:pt x="1010105" y="175307"/>
              </a:lnTo>
              <a:lnTo>
                <a:pt x="0" y="175307"/>
              </a:lnTo>
              <a:lnTo>
                <a:pt x="0" y="35061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838CC-102F-40AA-9CCB-901793F1F25F}">
      <dsp:nvSpPr>
        <dsp:cNvPr id="0" name=""/>
        <dsp:cNvSpPr/>
      </dsp:nvSpPr>
      <dsp:spPr>
        <a:xfrm>
          <a:off x="3868000" y="887179"/>
          <a:ext cx="2020210" cy="350615"/>
        </a:xfrm>
        <a:custGeom>
          <a:avLst/>
          <a:gdLst/>
          <a:ahLst/>
          <a:cxnLst/>
          <a:rect l="0" t="0" r="0" b="0"/>
          <a:pathLst>
            <a:path>
              <a:moveTo>
                <a:pt x="0" y="0"/>
              </a:moveTo>
              <a:lnTo>
                <a:pt x="0" y="175307"/>
              </a:lnTo>
              <a:lnTo>
                <a:pt x="2020210" y="175307"/>
              </a:lnTo>
              <a:lnTo>
                <a:pt x="2020210" y="35061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A35BDC-3613-45E3-8697-BD226E6D6722}">
      <dsp:nvSpPr>
        <dsp:cNvPr id="0" name=""/>
        <dsp:cNvSpPr/>
      </dsp:nvSpPr>
      <dsp:spPr>
        <a:xfrm>
          <a:off x="2190056" y="3258005"/>
          <a:ext cx="250439" cy="768014"/>
        </a:xfrm>
        <a:custGeom>
          <a:avLst/>
          <a:gdLst/>
          <a:ahLst/>
          <a:cxnLst/>
          <a:rect l="0" t="0" r="0" b="0"/>
          <a:pathLst>
            <a:path>
              <a:moveTo>
                <a:pt x="0" y="0"/>
              </a:moveTo>
              <a:lnTo>
                <a:pt x="0" y="768014"/>
              </a:lnTo>
              <a:lnTo>
                <a:pt x="250439" y="7680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EAAF0-E705-4120-BC94-06419761F527}">
      <dsp:nvSpPr>
        <dsp:cNvPr id="0" name=""/>
        <dsp:cNvSpPr/>
      </dsp:nvSpPr>
      <dsp:spPr>
        <a:xfrm>
          <a:off x="1847789" y="2072592"/>
          <a:ext cx="1010105" cy="350615"/>
        </a:xfrm>
        <a:custGeom>
          <a:avLst/>
          <a:gdLst/>
          <a:ahLst/>
          <a:cxnLst/>
          <a:rect l="0" t="0" r="0" b="0"/>
          <a:pathLst>
            <a:path>
              <a:moveTo>
                <a:pt x="0" y="0"/>
              </a:moveTo>
              <a:lnTo>
                <a:pt x="0" y="175307"/>
              </a:lnTo>
              <a:lnTo>
                <a:pt x="1010105" y="175307"/>
              </a:lnTo>
              <a:lnTo>
                <a:pt x="1010105" y="35061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A0E69-A299-4A17-8AE9-343BCD733A60}">
      <dsp:nvSpPr>
        <dsp:cNvPr id="0" name=""/>
        <dsp:cNvSpPr/>
      </dsp:nvSpPr>
      <dsp:spPr>
        <a:xfrm>
          <a:off x="169845" y="3258005"/>
          <a:ext cx="250439" cy="768014"/>
        </a:xfrm>
        <a:custGeom>
          <a:avLst/>
          <a:gdLst/>
          <a:ahLst/>
          <a:cxnLst/>
          <a:rect l="0" t="0" r="0" b="0"/>
          <a:pathLst>
            <a:path>
              <a:moveTo>
                <a:pt x="0" y="0"/>
              </a:moveTo>
              <a:lnTo>
                <a:pt x="0" y="768014"/>
              </a:lnTo>
              <a:lnTo>
                <a:pt x="250439" y="76801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DDF9D-F32A-473F-86DF-CE860CC3EC5B}">
      <dsp:nvSpPr>
        <dsp:cNvPr id="0" name=""/>
        <dsp:cNvSpPr/>
      </dsp:nvSpPr>
      <dsp:spPr>
        <a:xfrm>
          <a:off x="837684" y="2072592"/>
          <a:ext cx="1010105" cy="350615"/>
        </a:xfrm>
        <a:custGeom>
          <a:avLst/>
          <a:gdLst/>
          <a:ahLst/>
          <a:cxnLst/>
          <a:rect l="0" t="0" r="0" b="0"/>
          <a:pathLst>
            <a:path>
              <a:moveTo>
                <a:pt x="1010105" y="0"/>
              </a:moveTo>
              <a:lnTo>
                <a:pt x="1010105" y="175307"/>
              </a:lnTo>
              <a:lnTo>
                <a:pt x="0" y="175307"/>
              </a:lnTo>
              <a:lnTo>
                <a:pt x="0" y="35061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DFC4A-FFAF-477E-9598-1E121213DA1B}">
      <dsp:nvSpPr>
        <dsp:cNvPr id="0" name=""/>
        <dsp:cNvSpPr/>
      </dsp:nvSpPr>
      <dsp:spPr>
        <a:xfrm>
          <a:off x="1847789" y="887179"/>
          <a:ext cx="2020210" cy="350615"/>
        </a:xfrm>
        <a:custGeom>
          <a:avLst/>
          <a:gdLst/>
          <a:ahLst/>
          <a:cxnLst/>
          <a:rect l="0" t="0" r="0" b="0"/>
          <a:pathLst>
            <a:path>
              <a:moveTo>
                <a:pt x="2020210" y="0"/>
              </a:moveTo>
              <a:lnTo>
                <a:pt x="2020210" y="175307"/>
              </a:lnTo>
              <a:lnTo>
                <a:pt x="0" y="175307"/>
              </a:lnTo>
              <a:lnTo>
                <a:pt x="0" y="35061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77E35-543F-4504-8112-849AEDDF2301}">
      <dsp:nvSpPr>
        <dsp:cNvPr id="0" name=""/>
        <dsp:cNvSpPr/>
      </dsp:nvSpPr>
      <dsp:spPr>
        <a:xfrm>
          <a:off x="3033202" y="52381"/>
          <a:ext cx="1669595" cy="83479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Goal</a:t>
          </a:r>
        </a:p>
      </dsp:txBody>
      <dsp:txXfrm>
        <a:off x="3033202" y="52381"/>
        <a:ext cx="1669595" cy="834797"/>
      </dsp:txXfrm>
    </dsp:sp>
    <dsp:sp modelId="{384726DE-F514-4355-B260-DC8901F09E36}">
      <dsp:nvSpPr>
        <dsp:cNvPr id="0" name=""/>
        <dsp:cNvSpPr/>
      </dsp:nvSpPr>
      <dsp:spPr>
        <a:xfrm>
          <a:off x="1012991" y="1237794"/>
          <a:ext cx="1669595" cy="8347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Objective</a:t>
          </a:r>
        </a:p>
      </dsp:txBody>
      <dsp:txXfrm>
        <a:off x="1012991" y="1237794"/>
        <a:ext cx="1669595" cy="834797"/>
      </dsp:txXfrm>
    </dsp:sp>
    <dsp:sp modelId="{24BD4208-DAD6-435B-B4BF-791EE2B44599}">
      <dsp:nvSpPr>
        <dsp:cNvPr id="0" name=""/>
        <dsp:cNvSpPr/>
      </dsp:nvSpPr>
      <dsp:spPr>
        <a:xfrm>
          <a:off x="2886" y="2423207"/>
          <a:ext cx="1669595" cy="8347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Indicator</a:t>
          </a:r>
        </a:p>
      </dsp:txBody>
      <dsp:txXfrm>
        <a:off x="2886" y="2423207"/>
        <a:ext cx="1669595" cy="834797"/>
      </dsp:txXfrm>
    </dsp:sp>
    <dsp:sp modelId="{4D596239-AA6B-444D-BA39-8F73B03B87F2}">
      <dsp:nvSpPr>
        <dsp:cNvPr id="0" name=""/>
        <dsp:cNvSpPr/>
      </dsp:nvSpPr>
      <dsp:spPr>
        <a:xfrm>
          <a:off x="420285" y="3608620"/>
          <a:ext cx="1669595" cy="8347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Target</a:t>
          </a:r>
        </a:p>
      </dsp:txBody>
      <dsp:txXfrm>
        <a:off x="420285" y="3608620"/>
        <a:ext cx="1669595" cy="834797"/>
      </dsp:txXfrm>
    </dsp:sp>
    <dsp:sp modelId="{EC4C7006-7A96-4053-8A08-381657FFDBAE}">
      <dsp:nvSpPr>
        <dsp:cNvPr id="0" name=""/>
        <dsp:cNvSpPr/>
      </dsp:nvSpPr>
      <dsp:spPr>
        <a:xfrm>
          <a:off x="2023097" y="2423207"/>
          <a:ext cx="1669595" cy="8347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Indicator</a:t>
          </a:r>
        </a:p>
      </dsp:txBody>
      <dsp:txXfrm>
        <a:off x="2023097" y="2423207"/>
        <a:ext cx="1669595" cy="834797"/>
      </dsp:txXfrm>
    </dsp:sp>
    <dsp:sp modelId="{F445949A-B4BC-440A-8F8B-3D8521802E77}">
      <dsp:nvSpPr>
        <dsp:cNvPr id="0" name=""/>
        <dsp:cNvSpPr/>
      </dsp:nvSpPr>
      <dsp:spPr>
        <a:xfrm>
          <a:off x="2440496" y="3608620"/>
          <a:ext cx="1669595" cy="8347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Target</a:t>
          </a:r>
        </a:p>
      </dsp:txBody>
      <dsp:txXfrm>
        <a:off x="2440496" y="3608620"/>
        <a:ext cx="1669595" cy="834797"/>
      </dsp:txXfrm>
    </dsp:sp>
    <dsp:sp modelId="{0836E5FC-37D1-4722-99AC-E4715B74775F}">
      <dsp:nvSpPr>
        <dsp:cNvPr id="0" name=""/>
        <dsp:cNvSpPr/>
      </dsp:nvSpPr>
      <dsp:spPr>
        <a:xfrm>
          <a:off x="5053413" y="1237794"/>
          <a:ext cx="1669595" cy="8347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Objective</a:t>
          </a:r>
        </a:p>
      </dsp:txBody>
      <dsp:txXfrm>
        <a:off x="5053413" y="1237794"/>
        <a:ext cx="1669595" cy="834797"/>
      </dsp:txXfrm>
    </dsp:sp>
    <dsp:sp modelId="{56D23445-7011-4432-A3B3-40AC822F699E}">
      <dsp:nvSpPr>
        <dsp:cNvPr id="0" name=""/>
        <dsp:cNvSpPr/>
      </dsp:nvSpPr>
      <dsp:spPr>
        <a:xfrm>
          <a:off x="4043308" y="2423207"/>
          <a:ext cx="1669595" cy="8347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Indicator</a:t>
          </a:r>
        </a:p>
      </dsp:txBody>
      <dsp:txXfrm>
        <a:off x="4043308" y="2423207"/>
        <a:ext cx="1669595" cy="834797"/>
      </dsp:txXfrm>
    </dsp:sp>
    <dsp:sp modelId="{D6C64398-0A60-4EC6-8AFC-CD3EBCBC9EC5}">
      <dsp:nvSpPr>
        <dsp:cNvPr id="0" name=""/>
        <dsp:cNvSpPr/>
      </dsp:nvSpPr>
      <dsp:spPr>
        <a:xfrm>
          <a:off x="4460707" y="3608620"/>
          <a:ext cx="1669595" cy="8347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Target</a:t>
          </a:r>
        </a:p>
      </dsp:txBody>
      <dsp:txXfrm>
        <a:off x="4460707" y="3608620"/>
        <a:ext cx="1669595" cy="834797"/>
      </dsp:txXfrm>
    </dsp:sp>
    <dsp:sp modelId="{3B77C07A-349E-47A6-AD41-2DF9874B2AFC}">
      <dsp:nvSpPr>
        <dsp:cNvPr id="0" name=""/>
        <dsp:cNvSpPr/>
      </dsp:nvSpPr>
      <dsp:spPr>
        <a:xfrm>
          <a:off x="6063518" y="2423207"/>
          <a:ext cx="1669595" cy="8347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Indicator</a:t>
          </a:r>
        </a:p>
      </dsp:txBody>
      <dsp:txXfrm>
        <a:off x="6063518" y="2423207"/>
        <a:ext cx="1669595" cy="834797"/>
      </dsp:txXfrm>
    </dsp:sp>
    <dsp:sp modelId="{AADD5C93-3D76-4A42-B82E-78D75DB4D5A7}">
      <dsp:nvSpPr>
        <dsp:cNvPr id="0" name=""/>
        <dsp:cNvSpPr/>
      </dsp:nvSpPr>
      <dsp:spPr>
        <a:xfrm>
          <a:off x="6480917" y="3608620"/>
          <a:ext cx="1669595" cy="8347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Target</a:t>
          </a:r>
        </a:p>
      </dsp:txBody>
      <dsp:txXfrm>
        <a:off x="6480917" y="3608620"/>
        <a:ext cx="1669595" cy="8347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358"/>
          </a:xfrm>
          <a:prstGeom prst="rect">
            <a:avLst/>
          </a:prstGeom>
        </p:spPr>
        <p:txBody>
          <a:bodyPr vert="horz" lIns="92525" tIns="46263" rIns="92525" bIns="46263" rtlCol="0"/>
          <a:lstStyle>
            <a:lvl1pPr algn="l">
              <a:defRPr sz="1200"/>
            </a:lvl1pPr>
          </a:lstStyle>
          <a:p>
            <a:pPr>
              <a:defRPr/>
            </a:pPr>
            <a:endParaRPr lang="en-US"/>
          </a:p>
        </p:txBody>
      </p:sp>
      <p:sp>
        <p:nvSpPr>
          <p:cNvPr id="3" name="Date Placeholder 2"/>
          <p:cNvSpPr>
            <a:spLocks noGrp="1"/>
          </p:cNvSpPr>
          <p:nvPr>
            <p:ph type="dt" sz="quarter" idx="1"/>
          </p:nvPr>
        </p:nvSpPr>
        <p:spPr>
          <a:xfrm>
            <a:off x="3938872" y="0"/>
            <a:ext cx="3014393" cy="462358"/>
          </a:xfrm>
          <a:prstGeom prst="rect">
            <a:avLst/>
          </a:prstGeom>
        </p:spPr>
        <p:txBody>
          <a:bodyPr vert="horz" lIns="92525" tIns="46263" rIns="92525" bIns="46263" rtlCol="0"/>
          <a:lstStyle>
            <a:lvl1pPr algn="r">
              <a:defRPr sz="1200"/>
            </a:lvl1pPr>
          </a:lstStyle>
          <a:p>
            <a:pPr>
              <a:defRPr/>
            </a:pPr>
            <a:fld id="{0B0E0195-1A82-4E99-A3F0-9B5F75E2EC0A}" type="datetimeFigureOut">
              <a:rPr lang="en-US"/>
              <a:pPr>
                <a:defRPr/>
              </a:pPr>
              <a:t>4/10/2013</a:t>
            </a:fld>
            <a:endParaRPr lang="en-US"/>
          </a:p>
        </p:txBody>
      </p:sp>
      <p:sp>
        <p:nvSpPr>
          <p:cNvPr id="4" name="Footer Placeholder 3"/>
          <p:cNvSpPr>
            <a:spLocks noGrp="1"/>
          </p:cNvSpPr>
          <p:nvPr>
            <p:ph type="ftr" sz="quarter" idx="2"/>
          </p:nvPr>
        </p:nvSpPr>
        <p:spPr>
          <a:xfrm>
            <a:off x="2" y="8776902"/>
            <a:ext cx="3014393" cy="462358"/>
          </a:xfrm>
          <a:prstGeom prst="rect">
            <a:avLst/>
          </a:prstGeom>
        </p:spPr>
        <p:txBody>
          <a:bodyPr vert="horz" lIns="92525" tIns="46263" rIns="92525" bIns="4626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8872" y="8776902"/>
            <a:ext cx="3014393" cy="462358"/>
          </a:xfrm>
          <a:prstGeom prst="rect">
            <a:avLst/>
          </a:prstGeom>
        </p:spPr>
        <p:txBody>
          <a:bodyPr vert="horz" lIns="92525" tIns="46263" rIns="92525" bIns="46263" rtlCol="0" anchor="b"/>
          <a:lstStyle>
            <a:lvl1pPr algn="r">
              <a:defRPr sz="1200"/>
            </a:lvl1pPr>
          </a:lstStyle>
          <a:p>
            <a:pPr>
              <a:defRPr/>
            </a:pPr>
            <a:fld id="{20E1337E-B491-49CE-8B9D-1805095754F8}" type="slidenum">
              <a:rPr lang="en-US"/>
              <a:pPr>
                <a:defRPr/>
              </a:pPr>
              <a:t>‹#›</a:t>
            </a:fld>
            <a:endParaRPr lang="en-US"/>
          </a:p>
        </p:txBody>
      </p:sp>
    </p:spTree>
    <p:extLst>
      <p:ext uri="{BB962C8B-B14F-4D97-AF65-F5344CB8AC3E}">
        <p14:creationId xmlns:p14="http://schemas.microsoft.com/office/powerpoint/2010/main" val="86929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2358"/>
          </a:xfrm>
          <a:prstGeom prst="rect">
            <a:avLst/>
          </a:prstGeom>
        </p:spPr>
        <p:txBody>
          <a:bodyPr vert="horz" lIns="92525" tIns="46263" rIns="92525" bIns="46263" rtlCol="0"/>
          <a:lstStyle>
            <a:lvl1pPr algn="l">
              <a:defRPr sz="1200"/>
            </a:lvl1pPr>
          </a:lstStyle>
          <a:p>
            <a:pPr>
              <a:defRPr/>
            </a:pPr>
            <a:endParaRPr lang="en-US"/>
          </a:p>
        </p:txBody>
      </p:sp>
      <p:sp>
        <p:nvSpPr>
          <p:cNvPr id="3" name="Date Placeholder 2"/>
          <p:cNvSpPr>
            <a:spLocks noGrp="1"/>
          </p:cNvSpPr>
          <p:nvPr>
            <p:ph type="dt" idx="1"/>
          </p:nvPr>
        </p:nvSpPr>
        <p:spPr>
          <a:xfrm>
            <a:off x="3938872" y="0"/>
            <a:ext cx="3014393" cy="462358"/>
          </a:xfrm>
          <a:prstGeom prst="rect">
            <a:avLst/>
          </a:prstGeom>
        </p:spPr>
        <p:txBody>
          <a:bodyPr vert="horz" lIns="92525" tIns="46263" rIns="92525" bIns="46263" rtlCol="0"/>
          <a:lstStyle>
            <a:lvl1pPr algn="r">
              <a:defRPr sz="1200"/>
            </a:lvl1pPr>
          </a:lstStyle>
          <a:p>
            <a:pPr>
              <a:defRPr/>
            </a:pPr>
            <a:fld id="{3865DEC0-ED7D-4FC0-8E09-042AEBBF90D1}" type="datetimeFigureOut">
              <a:rPr lang="en-US"/>
              <a:pPr>
                <a:defRPr/>
              </a:pPr>
              <a:t>4/10/2013</a:t>
            </a:fld>
            <a:endParaRPr lang="en-US"/>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25" tIns="46263" rIns="92525" bIns="46263" rtlCol="0" anchor="ctr"/>
          <a:lstStyle/>
          <a:p>
            <a:pPr lvl="0"/>
            <a:endParaRPr lang="en-US" noProof="0"/>
          </a:p>
        </p:txBody>
      </p:sp>
      <p:sp>
        <p:nvSpPr>
          <p:cNvPr id="5" name="Notes Placeholder 4"/>
          <p:cNvSpPr>
            <a:spLocks noGrp="1"/>
          </p:cNvSpPr>
          <p:nvPr>
            <p:ph type="body" sz="quarter" idx="3"/>
          </p:nvPr>
        </p:nvSpPr>
        <p:spPr>
          <a:xfrm>
            <a:off x="696114" y="4390030"/>
            <a:ext cx="5562610" cy="4158062"/>
          </a:xfrm>
          <a:prstGeom prst="rect">
            <a:avLst/>
          </a:prstGeom>
        </p:spPr>
        <p:txBody>
          <a:bodyPr vert="horz" lIns="92525" tIns="46263" rIns="92525" bIns="462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776902"/>
            <a:ext cx="3014393" cy="462358"/>
          </a:xfrm>
          <a:prstGeom prst="rect">
            <a:avLst/>
          </a:prstGeom>
        </p:spPr>
        <p:txBody>
          <a:bodyPr vert="horz" lIns="92525" tIns="46263" rIns="92525" bIns="4626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8872" y="8776902"/>
            <a:ext cx="3014393" cy="462358"/>
          </a:xfrm>
          <a:prstGeom prst="rect">
            <a:avLst/>
          </a:prstGeom>
        </p:spPr>
        <p:txBody>
          <a:bodyPr vert="horz" lIns="92525" tIns="46263" rIns="92525" bIns="46263" rtlCol="0" anchor="b"/>
          <a:lstStyle>
            <a:lvl1pPr algn="r">
              <a:defRPr sz="1200"/>
            </a:lvl1pPr>
          </a:lstStyle>
          <a:p>
            <a:pPr>
              <a:defRPr/>
            </a:pPr>
            <a:fld id="{3E100146-65B7-4CB6-BD36-A2F1EBC5A645}" type="slidenum">
              <a:rPr lang="en-US"/>
              <a:pPr>
                <a:defRPr/>
              </a:pPr>
              <a:t>‹#›</a:t>
            </a:fld>
            <a:endParaRPr lang="en-US"/>
          </a:p>
        </p:txBody>
      </p:sp>
    </p:spTree>
    <p:extLst>
      <p:ext uri="{BB962C8B-B14F-4D97-AF65-F5344CB8AC3E}">
        <p14:creationId xmlns:p14="http://schemas.microsoft.com/office/powerpoint/2010/main" val="2266715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5F30C-2ED6-48D6-AC11-04F45F682E6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F4F4B8A2-4887-4513-95FD-1808DD88C565}"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People need to be able to understand the information to be able to engage. So did they feel like they do understand and get it? Is there enough information or too much?</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F347CC91-E112-4A9D-A659-2CCC11795223}"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t>The underlying architecture of a relational database like Microsoft Office Access required intricate planning.  An entity relationship diagram (ERD), which focuses on the relationships between data, was therefore a necessary step in development planning.  </a:t>
            </a:r>
            <a:endParaRPr lang="en-US" sz="1200" kern="0" dirty="0" smtClean="0">
              <a:solidFill>
                <a:sysClr val="windowText" lastClr="000000"/>
              </a:solidFill>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final ERD, although not completely true to the database’s full complexity, exhibited the primary organizational structure of the PIPM Tool. </a:t>
            </a:r>
            <a:endParaRPr lang="en-US" sz="1200" kern="0" dirty="0" smtClean="0">
              <a:solidFill>
                <a:sysClr val="windowText" lastClr="000000"/>
              </a:solidFill>
            </a:endParaRPr>
          </a:p>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13</a:t>
            </a:fld>
            <a:endParaRPr lang="en-US"/>
          </a:p>
        </p:txBody>
      </p:sp>
    </p:spTree>
    <p:extLst>
      <p:ext uri="{BB962C8B-B14F-4D97-AF65-F5344CB8AC3E}">
        <p14:creationId xmlns:p14="http://schemas.microsoft.com/office/powerpoint/2010/main" val="251690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lgn="just" defTabSz="914400">
              <a:defRPr/>
            </a:pPr>
            <a:r>
              <a:rPr lang="en-US" sz="1400" kern="0" dirty="0" smtClean="0"/>
              <a:t>Upon completion, the PIPM Tool amassed:</a:t>
            </a:r>
          </a:p>
          <a:p>
            <a:pPr marL="876300" indent="-457200" algn="just" defTabSz="914400">
              <a:buFont typeface="Arial" pitchFamily="34" charset="0"/>
              <a:buChar char="•"/>
              <a:defRPr/>
            </a:pPr>
            <a:r>
              <a:rPr lang="en-US" sz="1400" kern="0" dirty="0" smtClean="0"/>
              <a:t>65 forms (accessible to the user)</a:t>
            </a:r>
          </a:p>
          <a:p>
            <a:pPr marL="876300" indent="-457200" algn="just" defTabSz="914400">
              <a:buFont typeface="Arial" pitchFamily="34" charset="0"/>
              <a:buChar char="•"/>
              <a:defRPr/>
            </a:pPr>
            <a:r>
              <a:rPr lang="en-US" sz="1400" kern="0" dirty="0" smtClean="0"/>
              <a:t>33 tables (plus 27 additional system tables)</a:t>
            </a:r>
          </a:p>
          <a:p>
            <a:pPr marL="876300" indent="-457200" algn="just" defTabSz="914400">
              <a:buFont typeface="Arial" pitchFamily="34" charset="0"/>
              <a:buChar char="•"/>
              <a:defRPr/>
            </a:pPr>
            <a:r>
              <a:rPr lang="en-US" sz="1400" kern="0" dirty="0" smtClean="0"/>
              <a:t>45+ global macros</a:t>
            </a:r>
          </a:p>
          <a:p>
            <a:pPr marL="876300" indent="-457200" algn="just" defTabSz="914400">
              <a:buFont typeface="Arial" pitchFamily="34" charset="0"/>
              <a:buChar char="•"/>
              <a:defRPr/>
            </a:pPr>
            <a:r>
              <a:rPr lang="en-US" sz="1400" kern="0" dirty="0" smtClean="0"/>
              <a:t>Hundreds of queries</a:t>
            </a:r>
          </a:p>
          <a:p>
            <a:pPr defTabSz="875355" eaLnBrk="1" hangingPunct="1">
              <a:spcBef>
                <a:spcPct val="0"/>
              </a:spcBef>
              <a:defRPr/>
            </a:pPr>
            <a:endParaRPr lang="en-US" sz="1300"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B6A1AD-2674-4451-8A9B-DFC018D302F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17</a:t>
            </a:fld>
            <a:endParaRPr lang="en-US"/>
          </a:p>
        </p:txBody>
      </p:sp>
    </p:spTree>
    <p:extLst>
      <p:ext uri="{BB962C8B-B14F-4D97-AF65-F5344CB8AC3E}">
        <p14:creationId xmlns:p14="http://schemas.microsoft.com/office/powerpoint/2010/main" val="393905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18</a:t>
            </a:fld>
            <a:endParaRPr lang="en-US"/>
          </a:p>
        </p:txBody>
      </p:sp>
    </p:spTree>
    <p:extLst>
      <p:ext uri="{BB962C8B-B14F-4D97-AF65-F5344CB8AC3E}">
        <p14:creationId xmlns:p14="http://schemas.microsoft.com/office/powerpoint/2010/main" val="206885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19</a:t>
            </a:fld>
            <a:endParaRPr lang="en-US"/>
          </a:p>
        </p:txBody>
      </p:sp>
    </p:spTree>
    <p:extLst>
      <p:ext uri="{BB962C8B-B14F-4D97-AF65-F5344CB8AC3E}">
        <p14:creationId xmlns:p14="http://schemas.microsoft.com/office/powerpoint/2010/main" val="247783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Went to every district, talked to at least a dozen people in all phases, anyone who “touches” the public</a:t>
            </a:r>
          </a:p>
          <a:p>
            <a:pPr eaLnBrk="1" hangingPunct="1">
              <a:spcBef>
                <a:spcPct val="0"/>
              </a:spcBef>
            </a:pPr>
            <a:r>
              <a:rPr lang="en-US" smtClean="0"/>
              <a:t>We asked about personal knowledge of pm, district attitudes, how they do their job, how they perceive the needs for pm, what they need from us</a:t>
            </a:r>
          </a:p>
          <a:p>
            <a:pPr eaLnBrk="1" hangingPunct="1">
              <a:spcBef>
                <a:spcPct val="0"/>
              </a:spcBef>
            </a:pPr>
            <a:r>
              <a:rPr lang="en-US" smtClean="0"/>
              <a:t>This gave us a baseline assessment </a:t>
            </a:r>
          </a:p>
          <a:p>
            <a:pPr eaLnBrk="1" hangingPunct="1">
              <a:spcBef>
                <a:spcPct val="0"/>
              </a:spcBef>
            </a:pPr>
            <a:endParaRPr lang="en-US" smtClean="0"/>
          </a:p>
          <a:p>
            <a:pPr eaLnBrk="1" hangingPunct="1">
              <a:spcBef>
                <a:spcPct val="0"/>
              </a:spcBef>
            </a:pPr>
            <a:r>
              <a:rPr lang="en-US" smtClean="0"/>
              <a:t>Several specifically requested help on evaluating their techniques which became one of the recommendations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C423171A-3F34-416A-B0F8-7DEB946D72B5}"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20</a:t>
            </a:fld>
            <a:endParaRPr lang="en-US"/>
          </a:p>
        </p:txBody>
      </p:sp>
    </p:spTree>
    <p:extLst>
      <p:ext uri="{BB962C8B-B14F-4D97-AF65-F5344CB8AC3E}">
        <p14:creationId xmlns:p14="http://schemas.microsoft.com/office/powerpoint/2010/main" val="126906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21</a:t>
            </a:fld>
            <a:endParaRPr lang="en-US"/>
          </a:p>
        </p:txBody>
      </p:sp>
    </p:spTree>
    <p:extLst>
      <p:ext uri="{BB962C8B-B14F-4D97-AF65-F5344CB8AC3E}">
        <p14:creationId xmlns:p14="http://schemas.microsoft.com/office/powerpoint/2010/main" val="388589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100146-65B7-4CB6-BD36-A2F1EBC5A64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BF14EDF8-BC7A-4C05-8ACF-6BCA7420D89B}"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3BC599-0C16-4DB4-A8B4-016E0BC36630}" type="slidenum">
              <a:rPr lang="en-US" smtClean="0"/>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smtClean="0"/>
              <a:t>Outcomes versus outputs – talk about that -  number of meeting notices are outputs.  Satisfaction levels are outcomes, such as people felt they had opportunity to participate or provide comment or have their opinions considered (and I’ll mention that again in a few minutes)</a:t>
            </a:r>
          </a:p>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399970C5-AC6B-477F-BD94-89DDA4B18888}"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Point out the experience and expertise of the team, real mix of people with diverse knowledge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4929E43E-E9AC-43C2-9525-775B0827A168}"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dirty="0" smtClean="0"/>
              <a:t>AMPO -- Association of Metropolitan Planning Organizations</a:t>
            </a:r>
          </a:p>
          <a:p>
            <a:pPr lvl="1" eaLnBrk="1" hangingPunct="1">
              <a:spcBef>
                <a:spcPct val="0"/>
              </a:spcBef>
            </a:pPr>
            <a:r>
              <a:rPr lang="en-US" dirty="0" smtClean="0"/>
              <a:t>NARC -- National Association of Regional Councils</a:t>
            </a:r>
          </a:p>
          <a:p>
            <a:pPr eaLnBrk="1" hangingPunct="1">
              <a:spcBef>
                <a:spcPct val="0"/>
              </a:spcBef>
            </a:pPr>
            <a:endParaRPr lang="en-US" dirty="0" smtClean="0"/>
          </a:p>
          <a:p>
            <a:pPr eaLnBrk="1" hangingPunct="1">
              <a:spcBef>
                <a:spcPct val="0"/>
              </a:spcBef>
            </a:pPr>
            <a:r>
              <a:rPr lang="en-US" dirty="0" smtClean="0"/>
              <a:t>The literature review attempted to identify other states or MPOs using performance measures for related subjects. Results were limited for social considerations or public policy related to socioeconomics and virtually nothing about public involvement except for measurement of inputs and outputs – how many meetings were held, how many postcards sent out.  These kinds of measures don’t get at outcomes – did we achieve an objective, were people satisfied? The literature suggests that performance measures are most successful when they are tied to specific and spelled out goals and objectives.</a:t>
            </a:r>
          </a:p>
          <a:p>
            <a:pPr eaLnBrk="1" hangingPunct="1">
              <a:spcBef>
                <a:spcPct val="0"/>
              </a:spcBef>
            </a:pPr>
            <a:endParaRPr lang="en-US" dirty="0" smtClean="0"/>
          </a:p>
          <a:p>
            <a:pPr eaLnBrk="1" hangingPunct="1">
              <a:spcBef>
                <a:spcPct val="0"/>
              </a:spcBef>
            </a:pPr>
            <a:r>
              <a:rPr lang="en-US" dirty="0" smtClean="0"/>
              <a:t>Survey said: nobody is doing anything but everyone sees the need. </a:t>
            </a:r>
          </a:p>
          <a:p>
            <a:pPr eaLnBrk="1" hangingPunct="1">
              <a:spcBef>
                <a:spcPct val="0"/>
              </a:spcBef>
            </a:pPr>
            <a:endParaRPr lang="en-US" dirty="0" smtClean="0"/>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A9624085-385F-4E9E-9472-C0AD8ED4344D}"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technical group developed a framework to define goals, objectives, indicators, targets.  You need to define what it is you want to evaluate. We recognize FDOT didn’t have specific goals/objectives for PI.  So we created them. We recognize that these are not “official” goals/objectives.  We needed something to be working toward, so this gave us a framework.</a:t>
            </a:r>
          </a:p>
          <a:p>
            <a:pPr eaLnBrk="1" hangingPunct="1">
              <a:spcBef>
                <a:spcPct val="0"/>
              </a:spcBef>
            </a:pPr>
            <a:endParaRPr lang="en-US" smtClean="0"/>
          </a:p>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823B8937-27B0-47A5-9C39-05692EA3285C}"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how the framework appears graphically.</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824" indent="-283778" eaLnBrk="0" hangingPunct="0">
              <a:defRPr>
                <a:solidFill>
                  <a:schemeClr val="tx1"/>
                </a:solidFill>
                <a:latin typeface="Arial" charset="0"/>
              </a:defRPr>
            </a:lvl2pPr>
            <a:lvl3pPr marL="1135113" indent="-227023" eaLnBrk="0" hangingPunct="0">
              <a:defRPr>
                <a:solidFill>
                  <a:schemeClr val="tx1"/>
                </a:solidFill>
                <a:latin typeface="Arial" charset="0"/>
              </a:defRPr>
            </a:lvl3pPr>
            <a:lvl4pPr marL="1589159" indent="-227023" eaLnBrk="0" hangingPunct="0">
              <a:defRPr>
                <a:solidFill>
                  <a:schemeClr val="tx1"/>
                </a:solidFill>
                <a:latin typeface="Arial" charset="0"/>
              </a:defRPr>
            </a:lvl4pPr>
            <a:lvl5pPr marL="2043204" indent="-227023" eaLnBrk="0" hangingPunct="0">
              <a:defRPr>
                <a:solidFill>
                  <a:schemeClr val="tx1"/>
                </a:solidFill>
                <a:latin typeface="Arial" charset="0"/>
              </a:defRPr>
            </a:lvl5pPr>
            <a:lvl6pPr marL="2497249" indent="-227023" eaLnBrk="0" fontAlgn="base" hangingPunct="0">
              <a:spcBef>
                <a:spcPct val="0"/>
              </a:spcBef>
              <a:spcAft>
                <a:spcPct val="0"/>
              </a:spcAft>
              <a:defRPr>
                <a:solidFill>
                  <a:schemeClr val="tx1"/>
                </a:solidFill>
                <a:latin typeface="Arial" charset="0"/>
              </a:defRPr>
            </a:lvl6pPr>
            <a:lvl7pPr marL="2951295" indent="-227023" eaLnBrk="0" fontAlgn="base" hangingPunct="0">
              <a:spcBef>
                <a:spcPct val="0"/>
              </a:spcBef>
              <a:spcAft>
                <a:spcPct val="0"/>
              </a:spcAft>
              <a:defRPr>
                <a:solidFill>
                  <a:schemeClr val="tx1"/>
                </a:solidFill>
                <a:latin typeface="Arial" charset="0"/>
              </a:defRPr>
            </a:lvl7pPr>
            <a:lvl8pPr marL="3405340" indent="-227023" eaLnBrk="0" fontAlgn="base" hangingPunct="0">
              <a:spcBef>
                <a:spcPct val="0"/>
              </a:spcBef>
              <a:spcAft>
                <a:spcPct val="0"/>
              </a:spcAft>
              <a:defRPr>
                <a:solidFill>
                  <a:schemeClr val="tx1"/>
                </a:solidFill>
                <a:latin typeface="Arial" charset="0"/>
              </a:defRPr>
            </a:lvl8pPr>
            <a:lvl9pPr marL="3859385" indent="-227023" eaLnBrk="0" fontAlgn="base" hangingPunct="0">
              <a:spcBef>
                <a:spcPct val="0"/>
              </a:spcBef>
              <a:spcAft>
                <a:spcPct val="0"/>
              </a:spcAft>
              <a:defRPr>
                <a:solidFill>
                  <a:schemeClr val="tx1"/>
                </a:solidFill>
                <a:latin typeface="Arial" charset="0"/>
              </a:defRPr>
            </a:lvl9pPr>
          </a:lstStyle>
          <a:p>
            <a:pPr eaLnBrk="1" hangingPunct="1"/>
            <a:fld id="{894CC243-8983-40EC-B59F-E99F222DC066}"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defTabSz="875355" eaLnBrk="1" hangingPunct="1">
              <a:spcBef>
                <a:spcPct val="0"/>
              </a:spcBef>
              <a:defRPr/>
            </a:pPr>
            <a:endParaRPr lang="en-US" baseline="0"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7F4E4E-5DA9-43E8-833A-DF6E58881A2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defTabSz="875355" eaLnBrk="1" hangingPunct="1">
              <a:spcBef>
                <a:spcPct val="0"/>
              </a:spcBef>
              <a:buFont typeface="Arial" pitchFamily="34" charset="0"/>
              <a:buNone/>
              <a:defRPr/>
            </a:pPr>
            <a:endParaRPr lang="en-US" baseline="0"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C615A7-6BF7-43E8-9011-6BD1C99C162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F9F5EA3-42A7-436E-AE67-EE7EEB33AC89}" type="datetimeFigureOut">
              <a:rPr lang="en-US"/>
              <a:pPr>
                <a:defRPr/>
              </a:pPr>
              <a:t>4/10/2013</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DB65550-D2AC-4FE7-83AF-AC5A12D7C2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3F447D1-C3CC-412B-AF45-71A52749C58E}" type="datetimeFigureOut">
              <a:rPr lang="en-US"/>
              <a:pPr>
                <a:defRPr/>
              </a:pPr>
              <a:t>4/10/2013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C8E158C-E1D9-4B01-A609-BC97BB35100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7C9E2E30-890C-45FD-AD95-18F5A74384E5}" type="datetimeFigureOut">
              <a:rPr lang="en-US"/>
              <a:pPr>
                <a:defRPr/>
              </a:pPr>
              <a:t>4/10/2013</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9A96DFF-E1E5-4E8D-934D-3AE7108BD1E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A6F3B07-A418-4769-80F9-8DB2BF4DADE6}" type="datetimeFigureOut">
              <a:rPr lang="en-US"/>
              <a:pPr>
                <a:defRPr/>
              </a:pPr>
              <a:t>4/10/2013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F1A2A01-C6E7-4148-8E38-E980FFB7DF65}"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D840185-78AD-48B1-8797-1BDA9547E41E}" type="datetimeFigureOut">
              <a:rPr lang="en-US"/>
              <a:pPr>
                <a:defRPr/>
              </a:pPr>
              <a:t>4/10/2013</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F7D64FE-48DB-4E03-9CE3-313AE9726AE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CD2413D5-A8FD-48BC-AFA2-2BDD62FC4C8F}" type="datetimeFigureOut">
              <a:rPr lang="en-US"/>
              <a:pPr>
                <a:defRPr/>
              </a:pPr>
              <a:t>4/10/2013</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E92936E-1D9E-4C4A-A414-A91F1F001C5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96FAA248-1991-4706-9EF9-F70D946C0F51}" type="datetimeFigureOut">
              <a:rPr lang="en-US"/>
              <a:pPr>
                <a:defRPr/>
              </a:pPr>
              <a:t>4/10/2013</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D4DCDCFA-7DFB-4557-9136-8CFA181D1212}"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8B882FD-DA7B-42C0-A0CC-298FEF420B5A}" type="datetimeFigureOut">
              <a:rPr lang="en-US"/>
              <a:pPr>
                <a:defRPr/>
              </a:pPr>
              <a:t>4/10/2013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600231F-00EA-4557-9F24-4E8D8CAAAFBD}"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E979286-91A7-42BE-B3E8-23DD66FAB89E}" type="datetimeFigureOut">
              <a:rPr lang="en-US"/>
              <a:pPr>
                <a:defRPr/>
              </a:pPr>
              <a:t>4/10/2013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7FDC9C8-6FF3-462A-8239-08512D2065C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8CCCFBF-963D-4C57-9DD0-09F70E4D8D43}" type="datetimeFigureOut">
              <a:rPr lang="en-US"/>
              <a:pPr>
                <a:defRPr/>
              </a:pPr>
              <a:t>4/10/2013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54AAF93-1A86-4206-94D2-6CA090EA311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BC6EFF8-1DE6-4A1D-9DBB-77B8991162F0}" type="datetimeFigureOut">
              <a:rPr lang="en-US"/>
              <a:pPr>
                <a:defRPr/>
              </a:pPr>
              <a:t>4/10/2013</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7CEC9734-0D49-4681-A43D-A3F84329840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FB5C136B-B5E5-4C6D-A00E-80B14EB0A654}" type="datetimeFigureOut">
              <a:rPr lang="en-US"/>
              <a:pPr>
                <a:defRPr/>
              </a:pPr>
              <a:t>4/10/2013</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95400"/>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10F039FE-402E-4704-A1F8-B9E04C54CA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0" r:id="rId1"/>
    <p:sldLayoutId id="2147484726" r:id="rId2"/>
    <p:sldLayoutId id="2147484731" r:id="rId3"/>
    <p:sldLayoutId id="2147484732" r:id="rId4"/>
    <p:sldLayoutId id="2147484733" r:id="rId5"/>
    <p:sldLayoutId id="2147484727" r:id="rId6"/>
    <p:sldLayoutId id="2147484734" r:id="rId7"/>
    <p:sldLayoutId id="2147484728" r:id="rId8"/>
    <p:sldLayoutId id="2147484735" r:id="rId9"/>
    <p:sldLayoutId id="2147484729" r:id="rId10"/>
    <p:sldLayoutId id="2147484736" r:id="rId11"/>
  </p:sldLayoutIdLst>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t.state.fl.us/emo/pubinvolvement.sh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mailto:kramer@cutr.usf.edu" TargetMode="External"/><Relationship Id="rId4" Type="http://schemas.openxmlformats.org/officeDocument/2006/relationships/hyperlink" Target="mailto:Rusty.ennemoser@dot.state.fl.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458200" cy="3657600"/>
          </a:xfrm>
        </p:spPr>
        <p:txBody>
          <a:bodyPr anchor="t">
            <a:noAutofit/>
          </a:bodyPr>
          <a:lstStyle/>
          <a:p>
            <a:pPr eaLnBrk="1" fontAlgn="auto" hangingPunct="1">
              <a:spcAft>
                <a:spcPts val="0"/>
              </a:spcAft>
              <a:defRPr/>
            </a:pPr>
            <a:r>
              <a:rPr lang="en-US" dirty="0" smtClean="0"/>
              <a:t>Performance Measures for </a:t>
            </a:r>
            <a:br>
              <a:rPr lang="en-US" dirty="0" smtClean="0"/>
            </a:br>
            <a:r>
              <a:rPr lang="en-US" dirty="0" smtClean="0"/>
              <a:t>Public Involvement</a:t>
            </a:r>
            <a:br>
              <a:rPr lang="en-US" dirty="0" smtClean="0"/>
            </a:br>
            <a:r>
              <a:rPr lang="en-US" sz="2200" dirty="0" smtClean="0"/>
              <a:t>Center for Urban Transportation Research</a:t>
            </a:r>
            <a:br>
              <a:rPr lang="en-US" sz="2200" dirty="0" smtClean="0"/>
            </a:br>
            <a:r>
              <a:rPr lang="en-US" sz="2200" dirty="0" smtClean="0"/>
              <a:t>University of south Florida</a:t>
            </a:r>
            <a:br>
              <a:rPr lang="en-US" sz="2200" dirty="0" smtClean="0"/>
            </a:br>
            <a:r>
              <a:rPr lang="en-US" sz="2200" dirty="0" smtClean="0"/>
              <a:t/>
            </a:r>
            <a:br>
              <a:rPr lang="en-US" sz="2200" dirty="0" smtClean="0"/>
            </a:br>
            <a:r>
              <a:rPr lang="en-US" sz="2200" dirty="0" smtClean="0"/>
              <a:t>Jeff Kramer, AICP</a:t>
            </a:r>
            <a:br>
              <a:rPr lang="en-US" sz="2200" dirty="0" smtClean="0"/>
            </a:br>
            <a:r>
              <a:rPr lang="en-US" sz="2200" dirty="0"/>
              <a:t>Domenico </a:t>
            </a:r>
            <a:r>
              <a:rPr lang="en-US" sz="2200" dirty="0" smtClean="0"/>
              <a:t>Pontoriero</a:t>
            </a:r>
            <a:br>
              <a:rPr lang="en-US" sz="2200" dirty="0" smtClean="0"/>
            </a:br>
            <a:r>
              <a:rPr lang="en-US" sz="2200" dirty="0" smtClean="0"/>
              <a:t>Melissa McCarville</a:t>
            </a:r>
            <a:br>
              <a:rPr lang="en-US" sz="2200" dirty="0" smtClean="0"/>
            </a:br>
            <a:r>
              <a:rPr lang="en-US" sz="2200" dirty="0" smtClean="0"/>
              <a:t>Kristine Williams</a:t>
            </a:r>
            <a:br>
              <a:rPr lang="en-US" sz="2200" dirty="0" smtClean="0"/>
            </a:br>
            <a:endParaRPr lang="en-US" sz="2200" dirty="0"/>
          </a:p>
        </p:txBody>
      </p:sp>
      <p:grpSp>
        <p:nvGrpSpPr>
          <p:cNvPr id="7" name="Group 6"/>
          <p:cNvGrpSpPr/>
          <p:nvPr/>
        </p:nvGrpSpPr>
        <p:grpSpPr>
          <a:xfrm>
            <a:off x="6553200" y="2667000"/>
            <a:ext cx="2290944" cy="2988118"/>
            <a:chOff x="6019800" y="2209800"/>
            <a:chExt cx="2641472" cy="3445318"/>
          </a:xfrm>
        </p:grpSpPr>
        <p:pic>
          <p:nvPicPr>
            <p:cNvPr id="1027" name="Picture 3"/>
            <p:cNvPicPr>
              <a:picLocks noChangeAspect="1" noChangeArrowheads="1"/>
            </p:cNvPicPr>
            <p:nvPr/>
          </p:nvPicPr>
          <p:blipFill>
            <a:blip r:embed="rId3" cstate="print"/>
            <a:srcRect l="954" t="16820" r="37053" b="11009"/>
            <a:stretch>
              <a:fillRect/>
            </a:stretch>
          </p:blipFill>
          <p:spPr bwMode="auto">
            <a:xfrm>
              <a:off x="6019800" y="2209800"/>
              <a:ext cx="2641472" cy="23976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4442" t="55696" r="36719" b="11392"/>
            <a:stretch>
              <a:fillRect/>
            </a:stretch>
          </p:blipFill>
          <p:spPr bwMode="auto">
            <a:xfrm>
              <a:off x="6019800" y="4469579"/>
              <a:ext cx="2640805" cy="1185539"/>
            </a:xfrm>
            <a:prstGeom prst="rect">
              <a:avLst/>
            </a:prstGeom>
            <a:noFill/>
            <a:ln w="9525">
              <a:noFill/>
              <a:miter lim="800000"/>
              <a:headEnd/>
              <a:tailEnd/>
            </a:ln>
          </p:spPr>
        </p:pic>
      </p:grpSp>
      <p:pic>
        <p:nvPicPr>
          <p:cNvPr id="1026" name="Picture 2"/>
          <p:cNvPicPr>
            <a:picLocks noChangeAspect="1" noChangeArrowheads="1"/>
          </p:cNvPicPr>
          <p:nvPr/>
        </p:nvPicPr>
        <p:blipFill>
          <a:blip r:embed="rId5" cstate="print"/>
          <a:srcRect/>
          <a:stretch>
            <a:fillRect/>
          </a:stretch>
        </p:blipFill>
        <p:spPr bwMode="auto">
          <a:xfrm>
            <a:off x="4572000" y="3733800"/>
            <a:ext cx="2453183" cy="1676401"/>
          </a:xfrm>
          <a:prstGeom prst="rect">
            <a:avLst/>
          </a:prstGeom>
          <a:noFill/>
          <a:ln w="9525">
            <a:noFill/>
            <a:miter lim="800000"/>
            <a:headEnd/>
            <a:tailEnd/>
          </a:ln>
        </p:spPr>
      </p:pic>
      <p:sp>
        <p:nvSpPr>
          <p:cNvPr id="8" name="TextBox 7"/>
          <p:cNvSpPr txBox="1"/>
          <p:nvPr/>
        </p:nvSpPr>
        <p:spPr>
          <a:xfrm>
            <a:off x="0" y="6172200"/>
            <a:ext cx="2209800" cy="369332"/>
          </a:xfrm>
          <a:prstGeom prst="rect">
            <a:avLst/>
          </a:prstGeom>
          <a:noFill/>
        </p:spPr>
        <p:txBody>
          <a:bodyPr wrap="square" rtlCol="0">
            <a:spAutoFit/>
          </a:bodyPr>
          <a:lstStyle/>
          <a:p>
            <a:r>
              <a:rPr lang="en-US" cap="all" dirty="0" smtClean="0">
                <a:latin typeface="+mj-lt"/>
                <a:ea typeface="+mj-ea"/>
                <a:cs typeface="+mj-cs"/>
              </a:rPr>
              <a:t>May 7, 2013</a:t>
            </a:r>
          </a:p>
        </p:txBody>
      </p:sp>
      <p:sp>
        <p:nvSpPr>
          <p:cNvPr id="9" name="TextBox 8"/>
          <p:cNvSpPr txBox="1"/>
          <p:nvPr/>
        </p:nvSpPr>
        <p:spPr>
          <a:xfrm>
            <a:off x="2362200" y="6172200"/>
            <a:ext cx="6781800" cy="646331"/>
          </a:xfrm>
          <a:prstGeom prst="rect">
            <a:avLst/>
          </a:prstGeom>
          <a:noFill/>
        </p:spPr>
        <p:txBody>
          <a:bodyPr wrap="square" rtlCol="0">
            <a:spAutoFit/>
          </a:bodyPr>
          <a:lstStyle/>
          <a:p>
            <a:pPr algn="r"/>
            <a:r>
              <a:rPr lang="en-US" cap="all" dirty="0" smtClean="0">
                <a:latin typeface="+mj-lt"/>
                <a:ea typeface="+mj-ea"/>
                <a:cs typeface="+mj-cs"/>
              </a:rPr>
              <a:t>Transportation Research Board</a:t>
            </a:r>
          </a:p>
          <a:p>
            <a:pPr algn="r"/>
            <a:r>
              <a:rPr lang="en-US" cap="all" dirty="0" smtClean="0">
                <a:latin typeface="+mj-lt"/>
                <a:ea typeface="+mj-ea"/>
                <a:cs typeface="+mj-cs"/>
              </a:rPr>
              <a:t>Planning Applications Conference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Equity – Provide Equitable Access to Transportation Decision-Making</a:t>
            </a:r>
            <a:endParaRPr lang="en-US" dirty="0"/>
          </a:p>
        </p:txBody>
      </p:sp>
      <p:sp>
        <p:nvSpPr>
          <p:cNvPr id="18435" name="Content Placeholder 2"/>
          <p:cNvSpPr>
            <a:spLocks noGrp="1"/>
          </p:cNvSpPr>
          <p:nvPr>
            <p:ph sz="quarter" idx="1"/>
          </p:nvPr>
        </p:nvSpPr>
        <p:spPr>
          <a:xfrm>
            <a:off x="612775" y="1600200"/>
            <a:ext cx="8153400" cy="4495800"/>
          </a:xfrm>
        </p:spPr>
        <p:txBody>
          <a:bodyPr/>
          <a:lstStyle/>
          <a:p>
            <a:pPr eaLnBrk="1" hangingPunct="1"/>
            <a:r>
              <a:rPr lang="en-US" smtClean="0"/>
              <a:t>Indicator E-2 – Convenience of meetings and events to public transportation, where available</a:t>
            </a:r>
          </a:p>
          <a:p>
            <a:pPr lvl="1" eaLnBrk="1" hangingPunct="1"/>
            <a:r>
              <a:rPr lang="en-US" smtClean="0"/>
              <a:t>Target : [xx%] of public involvement events are within [xx-mile] of a transit stop</a:t>
            </a:r>
          </a:p>
          <a:p>
            <a:pPr lvl="1" eaLnBrk="1" hangingPunct="1"/>
            <a:r>
              <a:rPr lang="en-US" smtClean="0"/>
              <a:t>Target : [xx%] of public involvement events are within paratransit service areas</a:t>
            </a:r>
          </a:p>
          <a:p>
            <a:pPr lvl="1" eaLnBrk="1" hangingPunct="1"/>
            <a:r>
              <a:rPr lang="en-US" smtClean="0"/>
              <a:t>Data and Measurement:</a:t>
            </a:r>
            <a:r>
              <a:rPr lang="en-US" smtClean="0">
                <a:solidFill>
                  <a:srgbClr val="FF0000"/>
                </a:solidFill>
              </a:rPr>
              <a:t> </a:t>
            </a:r>
            <a:r>
              <a:rPr lang="en-US" smtClean="0"/>
              <a:t>Tracking number of public involvement events in relation to transit stops, where available</a:t>
            </a:r>
          </a:p>
          <a:p>
            <a:pPr eaLnBrk="1" hangingPunct="1"/>
            <a:endParaRPr lang="en-US" smtClean="0"/>
          </a:p>
        </p:txBody>
      </p:sp>
    </p:spTree>
    <p:extLst>
      <p:ext uri="{BB962C8B-B14F-4D97-AF65-F5344CB8AC3E}">
        <p14:creationId xmlns:p14="http://schemas.microsoft.com/office/powerpoint/2010/main" val="38282527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Information – Inform the public early, clearly and continuously </a:t>
            </a:r>
            <a:endParaRPr lang="en-US" dirty="0"/>
          </a:p>
        </p:txBody>
      </p:sp>
      <p:sp>
        <p:nvSpPr>
          <p:cNvPr id="20483" name="Content Placeholder 2"/>
          <p:cNvSpPr>
            <a:spLocks noGrp="1"/>
          </p:cNvSpPr>
          <p:nvPr>
            <p:ph sz="quarter" idx="1"/>
          </p:nvPr>
        </p:nvSpPr>
        <p:spPr>
          <a:xfrm>
            <a:off x="612775" y="1600200"/>
            <a:ext cx="8153400" cy="4495800"/>
          </a:xfrm>
        </p:spPr>
        <p:txBody>
          <a:bodyPr/>
          <a:lstStyle/>
          <a:p>
            <a:pPr eaLnBrk="1" hangingPunct="1"/>
            <a:r>
              <a:rPr lang="en-US" smtClean="0"/>
              <a:t>Indicator I-1 – Clarity and adequacy of project information</a:t>
            </a:r>
          </a:p>
          <a:p>
            <a:pPr lvl="1" eaLnBrk="1" hangingPunct="1"/>
            <a:r>
              <a:rPr lang="en-US" smtClean="0"/>
              <a:t>Target : At least [xx%] agree that the information provided by the department was </a:t>
            </a:r>
            <a:r>
              <a:rPr lang="en-US" u="sng" smtClean="0"/>
              <a:t>clear</a:t>
            </a:r>
          </a:p>
          <a:p>
            <a:pPr lvl="1" eaLnBrk="1" hangingPunct="1"/>
            <a:r>
              <a:rPr lang="en-US" smtClean="0"/>
              <a:t>Target : At least [xx%] agree that the information provided by the department was </a:t>
            </a:r>
            <a:r>
              <a:rPr lang="en-US" u="sng" smtClean="0"/>
              <a:t>adequate</a:t>
            </a:r>
          </a:p>
          <a:p>
            <a:pPr lvl="1" eaLnBrk="1" hangingPunct="1"/>
            <a:r>
              <a:rPr lang="en-US" smtClean="0"/>
              <a:t>Data and Measurement: Questionnaires at meetings, via web, through mail</a:t>
            </a:r>
          </a:p>
          <a:p>
            <a:pPr lvl="1" eaLnBrk="1" hangingPunct="1"/>
            <a:endParaRPr lang="en-US" smtClean="0"/>
          </a:p>
          <a:p>
            <a:pPr lvl="1" eaLnBrk="1" hangingPunct="1">
              <a:buFont typeface="Wingdings 2" pitchFamily="18" charset="2"/>
              <a:buNone/>
            </a:pPr>
            <a:endParaRPr lang="en-US" smtClean="0"/>
          </a:p>
        </p:txBody>
      </p:sp>
    </p:spTree>
    <p:extLst>
      <p:ext uri="{BB962C8B-B14F-4D97-AF65-F5344CB8AC3E}">
        <p14:creationId xmlns:p14="http://schemas.microsoft.com/office/powerpoint/2010/main" val="6510157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 Data Collection and Analysis Tool</a:t>
            </a:r>
            <a:endParaRPr lang="en-US" sz="3200" dirty="0"/>
          </a:p>
        </p:txBody>
      </p:sp>
      <p:sp>
        <p:nvSpPr>
          <p:cNvPr id="3" name="Content Placeholder 2"/>
          <p:cNvSpPr>
            <a:spLocks noGrp="1"/>
          </p:cNvSpPr>
          <p:nvPr>
            <p:ph sz="quarter" idx="1"/>
          </p:nvPr>
        </p:nvSpPr>
        <p:spPr>
          <a:xfrm>
            <a:off x="612648" y="1600200"/>
            <a:ext cx="8153400" cy="5257800"/>
          </a:xfrm>
        </p:spPr>
        <p:txBody>
          <a:bodyPr/>
          <a:lstStyle/>
          <a:p>
            <a:r>
              <a:rPr lang="en-US" dirty="0" smtClean="0"/>
              <a:t>A comprehensive tool for FDOT </a:t>
            </a:r>
          </a:p>
          <a:p>
            <a:pPr lvl="1"/>
            <a:r>
              <a:rPr lang="en-US" dirty="0" smtClean="0"/>
              <a:t>Facilitates data collection and analysis during environmental assessment public involvement</a:t>
            </a:r>
          </a:p>
          <a:p>
            <a:r>
              <a:rPr lang="en-US" dirty="0" smtClean="0"/>
              <a:t>Low </a:t>
            </a:r>
            <a:r>
              <a:rPr lang="en-US" dirty="0"/>
              <a:t>security </a:t>
            </a:r>
            <a:r>
              <a:rPr lang="en-US" dirty="0" smtClean="0"/>
              <a:t>risks</a:t>
            </a:r>
          </a:p>
          <a:p>
            <a:r>
              <a:rPr lang="en-US" dirty="0"/>
              <a:t>N</a:t>
            </a:r>
            <a:r>
              <a:rPr lang="en-US" dirty="0" smtClean="0"/>
              <a:t>ot web-based</a:t>
            </a:r>
          </a:p>
          <a:p>
            <a:r>
              <a:rPr lang="en-US" dirty="0" smtClean="0"/>
              <a:t>Easy to install and use</a:t>
            </a:r>
          </a:p>
          <a:p>
            <a:r>
              <a:rPr lang="en-US" dirty="0" smtClean="0"/>
              <a:t>Robust and versatile</a:t>
            </a:r>
          </a:p>
          <a:p>
            <a:r>
              <a:rPr lang="en-US" dirty="0" smtClean="0"/>
              <a:t>Microsoft Access</a:t>
            </a:r>
          </a:p>
          <a:p>
            <a:pPr lvl="1"/>
            <a:r>
              <a:rPr lang="en-US" dirty="0" smtClean="0"/>
              <a:t>VBA, XML, SQL</a:t>
            </a:r>
          </a:p>
          <a:p>
            <a:endParaRPr lang="en-US" dirty="0" smtClean="0"/>
          </a:p>
          <a:p>
            <a:endParaRPr lang="en-US" dirty="0" smtClean="0"/>
          </a:p>
        </p:txBody>
      </p:sp>
    </p:spTree>
    <p:extLst>
      <p:ext uri="{BB962C8B-B14F-4D97-AF65-F5344CB8AC3E}">
        <p14:creationId xmlns:p14="http://schemas.microsoft.com/office/powerpoint/2010/main" val="10809371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Relationship Diagram (ERD)</a:t>
            </a:r>
            <a:endParaRPr lang="en-US" dirty="0"/>
          </a:p>
        </p:txBody>
      </p:sp>
      <p:pic>
        <p:nvPicPr>
          <p:cNvPr id="4" name="Picture 4" descr="C:\Users\Domenick\Dropbox\Work\ER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0200" y="14952028"/>
            <a:ext cx="6705600" cy="50885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1" y="1675195"/>
            <a:ext cx="6324600" cy="480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591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DPONTORI\My Documents\PIPM Screenshots\Indicator_Chart.png"/>
          <p:cNvPicPr>
            <a:picLocks noChangeArrowheads="1"/>
          </p:cNvPicPr>
          <p:nvPr/>
        </p:nvPicPr>
        <p:blipFill>
          <a:blip r:embed="rId3" cstate="print"/>
          <a:srcRect t="16667" r="36667" b="8889"/>
          <a:stretch>
            <a:fillRect/>
          </a:stretch>
        </p:blipFill>
        <p:spPr bwMode="auto">
          <a:xfrm>
            <a:off x="1524000" y="2133600"/>
            <a:ext cx="2320636" cy="1828800"/>
          </a:xfrm>
          <a:prstGeom prst="rect">
            <a:avLst/>
          </a:prstGeom>
          <a:noFill/>
          <a:ln>
            <a:solidFill>
              <a:schemeClr val="tx1"/>
            </a:solidFill>
          </a:ln>
        </p:spPr>
      </p:pic>
      <p:sp>
        <p:nvSpPr>
          <p:cNvPr id="20482" name="Title 1"/>
          <p:cNvSpPr>
            <a:spLocks noGrp="1"/>
          </p:cNvSpPr>
          <p:nvPr>
            <p:ph type="title"/>
          </p:nvPr>
        </p:nvSpPr>
        <p:spPr>
          <a:xfrm>
            <a:off x="612775" y="228600"/>
            <a:ext cx="8153400" cy="990600"/>
          </a:xfrm>
        </p:spPr>
        <p:txBody>
          <a:bodyPr/>
          <a:lstStyle/>
          <a:p>
            <a:pPr eaLnBrk="1" hangingPunct="1"/>
            <a:r>
              <a:rPr lang="en-US" smtClean="0"/>
              <a:t>PIPM Tool Functions </a:t>
            </a:r>
          </a:p>
        </p:txBody>
      </p:sp>
      <p:sp>
        <p:nvSpPr>
          <p:cNvPr id="20483" name="Content Placeholder 2"/>
          <p:cNvSpPr>
            <a:spLocks noGrp="1"/>
          </p:cNvSpPr>
          <p:nvPr>
            <p:ph sz="quarter" idx="1"/>
          </p:nvPr>
        </p:nvSpPr>
        <p:spPr>
          <a:xfrm>
            <a:off x="4114800" y="1676400"/>
            <a:ext cx="4648200" cy="4343400"/>
          </a:xfrm>
        </p:spPr>
        <p:txBody>
          <a:bodyPr/>
          <a:lstStyle/>
          <a:p>
            <a:r>
              <a:rPr lang="en-US" sz="2400" dirty="0" smtClean="0"/>
              <a:t>collect and store data (surveys)</a:t>
            </a:r>
          </a:p>
          <a:p>
            <a:r>
              <a:rPr lang="en-US" sz="2400" dirty="0" smtClean="0"/>
              <a:t>store and organize data collected outside the tool</a:t>
            </a:r>
          </a:p>
        </p:txBody>
      </p:sp>
      <p:pic>
        <p:nvPicPr>
          <p:cNvPr id="4" name="Picture 2" descr="C:\Documents and Settings\DPONTORI\My Documents\PIPM Screenshots\Welcome.png"/>
          <p:cNvPicPr>
            <a:picLocks noChangeAspect="1" noChangeArrowheads="1"/>
          </p:cNvPicPr>
          <p:nvPr/>
        </p:nvPicPr>
        <p:blipFill>
          <a:blip r:embed="rId4" cstate="print"/>
          <a:srcRect l="23265" t="16871" r="23674" b="37959"/>
          <a:stretch>
            <a:fillRect/>
          </a:stretch>
        </p:blipFill>
        <p:spPr bwMode="auto">
          <a:xfrm>
            <a:off x="381000" y="1828800"/>
            <a:ext cx="2057400" cy="1313571"/>
          </a:xfrm>
          <a:prstGeom prst="rect">
            <a:avLst/>
          </a:prstGeom>
          <a:noFill/>
          <a:ln>
            <a:solidFill>
              <a:schemeClr val="tx1"/>
            </a:solidFill>
          </a:ln>
        </p:spPr>
      </p:pic>
      <p:sp>
        <p:nvSpPr>
          <p:cNvPr id="6" name="Content Placeholder 2"/>
          <p:cNvSpPr txBox="1">
            <a:spLocks/>
          </p:cNvSpPr>
          <p:nvPr/>
        </p:nvSpPr>
        <p:spPr bwMode="auto">
          <a:xfrm>
            <a:off x="152400" y="4191000"/>
            <a:ext cx="53340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quantify public involvement activities and compare results to predetermined targets in an easy to use report format  </a:t>
            </a:r>
          </a:p>
          <a:p>
            <a:pPr marL="319088" marR="0" lvl="0" indent="-319088" algn="l" defTabSz="914400" rtl="0" eaLnBrk="0" fontAlgn="base" latinLnBrk="0" hangingPunct="0">
              <a:lnSpc>
                <a:spcPct val="100000"/>
              </a:lnSpc>
              <a:spcBef>
                <a:spcPts val="700"/>
              </a:spcBef>
              <a:spcAft>
                <a:spcPct val="0"/>
              </a:spcAft>
              <a:buClr>
                <a:schemeClr val="accent2"/>
              </a:buClr>
              <a:buSzPct val="60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technical support through an interactive user and reference guide</a:t>
            </a:r>
          </a:p>
        </p:txBody>
      </p:sp>
      <p:pic>
        <p:nvPicPr>
          <p:cNvPr id="7" name="Picture 2" descr="C:\Documents and Settings\DPONTORI\My Documents\PIPM Screenshots\New_Project.png"/>
          <p:cNvPicPr>
            <a:picLocks noChangeAspect="1" noChangeArrowheads="1"/>
          </p:cNvPicPr>
          <p:nvPr/>
        </p:nvPicPr>
        <p:blipFill>
          <a:blip r:embed="rId5" cstate="print"/>
          <a:srcRect r="34286" b="3069"/>
          <a:stretch>
            <a:fillRect/>
          </a:stretch>
        </p:blipFill>
        <p:spPr bwMode="auto">
          <a:xfrm>
            <a:off x="5627154" y="3200400"/>
            <a:ext cx="2896360" cy="3204186"/>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PONTORI\My Documents\PIPM Screenshots\Welcome.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 y="-37011"/>
            <a:ext cx="9136744" cy="694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 y="-54263"/>
            <a:ext cx="9136744" cy="696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PONTORI\My Documents\PIPM Screenshots\Project Menu.bmp"/>
          <p:cNvPicPr>
            <a:picLocks noChangeArrowheads="1"/>
          </p:cNvPicPr>
          <p:nvPr/>
        </p:nvPicPr>
        <p:blipFill>
          <a:blip r:embed="rId3" cstate="print"/>
          <a:srcRect/>
          <a:stretch>
            <a:fillRect/>
          </a:stretch>
        </p:blipFill>
        <p:spPr bwMode="auto">
          <a:xfrm>
            <a:off x="0" y="0"/>
            <a:ext cx="9144000" cy="685800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17" y="0"/>
            <a:ext cx="91166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0" cy="687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1" cy="687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81807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 y="0"/>
            <a:ext cx="91512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9" y="0"/>
            <a:ext cx="91512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3024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3384"/>
            <a:ext cx="9147628" cy="689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84"/>
            <a:ext cx="9143999" cy="689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6873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Assessment of FL Public Involvement Practices in 2006</a:t>
            </a:r>
            <a:endParaRPr lang="en-US" dirty="0"/>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smtClean="0"/>
              <a:t>Found few, if any, formal methods to measure effectiveness</a:t>
            </a:r>
          </a:p>
          <a:p>
            <a:pPr eaLnBrk="1" hangingPunct="1"/>
            <a:r>
              <a:rPr lang="en-US" smtClean="0"/>
              <a:t>Several interviewees requested formal evaluation methods</a:t>
            </a:r>
          </a:p>
          <a:p>
            <a:pPr eaLnBrk="1" hangingPunct="1"/>
            <a:r>
              <a:rPr lang="en-US" smtClean="0"/>
              <a:t>Recommended development of systematic performance measures:</a:t>
            </a:r>
          </a:p>
          <a:p>
            <a:pPr lvl="1" eaLnBrk="1" hangingPunct="1"/>
            <a:r>
              <a:rPr lang="en-US" smtClean="0"/>
              <a:t>Focusing on desired outcomes</a:t>
            </a:r>
          </a:p>
          <a:p>
            <a:pPr lvl="1" eaLnBrk="1" hangingPunct="1"/>
            <a:r>
              <a:rPr lang="en-US" smtClean="0"/>
              <a:t>Advancing FDOT strategic objectives and business plan</a:t>
            </a:r>
          </a:p>
          <a:p>
            <a:pPr eaLnBrk="1" hangingPunct="1"/>
            <a:endParaRPr lang="en-US" smtClean="0"/>
          </a:p>
        </p:txBody>
      </p:sp>
    </p:spTree>
    <p:extLst>
      <p:ext uri="{BB962C8B-B14F-4D97-AF65-F5344CB8AC3E}">
        <p14:creationId xmlns:p14="http://schemas.microsoft.com/office/powerpoint/2010/main" val="8946114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6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5402" y="1143000"/>
            <a:ext cx="5969002" cy="5196415"/>
            <a:chOff x="-25402" y="1143000"/>
            <a:chExt cx="5969002" cy="5196415"/>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7" t="17653" r="24841" b="10042"/>
            <a:stretch/>
          </p:blipFill>
          <p:spPr bwMode="auto">
            <a:xfrm>
              <a:off x="81237" y="1143000"/>
              <a:ext cx="5862363" cy="438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6" t="76485" r="24127" b="8194"/>
            <a:stretch/>
          </p:blipFill>
          <p:spPr bwMode="auto">
            <a:xfrm>
              <a:off x="-25402" y="5531586"/>
              <a:ext cx="5465201" cy="80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8" y="-1"/>
            <a:ext cx="9192107" cy="686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84" t="59268" r="8406" b="8427"/>
          <a:stretch/>
        </p:blipFill>
        <p:spPr bwMode="auto">
          <a:xfrm>
            <a:off x="143420" y="4419599"/>
            <a:ext cx="5800179" cy="169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90" t="16376" r="8699" b="9880"/>
          <a:stretch/>
        </p:blipFill>
        <p:spPr bwMode="auto">
          <a:xfrm>
            <a:off x="101364" y="1143000"/>
            <a:ext cx="5712839" cy="352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t="88956"/>
          <a:stretch/>
        </p:blipFill>
        <p:spPr bwMode="auto">
          <a:xfrm>
            <a:off x="-34029" y="6111239"/>
            <a:ext cx="9192107" cy="75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7965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667"/>
          <a:stretch/>
        </p:blipFill>
        <p:spPr bwMode="auto">
          <a:xfrm>
            <a:off x="0" y="-7620"/>
            <a:ext cx="975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2283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4" cstate="print"/>
          <a:srcRect l="50229"/>
          <a:stretch>
            <a:fillRect/>
          </a:stretch>
        </p:blipFill>
        <p:spPr bwMode="auto">
          <a:xfrm rot="1471671">
            <a:off x="5617862" y="3387513"/>
            <a:ext cx="2280090" cy="2964522"/>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rot="248554">
            <a:off x="6681829" y="401134"/>
            <a:ext cx="2053537" cy="266617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rot="20900504">
            <a:off x="484797" y="639661"/>
            <a:ext cx="2138921" cy="2754036"/>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rot="863324">
            <a:off x="2740711" y="287074"/>
            <a:ext cx="2086103" cy="2696418"/>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rot="20733953">
            <a:off x="4684082" y="1164735"/>
            <a:ext cx="2184700" cy="2856915"/>
          </a:xfrm>
          <a:prstGeom prst="rect">
            <a:avLst/>
          </a:prstGeom>
          <a:noFill/>
          <a:ln w="9525">
            <a:noFill/>
            <a:miter lim="800000"/>
            <a:headEnd/>
            <a:tailEnd/>
          </a:ln>
        </p:spPr>
      </p:pic>
      <p:pic>
        <p:nvPicPr>
          <p:cNvPr id="10" name="Picture 3"/>
          <p:cNvPicPr>
            <a:picLocks noChangeAspect="1" noChangeArrowheads="1"/>
          </p:cNvPicPr>
          <p:nvPr/>
        </p:nvPicPr>
        <p:blipFill>
          <a:blip r:embed="rId9" cstate="print"/>
          <a:srcRect/>
          <a:stretch>
            <a:fillRect/>
          </a:stretch>
        </p:blipFill>
        <p:spPr bwMode="auto">
          <a:xfrm>
            <a:off x="304800" y="3733800"/>
            <a:ext cx="4419600" cy="2853945"/>
          </a:xfrm>
          <a:prstGeom prst="rect">
            <a:avLst/>
          </a:prstGeom>
          <a:noFill/>
          <a:ln w="9525">
            <a:noFill/>
            <a:miter lim="800000"/>
            <a:headEnd/>
            <a:tailEnd/>
          </a:ln>
        </p:spPr>
      </p:pic>
      <p:pic>
        <p:nvPicPr>
          <p:cNvPr id="1032" name="Picture 8" descr="C:\Documents and Settings\DPONTORI\Local Settings\Temporary Internet Files\Content.IE5\YDS26G09\MC900432586[1].png"/>
          <p:cNvPicPr>
            <a:picLocks noChangeAspect="1" noChangeArrowheads="1"/>
          </p:cNvPicPr>
          <p:nvPr/>
        </p:nvPicPr>
        <p:blipFill>
          <a:blip r:embed="rId10" cstate="print"/>
          <a:srcRect/>
          <a:stretch>
            <a:fillRect/>
          </a:stretch>
        </p:blipFill>
        <p:spPr bwMode="auto">
          <a:xfrm>
            <a:off x="1143000" y="533400"/>
            <a:ext cx="380886" cy="380886"/>
          </a:xfrm>
          <a:prstGeom prst="rect">
            <a:avLst/>
          </a:prstGeom>
          <a:noFill/>
        </p:spPr>
      </p:pic>
      <p:pic>
        <p:nvPicPr>
          <p:cNvPr id="15" name="Picture 8" descr="C:\Documents and Settings\DPONTORI\Local Settings\Temporary Internet Files\Content.IE5\YDS26G09\MC900432586[1].png"/>
          <p:cNvPicPr>
            <a:picLocks noChangeAspect="1" noChangeArrowheads="1"/>
          </p:cNvPicPr>
          <p:nvPr/>
        </p:nvPicPr>
        <p:blipFill>
          <a:blip r:embed="rId10" cstate="print"/>
          <a:srcRect/>
          <a:stretch>
            <a:fillRect/>
          </a:stretch>
        </p:blipFill>
        <p:spPr bwMode="auto">
          <a:xfrm>
            <a:off x="4038600" y="152400"/>
            <a:ext cx="380886" cy="380886"/>
          </a:xfrm>
          <a:prstGeom prst="rect">
            <a:avLst/>
          </a:prstGeom>
          <a:noFill/>
        </p:spPr>
      </p:pic>
      <p:pic>
        <p:nvPicPr>
          <p:cNvPr id="16" name="Picture 8" descr="C:\Documents and Settings\DPONTORI\Local Settings\Temporary Internet Files\Content.IE5\YDS26G09\MC900432586[1].png"/>
          <p:cNvPicPr>
            <a:picLocks noChangeAspect="1" noChangeArrowheads="1"/>
          </p:cNvPicPr>
          <p:nvPr/>
        </p:nvPicPr>
        <p:blipFill>
          <a:blip r:embed="rId10" cstate="print"/>
          <a:srcRect/>
          <a:stretch>
            <a:fillRect/>
          </a:stretch>
        </p:blipFill>
        <p:spPr bwMode="auto">
          <a:xfrm>
            <a:off x="5334000" y="1066800"/>
            <a:ext cx="380886" cy="380886"/>
          </a:xfrm>
          <a:prstGeom prst="rect">
            <a:avLst/>
          </a:prstGeom>
          <a:noFill/>
        </p:spPr>
      </p:pic>
      <p:pic>
        <p:nvPicPr>
          <p:cNvPr id="17" name="Picture 8" descr="C:\Documents and Settings\DPONTORI\Local Settings\Temporary Internet Files\Content.IE5\YDS26G09\MC900432586[1].png"/>
          <p:cNvPicPr>
            <a:picLocks noChangeAspect="1" noChangeArrowheads="1"/>
          </p:cNvPicPr>
          <p:nvPr/>
        </p:nvPicPr>
        <p:blipFill>
          <a:blip r:embed="rId10" cstate="print"/>
          <a:srcRect/>
          <a:stretch>
            <a:fillRect/>
          </a:stretch>
        </p:blipFill>
        <p:spPr bwMode="auto">
          <a:xfrm>
            <a:off x="7696200" y="228600"/>
            <a:ext cx="380886" cy="380886"/>
          </a:xfrm>
          <a:prstGeom prst="rect">
            <a:avLst/>
          </a:prstGeom>
          <a:noFill/>
        </p:spPr>
      </p:pic>
      <p:pic>
        <p:nvPicPr>
          <p:cNvPr id="18" name="Picture 8" descr="C:\Documents and Settings\DPONTORI\Local Settings\Temporary Internet Files\Content.IE5\YDS26G09\MC900432586[1].png"/>
          <p:cNvPicPr>
            <a:picLocks noChangeAspect="1" noChangeArrowheads="1"/>
          </p:cNvPicPr>
          <p:nvPr/>
        </p:nvPicPr>
        <p:blipFill>
          <a:blip r:embed="rId10" cstate="print"/>
          <a:srcRect/>
          <a:stretch>
            <a:fillRect/>
          </a:stretch>
        </p:blipFill>
        <p:spPr bwMode="auto">
          <a:xfrm>
            <a:off x="7315200" y="3429000"/>
            <a:ext cx="380886" cy="380886"/>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smtClean="0"/>
              <a:t>Status	 </a:t>
            </a:r>
          </a:p>
        </p:txBody>
      </p:sp>
      <p:sp>
        <p:nvSpPr>
          <p:cNvPr id="26627" name="Content Placeholder 2"/>
          <p:cNvSpPr>
            <a:spLocks noGrp="1"/>
          </p:cNvSpPr>
          <p:nvPr>
            <p:ph sz="quarter" idx="1"/>
          </p:nvPr>
        </p:nvSpPr>
        <p:spPr>
          <a:xfrm>
            <a:off x="612775" y="1600200"/>
            <a:ext cx="8153400" cy="4495800"/>
          </a:xfrm>
        </p:spPr>
        <p:txBody>
          <a:bodyPr/>
          <a:lstStyle/>
          <a:p>
            <a:pPr eaLnBrk="1" hangingPunct="1"/>
            <a:r>
              <a:rPr lang="en-US" dirty="0" smtClean="0"/>
              <a:t>OIS reviewed and approved tool implementation.</a:t>
            </a:r>
          </a:p>
          <a:p>
            <a:pPr eaLnBrk="1" hangingPunct="1"/>
            <a:r>
              <a:rPr lang="en-US" dirty="0" smtClean="0"/>
              <a:t>Field tested in two districts and conducted evaluations in other districts.</a:t>
            </a:r>
          </a:p>
          <a:p>
            <a:pPr eaLnBrk="1" hangingPunct="1"/>
            <a:r>
              <a:rPr lang="en-US" dirty="0" smtClean="0"/>
              <a:t>Almost finished refining tool and developing CBTs.</a:t>
            </a:r>
          </a:p>
          <a:p>
            <a:pPr eaLnBrk="1" hangingPunct="1"/>
            <a:r>
              <a:rPr lang="en-US" dirty="0" smtClean="0"/>
              <a:t>Revised Ch. 10 in Public Involvement Handbook.</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22125940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458200" cy="2424112"/>
          </a:xfrm>
        </p:spPr>
        <p:txBody>
          <a:bodyPr anchor="t">
            <a:noAutofit/>
          </a:bodyPr>
          <a:lstStyle/>
          <a:p>
            <a:pPr eaLnBrk="1" fontAlgn="auto" hangingPunct="1">
              <a:spcAft>
                <a:spcPts val="0"/>
              </a:spcAft>
              <a:defRPr/>
            </a:pPr>
            <a:r>
              <a:rPr lang="en-US" dirty="0" smtClean="0"/>
              <a:t>Performance Measures for </a:t>
            </a:r>
            <a:br>
              <a:rPr lang="en-US" dirty="0" smtClean="0"/>
            </a:br>
            <a:r>
              <a:rPr lang="en-US" dirty="0" smtClean="0"/>
              <a:t>Public Involvement</a:t>
            </a:r>
            <a:br>
              <a:rPr lang="en-US" dirty="0" smtClean="0"/>
            </a:br>
            <a:r>
              <a:rPr lang="en-US" sz="2200" dirty="0" smtClean="0"/>
              <a:t>Florida Department of Transportation</a:t>
            </a:r>
            <a:br>
              <a:rPr lang="en-US" sz="2200" dirty="0" smtClean="0"/>
            </a:br>
            <a:r>
              <a:rPr lang="en-US" sz="2200" dirty="0" smtClean="0"/>
              <a:t>Center For Urban transportation Research</a:t>
            </a:r>
            <a:endParaRPr lang="en-US" sz="2200" dirty="0"/>
          </a:p>
        </p:txBody>
      </p:sp>
      <p:sp>
        <p:nvSpPr>
          <p:cNvPr id="3" name="Title 1"/>
          <p:cNvSpPr txBox="1">
            <a:spLocks/>
          </p:cNvSpPr>
          <p:nvPr/>
        </p:nvSpPr>
        <p:spPr bwMode="auto">
          <a:xfrm>
            <a:off x="381000" y="2590800"/>
            <a:ext cx="8305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all" spc="0" normalizeH="0" baseline="0" noProof="0" dirty="0" smtClean="0">
              <a:ln>
                <a:noFill/>
              </a:ln>
              <a:solidFill>
                <a:schemeClr val="tx2"/>
              </a:solidFill>
              <a:effectLst/>
              <a:uLnTx/>
              <a:uFillTx/>
              <a:latin typeface="+mj-lt"/>
              <a:ea typeface="+mj-ea"/>
              <a:cs typeface="+mj-cs"/>
            </a:endParaRPr>
          </a:p>
          <a:p>
            <a:pPr lvl="0" fontAlgn="auto">
              <a:spcAft>
                <a:spcPts val="0"/>
              </a:spcAft>
              <a:defRPr/>
            </a:pPr>
            <a:r>
              <a:rPr lang="en-US" sz="2400" dirty="0" smtClean="0">
                <a:solidFill>
                  <a:schemeClr val="accent1"/>
                </a:solidFill>
                <a:hlinkClick r:id="rId3"/>
              </a:rPr>
              <a:t>http</a:t>
            </a:r>
            <a:r>
              <a:rPr lang="en-US" sz="2400" dirty="0">
                <a:solidFill>
                  <a:schemeClr val="accent1"/>
                </a:solidFill>
                <a:hlinkClick r:id="rId3"/>
              </a:rPr>
              <a:t>://</a:t>
            </a:r>
            <a:r>
              <a:rPr lang="en-US" sz="2400" dirty="0" smtClean="0">
                <a:solidFill>
                  <a:schemeClr val="accent1"/>
                </a:solidFill>
                <a:hlinkClick r:id="rId3"/>
              </a:rPr>
              <a:t>www.dot.state.fl.us/emo/pubinvolvement.shtm</a:t>
            </a:r>
            <a:r>
              <a:rPr lang="en-US" sz="2400" dirty="0" smtClean="0"/>
              <a:t> </a:t>
            </a:r>
            <a:endParaRPr kumimoji="0" lang="en-US" sz="2200" b="0" i="0" u="none" strike="noStrike" kern="1200" cap="all"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all"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200" cap="all" dirty="0" smtClean="0">
              <a:solidFill>
                <a:schemeClr val="tx2"/>
              </a:solidFill>
              <a:latin typeface="+mj-lt"/>
              <a:ea typeface="+mj-ea"/>
              <a:cs typeface="+mj-cs"/>
            </a:endParaRPr>
          </a:p>
          <a:p>
            <a:pPr fontAlgn="auto">
              <a:spcAft>
                <a:spcPts val="0"/>
              </a:spcAft>
              <a:defRPr/>
            </a:pPr>
            <a:r>
              <a:rPr lang="en-US" sz="2200" cap="all" dirty="0">
                <a:solidFill>
                  <a:schemeClr val="tx2"/>
                </a:solidFill>
                <a:latin typeface="+mj-lt"/>
                <a:ea typeface="+mj-ea"/>
                <a:cs typeface="+mj-cs"/>
              </a:rPr>
              <a:t>Rusty </a:t>
            </a:r>
            <a:r>
              <a:rPr lang="en-US" sz="2200" cap="all" dirty="0" err="1">
                <a:solidFill>
                  <a:schemeClr val="tx2"/>
                </a:solidFill>
                <a:latin typeface="+mj-lt"/>
                <a:ea typeface="+mj-ea"/>
                <a:cs typeface="+mj-cs"/>
              </a:rPr>
              <a:t>Ennemoser</a:t>
            </a:r>
            <a:r>
              <a:rPr lang="en-US" sz="2200" cap="all" dirty="0">
                <a:solidFill>
                  <a:schemeClr val="tx2"/>
                </a:solidFill>
                <a:latin typeface="+mj-lt"/>
                <a:ea typeface="+mj-ea"/>
                <a:cs typeface="+mj-cs"/>
              </a:rPr>
              <a:t>		</a:t>
            </a:r>
            <a:r>
              <a:rPr lang="en-US" sz="2200" cap="all" dirty="0">
                <a:solidFill>
                  <a:schemeClr val="tx2"/>
                </a:solidFill>
                <a:latin typeface="+mj-lt"/>
                <a:ea typeface="+mj-ea"/>
                <a:cs typeface="+mj-cs"/>
                <a:hlinkClick r:id="rId4"/>
              </a:rPr>
              <a:t>Rusty.ennemoser@dot.state.fl.us</a:t>
            </a:r>
            <a:r>
              <a:rPr lang="en-US" sz="2200" cap="all" dirty="0">
                <a:solidFill>
                  <a:schemeClr val="tx2"/>
                </a:solidFill>
                <a:latin typeface="+mj-lt"/>
                <a:ea typeface="+mj-ea"/>
                <a:cs typeface="+mj-cs"/>
              </a:rPr>
              <a:t> </a:t>
            </a:r>
          </a:p>
          <a:p>
            <a:pPr lvl="0" fontAlgn="auto">
              <a:spcAft>
                <a:spcPts val="0"/>
              </a:spcAft>
              <a:defRPr/>
            </a:pPr>
            <a:r>
              <a:rPr kumimoji="0" lang="en-US" sz="2200" b="0" i="0" u="none" strike="noStrike" kern="1200" cap="all" spc="0" normalizeH="0" baseline="0" noProof="0" dirty="0" smtClean="0">
                <a:ln>
                  <a:noFill/>
                </a:ln>
                <a:solidFill>
                  <a:schemeClr val="tx2"/>
                </a:solidFill>
                <a:effectLst/>
                <a:uLnTx/>
                <a:uFillTx/>
                <a:latin typeface="+mj-lt"/>
                <a:ea typeface="+mj-ea"/>
                <a:cs typeface="+mj-cs"/>
              </a:rPr>
              <a:t>Jeff Kramer			</a:t>
            </a:r>
            <a:r>
              <a:rPr kumimoji="0" lang="en-US" sz="2200" b="0" i="0" u="none" strike="noStrike" kern="1200" cap="all" spc="0" normalizeH="0" baseline="0" noProof="0" dirty="0" smtClean="0">
                <a:ln>
                  <a:noFill/>
                </a:ln>
                <a:solidFill>
                  <a:schemeClr val="tx2"/>
                </a:solidFill>
                <a:effectLst/>
                <a:uLnTx/>
                <a:uFillTx/>
                <a:latin typeface="+mj-lt"/>
                <a:ea typeface="+mj-ea"/>
                <a:cs typeface="+mj-cs"/>
                <a:hlinkClick r:id="rId5"/>
              </a:rPr>
              <a:t>kramer@cutr.usf.edu</a:t>
            </a:r>
            <a:r>
              <a:rPr kumimoji="0" lang="en-US" sz="2200" b="0" i="0" u="none" strike="noStrike" kern="1200" cap="all" spc="0" normalizeH="0" baseline="0" noProof="0" dirty="0" smtClean="0">
                <a:ln>
                  <a:noFill/>
                </a:ln>
                <a:solidFill>
                  <a:schemeClr val="tx2"/>
                </a:solidFill>
                <a:effectLst/>
                <a:uLnTx/>
                <a:uFillTx/>
                <a:latin typeface="+mj-lt"/>
                <a:ea typeface="+mj-ea"/>
                <a:cs typeface="+mj-cs"/>
              </a:rPr>
              <a:t> </a:t>
            </a:r>
            <a:r>
              <a:rPr lang="en-US" sz="2200" cap="all" dirty="0">
                <a:solidFill>
                  <a:schemeClr val="tx2"/>
                </a:solidFill>
                <a:latin typeface="+mj-lt"/>
                <a:ea typeface="+mj-ea"/>
                <a:cs typeface="+mj-cs"/>
              </a:rPr>
              <a:t/>
            </a:r>
            <a:br>
              <a:rPr lang="en-US" sz="2200" cap="all" dirty="0">
                <a:solidFill>
                  <a:schemeClr val="tx2"/>
                </a:solidFill>
                <a:latin typeface="+mj-lt"/>
                <a:ea typeface="+mj-ea"/>
                <a:cs typeface="+mj-cs"/>
              </a:rPr>
            </a:br>
            <a:r>
              <a:rPr lang="en-US" sz="2200" cap="all" dirty="0">
                <a:solidFill>
                  <a:schemeClr val="tx2"/>
                </a:solidFill>
                <a:latin typeface="+mj-lt"/>
                <a:ea typeface="+mj-ea"/>
                <a:cs typeface="+mj-cs"/>
              </a:rPr>
              <a:t/>
            </a:r>
            <a:br>
              <a:rPr lang="en-US" sz="2200" cap="all" dirty="0">
                <a:solidFill>
                  <a:schemeClr val="tx2"/>
                </a:solidFill>
                <a:latin typeface="+mj-lt"/>
                <a:ea typeface="+mj-ea"/>
                <a:cs typeface="+mj-cs"/>
              </a:rPr>
            </a:br>
            <a:endParaRPr kumimoji="0" lang="en-US" sz="2200" b="0" i="0" u="none" strike="noStrike" kern="1200" cap="all" spc="0" normalizeH="0" baseline="0" noProof="0" dirty="0">
              <a:ln>
                <a:noFill/>
              </a:ln>
              <a:solidFill>
                <a:schemeClr val="tx2"/>
              </a:solidFill>
              <a:effectLst/>
              <a:uLnTx/>
              <a:uFillTx/>
              <a:latin typeface="+mj-lt"/>
              <a:ea typeface="+mj-ea"/>
              <a:cs typeface="+mj-cs"/>
            </a:endParaRPr>
          </a:p>
        </p:txBody>
      </p:sp>
      <p:cxnSp>
        <p:nvCxnSpPr>
          <p:cNvPr id="5" name="Straight Connector 4"/>
          <p:cNvCxnSpPr/>
          <p:nvPr/>
        </p:nvCxnSpPr>
        <p:spPr>
          <a:xfrm>
            <a:off x="0" y="2590800"/>
            <a:ext cx="8610600" cy="0"/>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r>
              <a:rPr lang="en-US" smtClean="0"/>
              <a:t>Development of Performance Measures</a:t>
            </a:r>
          </a:p>
        </p:txBody>
      </p:sp>
      <p:sp>
        <p:nvSpPr>
          <p:cNvPr id="11267" name="Content Placeholder 2"/>
          <p:cNvSpPr>
            <a:spLocks noGrp="1"/>
          </p:cNvSpPr>
          <p:nvPr>
            <p:ph sz="quarter" idx="1"/>
          </p:nvPr>
        </p:nvSpPr>
        <p:spPr>
          <a:xfrm>
            <a:off x="612775" y="1600200"/>
            <a:ext cx="8153400" cy="4495800"/>
          </a:xfrm>
        </p:spPr>
        <p:txBody>
          <a:bodyPr/>
          <a:lstStyle/>
          <a:p>
            <a:pPr eaLnBrk="1" hangingPunct="1"/>
            <a:r>
              <a:rPr lang="en-US" dirty="0" smtClean="0"/>
              <a:t>Document current performance measure practices</a:t>
            </a:r>
          </a:p>
          <a:p>
            <a:pPr lvl="1" eaLnBrk="1" hangingPunct="1"/>
            <a:r>
              <a:rPr lang="en-US" dirty="0" smtClean="0"/>
              <a:t>Generally</a:t>
            </a:r>
          </a:p>
          <a:p>
            <a:pPr lvl="1" eaLnBrk="1" hangingPunct="1"/>
            <a:r>
              <a:rPr lang="en-US" dirty="0" smtClean="0"/>
              <a:t>Specific to public involvement</a:t>
            </a:r>
          </a:p>
          <a:p>
            <a:pPr eaLnBrk="1" hangingPunct="1"/>
            <a:r>
              <a:rPr lang="en-US" dirty="0" smtClean="0"/>
              <a:t>Develop systematic methodology to evaluate public involvement practices</a:t>
            </a:r>
          </a:p>
          <a:p>
            <a:pPr lvl="1" eaLnBrk="1" hangingPunct="1"/>
            <a:r>
              <a:rPr lang="en-US" dirty="0" smtClean="0"/>
              <a:t>Based on defined performance measures</a:t>
            </a:r>
          </a:p>
          <a:p>
            <a:pPr lvl="1" eaLnBrk="1" hangingPunct="1"/>
            <a:r>
              <a:rPr lang="en-US" dirty="0" smtClean="0"/>
              <a:t>Outcomes versus outputs</a:t>
            </a:r>
          </a:p>
          <a:p>
            <a:pPr eaLnBrk="1" hangingPunct="1"/>
            <a:r>
              <a:rPr lang="en-US" dirty="0" smtClean="0"/>
              <a:t>Coordinate with established FDOT performance management process</a:t>
            </a:r>
          </a:p>
        </p:txBody>
      </p:sp>
    </p:spTree>
    <p:extLst>
      <p:ext uri="{BB962C8B-B14F-4D97-AF65-F5344CB8AC3E}">
        <p14:creationId xmlns:p14="http://schemas.microsoft.com/office/powerpoint/2010/main" val="2710391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smtClean="0"/>
              <a:t>Project Team</a:t>
            </a:r>
          </a:p>
        </p:txBody>
      </p:sp>
      <p:sp>
        <p:nvSpPr>
          <p:cNvPr id="3" name="Content Placeholder 2"/>
          <p:cNvSpPr>
            <a:spLocks noGrp="1"/>
          </p:cNvSpPr>
          <p:nvPr>
            <p:ph sz="quarter" idx="1"/>
          </p:nvPr>
        </p:nvSpPr>
        <p:spPr>
          <a:xfrm>
            <a:off x="612775" y="1600200"/>
            <a:ext cx="8153400" cy="4495800"/>
          </a:xfrm>
        </p:spPr>
        <p:txBody>
          <a:bodyPr>
            <a:normAutofit fontScale="70000" lnSpcReduction="20000"/>
          </a:bodyPr>
          <a:lstStyle/>
          <a:p>
            <a:pPr marL="640080" lvl="1" indent="-274320" eaLnBrk="1" fontAlgn="auto" hangingPunct="1">
              <a:spcAft>
                <a:spcPts val="0"/>
              </a:spcAft>
              <a:buFont typeface="Wingdings 2"/>
              <a:buChar char=""/>
              <a:defRPr/>
            </a:pPr>
            <a:r>
              <a:rPr lang="en-US" dirty="0" smtClean="0"/>
              <a:t>Rusty Ennemoser, Project Manager</a:t>
            </a:r>
          </a:p>
          <a:p>
            <a:pPr marL="640080" lvl="1" indent="-274320" eaLnBrk="1" fontAlgn="auto" hangingPunct="1">
              <a:spcAft>
                <a:spcPts val="0"/>
              </a:spcAft>
              <a:buFont typeface="Wingdings 2"/>
              <a:buChar char=""/>
              <a:defRPr/>
            </a:pPr>
            <a:r>
              <a:rPr lang="en-US" dirty="0" smtClean="0"/>
              <a:t>George Ballo, Contract Manager</a:t>
            </a:r>
          </a:p>
          <a:p>
            <a:pPr marL="640080" lvl="1" indent="-274320" eaLnBrk="1" fontAlgn="auto" hangingPunct="1">
              <a:spcAft>
                <a:spcPts val="0"/>
              </a:spcAft>
              <a:buFont typeface="Wingdings 2"/>
              <a:buChar char=""/>
              <a:defRPr/>
            </a:pPr>
            <a:r>
              <a:rPr lang="en-US" dirty="0" smtClean="0"/>
              <a:t>CUTR Project Faculty</a:t>
            </a:r>
          </a:p>
          <a:p>
            <a:pPr lvl="2" indent="-182880" eaLnBrk="1" fontAlgn="auto" hangingPunct="1">
              <a:spcAft>
                <a:spcPts val="0"/>
              </a:spcAft>
              <a:buClr>
                <a:schemeClr val="accent1">
                  <a:shade val="75000"/>
                </a:schemeClr>
              </a:buClr>
              <a:buFont typeface="Wingdings"/>
              <a:buChar char=""/>
              <a:defRPr/>
            </a:pPr>
            <a:r>
              <a:rPr lang="en-US" dirty="0" smtClean="0"/>
              <a:t>Jeff Kramer, AICP</a:t>
            </a:r>
          </a:p>
          <a:p>
            <a:pPr lvl="2" indent="-182880" eaLnBrk="1" fontAlgn="auto" hangingPunct="1">
              <a:spcAft>
                <a:spcPts val="0"/>
              </a:spcAft>
              <a:buClr>
                <a:schemeClr val="accent1">
                  <a:shade val="75000"/>
                </a:schemeClr>
              </a:buClr>
              <a:buFont typeface="Wingdings"/>
              <a:buChar char=""/>
              <a:defRPr/>
            </a:pPr>
            <a:r>
              <a:rPr lang="en-US" dirty="0" smtClean="0"/>
              <a:t>Kristine Williams, AICP</a:t>
            </a:r>
          </a:p>
          <a:p>
            <a:pPr lvl="2" indent="-182880" eaLnBrk="1" fontAlgn="auto" hangingPunct="1">
              <a:spcAft>
                <a:spcPts val="0"/>
              </a:spcAft>
              <a:buClr>
                <a:schemeClr val="accent1">
                  <a:shade val="75000"/>
                </a:schemeClr>
              </a:buClr>
              <a:buFont typeface="Wingdings"/>
              <a:buChar char=""/>
              <a:defRPr/>
            </a:pPr>
            <a:r>
              <a:rPr lang="en-US" dirty="0" smtClean="0"/>
              <a:t>Christina Hopes</a:t>
            </a:r>
          </a:p>
          <a:p>
            <a:pPr lvl="2" indent="-182880" eaLnBrk="1" fontAlgn="auto" hangingPunct="1">
              <a:spcAft>
                <a:spcPts val="0"/>
              </a:spcAft>
              <a:buClr>
                <a:schemeClr val="accent1">
                  <a:shade val="75000"/>
                </a:schemeClr>
              </a:buClr>
              <a:buFont typeface="Wingdings"/>
              <a:buChar char=""/>
              <a:defRPr/>
            </a:pPr>
            <a:r>
              <a:rPr lang="en-US" dirty="0" smtClean="0"/>
              <a:t>Alex Bond, AICP</a:t>
            </a:r>
          </a:p>
          <a:p>
            <a:pPr marL="640080" lvl="1" indent="-274320" eaLnBrk="1" fontAlgn="auto" hangingPunct="1">
              <a:spcAft>
                <a:spcPts val="0"/>
              </a:spcAft>
              <a:buFont typeface="Wingdings 2"/>
              <a:buChar char=""/>
              <a:defRPr/>
            </a:pPr>
            <a:r>
              <a:rPr lang="en-US" dirty="0" smtClean="0"/>
              <a:t>Technical Working Group	</a:t>
            </a:r>
          </a:p>
          <a:p>
            <a:pPr lvl="2" indent="-182880" eaLnBrk="1" fontAlgn="auto" hangingPunct="1">
              <a:spcAft>
                <a:spcPts val="0"/>
              </a:spcAft>
              <a:buClr>
                <a:schemeClr val="accent1">
                  <a:shade val="75000"/>
                </a:schemeClr>
              </a:buClr>
              <a:buFont typeface="Wingdings"/>
              <a:buChar char=""/>
              <a:defRPr/>
            </a:pPr>
            <a:r>
              <a:rPr lang="en-US" dirty="0" smtClean="0"/>
              <a:t>Kris Carson, District 7 - PIO</a:t>
            </a:r>
          </a:p>
          <a:p>
            <a:pPr lvl="2" indent="-182880" eaLnBrk="1" fontAlgn="auto" hangingPunct="1">
              <a:spcAft>
                <a:spcPts val="0"/>
              </a:spcAft>
              <a:buClr>
                <a:schemeClr val="accent1">
                  <a:shade val="75000"/>
                </a:schemeClr>
              </a:buClr>
              <a:buFont typeface="Wingdings"/>
              <a:buChar char=""/>
              <a:defRPr/>
            </a:pPr>
            <a:r>
              <a:rPr lang="en-US" dirty="0" smtClean="0"/>
              <a:t>Larry Ferguson, Central Office – Performance Management</a:t>
            </a:r>
          </a:p>
          <a:p>
            <a:pPr lvl="2" indent="-182880" eaLnBrk="1" fontAlgn="auto" hangingPunct="1">
              <a:spcAft>
                <a:spcPts val="0"/>
              </a:spcAft>
              <a:buClr>
                <a:schemeClr val="accent1">
                  <a:shade val="75000"/>
                </a:schemeClr>
              </a:buClr>
              <a:buFont typeface="Wingdings"/>
              <a:buChar char=""/>
              <a:defRPr/>
            </a:pPr>
            <a:r>
              <a:rPr lang="en-US" dirty="0" smtClean="0"/>
              <a:t>Lee Ann Jacobs, Federal Highway Administration</a:t>
            </a:r>
          </a:p>
          <a:p>
            <a:pPr lvl="2" indent="-182880" eaLnBrk="1" fontAlgn="auto" hangingPunct="1">
              <a:spcAft>
                <a:spcPts val="0"/>
              </a:spcAft>
              <a:buClr>
                <a:schemeClr val="accent1">
                  <a:shade val="75000"/>
                </a:schemeClr>
              </a:buClr>
              <a:buFont typeface="Wingdings"/>
              <a:buChar char=""/>
              <a:defRPr/>
            </a:pPr>
            <a:r>
              <a:rPr lang="en-US" dirty="0" smtClean="0"/>
              <a:t>Phil Matson, Indian River County MPO</a:t>
            </a:r>
          </a:p>
          <a:p>
            <a:pPr lvl="2" indent="-182880" eaLnBrk="1" fontAlgn="auto" hangingPunct="1">
              <a:spcAft>
                <a:spcPts val="0"/>
              </a:spcAft>
              <a:buClr>
                <a:schemeClr val="accent1">
                  <a:shade val="75000"/>
                </a:schemeClr>
              </a:buClr>
              <a:buFont typeface="Wingdings"/>
              <a:buChar char=""/>
              <a:defRPr/>
            </a:pPr>
            <a:r>
              <a:rPr lang="en-US" dirty="0" smtClean="0"/>
              <a:t>Kathy Neill, Central Office  - Policy Planning</a:t>
            </a:r>
          </a:p>
          <a:p>
            <a:pPr lvl="2" indent="-182880" eaLnBrk="1" fontAlgn="auto" hangingPunct="1">
              <a:spcAft>
                <a:spcPts val="0"/>
              </a:spcAft>
              <a:buClr>
                <a:schemeClr val="accent1">
                  <a:shade val="75000"/>
                </a:schemeClr>
              </a:buClr>
              <a:buFont typeface="Wingdings"/>
              <a:buChar char=""/>
              <a:defRPr/>
            </a:pPr>
            <a:r>
              <a:rPr lang="en-US" dirty="0" smtClean="0"/>
              <a:t>Cathy Owen, District 6 - EMO</a:t>
            </a:r>
          </a:p>
          <a:p>
            <a:pPr lvl="2" indent="-182880" eaLnBrk="1" fontAlgn="auto" hangingPunct="1">
              <a:spcAft>
                <a:spcPts val="0"/>
              </a:spcAft>
              <a:buClr>
                <a:schemeClr val="accent1">
                  <a:shade val="75000"/>
                </a:schemeClr>
              </a:buClr>
              <a:buFont typeface="Wingdings"/>
              <a:buChar char=""/>
              <a:defRPr/>
            </a:pPr>
            <a:r>
              <a:rPr lang="en-US" dirty="0" smtClean="0"/>
              <a:t>Gus Schmidt, District 4 - PLEMO</a:t>
            </a:r>
          </a:p>
          <a:p>
            <a:pPr lvl="2" indent="-182880" eaLnBrk="1" fontAlgn="auto" hangingPunct="1">
              <a:spcAft>
                <a:spcPts val="0"/>
              </a:spcAft>
              <a:buClr>
                <a:schemeClr val="accent1">
                  <a:shade val="75000"/>
                </a:schemeClr>
              </a:buClr>
              <a:buFont typeface="Wingdings"/>
              <a:buChar char=""/>
              <a:defRPr/>
            </a:pPr>
            <a:r>
              <a:rPr lang="en-US" dirty="0" smtClean="0"/>
              <a:t>Kelly Teague, METROPLAN Orlando</a:t>
            </a:r>
          </a:p>
        </p:txBody>
      </p:sp>
    </p:spTree>
    <p:extLst>
      <p:ext uri="{BB962C8B-B14F-4D97-AF65-F5344CB8AC3E}">
        <p14:creationId xmlns:p14="http://schemas.microsoft.com/office/powerpoint/2010/main" val="21690894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Literature Review and National Scan</a:t>
            </a:r>
            <a:endParaRPr lang="en-US" dirty="0"/>
          </a:p>
        </p:txBody>
      </p:sp>
      <p:sp>
        <p:nvSpPr>
          <p:cNvPr id="13315" name="Content Placeholder 2"/>
          <p:cNvSpPr>
            <a:spLocks noGrp="1"/>
          </p:cNvSpPr>
          <p:nvPr>
            <p:ph sz="quarter" idx="1"/>
          </p:nvPr>
        </p:nvSpPr>
        <p:spPr>
          <a:xfrm>
            <a:off x="612775" y="1600200"/>
            <a:ext cx="8153400" cy="4495800"/>
          </a:xfrm>
        </p:spPr>
        <p:txBody>
          <a:bodyPr/>
          <a:lstStyle/>
          <a:p>
            <a:pPr eaLnBrk="1" hangingPunct="1"/>
            <a:r>
              <a:rPr lang="en-US" smtClean="0"/>
              <a:t>Comprehensive literature review to identify related efforts for performance measures</a:t>
            </a:r>
          </a:p>
          <a:p>
            <a:pPr eaLnBrk="1" hangingPunct="1"/>
            <a:r>
              <a:rPr lang="en-US" smtClean="0"/>
              <a:t>Scanning survey of state transportation agencies and MPOs</a:t>
            </a:r>
          </a:p>
          <a:p>
            <a:pPr lvl="1" eaLnBrk="1" hangingPunct="1"/>
            <a:r>
              <a:rPr lang="en-US" smtClean="0"/>
              <a:t>Distributed electronically through AMPO, NARC, and 200 individuals at federal and state DOTs</a:t>
            </a:r>
          </a:p>
          <a:p>
            <a:pPr lvl="1" eaLnBrk="1" hangingPunct="1"/>
            <a:endParaRPr lang="en-US" smtClean="0"/>
          </a:p>
          <a:p>
            <a:pPr lvl="1" eaLnBrk="1" hangingPunct="1"/>
            <a:endParaRPr lang="en-US" smtClean="0"/>
          </a:p>
          <a:p>
            <a:pPr lvl="1" eaLnBrk="1" hangingPunct="1"/>
            <a:endParaRPr lang="en-US" smtClean="0"/>
          </a:p>
          <a:p>
            <a:pPr lvl="1" eaLnBrk="1" hangingPunct="1"/>
            <a:endParaRPr lang="en-US" smtClean="0"/>
          </a:p>
          <a:p>
            <a:pPr eaLnBrk="1" hangingPunct="1">
              <a:buFont typeface="Wingdings" pitchFamily="2" charset="2"/>
              <a:buNone/>
            </a:pPr>
            <a:endParaRPr lang="en-US" smtClean="0"/>
          </a:p>
        </p:txBody>
      </p:sp>
    </p:spTree>
    <p:extLst>
      <p:ext uri="{BB962C8B-B14F-4D97-AF65-F5344CB8AC3E}">
        <p14:creationId xmlns:p14="http://schemas.microsoft.com/office/powerpoint/2010/main" val="29483624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eaLnBrk="1" hangingPunct="1"/>
            <a:r>
              <a:rPr lang="en-US" smtClean="0"/>
              <a:t>Public Involvement Framework</a:t>
            </a:r>
          </a:p>
        </p:txBody>
      </p:sp>
      <p:sp>
        <p:nvSpPr>
          <p:cNvPr id="14339" name="Content Placeholder 2"/>
          <p:cNvSpPr>
            <a:spLocks noGrp="1"/>
          </p:cNvSpPr>
          <p:nvPr>
            <p:ph sz="quarter" idx="1"/>
          </p:nvPr>
        </p:nvSpPr>
        <p:spPr>
          <a:xfrm>
            <a:off x="612775" y="1600200"/>
            <a:ext cx="8153400" cy="4495800"/>
          </a:xfrm>
        </p:spPr>
        <p:txBody>
          <a:bodyPr/>
          <a:lstStyle/>
          <a:p>
            <a:pPr eaLnBrk="1" hangingPunct="1"/>
            <a:r>
              <a:rPr lang="en-US" smtClean="0"/>
              <a:t>Goal – overarching agency purpose for activity</a:t>
            </a:r>
          </a:p>
          <a:p>
            <a:pPr eaLnBrk="1" hangingPunct="1"/>
            <a:r>
              <a:rPr lang="en-US" smtClean="0"/>
              <a:t>Objectives –  subcomponents of agency goal</a:t>
            </a:r>
          </a:p>
          <a:p>
            <a:pPr eaLnBrk="1" hangingPunct="1"/>
            <a:r>
              <a:rPr lang="en-US" smtClean="0"/>
              <a:t>Indicators – variables used to measure progress toward an objective</a:t>
            </a:r>
          </a:p>
          <a:p>
            <a:pPr eaLnBrk="1" hangingPunct="1"/>
            <a:r>
              <a:rPr lang="en-US" smtClean="0"/>
              <a:t>Targets – specified, measurable criteria for evaluating the performance indicator</a:t>
            </a:r>
          </a:p>
        </p:txBody>
      </p:sp>
    </p:spTree>
    <p:extLst>
      <p:ext uri="{BB962C8B-B14F-4D97-AF65-F5344CB8AC3E}">
        <p14:creationId xmlns:p14="http://schemas.microsoft.com/office/powerpoint/2010/main" val="38160697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algn="ctr"/>
            <a:r>
              <a:rPr lang="en-US" smtClean="0"/>
              <a:t>Public Involvement Framework</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06316216"/>
              </p:ext>
            </p:extLst>
          </p:nvPr>
        </p:nvGraphicFramePr>
        <p:xfrm>
          <a:off x="533400" y="16764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104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304800" y="1676400"/>
            <a:ext cx="2177358" cy="4572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6" name="Chevron 5"/>
          <p:cNvSpPr/>
          <p:nvPr/>
        </p:nvSpPr>
        <p:spPr>
          <a:xfrm>
            <a:off x="2398414"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7" name="Chevron 6"/>
          <p:cNvSpPr/>
          <p:nvPr/>
        </p:nvSpPr>
        <p:spPr>
          <a:xfrm>
            <a:off x="4492028"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8" name="Chevron 7"/>
          <p:cNvSpPr/>
          <p:nvPr/>
        </p:nvSpPr>
        <p:spPr>
          <a:xfrm>
            <a:off x="6585642"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14342" name="Title 1"/>
          <p:cNvSpPr>
            <a:spLocks noGrp="1"/>
          </p:cNvSpPr>
          <p:nvPr>
            <p:ph type="title"/>
          </p:nvPr>
        </p:nvSpPr>
        <p:spPr>
          <a:xfrm>
            <a:off x="612775" y="228600"/>
            <a:ext cx="8153400" cy="990600"/>
          </a:xfrm>
        </p:spPr>
        <p:txBody>
          <a:bodyPr/>
          <a:lstStyle/>
          <a:p>
            <a:pPr eaLnBrk="1" hangingPunct="1"/>
            <a:r>
              <a:rPr lang="en-US" dirty="0" smtClean="0"/>
              <a:t>Public Involvement Framework</a:t>
            </a:r>
          </a:p>
        </p:txBody>
      </p:sp>
      <p:sp>
        <p:nvSpPr>
          <p:cNvPr id="15363" name="Content Placeholder 2"/>
          <p:cNvSpPr>
            <a:spLocks noGrp="1"/>
          </p:cNvSpPr>
          <p:nvPr>
            <p:ph sz="quarter" idx="1"/>
          </p:nvPr>
        </p:nvSpPr>
        <p:spPr>
          <a:xfrm>
            <a:off x="612775" y="1600200"/>
            <a:ext cx="8153400" cy="5029200"/>
          </a:xfrm>
        </p:spPr>
        <p:txBody>
          <a:bodyPr/>
          <a:lstStyle/>
          <a:p>
            <a:pPr eaLnBrk="1" hangingPunct="1">
              <a:buFont typeface="Wingdings" pitchFamily="2" charset="2"/>
              <a:buNone/>
            </a:pPr>
            <a:r>
              <a:rPr lang="en-US" sz="3200" dirty="0" smtClean="0"/>
              <a:t>  </a:t>
            </a:r>
            <a:r>
              <a:rPr lang="en-US" sz="3200" dirty="0" smtClean="0">
                <a:solidFill>
                  <a:schemeClr val="bg1"/>
                </a:solidFill>
              </a:rPr>
              <a:t>Goal        </a:t>
            </a:r>
            <a:r>
              <a:rPr lang="en-US" sz="3200" dirty="0" smtClean="0">
                <a:solidFill>
                  <a:schemeClr val="bg1"/>
                </a:solidFill>
                <a:sym typeface="Wingdings" pitchFamily="2" charset="2"/>
              </a:rPr>
              <a:t>Objectives    Indicators      Targets</a:t>
            </a:r>
            <a:endParaRPr lang="en-US" sz="3200" dirty="0" smtClean="0">
              <a:solidFill>
                <a:schemeClr val="bg1"/>
              </a:solidFill>
            </a:endParaRPr>
          </a:p>
          <a:p>
            <a:pPr eaLnBrk="1" hangingPunct="1"/>
            <a:endParaRPr lang="en-US" dirty="0" smtClean="0"/>
          </a:p>
          <a:p>
            <a:pPr eaLnBrk="1" hangingPunct="1"/>
            <a:r>
              <a:rPr lang="en-US" dirty="0" smtClean="0"/>
              <a:t>Goal: Ensure that all interested parties have an opportunity to participate fully in the transportation decision-making process and that public input is carefully considered</a:t>
            </a:r>
          </a:p>
        </p:txBody>
      </p:sp>
      <p:sp>
        <p:nvSpPr>
          <p:cNvPr id="11" name="Content Placeholder 2"/>
          <p:cNvSpPr txBox="1">
            <a:spLocks/>
          </p:cNvSpPr>
          <p:nvPr/>
        </p:nvSpPr>
        <p:spPr bwMode="auto">
          <a:xfrm>
            <a:off x="609600" y="1600200"/>
            <a:ext cx="8153400" cy="5334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r>
              <a:rPr lang="en-US" sz="3200" dirty="0">
                <a:latin typeface="+mn-lt"/>
              </a:rPr>
              <a:t>  </a:t>
            </a:r>
            <a:r>
              <a:rPr lang="en-US" sz="3200" dirty="0">
                <a:solidFill>
                  <a:schemeClr val="bg1"/>
                </a:solidFill>
                <a:latin typeface="+mn-lt"/>
              </a:rPr>
              <a:t>Goal        </a:t>
            </a:r>
            <a:r>
              <a:rPr lang="en-US" sz="3200" dirty="0">
                <a:solidFill>
                  <a:schemeClr val="bg1"/>
                </a:solidFill>
                <a:latin typeface="+mn-lt"/>
                <a:sym typeface="Wingdings" pitchFamily="2" charset="2"/>
              </a:rPr>
              <a:t>Objectives    Indicators      Targets</a:t>
            </a:r>
            <a:endParaRPr lang="en-US" sz="32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304800"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6" name="Chevron 5"/>
          <p:cNvSpPr/>
          <p:nvPr/>
        </p:nvSpPr>
        <p:spPr>
          <a:xfrm>
            <a:off x="2398414" y="1676400"/>
            <a:ext cx="2177358" cy="457200"/>
          </a:xfrm>
          <a:prstGeom prst="chevron">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solidFill>
                <a:schemeClr val="tx1"/>
              </a:solidFill>
            </a:endParaRPr>
          </a:p>
        </p:txBody>
      </p:sp>
      <p:sp>
        <p:nvSpPr>
          <p:cNvPr id="7" name="Chevron 6"/>
          <p:cNvSpPr/>
          <p:nvPr/>
        </p:nvSpPr>
        <p:spPr>
          <a:xfrm>
            <a:off x="4492028"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8" name="Chevron 7"/>
          <p:cNvSpPr/>
          <p:nvPr/>
        </p:nvSpPr>
        <p:spPr>
          <a:xfrm>
            <a:off x="6585642" y="1676400"/>
            <a:ext cx="2177358" cy="457200"/>
          </a:xfrm>
          <a:prstGeom prst="chevron">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solidFill>
                <a:schemeClr val="tx1"/>
              </a:solidFill>
            </a:endParaRPr>
          </a:p>
        </p:txBody>
      </p:sp>
      <p:sp>
        <p:nvSpPr>
          <p:cNvPr id="15366" name="Title 1"/>
          <p:cNvSpPr>
            <a:spLocks noGrp="1"/>
          </p:cNvSpPr>
          <p:nvPr>
            <p:ph type="title"/>
          </p:nvPr>
        </p:nvSpPr>
        <p:spPr>
          <a:xfrm>
            <a:off x="612775" y="228600"/>
            <a:ext cx="8153400" cy="990600"/>
          </a:xfrm>
        </p:spPr>
        <p:txBody>
          <a:bodyPr/>
          <a:lstStyle/>
          <a:p>
            <a:pPr eaLnBrk="1" hangingPunct="1"/>
            <a:r>
              <a:rPr lang="en-US" smtClean="0"/>
              <a:t>Public Involvement Framework</a:t>
            </a:r>
          </a:p>
        </p:txBody>
      </p:sp>
      <p:sp>
        <p:nvSpPr>
          <p:cNvPr id="15363" name="Content Placeholder 2"/>
          <p:cNvSpPr>
            <a:spLocks noGrp="1"/>
          </p:cNvSpPr>
          <p:nvPr>
            <p:ph sz="quarter" idx="1"/>
          </p:nvPr>
        </p:nvSpPr>
        <p:spPr>
          <a:xfrm>
            <a:off x="612775" y="1600200"/>
            <a:ext cx="8153400" cy="5029200"/>
          </a:xfrm>
        </p:spPr>
        <p:txBody>
          <a:bodyPr/>
          <a:lstStyle/>
          <a:p>
            <a:pPr eaLnBrk="1" hangingPunct="1"/>
            <a:endParaRPr lang="en-US" dirty="0" smtClean="0"/>
          </a:p>
          <a:p>
            <a:pPr eaLnBrk="1" hangingPunct="1"/>
            <a:r>
              <a:rPr lang="en-US" dirty="0" smtClean="0"/>
              <a:t>Objectives</a:t>
            </a:r>
          </a:p>
          <a:p>
            <a:pPr lvl="1" eaLnBrk="1" hangingPunct="1"/>
            <a:r>
              <a:rPr lang="en-US" dirty="0" smtClean="0"/>
              <a:t>Equity - Provide equitable access to transportation-decision making </a:t>
            </a:r>
          </a:p>
          <a:p>
            <a:pPr lvl="1" eaLnBrk="1" hangingPunct="1"/>
            <a:r>
              <a:rPr lang="en-US" dirty="0" smtClean="0"/>
              <a:t>Information - Inform the public early, clearly and continuously</a:t>
            </a:r>
          </a:p>
          <a:p>
            <a:pPr lvl="1" eaLnBrk="1" hangingPunct="1"/>
            <a:r>
              <a:rPr lang="en-US" dirty="0" smtClean="0"/>
              <a:t>Methods - Use a variety of methods to involve and engage the public</a:t>
            </a:r>
          </a:p>
          <a:p>
            <a:pPr lvl="1" eaLnBrk="1" hangingPunct="1"/>
            <a:r>
              <a:rPr lang="en-US" dirty="0" smtClean="0"/>
              <a:t>Responsiveness - Carefully consider public input in transportation decisions</a:t>
            </a:r>
          </a:p>
        </p:txBody>
      </p:sp>
      <p:sp>
        <p:nvSpPr>
          <p:cNvPr id="10" name="Content Placeholder 2"/>
          <p:cNvSpPr txBox="1">
            <a:spLocks/>
          </p:cNvSpPr>
          <p:nvPr/>
        </p:nvSpPr>
        <p:spPr bwMode="auto">
          <a:xfrm>
            <a:off x="609600" y="1600200"/>
            <a:ext cx="8153400" cy="5334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None/>
              <a:defRPr/>
            </a:pPr>
            <a:r>
              <a:rPr lang="en-US" sz="3200" dirty="0">
                <a:latin typeface="+mn-lt"/>
              </a:rPr>
              <a:t>  </a:t>
            </a:r>
            <a:r>
              <a:rPr lang="en-US" sz="3200" dirty="0">
                <a:solidFill>
                  <a:schemeClr val="bg1"/>
                </a:solidFill>
                <a:latin typeface="+mn-lt"/>
              </a:rPr>
              <a:t>Goal        </a:t>
            </a:r>
            <a:r>
              <a:rPr lang="en-US" sz="3200" dirty="0">
                <a:solidFill>
                  <a:schemeClr val="bg1"/>
                </a:solidFill>
                <a:latin typeface="+mn-lt"/>
                <a:sym typeface="Wingdings" pitchFamily="2" charset="2"/>
              </a:rPr>
              <a:t>Objectives    Indicators      Targets</a:t>
            </a:r>
            <a:endParaRPr lang="en-US" sz="3200" dirty="0">
              <a:solidFill>
                <a:schemeClr val="bg1"/>
              </a:solidFill>
              <a:latin typeface="+mn-lt"/>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33418</TotalTime>
  <Words>1068</Words>
  <Application>Microsoft Office PowerPoint</Application>
  <PresentationFormat>On-screen Show (4:3)</PresentationFormat>
  <Paragraphs>159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Performance Measures for  Public Involvement Center for Urban Transportation Research University of south Florida  Jeff Kramer, AICP Domenico Pontoriero Melissa McCarville Kristine Williams </vt:lpstr>
      <vt:lpstr>Assessment of FL Public Involvement Practices in 2006</vt:lpstr>
      <vt:lpstr>Development of Performance Measures</vt:lpstr>
      <vt:lpstr>Project Team</vt:lpstr>
      <vt:lpstr>Literature Review and National Scan</vt:lpstr>
      <vt:lpstr>Public Involvement Framework</vt:lpstr>
      <vt:lpstr>Public Involvement Framework</vt:lpstr>
      <vt:lpstr>Public Involvement Framework</vt:lpstr>
      <vt:lpstr>Public Involvement Framework</vt:lpstr>
      <vt:lpstr>Equity – Provide Equitable Access to Transportation Decision-Making</vt:lpstr>
      <vt:lpstr>Information – Inform the public early, clearly and continuously </vt:lpstr>
      <vt:lpstr>Developing A Data Collection and Analysis Tool</vt:lpstr>
      <vt:lpstr>Entity Relationship Diagram (ERD)</vt:lpstr>
      <vt:lpstr>PIPM Tool 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vt:lpstr>
      <vt:lpstr>Performance Measures for  Public Involvement Florida Department of Transportation Center For Urban transportation Research</vt:lpstr>
    </vt:vector>
  </TitlesOfParts>
  <Company>FDOT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Measures to Evaluate the Effectiveness of Public Involvement Opportunities in Florida</dc:title>
  <dc:creator>ev985re</dc:creator>
  <cp:lastModifiedBy>Kramer, Jeff</cp:lastModifiedBy>
  <cp:revision>1401</cp:revision>
  <dcterms:created xsi:type="dcterms:W3CDTF">2008-09-17T14:05:43Z</dcterms:created>
  <dcterms:modified xsi:type="dcterms:W3CDTF">2013-04-10T15:06:16Z</dcterms:modified>
</cp:coreProperties>
</file>