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572" r:id="rId2"/>
    <p:sldId id="639" r:id="rId3"/>
    <p:sldId id="654" r:id="rId4"/>
    <p:sldId id="655" r:id="rId5"/>
    <p:sldId id="642" r:id="rId6"/>
    <p:sldId id="637" r:id="rId7"/>
  </p:sldIdLst>
  <p:sldSz cx="12192000" cy="6858000"/>
  <p:notesSz cx="7010400" cy="9296400"/>
  <p:embeddedFontLs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727376"/>
    <a:srgbClr val="89B300"/>
    <a:srgbClr val="727374"/>
    <a:srgbClr val="777777"/>
    <a:srgbClr val="FF9999"/>
    <a:srgbClr val="FFCC99"/>
    <a:srgbClr val="FFCC66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371" autoAdjust="0"/>
  </p:normalViewPr>
  <p:slideViewPr>
    <p:cSldViewPr snapToGrid="0">
      <p:cViewPr varScale="1">
        <p:scale>
          <a:sx n="136" d="100"/>
          <a:sy n="136" d="100"/>
        </p:scale>
        <p:origin x="780" y="108"/>
      </p:cViewPr>
      <p:guideLst>
        <p:guide orient="horz" pos="2184"/>
        <p:guide pos="3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986" y="-102"/>
      </p:cViewPr>
      <p:guideLst>
        <p:guide orient="horz" pos="2928"/>
        <p:guide pos="2209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AUTOi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Sheet2!$B$2:$B$49</c:f>
              <c:numCache>
                <c:formatCode>0.0000</c:formatCode>
                <c:ptCount val="48"/>
                <c:pt idx="0">
                  <c:v>1.2999999999999999E-3</c:v>
                </c:pt>
                <c:pt idx="1">
                  <c:v>4.0000000000000002E-4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2.0000000000000001E-4</c:v>
                </c:pt>
                <c:pt idx="5">
                  <c:v>2.0000000000000001E-4</c:v>
                </c:pt>
                <c:pt idx="6">
                  <c:v>2.0000000000000001E-4</c:v>
                </c:pt>
                <c:pt idx="7">
                  <c:v>5.9999999999999995E-4</c:v>
                </c:pt>
                <c:pt idx="8">
                  <c:v>8.0000000000000004E-4</c:v>
                </c:pt>
                <c:pt idx="9">
                  <c:v>1.5E-3</c:v>
                </c:pt>
                <c:pt idx="10">
                  <c:v>3.0000000000000001E-3</c:v>
                </c:pt>
                <c:pt idx="11">
                  <c:v>5.5999999999999999E-3</c:v>
                </c:pt>
                <c:pt idx="12">
                  <c:v>8.3000000000000001E-3</c:v>
                </c:pt>
                <c:pt idx="13">
                  <c:v>1.9199999999999998E-2</c:v>
                </c:pt>
                <c:pt idx="14">
                  <c:v>4.1300000000000003E-2</c:v>
                </c:pt>
                <c:pt idx="15">
                  <c:v>5.11E-2</c:v>
                </c:pt>
                <c:pt idx="16">
                  <c:v>4.8099999999999997E-2</c:v>
                </c:pt>
                <c:pt idx="17">
                  <c:v>3.2399999999999998E-2</c:v>
                </c:pt>
                <c:pt idx="18">
                  <c:v>2.5100000000000001E-2</c:v>
                </c:pt>
                <c:pt idx="19">
                  <c:v>1.9E-2</c:v>
                </c:pt>
                <c:pt idx="20">
                  <c:v>2.2100000000000002E-2</c:v>
                </c:pt>
                <c:pt idx="21">
                  <c:v>2.18E-2</c:v>
                </c:pt>
                <c:pt idx="22">
                  <c:v>2.4400000000000002E-2</c:v>
                </c:pt>
                <c:pt idx="23">
                  <c:v>2.7E-2</c:v>
                </c:pt>
                <c:pt idx="24">
                  <c:v>2.8000000000000001E-2</c:v>
                </c:pt>
                <c:pt idx="25">
                  <c:v>2.7300000000000001E-2</c:v>
                </c:pt>
                <c:pt idx="26">
                  <c:v>2.5499999999999998E-2</c:v>
                </c:pt>
                <c:pt idx="27">
                  <c:v>2.3800000000000002E-2</c:v>
                </c:pt>
                <c:pt idx="28">
                  <c:v>2.5600000000000001E-2</c:v>
                </c:pt>
                <c:pt idx="29">
                  <c:v>3.2399999999999998E-2</c:v>
                </c:pt>
                <c:pt idx="30">
                  <c:v>4.7199999999999999E-2</c:v>
                </c:pt>
                <c:pt idx="31">
                  <c:v>4.7600000000000003E-2</c:v>
                </c:pt>
                <c:pt idx="32">
                  <c:v>4.7800000000000002E-2</c:v>
                </c:pt>
                <c:pt idx="33">
                  <c:v>4.2299999999999997E-2</c:v>
                </c:pt>
                <c:pt idx="34">
                  <c:v>5.1700000000000003E-2</c:v>
                </c:pt>
                <c:pt idx="35">
                  <c:v>4.6199999999999998E-2</c:v>
                </c:pt>
                <c:pt idx="36">
                  <c:v>4.0099999999999997E-2</c:v>
                </c:pt>
                <c:pt idx="37">
                  <c:v>3.4799999999999998E-2</c:v>
                </c:pt>
                <c:pt idx="38">
                  <c:v>2.86E-2</c:v>
                </c:pt>
                <c:pt idx="39">
                  <c:v>2.1999999999999999E-2</c:v>
                </c:pt>
                <c:pt idx="40">
                  <c:v>1.7000000000000001E-2</c:v>
                </c:pt>
                <c:pt idx="41">
                  <c:v>1.6299999999999999E-2</c:v>
                </c:pt>
                <c:pt idx="42">
                  <c:v>1.3899999999999999E-2</c:v>
                </c:pt>
                <c:pt idx="43">
                  <c:v>9.1000000000000004E-3</c:v>
                </c:pt>
                <c:pt idx="44">
                  <c:v>7.3000000000000001E-3</c:v>
                </c:pt>
                <c:pt idx="45">
                  <c:v>3.8999999999999998E-3</c:v>
                </c:pt>
                <c:pt idx="46">
                  <c:v>3.5999999999999999E-3</c:v>
                </c:pt>
                <c:pt idx="47">
                  <c:v>4.3E-3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3A-4A0C-9BDA-8094AF520F72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LDTi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Sheet2!$C$2:$C$49</c:f>
              <c:numCache>
                <c:formatCode>0.0000</c:formatCode>
                <c:ptCount val="48"/>
                <c:pt idx="0">
                  <c:v>1E-3</c:v>
                </c:pt>
                <c:pt idx="1">
                  <c:v>6.9999999999999999E-4</c:v>
                </c:pt>
                <c:pt idx="2">
                  <c:v>5.9999999999999995E-4</c:v>
                </c:pt>
                <c:pt idx="3">
                  <c:v>6.9999999999999999E-4</c:v>
                </c:pt>
                <c:pt idx="4">
                  <c:v>5.9999999999999995E-4</c:v>
                </c:pt>
                <c:pt idx="5">
                  <c:v>5.0000000000000001E-4</c:v>
                </c:pt>
                <c:pt idx="6">
                  <c:v>2.0000000000000001E-4</c:v>
                </c:pt>
                <c:pt idx="7">
                  <c:v>2.0000000000000001E-4</c:v>
                </c:pt>
                <c:pt idx="8">
                  <c:v>6.9999999999999999E-4</c:v>
                </c:pt>
                <c:pt idx="9">
                  <c:v>8.0000000000000004E-4</c:v>
                </c:pt>
                <c:pt idx="10">
                  <c:v>1.5E-3</c:v>
                </c:pt>
                <c:pt idx="11">
                  <c:v>3.5999999999999999E-3</c:v>
                </c:pt>
                <c:pt idx="12">
                  <c:v>9.4999999999999998E-3</c:v>
                </c:pt>
                <c:pt idx="13">
                  <c:v>2.3900000000000001E-2</c:v>
                </c:pt>
                <c:pt idx="14">
                  <c:v>3.9300000000000002E-2</c:v>
                </c:pt>
                <c:pt idx="15">
                  <c:v>4.7800000000000002E-2</c:v>
                </c:pt>
                <c:pt idx="16">
                  <c:v>5.2900000000000003E-2</c:v>
                </c:pt>
                <c:pt idx="17">
                  <c:v>5.6000000000000001E-2</c:v>
                </c:pt>
                <c:pt idx="18">
                  <c:v>5.45E-2</c:v>
                </c:pt>
                <c:pt idx="19">
                  <c:v>4.87E-2</c:v>
                </c:pt>
                <c:pt idx="20">
                  <c:v>4.65E-2</c:v>
                </c:pt>
                <c:pt idx="21">
                  <c:v>4.9799999999999997E-2</c:v>
                </c:pt>
                <c:pt idx="22">
                  <c:v>5.2499999999999998E-2</c:v>
                </c:pt>
                <c:pt idx="23">
                  <c:v>5.2200000000000003E-2</c:v>
                </c:pt>
                <c:pt idx="24">
                  <c:v>5.0999999999999997E-2</c:v>
                </c:pt>
                <c:pt idx="25">
                  <c:v>4.8300000000000003E-2</c:v>
                </c:pt>
                <c:pt idx="26">
                  <c:v>4.3099999999999999E-2</c:v>
                </c:pt>
                <c:pt idx="27">
                  <c:v>3.8899999999999997E-2</c:v>
                </c:pt>
                <c:pt idx="28">
                  <c:v>3.7400000000000003E-2</c:v>
                </c:pt>
                <c:pt idx="29">
                  <c:v>3.8100000000000002E-2</c:v>
                </c:pt>
                <c:pt idx="30">
                  <c:v>3.8600000000000002E-2</c:v>
                </c:pt>
                <c:pt idx="31">
                  <c:v>3.6799999999999999E-2</c:v>
                </c:pt>
                <c:pt idx="32">
                  <c:v>3.0200000000000001E-2</c:v>
                </c:pt>
                <c:pt idx="33">
                  <c:v>2.2499999999999999E-2</c:v>
                </c:pt>
                <c:pt idx="34">
                  <c:v>1.7100000000000001E-2</c:v>
                </c:pt>
                <c:pt idx="35">
                  <c:v>1.3299999999999999E-2</c:v>
                </c:pt>
                <c:pt idx="36">
                  <c:v>1.0999999999999999E-2</c:v>
                </c:pt>
                <c:pt idx="37">
                  <c:v>8.0000000000000002E-3</c:v>
                </c:pt>
                <c:pt idx="38">
                  <c:v>6.0000000000000001E-3</c:v>
                </c:pt>
                <c:pt idx="39">
                  <c:v>4.5999999999999999E-3</c:v>
                </c:pt>
                <c:pt idx="40">
                  <c:v>2.3E-3</c:v>
                </c:pt>
                <c:pt idx="41">
                  <c:v>1.2999999999999999E-3</c:v>
                </c:pt>
                <c:pt idx="42">
                  <c:v>1.6999999999999999E-3</c:v>
                </c:pt>
                <c:pt idx="43">
                  <c:v>1.6999999999999999E-3</c:v>
                </c:pt>
                <c:pt idx="44">
                  <c:v>1.2999999999999999E-3</c:v>
                </c:pt>
                <c:pt idx="45">
                  <c:v>1E-3</c:v>
                </c:pt>
                <c:pt idx="46">
                  <c:v>4.0000000000000002E-4</c:v>
                </c:pt>
                <c:pt idx="47">
                  <c:v>5.0000000000000001E-4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3A-4A0C-9BDA-8094AF520F72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MDTi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Sheet2!$D$2:$D$49</c:f>
              <c:numCache>
                <c:formatCode>0.0000</c:formatCode>
                <c:ptCount val="48"/>
                <c:pt idx="0">
                  <c:v>6.9999999999999999E-4</c:v>
                </c:pt>
                <c:pt idx="1">
                  <c:v>2.9999999999999997E-4</c:v>
                </c:pt>
                <c:pt idx="2">
                  <c:v>2.9999999999999997E-4</c:v>
                </c:pt>
                <c:pt idx="3">
                  <c:v>5.9999999999999995E-4</c:v>
                </c:pt>
                <c:pt idx="4">
                  <c:v>2.9999999999999997E-4</c:v>
                </c:pt>
                <c:pt idx="5">
                  <c:v>5.9999999999999995E-4</c:v>
                </c:pt>
                <c:pt idx="6">
                  <c:v>2.0000000000000001E-4</c:v>
                </c:pt>
                <c:pt idx="7">
                  <c:v>2.9999999999999997E-4</c:v>
                </c:pt>
                <c:pt idx="8">
                  <c:v>6.9999999999999999E-4</c:v>
                </c:pt>
                <c:pt idx="9">
                  <c:v>2.3E-3</c:v>
                </c:pt>
                <c:pt idx="10">
                  <c:v>5.4999999999999997E-3</c:v>
                </c:pt>
                <c:pt idx="11">
                  <c:v>1.04E-2</c:v>
                </c:pt>
                <c:pt idx="12">
                  <c:v>1.8100000000000002E-2</c:v>
                </c:pt>
                <c:pt idx="13">
                  <c:v>2.4799999999999999E-2</c:v>
                </c:pt>
                <c:pt idx="14">
                  <c:v>3.5299999999999998E-2</c:v>
                </c:pt>
                <c:pt idx="15">
                  <c:v>4.1500000000000002E-2</c:v>
                </c:pt>
                <c:pt idx="16">
                  <c:v>5.5399999999999998E-2</c:v>
                </c:pt>
                <c:pt idx="17">
                  <c:v>5.3999999999999999E-2</c:v>
                </c:pt>
                <c:pt idx="18">
                  <c:v>5.4399999999999997E-2</c:v>
                </c:pt>
                <c:pt idx="19">
                  <c:v>4.8599999999999997E-2</c:v>
                </c:pt>
                <c:pt idx="20">
                  <c:v>5.21E-2</c:v>
                </c:pt>
                <c:pt idx="21">
                  <c:v>4.8000000000000001E-2</c:v>
                </c:pt>
                <c:pt idx="22">
                  <c:v>4.9299999999999997E-2</c:v>
                </c:pt>
                <c:pt idx="23">
                  <c:v>4.65E-2</c:v>
                </c:pt>
                <c:pt idx="24">
                  <c:v>5.0599999999999999E-2</c:v>
                </c:pt>
                <c:pt idx="25">
                  <c:v>4.9500000000000002E-2</c:v>
                </c:pt>
                <c:pt idx="26">
                  <c:v>5.1400000000000001E-2</c:v>
                </c:pt>
                <c:pt idx="27">
                  <c:v>5.1499999999999997E-2</c:v>
                </c:pt>
                <c:pt idx="28">
                  <c:v>4.8599999999999997E-2</c:v>
                </c:pt>
                <c:pt idx="29">
                  <c:v>4.41E-2</c:v>
                </c:pt>
                <c:pt idx="30">
                  <c:v>3.8600000000000002E-2</c:v>
                </c:pt>
                <c:pt idx="31">
                  <c:v>3.0599999999999999E-2</c:v>
                </c:pt>
                <c:pt idx="32">
                  <c:v>2.64E-2</c:v>
                </c:pt>
                <c:pt idx="33">
                  <c:v>1.5800000000000002E-2</c:v>
                </c:pt>
                <c:pt idx="34">
                  <c:v>1.17E-2</c:v>
                </c:pt>
                <c:pt idx="35">
                  <c:v>9.4000000000000004E-3</c:v>
                </c:pt>
                <c:pt idx="36">
                  <c:v>4.1999999999999997E-3</c:v>
                </c:pt>
                <c:pt idx="37">
                  <c:v>4.4999999999999997E-3</c:v>
                </c:pt>
                <c:pt idx="38">
                  <c:v>4.3E-3</c:v>
                </c:pt>
                <c:pt idx="39">
                  <c:v>3.8E-3</c:v>
                </c:pt>
                <c:pt idx="40">
                  <c:v>1.6000000000000001E-3</c:v>
                </c:pt>
                <c:pt idx="41">
                  <c:v>1.2999999999999999E-3</c:v>
                </c:pt>
                <c:pt idx="42">
                  <c:v>8.0000000000000004E-4</c:v>
                </c:pt>
                <c:pt idx="43">
                  <c:v>2.9999999999999997E-4</c:v>
                </c:pt>
                <c:pt idx="44">
                  <c:v>2.0000000000000001E-4</c:v>
                </c:pt>
                <c:pt idx="45">
                  <c:v>1E-4</c:v>
                </c:pt>
                <c:pt idx="46">
                  <c:v>4.0000000000000002E-4</c:v>
                </c:pt>
                <c:pt idx="47">
                  <c:v>2.9999999999999997E-4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3A-4A0C-9BDA-8094AF520F72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HDTi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Sheet2!$E$2:$E$49</c:f>
              <c:numCache>
                <c:formatCode>0.0000</c:formatCode>
                <c:ptCount val="48"/>
                <c:pt idx="0">
                  <c:v>2.9999999999999997E-4</c:v>
                </c:pt>
                <c:pt idx="1">
                  <c:v>2.9999999999999997E-4</c:v>
                </c:pt>
                <c:pt idx="2">
                  <c:v>2.9999999999999997E-4</c:v>
                </c:pt>
                <c:pt idx="3">
                  <c:v>2.9999999999999997E-4</c:v>
                </c:pt>
                <c:pt idx="4">
                  <c:v>2.9999999999999997E-4</c:v>
                </c:pt>
                <c:pt idx="5">
                  <c:v>2.9999999999999997E-4</c:v>
                </c:pt>
                <c:pt idx="6">
                  <c:v>2.9999999999999997E-4</c:v>
                </c:pt>
                <c:pt idx="7">
                  <c:v>6.9999999999999999E-4</c:v>
                </c:pt>
                <c:pt idx="8">
                  <c:v>2.0999999999999999E-3</c:v>
                </c:pt>
                <c:pt idx="9">
                  <c:v>2.8999999999999998E-3</c:v>
                </c:pt>
                <c:pt idx="10">
                  <c:v>2.8999999999999998E-3</c:v>
                </c:pt>
                <c:pt idx="11">
                  <c:v>5.5999999999999999E-3</c:v>
                </c:pt>
                <c:pt idx="12">
                  <c:v>9.4999999999999998E-3</c:v>
                </c:pt>
                <c:pt idx="13">
                  <c:v>1.9699999999999999E-2</c:v>
                </c:pt>
                <c:pt idx="14">
                  <c:v>3.7999999999999999E-2</c:v>
                </c:pt>
                <c:pt idx="15">
                  <c:v>4.7E-2</c:v>
                </c:pt>
                <c:pt idx="16">
                  <c:v>4.8899999999999999E-2</c:v>
                </c:pt>
                <c:pt idx="17">
                  <c:v>5.0299999999999997E-2</c:v>
                </c:pt>
                <c:pt idx="18">
                  <c:v>5.21E-2</c:v>
                </c:pt>
                <c:pt idx="19">
                  <c:v>6.0900000000000003E-2</c:v>
                </c:pt>
                <c:pt idx="20">
                  <c:v>6.3600000000000004E-2</c:v>
                </c:pt>
                <c:pt idx="21">
                  <c:v>5.5100000000000003E-2</c:v>
                </c:pt>
                <c:pt idx="22">
                  <c:v>5.1799999999999999E-2</c:v>
                </c:pt>
                <c:pt idx="23">
                  <c:v>5.4699999999999999E-2</c:v>
                </c:pt>
                <c:pt idx="24">
                  <c:v>5.8799999999999998E-2</c:v>
                </c:pt>
                <c:pt idx="25">
                  <c:v>5.9499999999999997E-2</c:v>
                </c:pt>
                <c:pt idx="26">
                  <c:v>5.4699999999999999E-2</c:v>
                </c:pt>
                <c:pt idx="27">
                  <c:v>5.0799999999999998E-2</c:v>
                </c:pt>
                <c:pt idx="28">
                  <c:v>4.58E-2</c:v>
                </c:pt>
                <c:pt idx="29">
                  <c:v>4.0399999999999998E-2</c:v>
                </c:pt>
                <c:pt idx="30">
                  <c:v>3.7999999999999999E-2</c:v>
                </c:pt>
                <c:pt idx="31">
                  <c:v>3.4700000000000002E-2</c:v>
                </c:pt>
                <c:pt idx="32">
                  <c:v>2.3400000000000001E-2</c:v>
                </c:pt>
                <c:pt idx="33">
                  <c:v>1.14E-2</c:v>
                </c:pt>
                <c:pt idx="34">
                  <c:v>7.1999999999999998E-3</c:v>
                </c:pt>
                <c:pt idx="35">
                  <c:v>3.5999999999999999E-3</c:v>
                </c:pt>
                <c:pt idx="36">
                  <c:v>5.0000000000000001E-4</c:v>
                </c:pt>
                <c:pt idx="37">
                  <c:v>2.9999999999999997E-4</c:v>
                </c:pt>
                <c:pt idx="38">
                  <c:v>2.9999999999999997E-4</c:v>
                </c:pt>
                <c:pt idx="39">
                  <c:v>2.9999999999999997E-4</c:v>
                </c:pt>
                <c:pt idx="40">
                  <c:v>2.9999999999999997E-4</c:v>
                </c:pt>
                <c:pt idx="41">
                  <c:v>2.9999999999999997E-4</c:v>
                </c:pt>
                <c:pt idx="42">
                  <c:v>2.9999999999999997E-4</c:v>
                </c:pt>
                <c:pt idx="43">
                  <c:v>2.9999999999999997E-4</c:v>
                </c:pt>
                <c:pt idx="44">
                  <c:v>2.9999999999999997E-4</c:v>
                </c:pt>
                <c:pt idx="45">
                  <c:v>2.9999999999999997E-4</c:v>
                </c:pt>
                <c:pt idx="46">
                  <c:v>2.9999999999999997E-4</c:v>
                </c:pt>
                <c:pt idx="47">
                  <c:v>2.9999999999999997E-4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3A-4A0C-9BDA-8094AF520F72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AUTOe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Sheet2!$F$2:$F$49</c:f>
              <c:numCache>
                <c:formatCode>0.0000</c:formatCode>
                <c:ptCount val="48"/>
                <c:pt idx="0">
                  <c:v>5.3E-3</c:v>
                </c:pt>
                <c:pt idx="1">
                  <c:v>4.4999999999999997E-3</c:v>
                </c:pt>
                <c:pt idx="2">
                  <c:v>3.8E-3</c:v>
                </c:pt>
                <c:pt idx="3">
                  <c:v>3.3999999999999998E-3</c:v>
                </c:pt>
                <c:pt idx="4">
                  <c:v>3.3E-3</c:v>
                </c:pt>
                <c:pt idx="5">
                  <c:v>3.3999999999999998E-3</c:v>
                </c:pt>
                <c:pt idx="6">
                  <c:v>3.8999999999999998E-3</c:v>
                </c:pt>
                <c:pt idx="7">
                  <c:v>5.0000000000000001E-3</c:v>
                </c:pt>
                <c:pt idx="8">
                  <c:v>6.7000000000000002E-3</c:v>
                </c:pt>
                <c:pt idx="9">
                  <c:v>8.9999999999999993E-3</c:v>
                </c:pt>
                <c:pt idx="10">
                  <c:v>1.18E-2</c:v>
                </c:pt>
                <c:pt idx="11">
                  <c:v>1.46E-2</c:v>
                </c:pt>
                <c:pt idx="12">
                  <c:v>1.7299999999999999E-2</c:v>
                </c:pt>
                <c:pt idx="13">
                  <c:v>2.0400000000000001E-2</c:v>
                </c:pt>
                <c:pt idx="14">
                  <c:v>2.41E-2</c:v>
                </c:pt>
                <c:pt idx="15">
                  <c:v>2.8500000000000001E-2</c:v>
                </c:pt>
                <c:pt idx="16">
                  <c:v>3.1800000000000002E-2</c:v>
                </c:pt>
                <c:pt idx="17">
                  <c:v>3.3099999999999997E-2</c:v>
                </c:pt>
                <c:pt idx="18">
                  <c:v>3.2199999999999999E-2</c:v>
                </c:pt>
                <c:pt idx="19">
                  <c:v>3.0599999999999999E-2</c:v>
                </c:pt>
                <c:pt idx="20">
                  <c:v>2.9399999999999999E-2</c:v>
                </c:pt>
                <c:pt idx="21">
                  <c:v>2.86E-2</c:v>
                </c:pt>
                <c:pt idx="22">
                  <c:v>2.81E-2</c:v>
                </c:pt>
                <c:pt idx="23">
                  <c:v>2.7799999999999998E-2</c:v>
                </c:pt>
                <c:pt idx="24">
                  <c:v>2.7799999999999998E-2</c:v>
                </c:pt>
                <c:pt idx="25">
                  <c:v>2.8400000000000002E-2</c:v>
                </c:pt>
                <c:pt idx="26">
                  <c:v>2.93E-2</c:v>
                </c:pt>
                <c:pt idx="27">
                  <c:v>3.04E-2</c:v>
                </c:pt>
                <c:pt idx="28">
                  <c:v>3.1699999999999999E-2</c:v>
                </c:pt>
                <c:pt idx="29">
                  <c:v>3.3300000000000003E-2</c:v>
                </c:pt>
                <c:pt idx="30">
                  <c:v>3.5200000000000002E-2</c:v>
                </c:pt>
                <c:pt idx="31">
                  <c:v>3.7400000000000003E-2</c:v>
                </c:pt>
                <c:pt idx="32">
                  <c:v>3.95E-2</c:v>
                </c:pt>
                <c:pt idx="33">
                  <c:v>4.07E-2</c:v>
                </c:pt>
                <c:pt idx="34">
                  <c:v>3.9800000000000002E-2</c:v>
                </c:pt>
                <c:pt idx="35">
                  <c:v>3.6400000000000002E-2</c:v>
                </c:pt>
                <c:pt idx="36">
                  <c:v>3.1199999999999999E-2</c:v>
                </c:pt>
                <c:pt idx="37">
                  <c:v>2.5700000000000001E-2</c:v>
                </c:pt>
                <c:pt idx="38">
                  <c:v>2.1299999999999999E-2</c:v>
                </c:pt>
                <c:pt idx="39">
                  <c:v>1.8100000000000002E-2</c:v>
                </c:pt>
                <c:pt idx="40">
                  <c:v>1.5900000000000001E-2</c:v>
                </c:pt>
                <c:pt idx="41">
                  <c:v>1.41E-2</c:v>
                </c:pt>
                <c:pt idx="42">
                  <c:v>1.2699999999999999E-2</c:v>
                </c:pt>
                <c:pt idx="43">
                  <c:v>1.14E-2</c:v>
                </c:pt>
                <c:pt idx="44">
                  <c:v>1.01E-2</c:v>
                </c:pt>
                <c:pt idx="45">
                  <c:v>8.8999999999999999E-3</c:v>
                </c:pt>
                <c:pt idx="46">
                  <c:v>7.6E-3</c:v>
                </c:pt>
                <c:pt idx="47">
                  <c:v>6.4000000000000003E-3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3A-4A0C-9BDA-8094AF520F72}"/>
            </c:ext>
          </c:extLst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LDTe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Sheet2!$G$2:$G$49</c:f>
              <c:numCache>
                <c:formatCode>0.0000</c:formatCode>
                <c:ptCount val="48"/>
                <c:pt idx="0">
                  <c:v>6.8999999999999999E-3</c:v>
                </c:pt>
                <c:pt idx="1">
                  <c:v>5.7999999999999996E-3</c:v>
                </c:pt>
                <c:pt idx="2">
                  <c:v>5.0000000000000001E-3</c:v>
                </c:pt>
                <c:pt idx="3">
                  <c:v>4.4999999999999997E-3</c:v>
                </c:pt>
                <c:pt idx="4">
                  <c:v>4.3E-3</c:v>
                </c:pt>
                <c:pt idx="5">
                  <c:v>4.4000000000000003E-3</c:v>
                </c:pt>
                <c:pt idx="6">
                  <c:v>5.1000000000000004E-3</c:v>
                </c:pt>
                <c:pt idx="7">
                  <c:v>6.4000000000000003E-3</c:v>
                </c:pt>
                <c:pt idx="8">
                  <c:v>8.6999999999999994E-3</c:v>
                </c:pt>
                <c:pt idx="9">
                  <c:v>1.18E-2</c:v>
                </c:pt>
                <c:pt idx="10">
                  <c:v>1.6E-2</c:v>
                </c:pt>
                <c:pt idx="11">
                  <c:v>1.9900000000000001E-2</c:v>
                </c:pt>
                <c:pt idx="12">
                  <c:v>2.2800000000000001E-2</c:v>
                </c:pt>
                <c:pt idx="13">
                  <c:v>2.3800000000000002E-2</c:v>
                </c:pt>
                <c:pt idx="14">
                  <c:v>2.4899999999999999E-2</c:v>
                </c:pt>
                <c:pt idx="15">
                  <c:v>2.75E-2</c:v>
                </c:pt>
                <c:pt idx="16">
                  <c:v>3.15E-2</c:v>
                </c:pt>
                <c:pt idx="17">
                  <c:v>3.39E-2</c:v>
                </c:pt>
                <c:pt idx="18">
                  <c:v>3.3099999999999997E-2</c:v>
                </c:pt>
                <c:pt idx="19">
                  <c:v>2.9899999999999999E-2</c:v>
                </c:pt>
                <c:pt idx="20">
                  <c:v>2.6499999999999999E-2</c:v>
                </c:pt>
                <c:pt idx="21">
                  <c:v>2.46E-2</c:v>
                </c:pt>
                <c:pt idx="22">
                  <c:v>2.3900000000000001E-2</c:v>
                </c:pt>
                <c:pt idx="23">
                  <c:v>2.4E-2</c:v>
                </c:pt>
                <c:pt idx="24">
                  <c:v>2.46E-2</c:v>
                </c:pt>
                <c:pt idx="25">
                  <c:v>2.5600000000000001E-2</c:v>
                </c:pt>
                <c:pt idx="26">
                  <c:v>2.7E-2</c:v>
                </c:pt>
                <c:pt idx="27">
                  <c:v>2.86E-2</c:v>
                </c:pt>
                <c:pt idx="28">
                  <c:v>3.0300000000000001E-2</c:v>
                </c:pt>
                <c:pt idx="29">
                  <c:v>3.1699999999999999E-2</c:v>
                </c:pt>
                <c:pt idx="30">
                  <c:v>3.2399999999999998E-2</c:v>
                </c:pt>
                <c:pt idx="31">
                  <c:v>3.2099999999999997E-2</c:v>
                </c:pt>
                <c:pt idx="32">
                  <c:v>3.1099999999999999E-2</c:v>
                </c:pt>
                <c:pt idx="33">
                  <c:v>3.0099999999999998E-2</c:v>
                </c:pt>
                <c:pt idx="34">
                  <c:v>2.9499999999999998E-2</c:v>
                </c:pt>
                <c:pt idx="35">
                  <c:v>2.98E-2</c:v>
                </c:pt>
                <c:pt idx="36">
                  <c:v>2.98E-2</c:v>
                </c:pt>
                <c:pt idx="37">
                  <c:v>2.9000000000000001E-2</c:v>
                </c:pt>
                <c:pt idx="38">
                  <c:v>2.6499999999999999E-2</c:v>
                </c:pt>
                <c:pt idx="39">
                  <c:v>2.35E-2</c:v>
                </c:pt>
                <c:pt idx="40">
                  <c:v>2.06E-2</c:v>
                </c:pt>
                <c:pt idx="41">
                  <c:v>1.84E-2</c:v>
                </c:pt>
                <c:pt idx="42">
                  <c:v>1.6500000000000001E-2</c:v>
                </c:pt>
                <c:pt idx="43">
                  <c:v>1.4800000000000001E-2</c:v>
                </c:pt>
                <c:pt idx="44">
                  <c:v>1.3100000000000001E-2</c:v>
                </c:pt>
                <c:pt idx="45">
                  <c:v>1.15E-2</c:v>
                </c:pt>
                <c:pt idx="46">
                  <c:v>9.7999999999999997E-3</c:v>
                </c:pt>
                <c:pt idx="47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3A-4A0C-9BDA-8094AF520F72}"/>
            </c:ext>
          </c:extLst>
        </c:ser>
        <c:ser>
          <c:idx val="6"/>
          <c:order val="6"/>
          <c:tx>
            <c:strRef>
              <c:f>Sheet2!$H$1</c:f>
              <c:strCache>
                <c:ptCount val="1"/>
                <c:pt idx="0">
                  <c:v>MDTe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Sheet2!$H$2:$H$49</c:f>
              <c:numCache>
                <c:formatCode>0.0000</c:formatCode>
                <c:ptCount val="48"/>
                <c:pt idx="0">
                  <c:v>6.8999999999999999E-3</c:v>
                </c:pt>
                <c:pt idx="1">
                  <c:v>5.7999999999999996E-3</c:v>
                </c:pt>
                <c:pt idx="2">
                  <c:v>5.0000000000000001E-3</c:v>
                </c:pt>
                <c:pt idx="3">
                  <c:v>4.4000000000000003E-3</c:v>
                </c:pt>
                <c:pt idx="4">
                  <c:v>4.1999999999999997E-3</c:v>
                </c:pt>
                <c:pt idx="5">
                  <c:v>4.4000000000000003E-3</c:v>
                </c:pt>
                <c:pt idx="6">
                  <c:v>5.1000000000000004E-3</c:v>
                </c:pt>
                <c:pt idx="7">
                  <c:v>6.4000000000000003E-3</c:v>
                </c:pt>
                <c:pt idx="8">
                  <c:v>8.6999999999999994E-3</c:v>
                </c:pt>
                <c:pt idx="9">
                  <c:v>1.18E-2</c:v>
                </c:pt>
                <c:pt idx="10">
                  <c:v>1.52E-2</c:v>
                </c:pt>
                <c:pt idx="11">
                  <c:v>1.7999999999999999E-2</c:v>
                </c:pt>
                <c:pt idx="12">
                  <c:v>1.95E-2</c:v>
                </c:pt>
                <c:pt idx="13">
                  <c:v>2.0799999999999999E-2</c:v>
                </c:pt>
                <c:pt idx="14">
                  <c:v>2.2800000000000001E-2</c:v>
                </c:pt>
                <c:pt idx="15">
                  <c:v>2.5399999999999999E-2</c:v>
                </c:pt>
                <c:pt idx="16">
                  <c:v>2.7099999999999999E-2</c:v>
                </c:pt>
                <c:pt idx="17">
                  <c:v>2.75E-2</c:v>
                </c:pt>
                <c:pt idx="18">
                  <c:v>2.7199999999999998E-2</c:v>
                </c:pt>
                <c:pt idx="19">
                  <c:v>2.7699999999999999E-2</c:v>
                </c:pt>
                <c:pt idx="20">
                  <c:v>2.93E-2</c:v>
                </c:pt>
                <c:pt idx="21">
                  <c:v>3.1199999999999999E-2</c:v>
                </c:pt>
                <c:pt idx="22">
                  <c:v>3.2399999999999998E-2</c:v>
                </c:pt>
                <c:pt idx="23">
                  <c:v>3.2800000000000003E-2</c:v>
                </c:pt>
                <c:pt idx="24">
                  <c:v>3.2899999999999999E-2</c:v>
                </c:pt>
                <c:pt idx="25">
                  <c:v>3.3099999999999997E-2</c:v>
                </c:pt>
                <c:pt idx="26">
                  <c:v>3.3500000000000002E-2</c:v>
                </c:pt>
                <c:pt idx="27">
                  <c:v>3.3700000000000001E-2</c:v>
                </c:pt>
                <c:pt idx="28">
                  <c:v>3.3099999999999997E-2</c:v>
                </c:pt>
                <c:pt idx="29">
                  <c:v>3.1699999999999999E-2</c:v>
                </c:pt>
                <c:pt idx="30">
                  <c:v>2.98E-2</c:v>
                </c:pt>
                <c:pt idx="31">
                  <c:v>2.7799999999999998E-2</c:v>
                </c:pt>
                <c:pt idx="32">
                  <c:v>2.6100000000000002E-2</c:v>
                </c:pt>
                <c:pt idx="33">
                  <c:v>2.52E-2</c:v>
                </c:pt>
                <c:pt idx="34">
                  <c:v>2.5700000000000001E-2</c:v>
                </c:pt>
                <c:pt idx="35">
                  <c:v>2.7400000000000001E-2</c:v>
                </c:pt>
                <c:pt idx="36">
                  <c:v>2.8799999999999999E-2</c:v>
                </c:pt>
                <c:pt idx="37">
                  <c:v>2.87E-2</c:v>
                </c:pt>
                <c:pt idx="38">
                  <c:v>2.6499999999999999E-2</c:v>
                </c:pt>
                <c:pt idx="39">
                  <c:v>2.35E-2</c:v>
                </c:pt>
                <c:pt idx="40">
                  <c:v>2.06E-2</c:v>
                </c:pt>
                <c:pt idx="41">
                  <c:v>1.83E-2</c:v>
                </c:pt>
                <c:pt idx="42">
                  <c:v>1.6500000000000001E-2</c:v>
                </c:pt>
                <c:pt idx="43">
                  <c:v>1.4800000000000001E-2</c:v>
                </c:pt>
                <c:pt idx="44">
                  <c:v>1.3100000000000001E-2</c:v>
                </c:pt>
                <c:pt idx="45">
                  <c:v>1.15E-2</c:v>
                </c:pt>
                <c:pt idx="46">
                  <c:v>9.7999999999999997E-3</c:v>
                </c:pt>
                <c:pt idx="47">
                  <c:v>8.3000000000000001E-3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03A-4A0C-9BDA-8094AF520F72}"/>
            </c:ext>
          </c:extLst>
        </c:ser>
        <c:ser>
          <c:idx val="7"/>
          <c:order val="7"/>
          <c:tx>
            <c:strRef>
              <c:f>Sheet2!$I$1</c:f>
              <c:strCache>
                <c:ptCount val="1"/>
                <c:pt idx="0">
                  <c:v>HDTe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Sheet2!$I$2:$I$49</c:f>
              <c:numCache>
                <c:formatCode>0.0000</c:formatCode>
                <c:ptCount val="48"/>
                <c:pt idx="0">
                  <c:v>3.3E-3</c:v>
                </c:pt>
                <c:pt idx="1">
                  <c:v>2.8E-3</c:v>
                </c:pt>
                <c:pt idx="2">
                  <c:v>2.5000000000000001E-3</c:v>
                </c:pt>
                <c:pt idx="3">
                  <c:v>2.2000000000000001E-3</c:v>
                </c:pt>
                <c:pt idx="4">
                  <c:v>2.2000000000000001E-3</c:v>
                </c:pt>
                <c:pt idx="5">
                  <c:v>2.2000000000000001E-3</c:v>
                </c:pt>
                <c:pt idx="6">
                  <c:v>2.5999999999999999E-3</c:v>
                </c:pt>
                <c:pt idx="7">
                  <c:v>3.2000000000000002E-3</c:v>
                </c:pt>
                <c:pt idx="8">
                  <c:v>4.1000000000000003E-3</c:v>
                </c:pt>
                <c:pt idx="9">
                  <c:v>5.5999999999999999E-3</c:v>
                </c:pt>
                <c:pt idx="10">
                  <c:v>7.6E-3</c:v>
                </c:pt>
                <c:pt idx="11">
                  <c:v>1.06E-2</c:v>
                </c:pt>
                <c:pt idx="12">
                  <c:v>1.4500000000000001E-2</c:v>
                </c:pt>
                <c:pt idx="13">
                  <c:v>1.9199999999999998E-2</c:v>
                </c:pt>
                <c:pt idx="14">
                  <c:v>2.4E-2</c:v>
                </c:pt>
                <c:pt idx="15">
                  <c:v>2.8400000000000002E-2</c:v>
                </c:pt>
                <c:pt idx="16">
                  <c:v>3.1600000000000003E-2</c:v>
                </c:pt>
                <c:pt idx="17">
                  <c:v>3.4299999999999997E-2</c:v>
                </c:pt>
                <c:pt idx="18">
                  <c:v>3.6999999999999998E-2</c:v>
                </c:pt>
                <c:pt idx="19">
                  <c:v>4.02E-2</c:v>
                </c:pt>
                <c:pt idx="20">
                  <c:v>4.2799999999999998E-2</c:v>
                </c:pt>
                <c:pt idx="21">
                  <c:v>4.4499999999999998E-2</c:v>
                </c:pt>
                <c:pt idx="22">
                  <c:v>4.4499999999999998E-2</c:v>
                </c:pt>
                <c:pt idx="23">
                  <c:v>4.4299999999999999E-2</c:v>
                </c:pt>
                <c:pt idx="24">
                  <c:v>4.3799999999999999E-2</c:v>
                </c:pt>
                <c:pt idx="25">
                  <c:v>4.3700000000000003E-2</c:v>
                </c:pt>
                <c:pt idx="26">
                  <c:v>4.2799999999999998E-2</c:v>
                </c:pt>
                <c:pt idx="27">
                  <c:v>4.1099999999999998E-2</c:v>
                </c:pt>
                <c:pt idx="28">
                  <c:v>3.8399999999999997E-2</c:v>
                </c:pt>
                <c:pt idx="29">
                  <c:v>3.6200000000000003E-2</c:v>
                </c:pt>
                <c:pt idx="30">
                  <c:v>3.4700000000000002E-2</c:v>
                </c:pt>
                <c:pt idx="31">
                  <c:v>3.4299999999999997E-2</c:v>
                </c:pt>
                <c:pt idx="32">
                  <c:v>3.3700000000000001E-2</c:v>
                </c:pt>
                <c:pt idx="33">
                  <c:v>3.2199999999999999E-2</c:v>
                </c:pt>
                <c:pt idx="34">
                  <c:v>2.9000000000000001E-2</c:v>
                </c:pt>
                <c:pt idx="35">
                  <c:v>2.4799999999999999E-2</c:v>
                </c:pt>
                <c:pt idx="36">
                  <c:v>2.0199999999999999E-2</c:v>
                </c:pt>
                <c:pt idx="37">
                  <c:v>1.61E-2</c:v>
                </c:pt>
                <c:pt idx="38">
                  <c:v>1.2999999999999999E-2</c:v>
                </c:pt>
                <c:pt idx="39">
                  <c:v>1.0800000000000001E-2</c:v>
                </c:pt>
                <c:pt idx="40">
                  <c:v>9.2999999999999992E-3</c:v>
                </c:pt>
                <c:pt idx="41">
                  <c:v>8.3000000000000001E-3</c:v>
                </c:pt>
                <c:pt idx="42">
                  <c:v>7.4000000000000003E-3</c:v>
                </c:pt>
                <c:pt idx="43">
                  <c:v>6.7000000000000002E-3</c:v>
                </c:pt>
                <c:pt idx="44">
                  <c:v>5.8999999999999999E-3</c:v>
                </c:pt>
                <c:pt idx="45">
                  <c:v>5.1999999999999998E-3</c:v>
                </c:pt>
                <c:pt idx="46">
                  <c:v>4.4999999999999997E-3</c:v>
                </c:pt>
                <c:pt idx="47">
                  <c:v>3.8999999999999998E-3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03A-4A0C-9BDA-8094AF520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684680"/>
        <c:axId val="366685008"/>
      </c:lineChart>
      <c:catAx>
        <c:axId val="366684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30 Minute Period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85008"/>
        <c:crosses val="autoZero"/>
        <c:auto val="1"/>
        <c:lblAlgn val="ctr"/>
        <c:lblOffset val="100"/>
        <c:noMultiLvlLbl val="0"/>
      </c:catAx>
      <c:valAx>
        <c:axId val="36668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84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>
      <a:outerShdw blurRad="292100" dist="50800" dir="2700000" algn="tl" rotWithShape="0">
        <a:prstClr val="black">
          <a:alpha val="65000"/>
        </a:prst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Sun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Sheet2!$B$2:$M$2</c:f>
              <c:numCache>
                <c:formatCode>General</c:formatCode>
                <c:ptCount val="12"/>
                <c:pt idx="0">
                  <c:v>0.59599999999999997</c:v>
                </c:pt>
                <c:pt idx="1">
                  <c:v>0.66700000000000004</c:v>
                </c:pt>
                <c:pt idx="2">
                  <c:v>0.71699999999999997</c:v>
                </c:pt>
                <c:pt idx="3">
                  <c:v>0.72499999999999998</c:v>
                </c:pt>
                <c:pt idx="4">
                  <c:v>0.79200000000000004</c:v>
                </c:pt>
                <c:pt idx="5">
                  <c:v>0.84299999999999997</c:v>
                </c:pt>
                <c:pt idx="6">
                  <c:v>0.83699999999999997</c:v>
                </c:pt>
                <c:pt idx="7">
                  <c:v>0.89100000000000001</c:v>
                </c:pt>
                <c:pt idx="8">
                  <c:v>0.82799999999999996</c:v>
                </c:pt>
                <c:pt idx="9">
                  <c:v>0.83299999999999996</c:v>
                </c:pt>
                <c:pt idx="10">
                  <c:v>0.75700000000000001</c:v>
                </c:pt>
                <c:pt idx="11">
                  <c:v>0.53800000000000003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593-4B16-9B8C-1BC6BA9775AA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Mon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Sheet2!$B$3:$M$3</c:f>
              <c:numCache>
                <c:formatCode>General</c:formatCode>
                <c:ptCount val="12"/>
                <c:pt idx="0">
                  <c:v>0.90900000000000003</c:v>
                </c:pt>
                <c:pt idx="1">
                  <c:v>0.96</c:v>
                </c:pt>
                <c:pt idx="2">
                  <c:v>0.999</c:v>
                </c:pt>
                <c:pt idx="3">
                  <c:v>1.0149999999999999</c:v>
                </c:pt>
                <c:pt idx="4">
                  <c:v>0.98399999999999999</c:v>
                </c:pt>
                <c:pt idx="5">
                  <c:v>1.077</c:v>
                </c:pt>
                <c:pt idx="6">
                  <c:v>0.995</c:v>
                </c:pt>
                <c:pt idx="7">
                  <c:v>1.079</c:v>
                </c:pt>
                <c:pt idx="8">
                  <c:v>1.01</c:v>
                </c:pt>
                <c:pt idx="9">
                  <c:v>1.069</c:v>
                </c:pt>
                <c:pt idx="10">
                  <c:v>1.0449999999999999</c:v>
                </c:pt>
                <c:pt idx="11">
                  <c:v>0.93600000000000005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593-4B16-9B8C-1BC6BA9775AA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Tue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Sheet2!$B$4:$M$4</c:f>
              <c:numCache>
                <c:formatCode>General</c:formatCode>
                <c:ptCount val="12"/>
                <c:pt idx="0">
                  <c:v>0.95299999999999996</c:v>
                </c:pt>
                <c:pt idx="1">
                  <c:v>0.93899999999999995</c:v>
                </c:pt>
                <c:pt idx="2">
                  <c:v>1</c:v>
                </c:pt>
                <c:pt idx="3">
                  <c:v>1.052</c:v>
                </c:pt>
                <c:pt idx="4">
                  <c:v>1.05</c:v>
                </c:pt>
                <c:pt idx="5">
                  <c:v>1.115</c:v>
                </c:pt>
                <c:pt idx="6">
                  <c:v>1.1080000000000001</c:v>
                </c:pt>
                <c:pt idx="7">
                  <c:v>1.117</c:v>
                </c:pt>
                <c:pt idx="8">
                  <c:v>1.0880000000000001</c:v>
                </c:pt>
                <c:pt idx="9">
                  <c:v>1.1000000000000001</c:v>
                </c:pt>
                <c:pt idx="10">
                  <c:v>1.087</c:v>
                </c:pt>
                <c:pt idx="11">
                  <c:v>1.0409999999999999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593-4B16-9B8C-1BC6BA9775AA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Wed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Sheet2!$B$1:$M$1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Sheet2!$B$5:$M$5</c:f>
              <c:numCache>
                <c:formatCode>General</c:formatCode>
                <c:ptCount val="12"/>
                <c:pt idx="0">
                  <c:v>0.96699999999999997</c:v>
                </c:pt>
                <c:pt idx="1">
                  <c:v>0.97799999999999998</c:v>
                </c:pt>
                <c:pt idx="2">
                  <c:v>0.997</c:v>
                </c:pt>
                <c:pt idx="3">
                  <c:v>1.0620000000000001</c:v>
                </c:pt>
                <c:pt idx="4">
                  <c:v>1.069</c:v>
                </c:pt>
                <c:pt idx="5">
                  <c:v>1.127</c:v>
                </c:pt>
                <c:pt idx="6">
                  <c:v>1.119</c:v>
                </c:pt>
                <c:pt idx="7">
                  <c:v>1.131</c:v>
                </c:pt>
                <c:pt idx="8">
                  <c:v>1.077</c:v>
                </c:pt>
                <c:pt idx="9">
                  <c:v>1.083</c:v>
                </c:pt>
                <c:pt idx="10">
                  <c:v>1.089</c:v>
                </c:pt>
                <c:pt idx="11">
                  <c:v>1.0349999999999999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593-4B16-9B8C-1BC6BA9775AA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Thu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Sheet2!$B$1:$M$1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Sheet2!$B$6:$M$6</c:f>
              <c:numCache>
                <c:formatCode>General</c:formatCode>
                <c:ptCount val="12"/>
                <c:pt idx="0">
                  <c:v>0.99199999999999999</c:v>
                </c:pt>
                <c:pt idx="1">
                  <c:v>1.0429999999999999</c:v>
                </c:pt>
                <c:pt idx="2">
                  <c:v>0.99099999999999999</c:v>
                </c:pt>
                <c:pt idx="3">
                  <c:v>1.0860000000000001</c:v>
                </c:pt>
                <c:pt idx="4">
                  <c:v>1.115</c:v>
                </c:pt>
                <c:pt idx="5">
                  <c:v>1.159</c:v>
                </c:pt>
                <c:pt idx="6">
                  <c:v>1.143</c:v>
                </c:pt>
                <c:pt idx="7">
                  <c:v>1.1619999999999999</c:v>
                </c:pt>
                <c:pt idx="8">
                  <c:v>1.135</c:v>
                </c:pt>
                <c:pt idx="9">
                  <c:v>1.155</c:v>
                </c:pt>
                <c:pt idx="10">
                  <c:v>1.0369999999999999</c:v>
                </c:pt>
                <c:pt idx="11">
                  <c:v>1.089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593-4B16-9B8C-1BC6BA9775AA}"/>
            </c:ext>
          </c:extLst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Fri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Sheet2!$B$1:$M$1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Sheet2!$B$7:$M$7</c:f>
              <c:numCache>
                <c:formatCode>General</c:formatCode>
                <c:ptCount val="12"/>
                <c:pt idx="0">
                  <c:v>0.96399999999999997</c:v>
                </c:pt>
                <c:pt idx="1">
                  <c:v>1.101</c:v>
                </c:pt>
                <c:pt idx="2">
                  <c:v>1.0880000000000001</c:v>
                </c:pt>
                <c:pt idx="3">
                  <c:v>1.145</c:v>
                </c:pt>
                <c:pt idx="4">
                  <c:v>1.165</c:v>
                </c:pt>
                <c:pt idx="5">
                  <c:v>1.2130000000000001</c:v>
                </c:pt>
                <c:pt idx="6">
                  <c:v>1.214</c:v>
                </c:pt>
                <c:pt idx="7">
                  <c:v>1.222</c:v>
                </c:pt>
                <c:pt idx="8">
                  <c:v>1.2150000000000001</c:v>
                </c:pt>
                <c:pt idx="9">
                  <c:v>1.23</c:v>
                </c:pt>
                <c:pt idx="10">
                  <c:v>1.105</c:v>
                </c:pt>
                <c:pt idx="11">
                  <c:v>1.044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1593-4B16-9B8C-1BC6BA9775AA}"/>
            </c:ext>
          </c:extLst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Sat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Sheet2!$B$8:$M$8</c:f>
              <c:numCache>
                <c:formatCode>General</c:formatCode>
                <c:ptCount val="12"/>
                <c:pt idx="0">
                  <c:v>0.77100000000000002</c:v>
                </c:pt>
                <c:pt idx="1">
                  <c:v>0.84</c:v>
                </c:pt>
                <c:pt idx="2">
                  <c:v>0.82499999999999996</c:v>
                </c:pt>
                <c:pt idx="3">
                  <c:v>0.86199999999999999</c:v>
                </c:pt>
                <c:pt idx="4">
                  <c:v>0.88500000000000001</c:v>
                </c:pt>
                <c:pt idx="5">
                  <c:v>0.92300000000000004</c:v>
                </c:pt>
                <c:pt idx="6">
                  <c:v>0.93</c:v>
                </c:pt>
                <c:pt idx="7">
                  <c:v>0.92200000000000004</c:v>
                </c:pt>
                <c:pt idx="8">
                  <c:v>0.94099999999999995</c:v>
                </c:pt>
                <c:pt idx="9">
                  <c:v>0.93600000000000005</c:v>
                </c:pt>
                <c:pt idx="10">
                  <c:v>0.86</c:v>
                </c:pt>
                <c:pt idx="11">
                  <c:v>0.74099999999999999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1593-4B16-9B8C-1BC6BA977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2765624"/>
        <c:axId val="872763000"/>
      </c:lineChart>
      <c:catAx>
        <c:axId val="87276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72763000"/>
        <c:crosses val="autoZero"/>
        <c:auto val="1"/>
        <c:lblAlgn val="ctr"/>
        <c:lblOffset val="100"/>
        <c:noMultiLvlLbl val="0"/>
      </c:catAx>
      <c:valAx>
        <c:axId val="87276300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/>
                  <a:t>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8727656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>
      <a:outerShdw blurRad="292100" dist="139700" dir="2700000" algn="tl" rotWithShape="0">
        <a:prstClr val="black">
          <a:alpha val="65000"/>
        </a:prstClr>
      </a:outerShdw>
    </a:effectLst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3689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8" rIns="90919" bIns="45458" numCol="1" anchor="t" anchorCtr="0" compatLnSpc="1">
            <a:prstTxWarp prst="textNoShape">
              <a:avLst/>
            </a:prstTxWarp>
          </a:bodyPr>
          <a:lstStyle>
            <a:lvl1pPr algn="l" defTabSz="908456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1" y="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8" rIns="90919" bIns="45458" numCol="1" anchor="t" anchorCtr="0" compatLnSpc="1">
            <a:prstTxWarp prst="textNoShape">
              <a:avLst/>
            </a:prstTxWarp>
          </a:bodyPr>
          <a:lstStyle>
            <a:lvl1pPr algn="r" defTabSz="908456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31265"/>
            <a:ext cx="303689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8" rIns="90919" bIns="45458" numCol="1" anchor="b" anchorCtr="0" compatLnSpc="1">
            <a:prstTxWarp prst="textNoShape">
              <a:avLst/>
            </a:prstTxWarp>
          </a:bodyPr>
          <a:lstStyle>
            <a:lvl1pPr algn="l" defTabSz="908456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1" y="8831265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8" rIns="90919" bIns="45458" numCol="1" anchor="b" anchorCtr="0" compatLnSpc="1">
            <a:prstTxWarp prst="textNoShape">
              <a:avLst/>
            </a:prstTxWarp>
          </a:bodyPr>
          <a:lstStyle>
            <a:lvl1pPr algn="r" defTabSz="90845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7C4D5E-ED1D-4F8A-BD23-93E07690F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5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3689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8" rIns="90919" bIns="45458" numCol="1" anchor="t" anchorCtr="0" compatLnSpc="1">
            <a:prstTxWarp prst="textNoShape">
              <a:avLst/>
            </a:prstTxWarp>
          </a:bodyPr>
          <a:lstStyle>
            <a:lvl1pPr algn="l" defTabSz="908456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1" y="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8" rIns="90919" bIns="45458" numCol="1" anchor="t" anchorCtr="0" compatLnSpc="1">
            <a:prstTxWarp prst="textNoShape">
              <a:avLst/>
            </a:prstTxWarp>
          </a:bodyPr>
          <a:lstStyle>
            <a:lvl1pPr algn="r" defTabSz="908456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94" y="4414842"/>
            <a:ext cx="5610225" cy="41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8" rIns="90919" bIns="45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265"/>
            <a:ext cx="303689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8" rIns="90919" bIns="45458" numCol="1" anchor="b" anchorCtr="0" compatLnSpc="1">
            <a:prstTxWarp prst="textNoShape">
              <a:avLst/>
            </a:prstTxWarp>
          </a:bodyPr>
          <a:lstStyle>
            <a:lvl1pPr algn="l" defTabSz="908456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1" y="8831265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9" tIns="45458" rIns="90919" bIns="45458" numCol="1" anchor="b" anchorCtr="0" compatLnSpc="1">
            <a:prstTxWarp prst="textNoShape">
              <a:avLst/>
            </a:prstTxWarp>
          </a:bodyPr>
          <a:lstStyle>
            <a:lvl1pPr algn="r" defTabSz="90845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4CA583E-49CB-4F1C-BAEF-9CAA05B786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4" tIns="45466" rIns="90934" bIns="45466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8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A583E-49CB-4F1C-BAEF-9CAA05B7860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9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A583E-49CB-4F1C-BAEF-9CAA05B786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1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A583E-49CB-4F1C-BAEF-9CAA05B786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1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A583E-49CB-4F1C-BAEF-9CAA05B786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Temporal</a:t>
            </a:r>
            <a:r>
              <a:rPr lang="en-US" baseline="0" dirty="0" smtClean="0"/>
              <a:t> Distribution of Trips by Vehicle Type by 30-minute period of Arrival.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A583E-49CB-4F1C-BAEF-9CAA05B786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3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A583E-49CB-4F1C-BAEF-9CAA05B786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2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0" y="0"/>
            <a:ext cx="12192000" cy="1447800"/>
          </a:xfrm>
          <a:solidFill>
            <a:srgbClr val="0098DA"/>
          </a:solidFill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tIns="182880" bIns="182880">
            <a:normAutofit/>
          </a:bodyPr>
          <a:lstStyle>
            <a:lvl1pPr algn="ctr">
              <a:defRPr sz="4800" b="1" cap="none" spc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5686426"/>
            <a:ext cx="2540000" cy="1095375"/>
          </a:xfrm>
          <a:prstGeom prst="rect">
            <a:avLst/>
          </a:prstGeom>
          <a:solidFill>
            <a:schemeClr val="bg1"/>
          </a:solidFill>
          <a:ln/>
        </p:spPr>
        <p:txBody>
          <a:bodyPr anchor="b"/>
          <a:lstStyle>
            <a:lvl1pPr algn="l">
              <a:defRPr sz="90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07742"/>
            <a:ext cx="8534400" cy="14428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2737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20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rgbClr val="89B300"/>
              </a:buClr>
              <a:buFont typeface="Wingdings" pitchFamily="2" charset="2"/>
              <a:buChar char="q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89B300"/>
              </a:buClr>
              <a:buFont typeface="Wingdings" pitchFamily="2" charset="2"/>
              <a:buChar char="§"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89B300"/>
              </a:buClr>
              <a:buFont typeface="Wingdings" pitchFamily="2" charset="2"/>
              <a:buChar char="§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89B300"/>
              </a:buClr>
              <a:buFont typeface="Wingdings" pitchFamily="2" charset="2"/>
              <a:buChar char="§"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89B300"/>
              </a:buClr>
              <a:buFont typeface="Wingdings" pitchFamily="2" charset="2"/>
              <a:buChar char="§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91768" y="0"/>
            <a:ext cx="101698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2" descr="I:\COMMON\VISION 2050\Logo\Vision 2050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1891843" cy="9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2" descr="I:\COMMON\VISION 2050\Logo\Vision 2050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1891843" cy="9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84903"/>
            <a:ext cx="5588000" cy="5211097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884903"/>
            <a:ext cx="5588000" cy="5211097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96645" y="0"/>
            <a:ext cx="100649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2" descr="I:\COMMON\VISION 2050\Logo\Vision 2050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1891843" cy="9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523" y="889794"/>
            <a:ext cx="5597832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23" y="1529556"/>
            <a:ext cx="5584723" cy="4576276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45" y="880602"/>
            <a:ext cx="5566015" cy="643399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45" y="1520363"/>
            <a:ext cx="5579124" cy="4585469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white">
          <a:xfrm>
            <a:off x="196645" y="0"/>
            <a:ext cx="100649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" name="Picture 2" descr="I:\COMMON\VISION 2050\Logo\Vision 2050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1891843" cy="9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96645" y="0"/>
            <a:ext cx="100649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6" name="Picture 2" descr="I:\COMMON\VISION 2050\Logo\Vision 2050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1891843" cy="9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COMMON\VISION 2050\Logo\Vision 2050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1891843" cy="9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00200"/>
            <a:ext cx="4011084" cy="1162050"/>
          </a:xfr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7110635" cy="5181601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62251"/>
            <a:ext cx="4011084" cy="3333750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 txBox="1">
            <a:spLocks noChangeArrowheads="1"/>
          </p:cNvSpPr>
          <p:nvPr userDrawn="1"/>
        </p:nvSpPr>
        <p:spPr bwMode="white">
          <a:xfrm>
            <a:off x="196645" y="0"/>
            <a:ext cx="100649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sz="3200" smtClean="0">
                <a:latin typeface="Segoe UI" panose="020B0502040204020203" pitchFamily="34" charset="0"/>
                <a:cs typeface="Segoe UI" panose="020B0502040204020203" pitchFamily="34" charset="0"/>
              </a:rPr>
              <a:t>CLICK TO EDIT MASTER TITLE STYLE</a:t>
            </a:r>
            <a:endParaRPr lang="en-US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I:\COMMON\VISION 2050\Logo\Vision 2050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1891843" cy="9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 txBox="1">
            <a:spLocks noChangeArrowheads="1"/>
          </p:cNvSpPr>
          <p:nvPr userDrawn="1"/>
        </p:nvSpPr>
        <p:spPr bwMode="white">
          <a:xfrm>
            <a:off x="196645" y="0"/>
            <a:ext cx="100649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CLICK TO EDIT MASTER TITLE STYLE</a:t>
            </a:r>
          </a:p>
        </p:txBody>
      </p:sp>
      <p:pic>
        <p:nvPicPr>
          <p:cNvPr id="9" name="Picture 2" descr="I:\COMMON\VISION 2050\Logo\Vision 2050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1891843" cy="9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0098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96645" y="0"/>
            <a:ext cx="100649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1158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457200" indent="-457200" algn="l" rtl="0" eaLnBrk="0" fontAlgn="base" hangingPunct="0">
        <a:spcBef>
          <a:spcPts val="600"/>
        </a:spcBef>
        <a:spcAft>
          <a:spcPts val="600"/>
        </a:spcAft>
        <a:buClr>
          <a:srgbClr val="89B300"/>
        </a:buClr>
        <a:buSzPct val="80000"/>
        <a:buFont typeface="Wingdings" pitchFamily="2" charset="2"/>
        <a:buChar char="q"/>
        <a:defRPr sz="3200">
          <a:solidFill>
            <a:srgbClr val="72737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89B300"/>
        </a:buClr>
        <a:buFont typeface="Wingdings" pitchFamily="2" charset="2"/>
        <a:buChar char="§"/>
        <a:defRPr sz="2800">
          <a:solidFill>
            <a:srgbClr val="727376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9B300"/>
        </a:buClr>
        <a:buSzPct val="80000"/>
        <a:buFont typeface="Wingdings" pitchFamily="2" charset="2"/>
        <a:buChar char="§"/>
        <a:defRPr sz="2400">
          <a:solidFill>
            <a:srgbClr val="727376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89B300"/>
        </a:buClr>
        <a:buFont typeface="Wingdings" pitchFamily="2" charset="2"/>
        <a:buChar char="§"/>
        <a:defRPr sz="2000">
          <a:solidFill>
            <a:srgbClr val="727376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89B300"/>
        </a:buClr>
        <a:buFont typeface="Wingdings" pitchFamily="2" charset="2"/>
        <a:buChar char="§"/>
        <a:defRPr sz="1800">
          <a:solidFill>
            <a:srgbClr val="727376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eaLnBrk="0" fontAlgn="base" hangingPunct="0">
        <a:lnSpc>
          <a:spcPct val="95000"/>
        </a:lnSpc>
        <a:spcBef>
          <a:spcPct val="65000"/>
        </a:spcBef>
        <a:spcAft>
          <a:spcPct val="0"/>
        </a:spcAft>
        <a:buClr>
          <a:srgbClr val="CED49A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65000"/>
        </a:spcBef>
        <a:spcAft>
          <a:spcPct val="0"/>
        </a:spcAft>
        <a:buClr>
          <a:srgbClr val="CED49A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65000"/>
        </a:spcBef>
        <a:spcAft>
          <a:spcPct val="0"/>
        </a:spcAft>
        <a:buClr>
          <a:srgbClr val="CED49A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65000"/>
        </a:spcBef>
        <a:spcAft>
          <a:spcPct val="0"/>
        </a:spcAft>
        <a:buClr>
          <a:srgbClr val="CED49A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2050sewis.engagingplans.org/land-u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248" y="1127515"/>
            <a:ext cx="8931869" cy="501675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4800" b="1" cap="small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Hourly Volume Estimation </a:t>
            </a:r>
            <a:endParaRPr lang="en-US" sz="4800" b="1" cap="small" dirty="0" smtClean="0">
              <a:ln w="18415" cmpd="sng">
                <a:noFill/>
                <a:prstDash val="solid"/>
              </a:ln>
              <a:solidFill>
                <a:schemeClr val="accent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4800" b="1" cap="small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Methodology for </a:t>
            </a:r>
            <a:r>
              <a:rPr lang="en-US" sz="4800" b="1" cap="small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Calculating </a:t>
            </a:r>
            <a:endParaRPr lang="en-US" sz="4800" b="1" cap="small" dirty="0" smtClean="0">
              <a:ln w="18415" cmpd="sng">
                <a:noFill/>
                <a:prstDash val="solid"/>
              </a:ln>
              <a:solidFill>
                <a:schemeClr val="accent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4800" b="1" cap="small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Annual </a:t>
            </a:r>
            <a:r>
              <a:rPr lang="en-US" sz="4800" b="1" cap="small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Hours of </a:t>
            </a:r>
            <a:endParaRPr lang="en-US" sz="4800" b="1" cap="small" dirty="0" smtClean="0">
              <a:ln w="18415" cmpd="sng">
                <a:noFill/>
                <a:prstDash val="solid"/>
              </a:ln>
              <a:solidFill>
                <a:schemeClr val="accent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4800" b="1" cap="small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Peak </a:t>
            </a:r>
            <a:r>
              <a:rPr lang="en-US" sz="4800" b="1" cap="small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Hour Excessive Delay</a:t>
            </a:r>
            <a:endParaRPr lang="en-US" sz="3200" b="1" cap="small" dirty="0" smtClean="0">
              <a:ln w="18415" cmpd="sng">
                <a:noFill/>
                <a:prstDash val="solid"/>
              </a:ln>
              <a:solidFill>
                <a:schemeClr val="accent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endParaRPr lang="en-US" sz="3200" b="1" cap="small" dirty="0" smtClean="0">
              <a:ln w="18415" cmpd="sng">
                <a:noFill/>
                <a:prstDash val="solid"/>
              </a:ln>
              <a:solidFill>
                <a:schemeClr val="accent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3200" b="1" cap="small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TRB </a:t>
            </a:r>
            <a:r>
              <a:rPr lang="en-US" sz="3200" b="1" cap="small" dirty="0" err="1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AppCon</a:t>
            </a:r>
            <a:r>
              <a:rPr lang="en-US" sz="3200" b="1" cap="small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2019 </a:t>
            </a:r>
          </a:p>
          <a:p>
            <a:endParaRPr lang="en-US" sz="3200" b="1" cap="small" dirty="0">
              <a:ln w="18415" cmpd="sng">
                <a:noFill/>
                <a:prstDash val="solid"/>
              </a:ln>
              <a:solidFill>
                <a:schemeClr val="accent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3200" b="1" cap="small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June </a:t>
            </a:r>
            <a:r>
              <a:rPr lang="en-US" sz="3200" b="1" cap="small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4, </a:t>
            </a:r>
            <a:r>
              <a:rPr lang="en-US" sz="3200" b="1" cap="small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en-US" sz="3200" b="1" cap="small" dirty="0">
              <a:ln w="18415" cmpd="sng">
                <a:noFill/>
                <a:prstDash val="solid"/>
              </a:ln>
              <a:solidFill>
                <a:schemeClr val="accent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8" name="Picture 2" descr="I:\COMMON\Admin\DEB\SEWRPC seal Deb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23" y="5022390"/>
            <a:ext cx="1613330" cy="161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98" y="5022390"/>
            <a:ext cx="1595777" cy="1595777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5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ODME</a:t>
            </a:r>
            <a:endParaRPr lang="en-US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1" y="768894"/>
            <a:ext cx="4604340" cy="589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Picture 7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30" y="974610"/>
            <a:ext cx="45624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079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59437" y="840658"/>
            <a:ext cx="4654021" cy="5767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21" y="516396"/>
            <a:ext cx="5148775" cy="66631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Estimate Hourly Distribution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1660198" y="1044524"/>
            <a:ext cx="5170944" cy="5563700"/>
            <a:chOff x="1212109" y="978156"/>
            <a:chExt cx="5170944" cy="55637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269818" y="978156"/>
              <a:ext cx="1042825" cy="50853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orbel" panose="020B0503020204020204" pitchFamily="34" charset="0"/>
                </a:rPr>
                <a:t>ODME</a:t>
              </a:r>
              <a:endParaRPr lang="en-US" sz="12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4462516" y="1588313"/>
              <a:ext cx="1920537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rbel" panose="020B0503020204020204" pitchFamily="34" charset="0"/>
                </a:rPr>
                <a:t>Congested Travel </a:t>
              </a:r>
              <a:r>
                <a:rPr lang="en-US" sz="1200" dirty="0" smtClean="0">
                  <a:latin typeface="Corbel" panose="020B0503020204020204" pitchFamily="34" charset="0"/>
                </a:rPr>
                <a:t>Time</a:t>
              </a:r>
              <a:endParaRPr lang="en-US" sz="1200" dirty="0">
                <a:latin typeface="Corbel" panose="020B0503020204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21141" y="3973986"/>
              <a:ext cx="1140179" cy="59768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E-E 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Preload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69818" y="1996154"/>
              <a:ext cx="1042825" cy="59768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Disaggregate 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Trip Tables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69818" y="4924431"/>
              <a:ext cx="1042825" cy="59768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I-I, I-E, E-I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Assignment</a:t>
              </a:r>
            </a:p>
          </p:txBody>
        </p:sp>
        <p:cxnSp>
          <p:nvCxnSpPr>
            <p:cNvPr id="52" name="Elbow Connector 51"/>
            <p:cNvCxnSpPr>
              <a:stCxn id="5" idx="1"/>
              <a:endCxn id="27" idx="0"/>
            </p:cNvCxnSpPr>
            <p:nvPr/>
          </p:nvCxnSpPr>
          <p:spPr bwMode="auto">
            <a:xfrm rot="10800000" flipH="1" flipV="1">
              <a:off x="3269817" y="1232424"/>
              <a:ext cx="521413" cy="763729"/>
            </a:xfrm>
            <a:prstGeom prst="bentConnector4">
              <a:avLst>
                <a:gd name="adj1" fmla="val -43842"/>
                <a:gd name="adj2" fmla="val 6664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6" name="Elbow Connector 55"/>
            <p:cNvCxnSpPr>
              <a:stCxn id="5" idx="3"/>
              <a:endCxn id="70" idx="3"/>
            </p:cNvCxnSpPr>
            <p:nvPr/>
          </p:nvCxnSpPr>
          <p:spPr bwMode="auto">
            <a:xfrm>
              <a:off x="4312643" y="1232425"/>
              <a:ext cx="12700" cy="1987541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3" name="Rectangle 72"/>
            <p:cNvSpPr/>
            <p:nvPr/>
          </p:nvSpPr>
          <p:spPr bwMode="auto">
            <a:xfrm>
              <a:off x="3269818" y="5944171"/>
              <a:ext cx="1042825" cy="59768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Final TOD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Assignment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flipH="1">
              <a:off x="1212109" y="1166384"/>
              <a:ext cx="1920537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rbel" panose="020B0503020204020204" pitchFamily="34" charset="0"/>
                </a:rPr>
                <a:t>Auto &amp; Truck (LD, MD, HD) Trip </a:t>
              </a:r>
              <a:r>
                <a:rPr lang="en-US" sz="1200" dirty="0" smtClean="0">
                  <a:latin typeface="Corbel" panose="020B0503020204020204" pitchFamily="34" charset="0"/>
                </a:rPr>
                <a:t>Tables</a:t>
              </a:r>
              <a:endParaRPr lang="en-US" sz="1200" dirty="0">
                <a:latin typeface="Corbel" panose="020B0503020204020204" pitchFamily="34" charset="0"/>
              </a:endParaRPr>
            </a:p>
          </p:txBody>
        </p:sp>
        <p:cxnSp>
          <p:nvCxnSpPr>
            <p:cNvPr id="58" name="Elbow Connector 57"/>
            <p:cNvCxnSpPr>
              <a:endCxn id="27" idx="1"/>
            </p:cNvCxnSpPr>
            <p:nvPr/>
          </p:nvCxnSpPr>
          <p:spPr bwMode="auto">
            <a:xfrm>
              <a:off x="2676676" y="2294838"/>
              <a:ext cx="593142" cy="1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0" name="Rectangle 69"/>
            <p:cNvSpPr/>
            <p:nvPr/>
          </p:nvSpPr>
          <p:spPr bwMode="auto">
            <a:xfrm>
              <a:off x="3269818" y="2921123"/>
              <a:ext cx="1042825" cy="59768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Schedule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Trip Start</a:t>
              </a:r>
            </a:p>
          </p:txBody>
        </p:sp>
        <p:cxnSp>
          <p:nvCxnSpPr>
            <p:cNvPr id="72" name="Elbow Connector 57"/>
            <p:cNvCxnSpPr>
              <a:stCxn id="27" idx="2"/>
              <a:endCxn id="70" idx="0"/>
            </p:cNvCxnSpPr>
            <p:nvPr/>
          </p:nvCxnSpPr>
          <p:spPr bwMode="auto">
            <a:xfrm>
              <a:off x="3791231" y="2593839"/>
              <a:ext cx="0" cy="3272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1" name="Elbow Connector 57"/>
            <p:cNvCxnSpPr>
              <a:stCxn id="70" idx="2"/>
              <a:endCxn id="26" idx="0"/>
            </p:cNvCxnSpPr>
            <p:nvPr/>
          </p:nvCxnSpPr>
          <p:spPr bwMode="auto">
            <a:xfrm>
              <a:off x="3791231" y="3518808"/>
              <a:ext cx="0" cy="4551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3" name="Elbow Connector 57"/>
            <p:cNvCxnSpPr>
              <a:stCxn id="70" idx="1"/>
              <a:endCxn id="30" idx="1"/>
            </p:cNvCxnSpPr>
            <p:nvPr/>
          </p:nvCxnSpPr>
          <p:spPr bwMode="auto">
            <a:xfrm rot="10800000" flipV="1">
              <a:off x="3269818" y="3219966"/>
              <a:ext cx="12700" cy="2003308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0" name="Elbow Connector 57"/>
            <p:cNvCxnSpPr/>
            <p:nvPr/>
          </p:nvCxnSpPr>
          <p:spPr bwMode="auto">
            <a:xfrm flipH="1">
              <a:off x="3783499" y="4559005"/>
              <a:ext cx="1" cy="3426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7" name="Rectangle 96"/>
            <p:cNvSpPr/>
            <p:nvPr/>
          </p:nvSpPr>
          <p:spPr bwMode="auto">
            <a:xfrm>
              <a:off x="2039815" y="3713871"/>
              <a:ext cx="4231467" cy="208201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" name="Elbow Connector 57"/>
            <p:cNvCxnSpPr>
              <a:stCxn id="30" idx="3"/>
              <a:endCxn id="26" idx="3"/>
            </p:cNvCxnSpPr>
            <p:nvPr/>
          </p:nvCxnSpPr>
          <p:spPr bwMode="auto">
            <a:xfrm flipV="1">
              <a:off x="4312643" y="4272829"/>
              <a:ext cx="48677" cy="950445"/>
            </a:xfrm>
            <a:prstGeom prst="bentConnector3">
              <a:avLst>
                <a:gd name="adj1" fmla="val 56962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6" name="TextBox 105"/>
            <p:cNvSpPr txBox="1"/>
            <p:nvPr/>
          </p:nvSpPr>
          <p:spPr>
            <a:xfrm flipH="1">
              <a:off x="4443874" y="4439974"/>
              <a:ext cx="1920537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rbel" panose="020B0503020204020204" pitchFamily="34" charset="0"/>
                </a:rPr>
                <a:t>Feedback Volumes and Congested Travel Times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 flipH="1">
              <a:off x="1927167" y="3767500"/>
              <a:ext cx="1033268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rbel" panose="020B0503020204020204" pitchFamily="34" charset="0"/>
                </a:rPr>
                <a:t>Iterate </a:t>
              </a:r>
            </a:p>
            <a:p>
              <a:r>
                <a:rPr lang="en-US" sz="1200" dirty="0">
                  <a:latin typeface="Corbel" panose="020B0503020204020204" pitchFamily="34" charset="0"/>
                </a:rPr>
                <a:t>48 periods</a:t>
              </a:r>
            </a:p>
          </p:txBody>
        </p:sp>
        <p:cxnSp>
          <p:nvCxnSpPr>
            <p:cNvPr id="108" name="Elbow Connector 57"/>
            <p:cNvCxnSpPr>
              <a:stCxn id="30" idx="2"/>
            </p:cNvCxnSpPr>
            <p:nvPr/>
          </p:nvCxnSpPr>
          <p:spPr bwMode="auto">
            <a:xfrm flipH="1">
              <a:off x="3791230" y="5522116"/>
              <a:ext cx="1" cy="4353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4236417823"/>
              </p:ext>
            </p:extLst>
          </p:nvPr>
        </p:nvGraphicFramePr>
        <p:xfrm>
          <a:off x="294226" y="1741605"/>
          <a:ext cx="2830539" cy="183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86089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8792534" cy="685800"/>
          </a:xfrm>
        </p:spPr>
        <p:txBody>
          <a:bodyPr/>
          <a:lstStyle/>
          <a:p>
            <a:r>
              <a:rPr lang="en-US" dirty="0" smtClean="0"/>
              <a:t>Joining Data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DAA66"/>
              </a:clrFrom>
              <a:clrTo>
                <a:srgbClr val="CDAA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87" y="1303931"/>
            <a:ext cx="4132253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DAA66"/>
              </a:clrFrom>
              <a:clrTo>
                <a:srgbClr val="CDAA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6" y="1303931"/>
            <a:ext cx="4132253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39362"/>
              </p:ext>
            </p:extLst>
          </p:nvPr>
        </p:nvGraphicFramePr>
        <p:xfrm>
          <a:off x="4872458" y="2281078"/>
          <a:ext cx="2792079" cy="2340080"/>
        </p:xfrm>
        <a:graphic>
          <a:graphicData uri="http://schemas.openxmlformats.org/drawingml/2006/table">
            <a:tbl>
              <a:tblPr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  <a:tableStyleId>{5C22544A-7EE6-4342-B048-85BDC9FD1C3A}</a:tableStyleId>
              </a:tblPr>
              <a:tblGrid>
                <a:gridCol w="547765">
                  <a:extLst>
                    <a:ext uri="{9D8B030D-6E8A-4147-A177-3AD203B41FA5}">
                      <a16:colId xmlns:a16="http://schemas.microsoft.com/office/drawing/2014/main" val="1933668310"/>
                    </a:ext>
                  </a:extLst>
                </a:gridCol>
                <a:gridCol w="791216">
                  <a:extLst>
                    <a:ext uri="{9D8B030D-6E8A-4147-A177-3AD203B41FA5}">
                      <a16:colId xmlns:a16="http://schemas.microsoft.com/office/drawing/2014/main" val="913064957"/>
                    </a:ext>
                  </a:extLst>
                </a:gridCol>
                <a:gridCol w="661882">
                  <a:extLst>
                    <a:ext uri="{9D8B030D-6E8A-4147-A177-3AD203B41FA5}">
                      <a16:colId xmlns:a16="http://schemas.microsoft.com/office/drawing/2014/main" val="2068545524"/>
                    </a:ext>
                  </a:extLst>
                </a:gridCol>
                <a:gridCol w="791216">
                  <a:extLst>
                    <a:ext uri="{9D8B030D-6E8A-4147-A177-3AD203B41FA5}">
                      <a16:colId xmlns:a16="http://schemas.microsoft.com/office/drawing/2014/main" val="4130861888"/>
                    </a:ext>
                  </a:extLst>
                </a:gridCol>
              </a:tblGrid>
              <a:tr h="1462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TMC_ID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TMC_AB_Prop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AB_TMC_Prop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49282366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1109305563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81321578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556311091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700948217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1036005560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052355639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1036110360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8190888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1108710361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538309476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555905557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50963566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563505555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32198777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562505635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140758779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555605625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248553022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555411069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30877693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555211040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75530834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1104011039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989584638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3080230823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711905663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3211030802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30340069"/>
                  </a:ext>
                </a:extLst>
              </a:tr>
              <a:tr h="14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2518105351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800636054"/>
                  </a:ext>
                </a:extLst>
              </a:tr>
            </a:tbl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3843632" y="3539610"/>
            <a:ext cx="950833" cy="47194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7782709" y="3539610"/>
            <a:ext cx="950833" cy="47194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9246" y="715296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6014" y="715297"/>
            <a:ext cx="2175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NPMRDS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35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8792534" cy="685800"/>
          </a:xfrm>
        </p:spPr>
        <p:txBody>
          <a:bodyPr/>
          <a:lstStyle/>
          <a:p>
            <a:r>
              <a:rPr lang="en-US" dirty="0" smtClean="0"/>
              <a:t>Annual Seasonalization Factors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446273"/>
              </p:ext>
            </p:extLst>
          </p:nvPr>
        </p:nvGraphicFramePr>
        <p:xfrm>
          <a:off x="567814" y="943898"/>
          <a:ext cx="11061290" cy="550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45233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8580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5400" cap="small" dirty="0">
                <a:latin typeface="Segoe UI" panose="020B0502040204020203" pitchFamily="34" charset="0"/>
              </a:rPr>
              <a:t/>
            </a:r>
            <a:br>
              <a:rPr lang="en-US" sz="5400" cap="small" dirty="0">
                <a:latin typeface="Segoe UI" panose="020B0502040204020203" pitchFamily="34" charset="0"/>
              </a:rPr>
            </a:br>
            <a:r>
              <a:rPr lang="en-US" sz="5400" cap="small" dirty="0">
                <a:latin typeface="Segoe UI" panose="020B0502040204020203" pitchFamily="34" charset="0"/>
              </a:rPr>
              <a:t/>
            </a:r>
            <a:br>
              <a:rPr lang="en-US" sz="5400" cap="small" dirty="0">
                <a:latin typeface="Segoe UI" panose="020B0502040204020203" pitchFamily="34" charset="0"/>
              </a:rPr>
            </a:br>
            <a:r>
              <a:rPr lang="en-US" sz="5400" cap="small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Thank You</a:t>
            </a:r>
            <a:br>
              <a:rPr lang="en-US" sz="5400" cap="small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</a:br>
            <a:r>
              <a:rPr lang="en-US" sz="5400" cap="small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/>
            </a:r>
            <a:br>
              <a:rPr lang="en-US" sz="5400" cap="small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</a:br>
            <a:r>
              <a:rPr lang="en-US" sz="5400" cap="small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Christopher Hiebert, P.E.</a:t>
            </a:r>
            <a:br>
              <a:rPr lang="en-US" sz="5400" cap="small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</a:br>
            <a:r>
              <a:rPr lang="en-US" sz="3600" cap="small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chiebert@sewrpc.org</a:t>
            </a:r>
            <a:r>
              <a:rPr lang="en-US" sz="5400" cap="small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/>
            </a:r>
            <a:br>
              <a:rPr lang="en-US" sz="5400" cap="small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</a:br>
            <a: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  <a:hlinkClick r:id="rId3"/>
              </a:rPr>
              <a:t>SEWRPC.ORG</a:t>
            </a:r>
            <a: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/>
            </a:r>
            <a:b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</a:br>
            <a: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/>
            </a:r>
            <a:b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</a:br>
            <a: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/>
            </a:r>
            <a:b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</a:br>
            <a:r>
              <a:rPr lang="en-US" sz="1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/>
            </a:r>
            <a:br>
              <a:rPr lang="en-US" sz="1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</a:br>
            <a: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/>
            </a:r>
            <a:b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</a:br>
            <a: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>    </a:t>
            </a:r>
            <a:r>
              <a:rPr lang="en-US" sz="32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>/</a:t>
            </a:r>
            <a:r>
              <a:rPr lang="en-US" sz="3200" cap="small" dirty="0" err="1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>sewrpc</a:t>
            </a:r>
            <a:r>
              <a:rPr lang="en-US" sz="32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>          sewrpc.org</a:t>
            </a:r>
            <a:r>
              <a:rPr lang="en-US" sz="38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>           </a:t>
            </a:r>
            <a:r>
              <a:rPr lang="en-US" sz="3200" cap="small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>@</a:t>
            </a:r>
            <a:r>
              <a:rPr lang="en-US" sz="3200" cap="small" dirty="0" err="1">
                <a:solidFill>
                  <a:schemeClr val="bg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Segoe UI" panose="020B0502040204020203" pitchFamily="34" charset="0"/>
              </a:rPr>
              <a:t>sew_rpc</a:t>
            </a:r>
            <a:endParaRPr lang="en-US" sz="3200" cap="small" dirty="0">
              <a:solidFill>
                <a:schemeClr val="bg1">
                  <a:lumMod val="50000"/>
                </a:schemeClr>
              </a:solidFill>
              <a:uFill>
                <a:solidFill>
                  <a:schemeClr val="bg1"/>
                </a:solidFill>
              </a:u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 Fade Design Template -PCE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FFFFFF"/>
      </a:hlink>
      <a:folHlink>
        <a:srgbClr val="FFFF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Side Fade Design Template -PCE 1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Fade Design Template -PC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Fade Design Template -P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61487</TotalTime>
  <Words>164</Words>
  <Application>Microsoft Office PowerPoint</Application>
  <PresentationFormat>Widescreen</PresentationFormat>
  <Paragraphs>105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Wingdings</vt:lpstr>
      <vt:lpstr>Corbel</vt:lpstr>
      <vt:lpstr>Book Antiqua</vt:lpstr>
      <vt:lpstr>Segoe UI</vt:lpstr>
      <vt:lpstr>Arial Black</vt:lpstr>
      <vt:lpstr>Arial</vt:lpstr>
      <vt:lpstr>Side Fade Design Template -PCE</vt:lpstr>
      <vt:lpstr>PowerPoint Presentation</vt:lpstr>
      <vt:lpstr>ODME</vt:lpstr>
      <vt:lpstr>Estimate Hourly Distribution</vt:lpstr>
      <vt:lpstr>Joining Data</vt:lpstr>
      <vt:lpstr>Annual Seasonalization Factors</vt:lpstr>
      <vt:lpstr>  Thank You  Christopher Hiebert, P.E. chiebert@sewrpc.org SEWRPC.ORG         /sewrpc          sewrpc.org           @sew_rpc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VISION 2050 Process</dc:title>
  <dc:creator>Muhs, Kevin J.</dc:creator>
  <cp:lastModifiedBy>Chris Hiebert</cp:lastModifiedBy>
  <cp:revision>1628</cp:revision>
  <cp:lastPrinted>2018-10-25T20:46:23Z</cp:lastPrinted>
  <dcterms:created xsi:type="dcterms:W3CDTF">2006-04-05T13:42:55Z</dcterms:created>
  <dcterms:modified xsi:type="dcterms:W3CDTF">2019-05-30T20:31:28Z</dcterms:modified>
  <cp:contentStatus/>
</cp:coreProperties>
</file>