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5" r:id="rId1"/>
  </p:sldMasterIdLst>
  <p:notesMasterIdLst>
    <p:notesMasterId r:id="rId14"/>
  </p:notesMasterIdLst>
  <p:handoutMasterIdLst>
    <p:handoutMasterId r:id="rId15"/>
  </p:handoutMasterIdLst>
  <p:sldIdLst>
    <p:sldId id="572" r:id="rId2"/>
    <p:sldId id="639" r:id="rId3"/>
    <p:sldId id="651" r:id="rId4"/>
    <p:sldId id="654" r:id="rId5"/>
    <p:sldId id="642" r:id="rId6"/>
    <p:sldId id="652" r:id="rId7"/>
    <p:sldId id="645" r:id="rId8"/>
    <p:sldId id="653" r:id="rId9"/>
    <p:sldId id="647" r:id="rId10"/>
    <p:sldId id="649" r:id="rId11"/>
    <p:sldId id="650" r:id="rId12"/>
    <p:sldId id="637" r:id="rId13"/>
  </p:sldIdLst>
  <p:sldSz cx="12192000" cy="6858000"/>
  <p:notesSz cx="7010400" cy="9296400"/>
  <p:embeddedFontLst>
    <p:embeddedFont>
      <p:font typeface="Segoe UI" panose="020B0502040204020203" pitchFamily="34" charset="0"/>
      <p:regular r:id="rId16"/>
      <p:bold r:id="rId17"/>
      <p:italic r:id="rId18"/>
      <p:boldItalic r:id="rId19"/>
    </p:embeddedFont>
    <p:embeddedFont>
      <p:font typeface="Arial Black" panose="020B0A04020102020204" pitchFamily="34" charset="0"/>
      <p:bold r:id="rId20"/>
    </p:embeddedFont>
    <p:embeddedFont>
      <p:font typeface="Corbel" panose="020B0503020204020204" pitchFamily="34" charset="0"/>
      <p:regular r:id="rId21"/>
      <p:bold r:id="rId22"/>
      <p:italic r:id="rId23"/>
      <p:boldItalic r:id="rId24"/>
    </p:embeddedFont>
    <p:embeddedFont>
      <p:font typeface="Book Antiqua" panose="02040602050305030304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6600" kern="1200">
        <a:solidFill>
          <a:schemeClr val="tx1"/>
        </a:solidFill>
        <a:latin typeface="Arial Black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6600" kern="1200">
        <a:solidFill>
          <a:schemeClr val="tx1"/>
        </a:solidFill>
        <a:latin typeface="Arial Black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6600" kern="1200">
        <a:solidFill>
          <a:schemeClr val="tx1"/>
        </a:solidFill>
        <a:latin typeface="Arial Black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6600" kern="1200">
        <a:solidFill>
          <a:schemeClr val="tx1"/>
        </a:solidFill>
        <a:latin typeface="Arial Black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6600" kern="1200">
        <a:solidFill>
          <a:schemeClr val="tx1"/>
        </a:solidFill>
        <a:latin typeface="Arial Black" pitchFamily="34" charset="0"/>
        <a:ea typeface="+mn-ea"/>
        <a:cs typeface="+mn-cs"/>
      </a:defRPr>
    </a:lvl5pPr>
    <a:lvl6pPr marL="2286000" algn="l" defTabSz="914400" rtl="0" eaLnBrk="1" latinLnBrk="0" hangingPunct="1">
      <a:defRPr sz="6600" kern="1200">
        <a:solidFill>
          <a:schemeClr val="tx1"/>
        </a:solidFill>
        <a:latin typeface="Arial Black" pitchFamily="34" charset="0"/>
        <a:ea typeface="+mn-ea"/>
        <a:cs typeface="+mn-cs"/>
      </a:defRPr>
    </a:lvl6pPr>
    <a:lvl7pPr marL="2743200" algn="l" defTabSz="914400" rtl="0" eaLnBrk="1" latinLnBrk="0" hangingPunct="1">
      <a:defRPr sz="6600" kern="1200">
        <a:solidFill>
          <a:schemeClr val="tx1"/>
        </a:solidFill>
        <a:latin typeface="Arial Black" pitchFamily="34" charset="0"/>
        <a:ea typeface="+mn-ea"/>
        <a:cs typeface="+mn-cs"/>
      </a:defRPr>
    </a:lvl7pPr>
    <a:lvl8pPr marL="3200400" algn="l" defTabSz="914400" rtl="0" eaLnBrk="1" latinLnBrk="0" hangingPunct="1">
      <a:defRPr sz="6600" kern="1200">
        <a:solidFill>
          <a:schemeClr val="tx1"/>
        </a:solidFill>
        <a:latin typeface="Arial Black" pitchFamily="34" charset="0"/>
        <a:ea typeface="+mn-ea"/>
        <a:cs typeface="+mn-cs"/>
      </a:defRPr>
    </a:lvl8pPr>
    <a:lvl9pPr marL="3657600" algn="l" defTabSz="914400" rtl="0" eaLnBrk="1" latinLnBrk="0" hangingPunct="1">
      <a:defRPr sz="6600" kern="1200">
        <a:solidFill>
          <a:schemeClr val="tx1"/>
        </a:solidFill>
        <a:latin typeface="Arial Black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B300"/>
    <a:srgbClr val="727376"/>
    <a:srgbClr val="4D4D4D"/>
    <a:srgbClr val="727374"/>
    <a:srgbClr val="777777"/>
    <a:srgbClr val="FF9999"/>
    <a:srgbClr val="FFCC99"/>
    <a:srgbClr val="FFCC66"/>
    <a:srgbClr val="FFCC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7" autoAdjust="0"/>
    <p:restoredTop sz="86371" autoAdjust="0"/>
  </p:normalViewPr>
  <p:slideViewPr>
    <p:cSldViewPr snapToGrid="0">
      <p:cViewPr varScale="1">
        <p:scale>
          <a:sx n="136" d="100"/>
          <a:sy n="136" d="100"/>
        </p:scale>
        <p:origin x="780" y="120"/>
      </p:cViewPr>
      <p:guideLst>
        <p:guide orient="horz" pos="2184"/>
        <p:guide pos="3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-1986" y="-102"/>
      </p:cViewPr>
      <p:guideLst>
        <p:guide orient="horz" pos="2928"/>
        <p:guide pos="2209"/>
      </p:guideLst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AUTOi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Sheet2!$B$2:$B$49</c:f>
              <c:numCache>
                <c:formatCode>0.0000</c:formatCode>
                <c:ptCount val="48"/>
                <c:pt idx="0">
                  <c:v>1.2999999999999999E-3</c:v>
                </c:pt>
                <c:pt idx="1">
                  <c:v>4.0000000000000002E-4</c:v>
                </c:pt>
                <c:pt idx="2">
                  <c:v>2.0000000000000001E-4</c:v>
                </c:pt>
                <c:pt idx="3">
                  <c:v>2.9999999999999997E-4</c:v>
                </c:pt>
                <c:pt idx="4">
                  <c:v>2.0000000000000001E-4</c:v>
                </c:pt>
                <c:pt idx="5">
                  <c:v>2.0000000000000001E-4</c:v>
                </c:pt>
                <c:pt idx="6">
                  <c:v>2.0000000000000001E-4</c:v>
                </c:pt>
                <c:pt idx="7">
                  <c:v>5.9999999999999995E-4</c:v>
                </c:pt>
                <c:pt idx="8">
                  <c:v>8.0000000000000004E-4</c:v>
                </c:pt>
                <c:pt idx="9">
                  <c:v>1.5E-3</c:v>
                </c:pt>
                <c:pt idx="10">
                  <c:v>3.0000000000000001E-3</c:v>
                </c:pt>
                <c:pt idx="11">
                  <c:v>5.5999999999999999E-3</c:v>
                </c:pt>
                <c:pt idx="12">
                  <c:v>8.3000000000000001E-3</c:v>
                </c:pt>
                <c:pt idx="13">
                  <c:v>1.9199999999999998E-2</c:v>
                </c:pt>
                <c:pt idx="14">
                  <c:v>4.1300000000000003E-2</c:v>
                </c:pt>
                <c:pt idx="15">
                  <c:v>5.11E-2</c:v>
                </c:pt>
                <c:pt idx="16">
                  <c:v>4.8099999999999997E-2</c:v>
                </c:pt>
                <c:pt idx="17">
                  <c:v>3.2399999999999998E-2</c:v>
                </c:pt>
                <c:pt idx="18">
                  <c:v>2.5100000000000001E-2</c:v>
                </c:pt>
                <c:pt idx="19">
                  <c:v>1.9E-2</c:v>
                </c:pt>
                <c:pt idx="20">
                  <c:v>2.2100000000000002E-2</c:v>
                </c:pt>
                <c:pt idx="21">
                  <c:v>2.18E-2</c:v>
                </c:pt>
                <c:pt idx="22">
                  <c:v>2.4400000000000002E-2</c:v>
                </c:pt>
                <c:pt idx="23">
                  <c:v>2.7E-2</c:v>
                </c:pt>
                <c:pt idx="24">
                  <c:v>2.8000000000000001E-2</c:v>
                </c:pt>
                <c:pt idx="25">
                  <c:v>2.7300000000000001E-2</c:v>
                </c:pt>
                <c:pt idx="26">
                  <c:v>2.5499999999999998E-2</c:v>
                </c:pt>
                <c:pt idx="27">
                  <c:v>2.3800000000000002E-2</c:v>
                </c:pt>
                <c:pt idx="28">
                  <c:v>2.5600000000000001E-2</c:v>
                </c:pt>
                <c:pt idx="29">
                  <c:v>3.2399999999999998E-2</c:v>
                </c:pt>
                <c:pt idx="30">
                  <c:v>4.7199999999999999E-2</c:v>
                </c:pt>
                <c:pt idx="31">
                  <c:v>4.7600000000000003E-2</c:v>
                </c:pt>
                <c:pt idx="32">
                  <c:v>4.7800000000000002E-2</c:v>
                </c:pt>
                <c:pt idx="33">
                  <c:v>4.2299999999999997E-2</c:v>
                </c:pt>
                <c:pt idx="34">
                  <c:v>5.1700000000000003E-2</c:v>
                </c:pt>
                <c:pt idx="35">
                  <c:v>4.6199999999999998E-2</c:v>
                </c:pt>
                <c:pt idx="36">
                  <c:v>4.0099999999999997E-2</c:v>
                </c:pt>
                <c:pt idx="37">
                  <c:v>3.4799999999999998E-2</c:v>
                </c:pt>
                <c:pt idx="38">
                  <c:v>2.86E-2</c:v>
                </c:pt>
                <c:pt idx="39">
                  <c:v>2.1999999999999999E-2</c:v>
                </c:pt>
                <c:pt idx="40">
                  <c:v>1.7000000000000001E-2</c:v>
                </c:pt>
                <c:pt idx="41">
                  <c:v>1.6299999999999999E-2</c:v>
                </c:pt>
                <c:pt idx="42">
                  <c:v>1.3899999999999999E-2</c:v>
                </c:pt>
                <c:pt idx="43">
                  <c:v>9.1000000000000004E-3</c:v>
                </c:pt>
                <c:pt idx="44">
                  <c:v>7.3000000000000001E-3</c:v>
                </c:pt>
                <c:pt idx="45">
                  <c:v>3.8999999999999998E-3</c:v>
                </c:pt>
                <c:pt idx="46">
                  <c:v>3.5999999999999999E-3</c:v>
                </c:pt>
                <c:pt idx="47">
                  <c:v>4.3E-3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F97-42DD-B55A-F3876ADF3E01}"/>
            </c:ext>
          </c:extLst>
        </c:ser>
        <c:ser>
          <c:idx val="1"/>
          <c:order val="1"/>
          <c:tx>
            <c:strRef>
              <c:f>Sheet2!$C$1</c:f>
              <c:strCache>
                <c:ptCount val="1"/>
                <c:pt idx="0">
                  <c:v>LDTi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Sheet2!$C$2:$C$49</c:f>
              <c:numCache>
                <c:formatCode>0.0000</c:formatCode>
                <c:ptCount val="48"/>
                <c:pt idx="0">
                  <c:v>1E-3</c:v>
                </c:pt>
                <c:pt idx="1">
                  <c:v>6.9999999999999999E-4</c:v>
                </c:pt>
                <c:pt idx="2">
                  <c:v>5.9999999999999995E-4</c:v>
                </c:pt>
                <c:pt idx="3">
                  <c:v>6.9999999999999999E-4</c:v>
                </c:pt>
                <c:pt idx="4">
                  <c:v>5.9999999999999995E-4</c:v>
                </c:pt>
                <c:pt idx="5">
                  <c:v>5.0000000000000001E-4</c:v>
                </c:pt>
                <c:pt idx="6">
                  <c:v>2.0000000000000001E-4</c:v>
                </c:pt>
                <c:pt idx="7">
                  <c:v>2.0000000000000001E-4</c:v>
                </c:pt>
                <c:pt idx="8">
                  <c:v>6.9999999999999999E-4</c:v>
                </c:pt>
                <c:pt idx="9">
                  <c:v>8.0000000000000004E-4</c:v>
                </c:pt>
                <c:pt idx="10">
                  <c:v>1.5E-3</c:v>
                </c:pt>
                <c:pt idx="11">
                  <c:v>3.5999999999999999E-3</c:v>
                </c:pt>
                <c:pt idx="12">
                  <c:v>9.4999999999999998E-3</c:v>
                </c:pt>
                <c:pt idx="13">
                  <c:v>2.3900000000000001E-2</c:v>
                </c:pt>
                <c:pt idx="14">
                  <c:v>3.9300000000000002E-2</c:v>
                </c:pt>
                <c:pt idx="15">
                  <c:v>4.7800000000000002E-2</c:v>
                </c:pt>
                <c:pt idx="16">
                  <c:v>5.2900000000000003E-2</c:v>
                </c:pt>
                <c:pt idx="17">
                  <c:v>5.6000000000000001E-2</c:v>
                </c:pt>
                <c:pt idx="18">
                  <c:v>5.45E-2</c:v>
                </c:pt>
                <c:pt idx="19">
                  <c:v>4.87E-2</c:v>
                </c:pt>
                <c:pt idx="20">
                  <c:v>4.65E-2</c:v>
                </c:pt>
                <c:pt idx="21">
                  <c:v>4.9799999999999997E-2</c:v>
                </c:pt>
                <c:pt idx="22">
                  <c:v>5.2499999999999998E-2</c:v>
                </c:pt>
                <c:pt idx="23">
                  <c:v>5.2200000000000003E-2</c:v>
                </c:pt>
                <c:pt idx="24">
                  <c:v>5.0999999999999997E-2</c:v>
                </c:pt>
                <c:pt idx="25">
                  <c:v>4.8300000000000003E-2</c:v>
                </c:pt>
                <c:pt idx="26">
                  <c:v>4.3099999999999999E-2</c:v>
                </c:pt>
                <c:pt idx="27">
                  <c:v>3.8899999999999997E-2</c:v>
                </c:pt>
                <c:pt idx="28">
                  <c:v>3.7400000000000003E-2</c:v>
                </c:pt>
                <c:pt idx="29">
                  <c:v>3.8100000000000002E-2</c:v>
                </c:pt>
                <c:pt idx="30">
                  <c:v>3.8600000000000002E-2</c:v>
                </c:pt>
                <c:pt idx="31">
                  <c:v>3.6799999999999999E-2</c:v>
                </c:pt>
                <c:pt idx="32">
                  <c:v>3.0200000000000001E-2</c:v>
                </c:pt>
                <c:pt idx="33">
                  <c:v>2.2499999999999999E-2</c:v>
                </c:pt>
                <c:pt idx="34">
                  <c:v>1.7100000000000001E-2</c:v>
                </c:pt>
                <c:pt idx="35">
                  <c:v>1.3299999999999999E-2</c:v>
                </c:pt>
                <c:pt idx="36">
                  <c:v>1.0999999999999999E-2</c:v>
                </c:pt>
                <c:pt idx="37">
                  <c:v>8.0000000000000002E-3</c:v>
                </c:pt>
                <c:pt idx="38">
                  <c:v>6.0000000000000001E-3</c:v>
                </c:pt>
                <c:pt idx="39">
                  <c:v>4.5999999999999999E-3</c:v>
                </c:pt>
                <c:pt idx="40">
                  <c:v>2.3E-3</c:v>
                </c:pt>
                <c:pt idx="41">
                  <c:v>1.2999999999999999E-3</c:v>
                </c:pt>
                <c:pt idx="42">
                  <c:v>1.6999999999999999E-3</c:v>
                </c:pt>
                <c:pt idx="43">
                  <c:v>1.6999999999999999E-3</c:v>
                </c:pt>
                <c:pt idx="44">
                  <c:v>1.2999999999999999E-3</c:v>
                </c:pt>
                <c:pt idx="45">
                  <c:v>1E-3</c:v>
                </c:pt>
                <c:pt idx="46">
                  <c:v>4.0000000000000002E-4</c:v>
                </c:pt>
                <c:pt idx="47">
                  <c:v>5.0000000000000001E-4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F97-42DD-B55A-F3876ADF3E01}"/>
            </c:ext>
          </c:extLst>
        </c:ser>
        <c:ser>
          <c:idx val="2"/>
          <c:order val="2"/>
          <c:tx>
            <c:strRef>
              <c:f>Sheet2!$D$1</c:f>
              <c:strCache>
                <c:ptCount val="1"/>
                <c:pt idx="0">
                  <c:v>MDTi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Sheet2!$D$2:$D$49</c:f>
              <c:numCache>
                <c:formatCode>0.0000</c:formatCode>
                <c:ptCount val="48"/>
                <c:pt idx="0">
                  <c:v>6.9999999999999999E-4</c:v>
                </c:pt>
                <c:pt idx="1">
                  <c:v>2.9999999999999997E-4</c:v>
                </c:pt>
                <c:pt idx="2">
                  <c:v>2.9999999999999997E-4</c:v>
                </c:pt>
                <c:pt idx="3">
                  <c:v>5.9999999999999995E-4</c:v>
                </c:pt>
                <c:pt idx="4">
                  <c:v>2.9999999999999997E-4</c:v>
                </c:pt>
                <c:pt idx="5">
                  <c:v>5.9999999999999995E-4</c:v>
                </c:pt>
                <c:pt idx="6">
                  <c:v>2.0000000000000001E-4</c:v>
                </c:pt>
                <c:pt idx="7">
                  <c:v>2.9999999999999997E-4</c:v>
                </c:pt>
                <c:pt idx="8">
                  <c:v>6.9999999999999999E-4</c:v>
                </c:pt>
                <c:pt idx="9">
                  <c:v>2.3E-3</c:v>
                </c:pt>
                <c:pt idx="10">
                  <c:v>5.4999999999999997E-3</c:v>
                </c:pt>
                <c:pt idx="11">
                  <c:v>1.04E-2</c:v>
                </c:pt>
                <c:pt idx="12">
                  <c:v>1.8100000000000002E-2</c:v>
                </c:pt>
                <c:pt idx="13">
                  <c:v>2.4799999999999999E-2</c:v>
                </c:pt>
                <c:pt idx="14">
                  <c:v>3.5299999999999998E-2</c:v>
                </c:pt>
                <c:pt idx="15">
                  <c:v>4.1500000000000002E-2</c:v>
                </c:pt>
                <c:pt idx="16">
                  <c:v>5.5399999999999998E-2</c:v>
                </c:pt>
                <c:pt idx="17">
                  <c:v>5.3999999999999999E-2</c:v>
                </c:pt>
                <c:pt idx="18">
                  <c:v>5.4399999999999997E-2</c:v>
                </c:pt>
                <c:pt idx="19">
                  <c:v>4.8599999999999997E-2</c:v>
                </c:pt>
                <c:pt idx="20">
                  <c:v>5.21E-2</c:v>
                </c:pt>
                <c:pt idx="21">
                  <c:v>4.8000000000000001E-2</c:v>
                </c:pt>
                <c:pt idx="22">
                  <c:v>4.9299999999999997E-2</c:v>
                </c:pt>
                <c:pt idx="23">
                  <c:v>4.65E-2</c:v>
                </c:pt>
                <c:pt idx="24">
                  <c:v>5.0599999999999999E-2</c:v>
                </c:pt>
                <c:pt idx="25">
                  <c:v>4.9500000000000002E-2</c:v>
                </c:pt>
                <c:pt idx="26">
                  <c:v>5.1400000000000001E-2</c:v>
                </c:pt>
                <c:pt idx="27">
                  <c:v>5.1499999999999997E-2</c:v>
                </c:pt>
                <c:pt idx="28">
                  <c:v>4.8599999999999997E-2</c:v>
                </c:pt>
                <c:pt idx="29">
                  <c:v>4.41E-2</c:v>
                </c:pt>
                <c:pt idx="30">
                  <c:v>3.8600000000000002E-2</c:v>
                </c:pt>
                <c:pt idx="31">
                  <c:v>3.0599999999999999E-2</c:v>
                </c:pt>
                <c:pt idx="32">
                  <c:v>2.64E-2</c:v>
                </c:pt>
                <c:pt idx="33">
                  <c:v>1.5800000000000002E-2</c:v>
                </c:pt>
                <c:pt idx="34">
                  <c:v>1.17E-2</c:v>
                </c:pt>
                <c:pt idx="35">
                  <c:v>9.4000000000000004E-3</c:v>
                </c:pt>
                <c:pt idx="36">
                  <c:v>4.1999999999999997E-3</c:v>
                </c:pt>
                <c:pt idx="37">
                  <c:v>4.4999999999999997E-3</c:v>
                </c:pt>
                <c:pt idx="38">
                  <c:v>4.3E-3</c:v>
                </c:pt>
                <c:pt idx="39">
                  <c:v>3.8E-3</c:v>
                </c:pt>
                <c:pt idx="40">
                  <c:v>1.6000000000000001E-3</c:v>
                </c:pt>
                <c:pt idx="41">
                  <c:v>1.2999999999999999E-3</c:v>
                </c:pt>
                <c:pt idx="42">
                  <c:v>8.0000000000000004E-4</c:v>
                </c:pt>
                <c:pt idx="43">
                  <c:v>2.9999999999999997E-4</c:v>
                </c:pt>
                <c:pt idx="44">
                  <c:v>2.0000000000000001E-4</c:v>
                </c:pt>
                <c:pt idx="45">
                  <c:v>1E-4</c:v>
                </c:pt>
                <c:pt idx="46">
                  <c:v>4.0000000000000002E-4</c:v>
                </c:pt>
                <c:pt idx="47">
                  <c:v>2.9999999999999997E-4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F97-42DD-B55A-F3876ADF3E01}"/>
            </c:ext>
          </c:extLst>
        </c:ser>
        <c:ser>
          <c:idx val="3"/>
          <c:order val="3"/>
          <c:tx>
            <c:strRef>
              <c:f>Sheet2!$E$1</c:f>
              <c:strCache>
                <c:ptCount val="1"/>
                <c:pt idx="0">
                  <c:v>HDTi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Sheet2!$E$2:$E$49</c:f>
              <c:numCache>
                <c:formatCode>0.0000</c:formatCode>
                <c:ptCount val="48"/>
                <c:pt idx="0">
                  <c:v>2.9999999999999997E-4</c:v>
                </c:pt>
                <c:pt idx="1">
                  <c:v>2.9999999999999997E-4</c:v>
                </c:pt>
                <c:pt idx="2">
                  <c:v>2.9999999999999997E-4</c:v>
                </c:pt>
                <c:pt idx="3">
                  <c:v>2.9999999999999997E-4</c:v>
                </c:pt>
                <c:pt idx="4">
                  <c:v>2.9999999999999997E-4</c:v>
                </c:pt>
                <c:pt idx="5">
                  <c:v>2.9999999999999997E-4</c:v>
                </c:pt>
                <c:pt idx="6">
                  <c:v>2.9999999999999997E-4</c:v>
                </c:pt>
                <c:pt idx="7">
                  <c:v>6.9999999999999999E-4</c:v>
                </c:pt>
                <c:pt idx="8">
                  <c:v>2.0999999999999999E-3</c:v>
                </c:pt>
                <c:pt idx="9">
                  <c:v>2.8999999999999998E-3</c:v>
                </c:pt>
                <c:pt idx="10">
                  <c:v>2.8999999999999998E-3</c:v>
                </c:pt>
                <c:pt idx="11">
                  <c:v>5.5999999999999999E-3</c:v>
                </c:pt>
                <c:pt idx="12">
                  <c:v>9.4999999999999998E-3</c:v>
                </c:pt>
                <c:pt idx="13">
                  <c:v>1.9699999999999999E-2</c:v>
                </c:pt>
                <c:pt idx="14">
                  <c:v>3.7999999999999999E-2</c:v>
                </c:pt>
                <c:pt idx="15">
                  <c:v>4.7E-2</c:v>
                </c:pt>
                <c:pt idx="16">
                  <c:v>4.8899999999999999E-2</c:v>
                </c:pt>
                <c:pt idx="17">
                  <c:v>5.0299999999999997E-2</c:v>
                </c:pt>
                <c:pt idx="18">
                  <c:v>5.21E-2</c:v>
                </c:pt>
                <c:pt idx="19">
                  <c:v>6.0900000000000003E-2</c:v>
                </c:pt>
                <c:pt idx="20">
                  <c:v>6.3600000000000004E-2</c:v>
                </c:pt>
                <c:pt idx="21">
                  <c:v>5.5100000000000003E-2</c:v>
                </c:pt>
                <c:pt idx="22">
                  <c:v>5.1799999999999999E-2</c:v>
                </c:pt>
                <c:pt idx="23">
                  <c:v>5.4699999999999999E-2</c:v>
                </c:pt>
                <c:pt idx="24">
                  <c:v>5.8799999999999998E-2</c:v>
                </c:pt>
                <c:pt idx="25">
                  <c:v>5.9499999999999997E-2</c:v>
                </c:pt>
                <c:pt idx="26">
                  <c:v>5.4699999999999999E-2</c:v>
                </c:pt>
                <c:pt idx="27">
                  <c:v>5.0799999999999998E-2</c:v>
                </c:pt>
                <c:pt idx="28">
                  <c:v>4.58E-2</c:v>
                </c:pt>
                <c:pt idx="29">
                  <c:v>4.0399999999999998E-2</c:v>
                </c:pt>
                <c:pt idx="30">
                  <c:v>3.7999999999999999E-2</c:v>
                </c:pt>
                <c:pt idx="31">
                  <c:v>3.4700000000000002E-2</c:v>
                </c:pt>
                <c:pt idx="32">
                  <c:v>2.3400000000000001E-2</c:v>
                </c:pt>
                <c:pt idx="33">
                  <c:v>1.14E-2</c:v>
                </c:pt>
                <c:pt idx="34">
                  <c:v>7.1999999999999998E-3</c:v>
                </c:pt>
                <c:pt idx="35">
                  <c:v>3.5999999999999999E-3</c:v>
                </c:pt>
                <c:pt idx="36">
                  <c:v>5.0000000000000001E-4</c:v>
                </c:pt>
                <c:pt idx="37">
                  <c:v>2.9999999999999997E-4</c:v>
                </c:pt>
                <c:pt idx="38">
                  <c:v>2.9999999999999997E-4</c:v>
                </c:pt>
                <c:pt idx="39">
                  <c:v>2.9999999999999997E-4</c:v>
                </c:pt>
                <c:pt idx="40">
                  <c:v>2.9999999999999997E-4</c:v>
                </c:pt>
                <c:pt idx="41">
                  <c:v>2.9999999999999997E-4</c:v>
                </c:pt>
                <c:pt idx="42">
                  <c:v>2.9999999999999997E-4</c:v>
                </c:pt>
                <c:pt idx="43">
                  <c:v>2.9999999999999997E-4</c:v>
                </c:pt>
                <c:pt idx="44">
                  <c:v>2.9999999999999997E-4</c:v>
                </c:pt>
                <c:pt idx="45">
                  <c:v>2.9999999999999997E-4</c:v>
                </c:pt>
                <c:pt idx="46">
                  <c:v>2.9999999999999997E-4</c:v>
                </c:pt>
                <c:pt idx="47">
                  <c:v>2.9999999999999997E-4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F97-42DD-B55A-F3876ADF3E01}"/>
            </c:ext>
          </c:extLst>
        </c:ser>
        <c:ser>
          <c:idx val="4"/>
          <c:order val="4"/>
          <c:tx>
            <c:strRef>
              <c:f>Sheet2!$F$1</c:f>
              <c:strCache>
                <c:ptCount val="1"/>
                <c:pt idx="0">
                  <c:v>AUTOe</c:v>
                </c:pt>
              </c:strCache>
            </c:strRef>
          </c:tx>
          <c:spPr>
            <a:ln w="317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Sheet2!$F$2:$F$49</c:f>
              <c:numCache>
                <c:formatCode>0.0000</c:formatCode>
                <c:ptCount val="48"/>
                <c:pt idx="0">
                  <c:v>5.3E-3</c:v>
                </c:pt>
                <c:pt idx="1">
                  <c:v>4.4999999999999997E-3</c:v>
                </c:pt>
                <c:pt idx="2">
                  <c:v>3.8E-3</c:v>
                </c:pt>
                <c:pt idx="3">
                  <c:v>3.3999999999999998E-3</c:v>
                </c:pt>
                <c:pt idx="4">
                  <c:v>3.3E-3</c:v>
                </c:pt>
                <c:pt idx="5">
                  <c:v>3.3999999999999998E-3</c:v>
                </c:pt>
                <c:pt idx="6">
                  <c:v>3.8999999999999998E-3</c:v>
                </c:pt>
                <c:pt idx="7">
                  <c:v>5.0000000000000001E-3</c:v>
                </c:pt>
                <c:pt idx="8">
                  <c:v>6.7000000000000002E-3</c:v>
                </c:pt>
                <c:pt idx="9">
                  <c:v>8.9999999999999993E-3</c:v>
                </c:pt>
                <c:pt idx="10">
                  <c:v>1.18E-2</c:v>
                </c:pt>
                <c:pt idx="11">
                  <c:v>1.46E-2</c:v>
                </c:pt>
                <c:pt idx="12">
                  <c:v>1.7299999999999999E-2</c:v>
                </c:pt>
                <c:pt idx="13">
                  <c:v>2.0400000000000001E-2</c:v>
                </c:pt>
                <c:pt idx="14">
                  <c:v>2.41E-2</c:v>
                </c:pt>
                <c:pt idx="15">
                  <c:v>2.8500000000000001E-2</c:v>
                </c:pt>
                <c:pt idx="16">
                  <c:v>3.1800000000000002E-2</c:v>
                </c:pt>
                <c:pt idx="17">
                  <c:v>3.3099999999999997E-2</c:v>
                </c:pt>
                <c:pt idx="18">
                  <c:v>3.2199999999999999E-2</c:v>
                </c:pt>
                <c:pt idx="19">
                  <c:v>3.0599999999999999E-2</c:v>
                </c:pt>
                <c:pt idx="20">
                  <c:v>2.9399999999999999E-2</c:v>
                </c:pt>
                <c:pt idx="21">
                  <c:v>2.86E-2</c:v>
                </c:pt>
                <c:pt idx="22">
                  <c:v>2.81E-2</c:v>
                </c:pt>
                <c:pt idx="23">
                  <c:v>2.7799999999999998E-2</c:v>
                </c:pt>
                <c:pt idx="24">
                  <c:v>2.7799999999999998E-2</c:v>
                </c:pt>
                <c:pt idx="25">
                  <c:v>2.8400000000000002E-2</c:v>
                </c:pt>
                <c:pt idx="26">
                  <c:v>2.93E-2</c:v>
                </c:pt>
                <c:pt idx="27">
                  <c:v>3.04E-2</c:v>
                </c:pt>
                <c:pt idx="28">
                  <c:v>3.1699999999999999E-2</c:v>
                </c:pt>
                <c:pt idx="29">
                  <c:v>3.3300000000000003E-2</c:v>
                </c:pt>
                <c:pt idx="30">
                  <c:v>3.5200000000000002E-2</c:v>
                </c:pt>
                <c:pt idx="31">
                  <c:v>3.7400000000000003E-2</c:v>
                </c:pt>
                <c:pt idx="32">
                  <c:v>3.95E-2</c:v>
                </c:pt>
                <c:pt idx="33">
                  <c:v>4.07E-2</c:v>
                </c:pt>
                <c:pt idx="34">
                  <c:v>3.9800000000000002E-2</c:v>
                </c:pt>
                <c:pt idx="35">
                  <c:v>3.6400000000000002E-2</c:v>
                </c:pt>
                <c:pt idx="36">
                  <c:v>3.1199999999999999E-2</c:v>
                </c:pt>
                <c:pt idx="37">
                  <c:v>2.5700000000000001E-2</c:v>
                </c:pt>
                <c:pt idx="38">
                  <c:v>2.1299999999999999E-2</c:v>
                </c:pt>
                <c:pt idx="39">
                  <c:v>1.8100000000000002E-2</c:v>
                </c:pt>
                <c:pt idx="40">
                  <c:v>1.5900000000000001E-2</c:v>
                </c:pt>
                <c:pt idx="41">
                  <c:v>1.41E-2</c:v>
                </c:pt>
                <c:pt idx="42">
                  <c:v>1.2699999999999999E-2</c:v>
                </c:pt>
                <c:pt idx="43">
                  <c:v>1.14E-2</c:v>
                </c:pt>
                <c:pt idx="44">
                  <c:v>1.01E-2</c:v>
                </c:pt>
                <c:pt idx="45">
                  <c:v>8.8999999999999999E-3</c:v>
                </c:pt>
                <c:pt idx="46">
                  <c:v>7.6E-3</c:v>
                </c:pt>
                <c:pt idx="47">
                  <c:v>6.4000000000000003E-3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F97-42DD-B55A-F3876ADF3E01}"/>
            </c:ext>
          </c:extLst>
        </c:ser>
        <c:ser>
          <c:idx val="5"/>
          <c:order val="5"/>
          <c:tx>
            <c:strRef>
              <c:f>Sheet2!$G$1</c:f>
              <c:strCache>
                <c:ptCount val="1"/>
                <c:pt idx="0">
                  <c:v>LDTe</c:v>
                </c:pt>
              </c:strCache>
            </c:strRef>
          </c:tx>
          <c:spPr>
            <a:ln w="317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Sheet2!$G$2:$G$49</c:f>
              <c:numCache>
                <c:formatCode>0.0000</c:formatCode>
                <c:ptCount val="48"/>
                <c:pt idx="0">
                  <c:v>6.8999999999999999E-3</c:v>
                </c:pt>
                <c:pt idx="1">
                  <c:v>5.7999999999999996E-3</c:v>
                </c:pt>
                <c:pt idx="2">
                  <c:v>5.0000000000000001E-3</c:v>
                </c:pt>
                <c:pt idx="3">
                  <c:v>4.4999999999999997E-3</c:v>
                </c:pt>
                <c:pt idx="4">
                  <c:v>4.3E-3</c:v>
                </c:pt>
                <c:pt idx="5">
                  <c:v>4.4000000000000003E-3</c:v>
                </c:pt>
                <c:pt idx="6">
                  <c:v>5.1000000000000004E-3</c:v>
                </c:pt>
                <c:pt idx="7">
                  <c:v>6.4000000000000003E-3</c:v>
                </c:pt>
                <c:pt idx="8">
                  <c:v>8.6999999999999994E-3</c:v>
                </c:pt>
                <c:pt idx="9">
                  <c:v>1.18E-2</c:v>
                </c:pt>
                <c:pt idx="10">
                  <c:v>1.6E-2</c:v>
                </c:pt>
                <c:pt idx="11">
                  <c:v>1.9900000000000001E-2</c:v>
                </c:pt>
                <c:pt idx="12">
                  <c:v>2.2800000000000001E-2</c:v>
                </c:pt>
                <c:pt idx="13">
                  <c:v>2.3800000000000002E-2</c:v>
                </c:pt>
                <c:pt idx="14">
                  <c:v>2.4899999999999999E-2</c:v>
                </c:pt>
                <c:pt idx="15">
                  <c:v>2.75E-2</c:v>
                </c:pt>
                <c:pt idx="16">
                  <c:v>3.15E-2</c:v>
                </c:pt>
                <c:pt idx="17">
                  <c:v>3.39E-2</c:v>
                </c:pt>
                <c:pt idx="18">
                  <c:v>3.3099999999999997E-2</c:v>
                </c:pt>
                <c:pt idx="19">
                  <c:v>2.9899999999999999E-2</c:v>
                </c:pt>
                <c:pt idx="20">
                  <c:v>2.6499999999999999E-2</c:v>
                </c:pt>
                <c:pt idx="21">
                  <c:v>2.46E-2</c:v>
                </c:pt>
                <c:pt idx="22">
                  <c:v>2.3900000000000001E-2</c:v>
                </c:pt>
                <c:pt idx="23">
                  <c:v>2.4E-2</c:v>
                </c:pt>
                <c:pt idx="24">
                  <c:v>2.46E-2</c:v>
                </c:pt>
                <c:pt idx="25">
                  <c:v>2.5600000000000001E-2</c:v>
                </c:pt>
                <c:pt idx="26">
                  <c:v>2.7E-2</c:v>
                </c:pt>
                <c:pt idx="27">
                  <c:v>2.86E-2</c:v>
                </c:pt>
                <c:pt idx="28">
                  <c:v>3.0300000000000001E-2</c:v>
                </c:pt>
                <c:pt idx="29">
                  <c:v>3.1699999999999999E-2</c:v>
                </c:pt>
                <c:pt idx="30">
                  <c:v>3.2399999999999998E-2</c:v>
                </c:pt>
                <c:pt idx="31">
                  <c:v>3.2099999999999997E-2</c:v>
                </c:pt>
                <c:pt idx="32">
                  <c:v>3.1099999999999999E-2</c:v>
                </c:pt>
                <c:pt idx="33">
                  <c:v>3.0099999999999998E-2</c:v>
                </c:pt>
                <c:pt idx="34">
                  <c:v>2.9499999999999998E-2</c:v>
                </c:pt>
                <c:pt idx="35">
                  <c:v>2.98E-2</c:v>
                </c:pt>
                <c:pt idx="36">
                  <c:v>2.98E-2</c:v>
                </c:pt>
                <c:pt idx="37">
                  <c:v>2.9000000000000001E-2</c:v>
                </c:pt>
                <c:pt idx="38">
                  <c:v>2.6499999999999999E-2</c:v>
                </c:pt>
                <c:pt idx="39">
                  <c:v>2.35E-2</c:v>
                </c:pt>
                <c:pt idx="40">
                  <c:v>2.06E-2</c:v>
                </c:pt>
                <c:pt idx="41">
                  <c:v>1.84E-2</c:v>
                </c:pt>
                <c:pt idx="42">
                  <c:v>1.6500000000000001E-2</c:v>
                </c:pt>
                <c:pt idx="43">
                  <c:v>1.4800000000000001E-2</c:v>
                </c:pt>
                <c:pt idx="44">
                  <c:v>1.3100000000000001E-2</c:v>
                </c:pt>
                <c:pt idx="45">
                  <c:v>1.15E-2</c:v>
                </c:pt>
                <c:pt idx="46">
                  <c:v>9.7999999999999997E-3</c:v>
                </c:pt>
                <c:pt idx="47">
                  <c:v>8.3000000000000001E-3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F97-42DD-B55A-F3876ADF3E01}"/>
            </c:ext>
          </c:extLst>
        </c:ser>
        <c:ser>
          <c:idx val="6"/>
          <c:order val="6"/>
          <c:tx>
            <c:strRef>
              <c:f>Sheet2!$H$1</c:f>
              <c:strCache>
                <c:ptCount val="1"/>
                <c:pt idx="0">
                  <c:v>MDTe</c:v>
                </c:pt>
              </c:strCache>
            </c:strRef>
          </c:tx>
          <c:spPr>
            <a:ln w="317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Sheet2!$H$2:$H$49</c:f>
              <c:numCache>
                <c:formatCode>0.0000</c:formatCode>
                <c:ptCount val="48"/>
                <c:pt idx="0">
                  <c:v>6.8999999999999999E-3</c:v>
                </c:pt>
                <c:pt idx="1">
                  <c:v>5.7999999999999996E-3</c:v>
                </c:pt>
                <c:pt idx="2">
                  <c:v>5.0000000000000001E-3</c:v>
                </c:pt>
                <c:pt idx="3">
                  <c:v>4.4000000000000003E-3</c:v>
                </c:pt>
                <c:pt idx="4">
                  <c:v>4.1999999999999997E-3</c:v>
                </c:pt>
                <c:pt idx="5">
                  <c:v>4.4000000000000003E-3</c:v>
                </c:pt>
                <c:pt idx="6">
                  <c:v>5.1000000000000004E-3</c:v>
                </c:pt>
                <c:pt idx="7">
                  <c:v>6.4000000000000003E-3</c:v>
                </c:pt>
                <c:pt idx="8">
                  <c:v>8.6999999999999994E-3</c:v>
                </c:pt>
                <c:pt idx="9">
                  <c:v>1.18E-2</c:v>
                </c:pt>
                <c:pt idx="10">
                  <c:v>1.52E-2</c:v>
                </c:pt>
                <c:pt idx="11">
                  <c:v>1.7999999999999999E-2</c:v>
                </c:pt>
                <c:pt idx="12">
                  <c:v>1.95E-2</c:v>
                </c:pt>
                <c:pt idx="13">
                  <c:v>2.0799999999999999E-2</c:v>
                </c:pt>
                <c:pt idx="14">
                  <c:v>2.2800000000000001E-2</c:v>
                </c:pt>
                <c:pt idx="15">
                  <c:v>2.5399999999999999E-2</c:v>
                </c:pt>
                <c:pt idx="16">
                  <c:v>2.7099999999999999E-2</c:v>
                </c:pt>
                <c:pt idx="17">
                  <c:v>2.75E-2</c:v>
                </c:pt>
                <c:pt idx="18">
                  <c:v>2.7199999999999998E-2</c:v>
                </c:pt>
                <c:pt idx="19">
                  <c:v>2.7699999999999999E-2</c:v>
                </c:pt>
                <c:pt idx="20">
                  <c:v>2.93E-2</c:v>
                </c:pt>
                <c:pt idx="21">
                  <c:v>3.1199999999999999E-2</c:v>
                </c:pt>
                <c:pt idx="22">
                  <c:v>3.2399999999999998E-2</c:v>
                </c:pt>
                <c:pt idx="23">
                  <c:v>3.2800000000000003E-2</c:v>
                </c:pt>
                <c:pt idx="24">
                  <c:v>3.2899999999999999E-2</c:v>
                </c:pt>
                <c:pt idx="25">
                  <c:v>3.3099999999999997E-2</c:v>
                </c:pt>
                <c:pt idx="26">
                  <c:v>3.3500000000000002E-2</c:v>
                </c:pt>
                <c:pt idx="27">
                  <c:v>3.3700000000000001E-2</c:v>
                </c:pt>
                <c:pt idx="28">
                  <c:v>3.3099999999999997E-2</c:v>
                </c:pt>
                <c:pt idx="29">
                  <c:v>3.1699999999999999E-2</c:v>
                </c:pt>
                <c:pt idx="30">
                  <c:v>2.98E-2</c:v>
                </c:pt>
                <c:pt idx="31">
                  <c:v>2.7799999999999998E-2</c:v>
                </c:pt>
                <c:pt idx="32">
                  <c:v>2.6100000000000002E-2</c:v>
                </c:pt>
                <c:pt idx="33">
                  <c:v>2.52E-2</c:v>
                </c:pt>
                <c:pt idx="34">
                  <c:v>2.5700000000000001E-2</c:v>
                </c:pt>
                <c:pt idx="35">
                  <c:v>2.7400000000000001E-2</c:v>
                </c:pt>
                <c:pt idx="36">
                  <c:v>2.8799999999999999E-2</c:v>
                </c:pt>
                <c:pt idx="37">
                  <c:v>2.87E-2</c:v>
                </c:pt>
                <c:pt idx="38">
                  <c:v>2.6499999999999999E-2</c:v>
                </c:pt>
                <c:pt idx="39">
                  <c:v>2.35E-2</c:v>
                </c:pt>
                <c:pt idx="40">
                  <c:v>2.06E-2</c:v>
                </c:pt>
                <c:pt idx="41">
                  <c:v>1.83E-2</c:v>
                </c:pt>
                <c:pt idx="42">
                  <c:v>1.6500000000000001E-2</c:v>
                </c:pt>
                <c:pt idx="43">
                  <c:v>1.4800000000000001E-2</c:v>
                </c:pt>
                <c:pt idx="44">
                  <c:v>1.3100000000000001E-2</c:v>
                </c:pt>
                <c:pt idx="45">
                  <c:v>1.15E-2</c:v>
                </c:pt>
                <c:pt idx="46">
                  <c:v>9.7999999999999997E-3</c:v>
                </c:pt>
                <c:pt idx="47">
                  <c:v>8.3000000000000001E-3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F97-42DD-B55A-F3876ADF3E01}"/>
            </c:ext>
          </c:extLst>
        </c:ser>
        <c:ser>
          <c:idx val="7"/>
          <c:order val="7"/>
          <c:tx>
            <c:strRef>
              <c:f>Sheet2!$I$1</c:f>
              <c:strCache>
                <c:ptCount val="1"/>
                <c:pt idx="0">
                  <c:v>HDTe</c:v>
                </c:pt>
              </c:strCache>
            </c:strRef>
          </c:tx>
          <c:spPr>
            <a:ln w="317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Sheet2!$I$2:$I$49</c:f>
              <c:numCache>
                <c:formatCode>0.0000</c:formatCode>
                <c:ptCount val="48"/>
                <c:pt idx="0">
                  <c:v>3.3E-3</c:v>
                </c:pt>
                <c:pt idx="1">
                  <c:v>2.8E-3</c:v>
                </c:pt>
                <c:pt idx="2">
                  <c:v>2.5000000000000001E-3</c:v>
                </c:pt>
                <c:pt idx="3">
                  <c:v>2.2000000000000001E-3</c:v>
                </c:pt>
                <c:pt idx="4">
                  <c:v>2.2000000000000001E-3</c:v>
                </c:pt>
                <c:pt idx="5">
                  <c:v>2.2000000000000001E-3</c:v>
                </c:pt>
                <c:pt idx="6">
                  <c:v>2.5999999999999999E-3</c:v>
                </c:pt>
                <c:pt idx="7">
                  <c:v>3.2000000000000002E-3</c:v>
                </c:pt>
                <c:pt idx="8">
                  <c:v>4.1000000000000003E-3</c:v>
                </c:pt>
                <c:pt idx="9">
                  <c:v>5.5999999999999999E-3</c:v>
                </c:pt>
                <c:pt idx="10">
                  <c:v>7.6E-3</c:v>
                </c:pt>
                <c:pt idx="11">
                  <c:v>1.06E-2</c:v>
                </c:pt>
                <c:pt idx="12">
                  <c:v>1.4500000000000001E-2</c:v>
                </c:pt>
                <c:pt idx="13">
                  <c:v>1.9199999999999998E-2</c:v>
                </c:pt>
                <c:pt idx="14">
                  <c:v>2.4E-2</c:v>
                </c:pt>
                <c:pt idx="15">
                  <c:v>2.8400000000000002E-2</c:v>
                </c:pt>
                <c:pt idx="16">
                  <c:v>3.1600000000000003E-2</c:v>
                </c:pt>
                <c:pt idx="17">
                  <c:v>3.4299999999999997E-2</c:v>
                </c:pt>
                <c:pt idx="18">
                  <c:v>3.6999999999999998E-2</c:v>
                </c:pt>
                <c:pt idx="19">
                  <c:v>4.02E-2</c:v>
                </c:pt>
                <c:pt idx="20">
                  <c:v>4.2799999999999998E-2</c:v>
                </c:pt>
                <c:pt idx="21">
                  <c:v>4.4499999999999998E-2</c:v>
                </c:pt>
                <c:pt idx="22">
                  <c:v>4.4499999999999998E-2</c:v>
                </c:pt>
                <c:pt idx="23">
                  <c:v>4.4299999999999999E-2</c:v>
                </c:pt>
                <c:pt idx="24">
                  <c:v>4.3799999999999999E-2</c:v>
                </c:pt>
                <c:pt idx="25">
                  <c:v>4.3700000000000003E-2</c:v>
                </c:pt>
                <c:pt idx="26">
                  <c:v>4.2799999999999998E-2</c:v>
                </c:pt>
                <c:pt idx="27">
                  <c:v>4.1099999999999998E-2</c:v>
                </c:pt>
                <c:pt idx="28">
                  <c:v>3.8399999999999997E-2</c:v>
                </c:pt>
                <c:pt idx="29">
                  <c:v>3.6200000000000003E-2</c:v>
                </c:pt>
                <c:pt idx="30">
                  <c:v>3.4700000000000002E-2</c:v>
                </c:pt>
                <c:pt idx="31">
                  <c:v>3.4299999999999997E-2</c:v>
                </c:pt>
                <c:pt idx="32">
                  <c:v>3.3700000000000001E-2</c:v>
                </c:pt>
                <c:pt idx="33">
                  <c:v>3.2199999999999999E-2</c:v>
                </c:pt>
                <c:pt idx="34">
                  <c:v>2.9000000000000001E-2</c:v>
                </c:pt>
                <c:pt idx="35">
                  <c:v>2.4799999999999999E-2</c:v>
                </c:pt>
                <c:pt idx="36">
                  <c:v>2.0199999999999999E-2</c:v>
                </c:pt>
                <c:pt idx="37">
                  <c:v>1.61E-2</c:v>
                </c:pt>
                <c:pt idx="38">
                  <c:v>1.2999999999999999E-2</c:v>
                </c:pt>
                <c:pt idx="39">
                  <c:v>1.0800000000000001E-2</c:v>
                </c:pt>
                <c:pt idx="40">
                  <c:v>9.2999999999999992E-3</c:v>
                </c:pt>
                <c:pt idx="41">
                  <c:v>8.3000000000000001E-3</c:v>
                </c:pt>
                <c:pt idx="42">
                  <c:v>7.4000000000000003E-3</c:v>
                </c:pt>
                <c:pt idx="43">
                  <c:v>6.7000000000000002E-3</c:v>
                </c:pt>
                <c:pt idx="44">
                  <c:v>5.8999999999999999E-3</c:v>
                </c:pt>
                <c:pt idx="45">
                  <c:v>5.1999999999999998E-3</c:v>
                </c:pt>
                <c:pt idx="46">
                  <c:v>4.4999999999999997E-3</c:v>
                </c:pt>
                <c:pt idx="47">
                  <c:v>3.8999999999999998E-3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F97-42DD-B55A-F3876ADF3E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6684680"/>
        <c:axId val="366685008"/>
      </c:lineChart>
      <c:catAx>
        <c:axId val="3666846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30 Minute Period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6685008"/>
        <c:crosses val="autoZero"/>
        <c:auto val="1"/>
        <c:lblAlgn val="ctr"/>
        <c:lblOffset val="100"/>
        <c:noMultiLvlLbl val="0"/>
      </c:catAx>
      <c:valAx>
        <c:axId val="366685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Proportion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6684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2">
          <a:lumMod val="15000"/>
          <a:lumOff val="8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65974402463008"/>
          <c:y val="2.2604257801108196E-2"/>
          <c:w val="0.82214579072142802"/>
          <c:h val="0.75895493523586288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2"/>
            <c:spPr>
              <a:solidFill>
                <a:schemeClr val="bg1">
                  <a:lumMod val="50000"/>
                </a:schemeClr>
              </a:solidFill>
              <a:ln>
                <a:noFill/>
              </a:ln>
            </c:spPr>
          </c:marker>
          <c:trendline>
            <c:spPr>
              <a:ln>
                <a:noFill/>
              </a:ln>
            </c:spPr>
            <c:trendlineType val="linear"/>
            <c:dispRSqr val="1"/>
            <c:dispEq val="0"/>
            <c:trendlineLbl>
              <c:layout>
                <c:manualLayout>
                  <c:x val="-0.17061921073832859"/>
                  <c:y val="-6.2136149466930038E-2"/>
                </c:manualLayout>
              </c:layout>
              <c:numFmt formatCode="General" sourceLinked="0"/>
              <c:spPr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c:spPr>
              <c:txPr>
                <a:bodyPr/>
                <a:lstStyle/>
                <a:p>
                  <a:pPr>
                    <a:defRPr sz="2000">
                      <a:latin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RSquare_TOD!$V$2:$V$6731</c:f>
              <c:numCache>
                <c:formatCode>General</c:formatCode>
                <c:ptCount val="6730"/>
                <c:pt idx="0">
                  <c:v>2.62696</c:v>
                </c:pt>
                <c:pt idx="1">
                  <c:v>3.0494899999999996</c:v>
                </c:pt>
                <c:pt idx="2">
                  <c:v>2.6741700000000002</c:v>
                </c:pt>
                <c:pt idx="3">
                  <c:v>1.86853</c:v>
                </c:pt>
                <c:pt idx="4">
                  <c:v>0.68823000000000001</c:v>
                </c:pt>
                <c:pt idx="5">
                  <c:v>13.543139999999999</c:v>
                </c:pt>
                <c:pt idx="6">
                  <c:v>13.66014</c:v>
                </c:pt>
                <c:pt idx="7">
                  <c:v>6.3219399999999997</c:v>
                </c:pt>
                <c:pt idx="8">
                  <c:v>6.0289999999999999</c:v>
                </c:pt>
                <c:pt idx="9">
                  <c:v>5.6180000000000001E-2</c:v>
                </c:pt>
                <c:pt idx="10">
                  <c:v>6.0578700000000003</c:v>
                </c:pt>
                <c:pt idx="11">
                  <c:v>1.2510899999999998</c:v>
                </c:pt>
                <c:pt idx="12">
                  <c:v>2.4903499999999998</c:v>
                </c:pt>
                <c:pt idx="13">
                  <c:v>3.4702100000000002</c:v>
                </c:pt>
                <c:pt idx="14">
                  <c:v>0.91947000000000001</c:v>
                </c:pt>
                <c:pt idx="15">
                  <c:v>8.4553600000000007</c:v>
                </c:pt>
                <c:pt idx="16">
                  <c:v>7.4543699999999999</c:v>
                </c:pt>
                <c:pt idx="17">
                  <c:v>0.42457999999999996</c:v>
                </c:pt>
                <c:pt idx="18">
                  <c:v>0.12809999999999999</c:v>
                </c:pt>
                <c:pt idx="19">
                  <c:v>0.68620999999999999</c:v>
                </c:pt>
                <c:pt idx="20">
                  <c:v>0.14362</c:v>
                </c:pt>
                <c:pt idx="21">
                  <c:v>0.84635000000000005</c:v>
                </c:pt>
                <c:pt idx="22">
                  <c:v>10.03633</c:v>
                </c:pt>
                <c:pt idx="23">
                  <c:v>3.3829499999999997</c:v>
                </c:pt>
                <c:pt idx="24">
                  <c:v>11.42262</c:v>
                </c:pt>
                <c:pt idx="25">
                  <c:v>4.0339799999999997</c:v>
                </c:pt>
                <c:pt idx="26">
                  <c:v>4.7008599999999996</c:v>
                </c:pt>
                <c:pt idx="27">
                  <c:v>8.3495499999999989</c:v>
                </c:pt>
                <c:pt idx="28">
                  <c:v>1.66167</c:v>
                </c:pt>
                <c:pt idx="29">
                  <c:v>2.43072</c:v>
                </c:pt>
                <c:pt idx="30">
                  <c:v>1.84754</c:v>
                </c:pt>
                <c:pt idx="31">
                  <c:v>1.22218</c:v>
                </c:pt>
                <c:pt idx="32">
                  <c:v>0.65261000000000002</c:v>
                </c:pt>
                <c:pt idx="33">
                  <c:v>2.4194800000000001</c:v>
                </c:pt>
                <c:pt idx="34">
                  <c:v>3.1868499999999997</c:v>
                </c:pt>
                <c:pt idx="35">
                  <c:v>7.5629399999999993</c:v>
                </c:pt>
                <c:pt idx="36">
                  <c:v>2.2376499999999999</c:v>
                </c:pt>
                <c:pt idx="37">
                  <c:v>1.5509900000000001</c:v>
                </c:pt>
                <c:pt idx="38">
                  <c:v>2.5719600000000002</c:v>
                </c:pt>
                <c:pt idx="39">
                  <c:v>1.5156500000000002</c:v>
                </c:pt>
                <c:pt idx="40">
                  <c:v>4.2919099999999997</c:v>
                </c:pt>
                <c:pt idx="41">
                  <c:v>4.4310400000000003</c:v>
                </c:pt>
                <c:pt idx="42">
                  <c:v>6.6857700000000007</c:v>
                </c:pt>
                <c:pt idx="43">
                  <c:v>0.52690999999999999</c:v>
                </c:pt>
                <c:pt idx="44">
                  <c:v>4.3264799999999992</c:v>
                </c:pt>
                <c:pt idx="45">
                  <c:v>3.9140199999999998</c:v>
                </c:pt>
                <c:pt idx="46">
                  <c:v>5.0921099999999999</c:v>
                </c:pt>
                <c:pt idx="47">
                  <c:v>5.1328699999999996</c:v>
                </c:pt>
                <c:pt idx="48">
                  <c:v>8.24878</c:v>
                </c:pt>
                <c:pt idx="49">
                  <c:v>7.7478400000000001</c:v>
                </c:pt>
                <c:pt idx="50">
                  <c:v>0.84144000000000008</c:v>
                </c:pt>
                <c:pt idx="51">
                  <c:v>2.0902399999999997</c:v>
                </c:pt>
                <c:pt idx="52">
                  <c:v>0.79567999999999994</c:v>
                </c:pt>
                <c:pt idx="53">
                  <c:v>1.0740399999999999</c:v>
                </c:pt>
                <c:pt idx="54">
                  <c:v>4.8589200000000003</c:v>
                </c:pt>
                <c:pt idx="55">
                  <c:v>0.98966999999999994</c:v>
                </c:pt>
                <c:pt idx="56">
                  <c:v>1.1668900000000002</c:v>
                </c:pt>
                <c:pt idx="57">
                  <c:v>0.44141000000000002</c:v>
                </c:pt>
                <c:pt idx="58">
                  <c:v>6.2423999999999999</c:v>
                </c:pt>
                <c:pt idx="59">
                  <c:v>2.17117</c:v>
                </c:pt>
                <c:pt idx="60">
                  <c:v>8.2302099999999996</c:v>
                </c:pt>
                <c:pt idx="61">
                  <c:v>2.3321100000000001</c:v>
                </c:pt>
                <c:pt idx="62">
                  <c:v>5.8725899999999998</c:v>
                </c:pt>
                <c:pt idx="63">
                  <c:v>5.10276</c:v>
                </c:pt>
                <c:pt idx="64">
                  <c:v>5.0205600000000006</c:v>
                </c:pt>
                <c:pt idx="65">
                  <c:v>11.514899999999999</c:v>
                </c:pt>
                <c:pt idx="66">
                  <c:v>3.2873200000000002</c:v>
                </c:pt>
                <c:pt idx="67">
                  <c:v>3.5369299999999999</c:v>
                </c:pt>
                <c:pt idx="68">
                  <c:v>1.16286</c:v>
                </c:pt>
                <c:pt idx="69">
                  <c:v>12.070540000000001</c:v>
                </c:pt>
                <c:pt idx="70">
                  <c:v>12.80119</c:v>
                </c:pt>
                <c:pt idx="71">
                  <c:v>4.4302600000000005</c:v>
                </c:pt>
                <c:pt idx="72">
                  <c:v>3.18397</c:v>
                </c:pt>
                <c:pt idx="73">
                  <c:v>2.6186199999999999</c:v>
                </c:pt>
                <c:pt idx="74">
                  <c:v>2.1887800000000004</c:v>
                </c:pt>
                <c:pt idx="75">
                  <c:v>0.85333999999999999</c:v>
                </c:pt>
                <c:pt idx="76">
                  <c:v>1.9909300000000001</c:v>
                </c:pt>
                <c:pt idx="77">
                  <c:v>12.1912</c:v>
                </c:pt>
                <c:pt idx="78">
                  <c:v>11.02614</c:v>
                </c:pt>
                <c:pt idx="79">
                  <c:v>2.6847600000000003</c:v>
                </c:pt>
                <c:pt idx="80">
                  <c:v>2.9001999999999999</c:v>
                </c:pt>
                <c:pt idx="81">
                  <c:v>2.6650100000000001</c:v>
                </c:pt>
                <c:pt idx="82">
                  <c:v>2.02121</c:v>
                </c:pt>
                <c:pt idx="83">
                  <c:v>2.9933800000000002</c:v>
                </c:pt>
                <c:pt idx="84">
                  <c:v>6.4500699999999993</c:v>
                </c:pt>
                <c:pt idx="85">
                  <c:v>3.7872399999999997</c:v>
                </c:pt>
                <c:pt idx="86">
                  <c:v>2.2662900000000001</c:v>
                </c:pt>
                <c:pt idx="87">
                  <c:v>5.5538299999999996</c:v>
                </c:pt>
                <c:pt idx="88">
                  <c:v>1.60853</c:v>
                </c:pt>
                <c:pt idx="89">
                  <c:v>0.75390999999999997</c:v>
                </c:pt>
                <c:pt idx="90">
                  <c:v>1.73177</c:v>
                </c:pt>
                <c:pt idx="91">
                  <c:v>2.73563</c:v>
                </c:pt>
                <c:pt idx="92">
                  <c:v>0.24633000000000002</c:v>
                </c:pt>
                <c:pt idx="93">
                  <c:v>4.1631999999999998</c:v>
                </c:pt>
                <c:pt idx="94">
                  <c:v>3.5476300000000003</c:v>
                </c:pt>
                <c:pt idx="95">
                  <c:v>0.29320000000000002</c:v>
                </c:pt>
                <c:pt idx="96">
                  <c:v>0.64924000000000004</c:v>
                </c:pt>
                <c:pt idx="97">
                  <c:v>0.40545999999999999</c:v>
                </c:pt>
                <c:pt idx="98">
                  <c:v>2.0038399999999998</c:v>
                </c:pt>
                <c:pt idx="99">
                  <c:v>5.1405099999999999</c:v>
                </c:pt>
                <c:pt idx="100">
                  <c:v>1.3136199999999998</c:v>
                </c:pt>
                <c:pt idx="101">
                  <c:v>0.62397999999999998</c:v>
                </c:pt>
                <c:pt idx="102">
                  <c:v>0.59150000000000003</c:v>
                </c:pt>
                <c:pt idx="103">
                  <c:v>2.1210999999999998</c:v>
                </c:pt>
                <c:pt idx="104">
                  <c:v>1.3601500000000002</c:v>
                </c:pt>
                <c:pt idx="105">
                  <c:v>2.1377299999999999</c:v>
                </c:pt>
                <c:pt idx="106">
                  <c:v>2.3941699999999999</c:v>
                </c:pt>
                <c:pt idx="107">
                  <c:v>3.70655</c:v>
                </c:pt>
                <c:pt idx="108">
                  <c:v>3.9966399999999997</c:v>
                </c:pt>
                <c:pt idx="109">
                  <c:v>2.8970799999999999</c:v>
                </c:pt>
                <c:pt idx="110">
                  <c:v>1.3371500000000001</c:v>
                </c:pt>
                <c:pt idx="111">
                  <c:v>1.47682</c:v>
                </c:pt>
                <c:pt idx="112">
                  <c:v>0.66074999999999995</c:v>
                </c:pt>
                <c:pt idx="113">
                  <c:v>0.83920000000000006</c:v>
                </c:pt>
                <c:pt idx="114">
                  <c:v>7.1792299999999996</c:v>
                </c:pt>
                <c:pt idx="115">
                  <c:v>1.00779</c:v>
                </c:pt>
                <c:pt idx="116">
                  <c:v>0.82404999999999995</c:v>
                </c:pt>
                <c:pt idx="117">
                  <c:v>0.34808</c:v>
                </c:pt>
                <c:pt idx="118">
                  <c:v>1.2612999999999999</c:v>
                </c:pt>
                <c:pt idx="119">
                  <c:v>0.57396999999999998</c:v>
                </c:pt>
                <c:pt idx="120">
                  <c:v>2.1489000000000003</c:v>
                </c:pt>
                <c:pt idx="121">
                  <c:v>1.3791500000000001</c:v>
                </c:pt>
                <c:pt idx="122">
                  <c:v>1.9907900000000001</c:v>
                </c:pt>
                <c:pt idx="123">
                  <c:v>1.20296</c:v>
                </c:pt>
                <c:pt idx="124">
                  <c:v>3.4310300000000002</c:v>
                </c:pt>
                <c:pt idx="125">
                  <c:v>0.45669999999999999</c:v>
                </c:pt>
                <c:pt idx="126">
                  <c:v>1.8483000000000001</c:v>
                </c:pt>
                <c:pt idx="127">
                  <c:v>0.79430000000000001</c:v>
                </c:pt>
                <c:pt idx="128">
                  <c:v>0.93732000000000004</c:v>
                </c:pt>
                <c:pt idx="129">
                  <c:v>3.8645800000000001</c:v>
                </c:pt>
                <c:pt idx="130">
                  <c:v>1.1025</c:v>
                </c:pt>
                <c:pt idx="131">
                  <c:v>3.7480900000000004</c:v>
                </c:pt>
                <c:pt idx="132">
                  <c:v>5.7243000000000004</c:v>
                </c:pt>
                <c:pt idx="133">
                  <c:v>5.83847</c:v>
                </c:pt>
                <c:pt idx="134">
                  <c:v>0</c:v>
                </c:pt>
                <c:pt idx="135">
                  <c:v>0.61002999999999996</c:v>
                </c:pt>
                <c:pt idx="136">
                  <c:v>0.31226999999999999</c:v>
                </c:pt>
                <c:pt idx="137">
                  <c:v>0.13094999999999998</c:v>
                </c:pt>
                <c:pt idx="138">
                  <c:v>1.51959</c:v>
                </c:pt>
                <c:pt idx="139">
                  <c:v>6.7811400000000006</c:v>
                </c:pt>
                <c:pt idx="140">
                  <c:v>0.32906000000000002</c:v>
                </c:pt>
                <c:pt idx="141">
                  <c:v>0.84690999999999994</c:v>
                </c:pt>
                <c:pt idx="142">
                  <c:v>0.88563999999999998</c:v>
                </c:pt>
                <c:pt idx="143">
                  <c:v>0.14953</c:v>
                </c:pt>
                <c:pt idx="144">
                  <c:v>1.6839900000000001</c:v>
                </c:pt>
                <c:pt idx="145">
                  <c:v>5.24247</c:v>
                </c:pt>
                <c:pt idx="146">
                  <c:v>5.3510100000000005</c:v>
                </c:pt>
                <c:pt idx="147">
                  <c:v>4.1987100000000002</c:v>
                </c:pt>
                <c:pt idx="148">
                  <c:v>0.12545000000000001</c:v>
                </c:pt>
                <c:pt idx="149">
                  <c:v>3.0004</c:v>
                </c:pt>
                <c:pt idx="150">
                  <c:v>4.3740500000000004</c:v>
                </c:pt>
                <c:pt idx="151">
                  <c:v>2.8808699999999998</c:v>
                </c:pt>
                <c:pt idx="152">
                  <c:v>2.1480799999999998</c:v>
                </c:pt>
                <c:pt idx="153">
                  <c:v>1.9252199999999999</c:v>
                </c:pt>
                <c:pt idx="154">
                  <c:v>1.8541800000000002</c:v>
                </c:pt>
                <c:pt idx="155">
                  <c:v>2.0328300000000001</c:v>
                </c:pt>
                <c:pt idx="156">
                  <c:v>1.7455399999999999</c:v>
                </c:pt>
                <c:pt idx="157">
                  <c:v>2.3203400000000003</c:v>
                </c:pt>
                <c:pt idx="158">
                  <c:v>1.8511600000000001</c:v>
                </c:pt>
                <c:pt idx="159">
                  <c:v>4.1381399999999999</c:v>
                </c:pt>
                <c:pt idx="160">
                  <c:v>5.7057000000000002</c:v>
                </c:pt>
                <c:pt idx="161">
                  <c:v>6.8684200000000004</c:v>
                </c:pt>
                <c:pt idx="162">
                  <c:v>10.84118</c:v>
                </c:pt>
                <c:pt idx="163">
                  <c:v>10.65779</c:v>
                </c:pt>
                <c:pt idx="164">
                  <c:v>1.0716199999999998</c:v>
                </c:pt>
                <c:pt idx="165">
                  <c:v>10.787840000000001</c:v>
                </c:pt>
                <c:pt idx="166">
                  <c:v>1.84368</c:v>
                </c:pt>
                <c:pt idx="167">
                  <c:v>2.65469</c:v>
                </c:pt>
                <c:pt idx="168">
                  <c:v>5.4187599999999998</c:v>
                </c:pt>
                <c:pt idx="169">
                  <c:v>6.3486099999999999</c:v>
                </c:pt>
                <c:pt idx="170">
                  <c:v>5.5672499999999996</c:v>
                </c:pt>
                <c:pt idx="171">
                  <c:v>0.10847</c:v>
                </c:pt>
                <c:pt idx="172">
                  <c:v>5.0033199999999995</c:v>
                </c:pt>
                <c:pt idx="173">
                  <c:v>7.3450600000000001</c:v>
                </c:pt>
                <c:pt idx="174">
                  <c:v>1.65822</c:v>
                </c:pt>
                <c:pt idx="175">
                  <c:v>0.78998000000000002</c:v>
                </c:pt>
                <c:pt idx="176">
                  <c:v>1.02068</c:v>
                </c:pt>
                <c:pt idx="177">
                  <c:v>1.51831</c:v>
                </c:pt>
                <c:pt idx="178">
                  <c:v>1.02704</c:v>
                </c:pt>
                <c:pt idx="179">
                  <c:v>0.39018999999999998</c:v>
                </c:pt>
                <c:pt idx="180">
                  <c:v>0.65633000000000008</c:v>
                </c:pt>
                <c:pt idx="181">
                  <c:v>2.58108</c:v>
                </c:pt>
                <c:pt idx="182">
                  <c:v>0.95638000000000001</c:v>
                </c:pt>
                <c:pt idx="183">
                  <c:v>4.9365600000000001</c:v>
                </c:pt>
                <c:pt idx="184">
                  <c:v>2.0244499999999999</c:v>
                </c:pt>
                <c:pt idx="185">
                  <c:v>1.1493900000000001</c:v>
                </c:pt>
                <c:pt idx="186">
                  <c:v>1.25071</c:v>
                </c:pt>
                <c:pt idx="187">
                  <c:v>1.3969500000000001</c:v>
                </c:pt>
                <c:pt idx="188">
                  <c:v>2.12541</c:v>
                </c:pt>
                <c:pt idx="189">
                  <c:v>2.0138799999999999</c:v>
                </c:pt>
                <c:pt idx="190">
                  <c:v>0.13502</c:v>
                </c:pt>
                <c:pt idx="191">
                  <c:v>2.58616</c:v>
                </c:pt>
                <c:pt idx="192">
                  <c:v>17.648490000000002</c:v>
                </c:pt>
                <c:pt idx="193">
                  <c:v>0.44501000000000002</c:v>
                </c:pt>
                <c:pt idx="194">
                  <c:v>1.0488599999999999</c:v>
                </c:pt>
                <c:pt idx="195">
                  <c:v>6.1329799999999999</c:v>
                </c:pt>
                <c:pt idx="196">
                  <c:v>8.3841900000000003</c:v>
                </c:pt>
                <c:pt idx="197">
                  <c:v>18.03997</c:v>
                </c:pt>
                <c:pt idx="198">
                  <c:v>13.972160000000001</c:v>
                </c:pt>
                <c:pt idx="199">
                  <c:v>6.0935500000000005</c:v>
                </c:pt>
                <c:pt idx="200">
                  <c:v>5.9499599999999999</c:v>
                </c:pt>
                <c:pt idx="201">
                  <c:v>0</c:v>
                </c:pt>
                <c:pt idx="202">
                  <c:v>3.6474799999999998</c:v>
                </c:pt>
                <c:pt idx="203">
                  <c:v>0.69222000000000006</c:v>
                </c:pt>
                <c:pt idx="204">
                  <c:v>12.943379999999999</c:v>
                </c:pt>
                <c:pt idx="205">
                  <c:v>4.7599</c:v>
                </c:pt>
                <c:pt idx="206">
                  <c:v>5.11388</c:v>
                </c:pt>
                <c:pt idx="207">
                  <c:v>4.5100600000000002</c:v>
                </c:pt>
                <c:pt idx="208">
                  <c:v>19.467220000000001</c:v>
                </c:pt>
                <c:pt idx="209">
                  <c:v>4.9999200000000004</c:v>
                </c:pt>
                <c:pt idx="210">
                  <c:v>1.27922</c:v>
                </c:pt>
                <c:pt idx="211">
                  <c:v>3.0332499999999998</c:v>
                </c:pt>
                <c:pt idx="212">
                  <c:v>0</c:v>
                </c:pt>
                <c:pt idx="213">
                  <c:v>0.61597999999999997</c:v>
                </c:pt>
                <c:pt idx="214">
                  <c:v>1.64825</c:v>
                </c:pt>
                <c:pt idx="215">
                  <c:v>2.6009099999999998</c:v>
                </c:pt>
                <c:pt idx="216">
                  <c:v>3.1779099999999998</c:v>
                </c:pt>
                <c:pt idx="217">
                  <c:v>0.33366000000000001</c:v>
                </c:pt>
                <c:pt idx="218">
                  <c:v>0.95778999999999992</c:v>
                </c:pt>
                <c:pt idx="219">
                  <c:v>5.0971099999999998</c:v>
                </c:pt>
                <c:pt idx="220">
                  <c:v>3.0909499999999999</c:v>
                </c:pt>
                <c:pt idx="221">
                  <c:v>2.6281399999999997</c:v>
                </c:pt>
                <c:pt idx="222">
                  <c:v>3.2780999999999998</c:v>
                </c:pt>
                <c:pt idx="223">
                  <c:v>3.4712899999999998</c:v>
                </c:pt>
                <c:pt idx="224">
                  <c:v>2.70011</c:v>
                </c:pt>
                <c:pt idx="225">
                  <c:v>2.3020300000000002</c:v>
                </c:pt>
                <c:pt idx="226">
                  <c:v>2.5949299999999997</c:v>
                </c:pt>
                <c:pt idx="227">
                  <c:v>11.765379999999999</c:v>
                </c:pt>
                <c:pt idx="228">
                  <c:v>2.8421999999999996</c:v>
                </c:pt>
                <c:pt idx="229">
                  <c:v>9.2873300000000008</c:v>
                </c:pt>
                <c:pt idx="230">
                  <c:v>10.19159</c:v>
                </c:pt>
                <c:pt idx="231">
                  <c:v>10.563750000000001</c:v>
                </c:pt>
                <c:pt idx="232">
                  <c:v>2.26939</c:v>
                </c:pt>
                <c:pt idx="233">
                  <c:v>9.3151299999999999</c:v>
                </c:pt>
                <c:pt idx="234">
                  <c:v>12.267160000000001</c:v>
                </c:pt>
                <c:pt idx="235">
                  <c:v>1.3680300000000001</c:v>
                </c:pt>
                <c:pt idx="236">
                  <c:v>3.3473299999999999</c:v>
                </c:pt>
                <c:pt idx="237">
                  <c:v>3.8288000000000002</c:v>
                </c:pt>
                <c:pt idx="238">
                  <c:v>2.9446300000000001</c:v>
                </c:pt>
                <c:pt idx="239">
                  <c:v>4.0696000000000003</c:v>
                </c:pt>
                <c:pt idx="240">
                  <c:v>1.3793800000000001</c:v>
                </c:pt>
                <c:pt idx="241">
                  <c:v>0.58905999999999992</c:v>
                </c:pt>
                <c:pt idx="242">
                  <c:v>0.56838</c:v>
                </c:pt>
                <c:pt idx="243">
                  <c:v>0</c:v>
                </c:pt>
                <c:pt idx="244">
                  <c:v>0.56959000000000004</c:v>
                </c:pt>
                <c:pt idx="245">
                  <c:v>5.7882899999999999</c:v>
                </c:pt>
                <c:pt idx="246">
                  <c:v>0</c:v>
                </c:pt>
                <c:pt idx="247">
                  <c:v>0.55923999999999996</c:v>
                </c:pt>
                <c:pt idx="248">
                  <c:v>1.0636400000000001</c:v>
                </c:pt>
                <c:pt idx="249">
                  <c:v>1.5233299999999999</c:v>
                </c:pt>
                <c:pt idx="250">
                  <c:v>3.1158200000000003</c:v>
                </c:pt>
                <c:pt idx="251">
                  <c:v>8.3450000000000006</c:v>
                </c:pt>
                <c:pt idx="252">
                  <c:v>6.32172</c:v>
                </c:pt>
                <c:pt idx="253">
                  <c:v>0.54222000000000004</c:v>
                </c:pt>
                <c:pt idx="254">
                  <c:v>0.54413999999999996</c:v>
                </c:pt>
                <c:pt idx="255">
                  <c:v>0.74657000000000007</c:v>
                </c:pt>
                <c:pt idx="256">
                  <c:v>6.5278400000000003</c:v>
                </c:pt>
                <c:pt idx="257">
                  <c:v>5.94862</c:v>
                </c:pt>
                <c:pt idx="258">
                  <c:v>4.4858400000000005</c:v>
                </c:pt>
                <c:pt idx="259">
                  <c:v>2.30558</c:v>
                </c:pt>
                <c:pt idx="260">
                  <c:v>2.9525799999999998</c:v>
                </c:pt>
                <c:pt idx="261">
                  <c:v>2.5332399999999997</c:v>
                </c:pt>
                <c:pt idx="262">
                  <c:v>3.4063499999999998</c:v>
                </c:pt>
                <c:pt idx="263">
                  <c:v>4.0632600000000005</c:v>
                </c:pt>
                <c:pt idx="264">
                  <c:v>4.2656400000000003</c:v>
                </c:pt>
                <c:pt idx="265">
                  <c:v>1.7680000000000001E-2</c:v>
                </c:pt>
                <c:pt idx="266">
                  <c:v>5.2590399999999997</c:v>
                </c:pt>
                <c:pt idx="267">
                  <c:v>2.4702100000000002</c:v>
                </c:pt>
                <c:pt idx="268">
                  <c:v>2.7441799999999996</c:v>
                </c:pt>
                <c:pt idx="269">
                  <c:v>3.4761599999999997</c:v>
                </c:pt>
                <c:pt idx="270">
                  <c:v>2.6898</c:v>
                </c:pt>
                <c:pt idx="271">
                  <c:v>4.1187100000000001</c:v>
                </c:pt>
                <c:pt idx="272">
                  <c:v>6.4626000000000001</c:v>
                </c:pt>
                <c:pt idx="273">
                  <c:v>2.0384000000000002</c:v>
                </c:pt>
                <c:pt idx="274">
                  <c:v>7.4891399999999999</c:v>
                </c:pt>
                <c:pt idx="275">
                  <c:v>0.72392999999999996</c:v>
                </c:pt>
                <c:pt idx="276">
                  <c:v>3.8230300000000002</c:v>
                </c:pt>
                <c:pt idx="277">
                  <c:v>2.2214800000000001</c:v>
                </c:pt>
                <c:pt idx="278">
                  <c:v>2.62263</c:v>
                </c:pt>
                <c:pt idx="279">
                  <c:v>2.8769400000000003</c:v>
                </c:pt>
                <c:pt idx="280">
                  <c:v>0.85663</c:v>
                </c:pt>
                <c:pt idx="281">
                  <c:v>1.93709</c:v>
                </c:pt>
                <c:pt idx="282">
                  <c:v>1.57944</c:v>
                </c:pt>
                <c:pt idx="283">
                  <c:v>0.43912000000000001</c:v>
                </c:pt>
                <c:pt idx="284">
                  <c:v>2.5163600000000002</c:v>
                </c:pt>
                <c:pt idx="285">
                  <c:v>0.59060000000000001</c:v>
                </c:pt>
                <c:pt idx="286">
                  <c:v>4.8843800000000002</c:v>
                </c:pt>
                <c:pt idx="287">
                  <c:v>2.0478700000000001</c:v>
                </c:pt>
                <c:pt idx="288">
                  <c:v>2.7334499999999999</c:v>
                </c:pt>
                <c:pt idx="289">
                  <c:v>4.0480100000000006</c:v>
                </c:pt>
                <c:pt idx="290">
                  <c:v>1.3302100000000001</c:v>
                </c:pt>
                <c:pt idx="291">
                  <c:v>2.41214</c:v>
                </c:pt>
                <c:pt idx="292">
                  <c:v>2.4736799999999999</c:v>
                </c:pt>
                <c:pt idx="293">
                  <c:v>2.3736599999999997</c:v>
                </c:pt>
                <c:pt idx="294">
                  <c:v>2.5856500000000002</c:v>
                </c:pt>
                <c:pt idx="295">
                  <c:v>0.95091999999999999</c:v>
                </c:pt>
                <c:pt idx="296">
                  <c:v>0.9319400000000001</c:v>
                </c:pt>
                <c:pt idx="297">
                  <c:v>2.0647500000000001</c:v>
                </c:pt>
                <c:pt idx="298">
                  <c:v>1.21922</c:v>
                </c:pt>
                <c:pt idx="299">
                  <c:v>1.532E-2</c:v>
                </c:pt>
                <c:pt idx="300">
                  <c:v>4.3837600000000005</c:v>
                </c:pt>
                <c:pt idx="301">
                  <c:v>1.39097</c:v>
                </c:pt>
                <c:pt idx="302">
                  <c:v>2.5652699999999999</c:v>
                </c:pt>
                <c:pt idx="303">
                  <c:v>3.6917300000000002</c:v>
                </c:pt>
                <c:pt idx="304">
                  <c:v>2.66412</c:v>
                </c:pt>
                <c:pt idx="305">
                  <c:v>1.02851</c:v>
                </c:pt>
                <c:pt idx="306">
                  <c:v>2.4672399999999999</c:v>
                </c:pt>
                <c:pt idx="307">
                  <c:v>3.5891500000000001</c:v>
                </c:pt>
                <c:pt idx="308">
                  <c:v>5.37012</c:v>
                </c:pt>
                <c:pt idx="309">
                  <c:v>3.2117300000000002</c:v>
                </c:pt>
                <c:pt idx="310">
                  <c:v>2.5306299999999999</c:v>
                </c:pt>
                <c:pt idx="311">
                  <c:v>2.2298499999999999</c:v>
                </c:pt>
                <c:pt idx="312">
                  <c:v>4.0163400000000005</c:v>
                </c:pt>
                <c:pt idx="313">
                  <c:v>1.6992100000000001</c:v>
                </c:pt>
                <c:pt idx="314">
                  <c:v>1.0890799999999998</c:v>
                </c:pt>
                <c:pt idx="315">
                  <c:v>3.68283</c:v>
                </c:pt>
                <c:pt idx="316">
                  <c:v>1.0769500000000001</c:v>
                </c:pt>
                <c:pt idx="317">
                  <c:v>0</c:v>
                </c:pt>
                <c:pt idx="318">
                  <c:v>7.0448000000000004</c:v>
                </c:pt>
                <c:pt idx="319">
                  <c:v>3.0404599999999999</c:v>
                </c:pt>
                <c:pt idx="320">
                  <c:v>4.2417100000000003</c:v>
                </c:pt>
                <c:pt idx="321">
                  <c:v>0.97169000000000005</c:v>
                </c:pt>
                <c:pt idx="322">
                  <c:v>0.83253999999999995</c:v>
                </c:pt>
                <c:pt idx="323">
                  <c:v>1.4116600000000001</c:v>
                </c:pt>
                <c:pt idx="324">
                  <c:v>2.7126799999999998</c:v>
                </c:pt>
                <c:pt idx="325">
                  <c:v>0.64293</c:v>
                </c:pt>
                <c:pt idx="326">
                  <c:v>2.62039</c:v>
                </c:pt>
                <c:pt idx="327">
                  <c:v>4.2051800000000004</c:v>
                </c:pt>
                <c:pt idx="328">
                  <c:v>0.59077000000000002</c:v>
                </c:pt>
                <c:pt idx="329">
                  <c:v>4.7484899999999994</c:v>
                </c:pt>
                <c:pt idx="330">
                  <c:v>1.0363499999999999</c:v>
                </c:pt>
                <c:pt idx="331">
                  <c:v>1.36625</c:v>
                </c:pt>
                <c:pt idx="332">
                  <c:v>1.4029500000000001</c:v>
                </c:pt>
                <c:pt idx="333">
                  <c:v>1.56565</c:v>
                </c:pt>
                <c:pt idx="334">
                  <c:v>2.42699</c:v>
                </c:pt>
                <c:pt idx="335">
                  <c:v>3.0589200000000001</c:v>
                </c:pt>
                <c:pt idx="336">
                  <c:v>1.8165799999999999</c:v>
                </c:pt>
                <c:pt idx="337">
                  <c:v>4.5099300000000007</c:v>
                </c:pt>
                <c:pt idx="338">
                  <c:v>1.6204100000000001</c:v>
                </c:pt>
                <c:pt idx="339">
                  <c:v>2.1549099999999997</c:v>
                </c:pt>
                <c:pt idx="340">
                  <c:v>0.84555999999999998</c:v>
                </c:pt>
                <c:pt idx="341">
                  <c:v>4.8545200000000008</c:v>
                </c:pt>
                <c:pt idx="342">
                  <c:v>2.94598</c:v>
                </c:pt>
                <c:pt idx="343">
                  <c:v>5.5995100000000004</c:v>
                </c:pt>
                <c:pt idx="344">
                  <c:v>2.08684</c:v>
                </c:pt>
                <c:pt idx="345">
                  <c:v>2.6600100000000002</c:v>
                </c:pt>
                <c:pt idx="346">
                  <c:v>1.57778</c:v>
                </c:pt>
                <c:pt idx="347">
                  <c:v>0.58589000000000002</c:v>
                </c:pt>
                <c:pt idx="348">
                  <c:v>1.1708099999999999</c:v>
                </c:pt>
                <c:pt idx="349">
                  <c:v>1.4343800000000002</c:v>
                </c:pt>
                <c:pt idx="350">
                  <c:v>3.76329</c:v>
                </c:pt>
                <c:pt idx="351">
                  <c:v>2.3370000000000002E-2</c:v>
                </c:pt>
                <c:pt idx="352">
                  <c:v>0.43412000000000001</c:v>
                </c:pt>
                <c:pt idx="353">
                  <c:v>2.5454599999999998</c:v>
                </c:pt>
                <c:pt idx="354">
                  <c:v>0.15905000000000002</c:v>
                </c:pt>
                <c:pt idx="355">
                  <c:v>2.9475599999999997</c:v>
                </c:pt>
                <c:pt idx="356">
                  <c:v>4.8627200000000004</c:v>
                </c:pt>
                <c:pt idx="357">
                  <c:v>4.1418200000000001</c:v>
                </c:pt>
                <c:pt idx="358">
                  <c:v>5.3667100000000003</c:v>
                </c:pt>
                <c:pt idx="359">
                  <c:v>3.2152399999999997</c:v>
                </c:pt>
                <c:pt idx="360">
                  <c:v>3.2080199999999999</c:v>
                </c:pt>
                <c:pt idx="361">
                  <c:v>5.1492599999999999</c:v>
                </c:pt>
                <c:pt idx="362">
                  <c:v>1.5513299999999999</c:v>
                </c:pt>
                <c:pt idx="363">
                  <c:v>3.7610999999999999</c:v>
                </c:pt>
                <c:pt idx="364">
                  <c:v>1.3783699999999999</c:v>
                </c:pt>
                <c:pt idx="365">
                  <c:v>9.5487599999999997</c:v>
                </c:pt>
                <c:pt idx="366">
                  <c:v>1.83182</c:v>
                </c:pt>
                <c:pt idx="367">
                  <c:v>1.2213800000000001</c:v>
                </c:pt>
                <c:pt idx="368">
                  <c:v>1.43344</c:v>
                </c:pt>
                <c:pt idx="369">
                  <c:v>2.24166</c:v>
                </c:pt>
                <c:pt idx="370">
                  <c:v>3.0927500000000001</c:v>
                </c:pt>
                <c:pt idx="371">
                  <c:v>3.9839899999999999</c:v>
                </c:pt>
                <c:pt idx="372">
                  <c:v>1.8688</c:v>
                </c:pt>
                <c:pt idx="373">
                  <c:v>0.68605999999999989</c:v>
                </c:pt>
                <c:pt idx="374">
                  <c:v>2.66473</c:v>
                </c:pt>
                <c:pt idx="375">
                  <c:v>2.6206</c:v>
                </c:pt>
                <c:pt idx="376">
                  <c:v>1.20902</c:v>
                </c:pt>
                <c:pt idx="377">
                  <c:v>1.7615000000000001</c:v>
                </c:pt>
                <c:pt idx="378">
                  <c:v>2.3749199999999999</c:v>
                </c:pt>
                <c:pt idx="379">
                  <c:v>7.4835000000000003</c:v>
                </c:pt>
                <c:pt idx="380">
                  <c:v>4.1971999999999996</c:v>
                </c:pt>
                <c:pt idx="381">
                  <c:v>3.9597699999999998</c:v>
                </c:pt>
                <c:pt idx="382">
                  <c:v>2.9975100000000001</c:v>
                </c:pt>
                <c:pt idx="383">
                  <c:v>3.4458299999999999</c:v>
                </c:pt>
                <c:pt idx="384">
                  <c:v>1.10494</c:v>
                </c:pt>
                <c:pt idx="385">
                  <c:v>1.532E-2</c:v>
                </c:pt>
                <c:pt idx="386">
                  <c:v>0.10256</c:v>
                </c:pt>
                <c:pt idx="387">
                  <c:v>0.88896000000000008</c:v>
                </c:pt>
                <c:pt idx="388">
                  <c:v>1.9090400000000001</c:v>
                </c:pt>
                <c:pt idx="389">
                  <c:v>2.6134400000000002</c:v>
                </c:pt>
                <c:pt idx="390">
                  <c:v>1.9810099999999999</c:v>
                </c:pt>
                <c:pt idx="391">
                  <c:v>1.4387799999999999</c:v>
                </c:pt>
                <c:pt idx="392">
                  <c:v>7.2575099999999999</c:v>
                </c:pt>
                <c:pt idx="393">
                  <c:v>2.76362</c:v>
                </c:pt>
                <c:pt idx="394">
                  <c:v>2.2726599999999997</c:v>
                </c:pt>
                <c:pt idx="395">
                  <c:v>2.1513299999999997</c:v>
                </c:pt>
                <c:pt idx="396">
                  <c:v>2.47133</c:v>
                </c:pt>
                <c:pt idx="397">
                  <c:v>2.1145500000000004</c:v>
                </c:pt>
                <c:pt idx="398">
                  <c:v>0.88188999999999995</c:v>
                </c:pt>
                <c:pt idx="399">
                  <c:v>1.25362</c:v>
                </c:pt>
                <c:pt idx="400">
                  <c:v>1.9391700000000001</c:v>
                </c:pt>
                <c:pt idx="401">
                  <c:v>13.228899999999999</c:v>
                </c:pt>
                <c:pt idx="402">
                  <c:v>1.31016</c:v>
                </c:pt>
                <c:pt idx="403">
                  <c:v>4.6373800000000003</c:v>
                </c:pt>
                <c:pt idx="404">
                  <c:v>1.4503199999999998</c:v>
                </c:pt>
                <c:pt idx="405">
                  <c:v>1.31016</c:v>
                </c:pt>
                <c:pt idx="406">
                  <c:v>2.4326599999999998</c:v>
                </c:pt>
                <c:pt idx="407">
                  <c:v>1.8454699999999999</c:v>
                </c:pt>
                <c:pt idx="408">
                  <c:v>2.18466</c:v>
                </c:pt>
                <c:pt idx="409">
                  <c:v>8.156999999999999E-2</c:v>
                </c:pt>
                <c:pt idx="410">
                  <c:v>0.57316</c:v>
                </c:pt>
                <c:pt idx="411">
                  <c:v>0.50414999999999999</c:v>
                </c:pt>
                <c:pt idx="412">
                  <c:v>1.77234</c:v>
                </c:pt>
                <c:pt idx="413">
                  <c:v>1.468E-2</c:v>
                </c:pt>
                <c:pt idx="414">
                  <c:v>0.21647</c:v>
                </c:pt>
                <c:pt idx="415">
                  <c:v>0.87155999999999989</c:v>
                </c:pt>
                <c:pt idx="416">
                  <c:v>13.93178</c:v>
                </c:pt>
                <c:pt idx="417">
                  <c:v>2.4880399999999998</c:v>
                </c:pt>
                <c:pt idx="418">
                  <c:v>11.184709999999999</c:v>
                </c:pt>
                <c:pt idx="419">
                  <c:v>0.87803999999999993</c:v>
                </c:pt>
                <c:pt idx="420">
                  <c:v>2.7930100000000002</c:v>
                </c:pt>
                <c:pt idx="421">
                  <c:v>1.25362</c:v>
                </c:pt>
                <c:pt idx="422">
                  <c:v>1.20296</c:v>
                </c:pt>
                <c:pt idx="423">
                  <c:v>4.1771499999999993</c:v>
                </c:pt>
                <c:pt idx="424">
                  <c:v>3.3706</c:v>
                </c:pt>
                <c:pt idx="425">
                  <c:v>2.5114299999999998</c:v>
                </c:pt>
                <c:pt idx="426">
                  <c:v>5.3679700000000006</c:v>
                </c:pt>
                <c:pt idx="427">
                  <c:v>7.0839399999999992</c:v>
                </c:pt>
                <c:pt idx="428">
                  <c:v>2.4573299999999998</c:v>
                </c:pt>
                <c:pt idx="429">
                  <c:v>2.3693200000000001</c:v>
                </c:pt>
                <c:pt idx="430">
                  <c:v>0.96517999999999993</c:v>
                </c:pt>
                <c:pt idx="431">
                  <c:v>2.5448499999999998</c:v>
                </c:pt>
                <c:pt idx="432">
                  <c:v>4.9962099999999996</c:v>
                </c:pt>
                <c:pt idx="433">
                  <c:v>7.937000000000001E-2</c:v>
                </c:pt>
                <c:pt idx="434">
                  <c:v>2.88903</c:v>
                </c:pt>
                <c:pt idx="435">
                  <c:v>2.0196000000000001</c:v>
                </c:pt>
                <c:pt idx="436">
                  <c:v>0.12063</c:v>
                </c:pt>
                <c:pt idx="437">
                  <c:v>1.4655499999999999</c:v>
                </c:pt>
                <c:pt idx="438">
                  <c:v>1.7806099999999998</c:v>
                </c:pt>
                <c:pt idx="439">
                  <c:v>2.0548500000000001</c:v>
                </c:pt>
                <c:pt idx="440">
                  <c:v>5.2803100000000001</c:v>
                </c:pt>
                <c:pt idx="441">
                  <c:v>0.88129999999999997</c:v>
                </c:pt>
                <c:pt idx="442">
                  <c:v>4.7685300000000002</c:v>
                </c:pt>
                <c:pt idx="443">
                  <c:v>7.1655899999999999</c:v>
                </c:pt>
                <c:pt idx="444">
                  <c:v>2.5278100000000001</c:v>
                </c:pt>
                <c:pt idx="445">
                  <c:v>5.2889999999999997</c:v>
                </c:pt>
                <c:pt idx="446">
                  <c:v>2.57253</c:v>
                </c:pt>
                <c:pt idx="447">
                  <c:v>1.2320000000000001E-2</c:v>
                </c:pt>
                <c:pt idx="448">
                  <c:v>12.30302</c:v>
                </c:pt>
                <c:pt idx="449">
                  <c:v>3.2499699999999998</c:v>
                </c:pt>
                <c:pt idx="450">
                  <c:v>3.64011</c:v>
                </c:pt>
                <c:pt idx="451">
                  <c:v>1.62426</c:v>
                </c:pt>
                <c:pt idx="452">
                  <c:v>1.9413499999999999</c:v>
                </c:pt>
                <c:pt idx="453">
                  <c:v>0.46383999999999997</c:v>
                </c:pt>
                <c:pt idx="454">
                  <c:v>3.0808800000000001</c:v>
                </c:pt>
                <c:pt idx="455">
                  <c:v>3.3901500000000002</c:v>
                </c:pt>
                <c:pt idx="456">
                  <c:v>1.7969600000000001</c:v>
                </c:pt>
                <c:pt idx="457">
                  <c:v>2.94414</c:v>
                </c:pt>
                <c:pt idx="458">
                  <c:v>0.41108999999999996</c:v>
                </c:pt>
                <c:pt idx="459">
                  <c:v>2.8794899999999997</c:v>
                </c:pt>
                <c:pt idx="460">
                  <c:v>6.6400500000000005</c:v>
                </c:pt>
                <c:pt idx="461">
                  <c:v>7.0309699999999999</c:v>
                </c:pt>
                <c:pt idx="462">
                  <c:v>5.1566400000000003</c:v>
                </c:pt>
                <c:pt idx="463">
                  <c:v>4.2500799999999996</c:v>
                </c:pt>
                <c:pt idx="464">
                  <c:v>3.388E-45</c:v>
                </c:pt>
                <c:pt idx="465">
                  <c:v>1.9432499999999999</c:v>
                </c:pt>
                <c:pt idx="466">
                  <c:v>1.9016099999999998</c:v>
                </c:pt>
                <c:pt idx="467">
                  <c:v>2.38314</c:v>
                </c:pt>
                <c:pt idx="468">
                  <c:v>11.47133</c:v>
                </c:pt>
                <c:pt idx="469">
                  <c:v>22.299009999999999</c:v>
                </c:pt>
                <c:pt idx="470">
                  <c:v>30.17388</c:v>
                </c:pt>
                <c:pt idx="471">
                  <c:v>4.5700099999999999</c:v>
                </c:pt>
                <c:pt idx="472">
                  <c:v>12.255450000000002</c:v>
                </c:pt>
                <c:pt idx="473">
                  <c:v>13.75501</c:v>
                </c:pt>
                <c:pt idx="474">
                  <c:v>2.03139</c:v>
                </c:pt>
                <c:pt idx="475">
                  <c:v>2.9047499999999999</c:v>
                </c:pt>
                <c:pt idx="476">
                  <c:v>3.0379899999999997</c:v>
                </c:pt>
                <c:pt idx="477">
                  <c:v>10.93933</c:v>
                </c:pt>
                <c:pt idx="478">
                  <c:v>2.63713</c:v>
                </c:pt>
                <c:pt idx="479">
                  <c:v>6.7784899999999997</c:v>
                </c:pt>
                <c:pt idx="480">
                  <c:v>7.0350200000000003</c:v>
                </c:pt>
                <c:pt idx="481">
                  <c:v>3.92598</c:v>
                </c:pt>
                <c:pt idx="482">
                  <c:v>7.5111099999999995</c:v>
                </c:pt>
                <c:pt idx="483">
                  <c:v>2.2527199999999996</c:v>
                </c:pt>
                <c:pt idx="484">
                  <c:v>1.7706300000000001</c:v>
                </c:pt>
                <c:pt idx="485">
                  <c:v>3.8455500000000002</c:v>
                </c:pt>
                <c:pt idx="486">
                  <c:v>3.9431700000000003</c:v>
                </c:pt>
                <c:pt idx="487">
                  <c:v>3.1789200000000002</c:v>
                </c:pt>
                <c:pt idx="488">
                  <c:v>2.7025600000000001</c:v>
                </c:pt>
                <c:pt idx="489">
                  <c:v>2.3454899999999999</c:v>
                </c:pt>
                <c:pt idx="490">
                  <c:v>1.5698699999999999</c:v>
                </c:pt>
                <c:pt idx="491">
                  <c:v>2.91147</c:v>
                </c:pt>
                <c:pt idx="492">
                  <c:v>0.72977999999999998</c:v>
                </c:pt>
                <c:pt idx="493">
                  <c:v>3.7009300000000001</c:v>
                </c:pt>
                <c:pt idx="494">
                  <c:v>11.096170000000001</c:v>
                </c:pt>
                <c:pt idx="495">
                  <c:v>1.60636</c:v>
                </c:pt>
                <c:pt idx="496">
                  <c:v>2.33372</c:v>
                </c:pt>
                <c:pt idx="497">
                  <c:v>3.7309399999999999</c:v>
                </c:pt>
                <c:pt idx="498">
                  <c:v>9.0909099999999992</c:v>
                </c:pt>
                <c:pt idx="499">
                  <c:v>13.302709999999999</c:v>
                </c:pt>
                <c:pt idx="500">
                  <c:v>1.9517500000000001</c:v>
                </c:pt>
                <c:pt idx="501">
                  <c:v>2.5026700000000002</c:v>
                </c:pt>
                <c:pt idx="502">
                  <c:v>1.7567900000000001</c:v>
                </c:pt>
                <c:pt idx="503">
                  <c:v>9.577770000000001</c:v>
                </c:pt>
                <c:pt idx="504">
                  <c:v>0</c:v>
                </c:pt>
                <c:pt idx="505">
                  <c:v>2.9570799999999999</c:v>
                </c:pt>
                <c:pt idx="506">
                  <c:v>12.29792</c:v>
                </c:pt>
                <c:pt idx="507">
                  <c:v>7.1246200000000002</c:v>
                </c:pt>
                <c:pt idx="508">
                  <c:v>13.150309999999999</c:v>
                </c:pt>
                <c:pt idx="509">
                  <c:v>6.2830200000000005</c:v>
                </c:pt>
                <c:pt idx="510">
                  <c:v>4.13368</c:v>
                </c:pt>
                <c:pt idx="511">
                  <c:v>3.88896</c:v>
                </c:pt>
                <c:pt idx="512">
                  <c:v>2.8174399999999999</c:v>
                </c:pt>
                <c:pt idx="513">
                  <c:v>4.3224399999999994</c:v>
                </c:pt>
                <c:pt idx="514">
                  <c:v>0.63249</c:v>
                </c:pt>
                <c:pt idx="515">
                  <c:v>3.7150700000000003</c:v>
                </c:pt>
                <c:pt idx="516">
                  <c:v>6.0175400000000003</c:v>
                </c:pt>
                <c:pt idx="517">
                  <c:v>1.7226400000000002</c:v>
                </c:pt>
                <c:pt idx="518">
                  <c:v>7.1552100000000003</c:v>
                </c:pt>
                <c:pt idx="519">
                  <c:v>5.9683999999999999</c:v>
                </c:pt>
                <c:pt idx="520">
                  <c:v>2.65143</c:v>
                </c:pt>
                <c:pt idx="521">
                  <c:v>2.8008099999999998</c:v>
                </c:pt>
                <c:pt idx="522">
                  <c:v>3.2499699999999998</c:v>
                </c:pt>
                <c:pt idx="523">
                  <c:v>5.7618299999999998</c:v>
                </c:pt>
                <c:pt idx="524">
                  <c:v>3.36904</c:v>
                </c:pt>
                <c:pt idx="525">
                  <c:v>1.6420999999999999</c:v>
                </c:pt>
                <c:pt idx="526">
                  <c:v>3.9005999999999998</c:v>
                </c:pt>
                <c:pt idx="527">
                  <c:v>2.1659000000000002</c:v>
                </c:pt>
                <c:pt idx="528">
                  <c:v>5.7329999999999999E-2</c:v>
                </c:pt>
                <c:pt idx="529">
                  <c:v>5.1354899999999999</c:v>
                </c:pt>
                <c:pt idx="530">
                  <c:v>5.5274799999999997</c:v>
                </c:pt>
                <c:pt idx="531">
                  <c:v>9.55992</c:v>
                </c:pt>
                <c:pt idx="532">
                  <c:v>1.9673099999999999</c:v>
                </c:pt>
                <c:pt idx="533">
                  <c:v>3.40036</c:v>
                </c:pt>
                <c:pt idx="534">
                  <c:v>5.7824499999999999</c:v>
                </c:pt>
                <c:pt idx="535">
                  <c:v>14.526120000000001</c:v>
                </c:pt>
                <c:pt idx="536">
                  <c:v>1.5103599999999999</c:v>
                </c:pt>
                <c:pt idx="537">
                  <c:v>2.8121999999999998</c:v>
                </c:pt>
                <c:pt idx="538">
                  <c:v>3.75718</c:v>
                </c:pt>
                <c:pt idx="539">
                  <c:v>2.8838400000000002</c:v>
                </c:pt>
                <c:pt idx="540">
                  <c:v>0.17029</c:v>
                </c:pt>
                <c:pt idx="541">
                  <c:v>2.7984800000000001</c:v>
                </c:pt>
                <c:pt idx="542">
                  <c:v>9.8194099999999995</c:v>
                </c:pt>
                <c:pt idx="543">
                  <c:v>3.5603099999999999</c:v>
                </c:pt>
                <c:pt idx="544">
                  <c:v>3.1701100000000002</c:v>
                </c:pt>
                <c:pt idx="545">
                  <c:v>7.37446</c:v>
                </c:pt>
                <c:pt idx="546">
                  <c:v>7.8715399999999995</c:v>
                </c:pt>
                <c:pt idx="547">
                  <c:v>1.61175</c:v>
                </c:pt>
                <c:pt idx="548">
                  <c:v>4.1132100000000005</c:v>
                </c:pt>
                <c:pt idx="549">
                  <c:v>0.13730000000000001</c:v>
                </c:pt>
                <c:pt idx="550">
                  <c:v>7.0368300000000001</c:v>
                </c:pt>
                <c:pt idx="551">
                  <c:v>5.12026</c:v>
                </c:pt>
                <c:pt idx="552">
                  <c:v>3.1831700000000001</c:v>
                </c:pt>
                <c:pt idx="553">
                  <c:v>4.3193400000000004</c:v>
                </c:pt>
                <c:pt idx="554">
                  <c:v>6.8712499999999999</c:v>
                </c:pt>
                <c:pt idx="555">
                  <c:v>5.1046899999999997</c:v>
                </c:pt>
                <c:pt idx="556">
                  <c:v>11.51268</c:v>
                </c:pt>
                <c:pt idx="557">
                  <c:v>3.42909</c:v>
                </c:pt>
                <c:pt idx="558">
                  <c:v>11.674430000000001</c:v>
                </c:pt>
                <c:pt idx="559">
                  <c:v>6.1127500000000001</c:v>
                </c:pt>
                <c:pt idx="560">
                  <c:v>3.1580300000000001</c:v>
                </c:pt>
                <c:pt idx="561">
                  <c:v>4.0260899999999999</c:v>
                </c:pt>
                <c:pt idx="562">
                  <c:v>3.5083600000000001</c:v>
                </c:pt>
                <c:pt idx="563">
                  <c:v>2.71895</c:v>
                </c:pt>
                <c:pt idx="564">
                  <c:v>2.0065499999999998</c:v>
                </c:pt>
                <c:pt idx="565">
                  <c:v>8.4890300000000014</c:v>
                </c:pt>
                <c:pt idx="566">
                  <c:v>7.4456600000000002</c:v>
                </c:pt>
                <c:pt idx="567">
                  <c:v>9.0708400000000005</c:v>
                </c:pt>
                <c:pt idx="568">
                  <c:v>9.5306899999999999</c:v>
                </c:pt>
                <c:pt idx="569">
                  <c:v>9.4112399999999994</c:v>
                </c:pt>
                <c:pt idx="570">
                  <c:v>3.8908800000000001</c:v>
                </c:pt>
                <c:pt idx="571">
                  <c:v>9.3680199999999996</c:v>
                </c:pt>
                <c:pt idx="572">
                  <c:v>7.7529500000000002</c:v>
                </c:pt>
                <c:pt idx="573">
                  <c:v>8.0453100000000006</c:v>
                </c:pt>
                <c:pt idx="574">
                  <c:v>7.2291999999999996</c:v>
                </c:pt>
                <c:pt idx="575">
                  <c:v>9.4536499999999997</c:v>
                </c:pt>
                <c:pt idx="576">
                  <c:v>3.2507600000000001</c:v>
                </c:pt>
                <c:pt idx="577">
                  <c:v>10.585629999999998</c:v>
                </c:pt>
                <c:pt idx="578">
                  <c:v>4.1684200000000002</c:v>
                </c:pt>
                <c:pt idx="579">
                  <c:v>3.4055800000000001</c:v>
                </c:pt>
                <c:pt idx="580">
                  <c:v>0.88461999999999996</c:v>
                </c:pt>
                <c:pt idx="581">
                  <c:v>4.0197899999999995</c:v>
                </c:pt>
                <c:pt idx="582">
                  <c:v>20.15249</c:v>
                </c:pt>
                <c:pt idx="583">
                  <c:v>5.3845100000000006</c:v>
                </c:pt>
                <c:pt idx="584">
                  <c:v>21.983990000000002</c:v>
                </c:pt>
                <c:pt idx="585">
                  <c:v>17.284650000000003</c:v>
                </c:pt>
                <c:pt idx="586">
                  <c:v>6.0969199999999999</c:v>
                </c:pt>
                <c:pt idx="587">
                  <c:v>5.2640099999999999</c:v>
                </c:pt>
                <c:pt idx="588">
                  <c:v>7.8837600000000005</c:v>
                </c:pt>
                <c:pt idx="589">
                  <c:v>5.8245800000000001</c:v>
                </c:pt>
                <c:pt idx="590">
                  <c:v>15.90723</c:v>
                </c:pt>
                <c:pt idx="591">
                  <c:v>5.2723500000000003</c:v>
                </c:pt>
                <c:pt idx="592">
                  <c:v>17.314509999999999</c:v>
                </c:pt>
                <c:pt idx="593">
                  <c:v>16.222439999999999</c:v>
                </c:pt>
                <c:pt idx="594">
                  <c:v>14.21711</c:v>
                </c:pt>
                <c:pt idx="595">
                  <c:v>5.0085899999999999</c:v>
                </c:pt>
                <c:pt idx="596">
                  <c:v>16.2713</c:v>
                </c:pt>
                <c:pt idx="597">
                  <c:v>6.0361000000000002</c:v>
                </c:pt>
                <c:pt idx="598">
                  <c:v>1.39388</c:v>
                </c:pt>
                <c:pt idx="599">
                  <c:v>0.40777999999999998</c:v>
                </c:pt>
                <c:pt idx="600">
                  <c:v>4.0102099999999998</c:v>
                </c:pt>
                <c:pt idx="601">
                  <c:v>1.3432599999999999</c:v>
                </c:pt>
                <c:pt idx="602">
                  <c:v>15.2239</c:v>
                </c:pt>
                <c:pt idx="603">
                  <c:v>8.9032400000000003</c:v>
                </c:pt>
                <c:pt idx="604">
                  <c:v>5.2467100000000002</c:v>
                </c:pt>
                <c:pt idx="605">
                  <c:v>14.92056</c:v>
                </c:pt>
                <c:pt idx="606">
                  <c:v>12.75628</c:v>
                </c:pt>
                <c:pt idx="607">
                  <c:v>3.3703699999999999</c:v>
                </c:pt>
                <c:pt idx="608">
                  <c:v>10.784219999999999</c:v>
                </c:pt>
                <c:pt idx="609">
                  <c:v>5.1624699999999999</c:v>
                </c:pt>
                <c:pt idx="610">
                  <c:v>14.625500000000001</c:v>
                </c:pt>
                <c:pt idx="611">
                  <c:v>9.3711500000000001</c:v>
                </c:pt>
                <c:pt idx="612">
                  <c:v>0</c:v>
                </c:pt>
                <c:pt idx="613">
                  <c:v>2.0148600000000001</c:v>
                </c:pt>
                <c:pt idx="614">
                  <c:v>2.9075799999999998</c:v>
                </c:pt>
                <c:pt idx="615">
                  <c:v>2.3700199999999998</c:v>
                </c:pt>
                <c:pt idx="616">
                  <c:v>3.9943499999999998</c:v>
                </c:pt>
                <c:pt idx="617">
                  <c:v>2.37906</c:v>
                </c:pt>
                <c:pt idx="618">
                  <c:v>4.8876999999999997</c:v>
                </c:pt>
                <c:pt idx="619">
                  <c:v>5.4146599999999996</c:v>
                </c:pt>
                <c:pt idx="620">
                  <c:v>0.76208000000000009</c:v>
                </c:pt>
                <c:pt idx="621">
                  <c:v>2.96149</c:v>
                </c:pt>
                <c:pt idx="622">
                  <c:v>1.0076499999999999</c:v>
                </c:pt>
                <c:pt idx="623">
                  <c:v>0.83348</c:v>
                </c:pt>
                <c:pt idx="624">
                  <c:v>0.63580999999999999</c:v>
                </c:pt>
                <c:pt idx="625">
                  <c:v>5.1071899999999992</c:v>
                </c:pt>
                <c:pt idx="626">
                  <c:v>1.2850599999999999</c:v>
                </c:pt>
                <c:pt idx="627">
                  <c:v>6.4542600000000006</c:v>
                </c:pt>
                <c:pt idx="628">
                  <c:v>6.8511600000000001</c:v>
                </c:pt>
                <c:pt idx="629">
                  <c:v>1.3040099999999999</c:v>
                </c:pt>
                <c:pt idx="630">
                  <c:v>13.58802</c:v>
                </c:pt>
                <c:pt idx="631">
                  <c:v>11.04344</c:v>
                </c:pt>
                <c:pt idx="632">
                  <c:v>2.0945800000000001</c:v>
                </c:pt>
                <c:pt idx="633">
                  <c:v>2.4825599999999999</c:v>
                </c:pt>
                <c:pt idx="634">
                  <c:v>2.3436699999999999</c:v>
                </c:pt>
                <c:pt idx="635">
                  <c:v>1.9085300000000001</c:v>
                </c:pt>
                <c:pt idx="636">
                  <c:v>1.08043</c:v>
                </c:pt>
                <c:pt idx="637">
                  <c:v>1.2262</c:v>
                </c:pt>
                <c:pt idx="638">
                  <c:v>1.3342000000000001</c:v>
                </c:pt>
                <c:pt idx="639">
                  <c:v>7.4354799999999992</c:v>
                </c:pt>
                <c:pt idx="640">
                  <c:v>1.43252</c:v>
                </c:pt>
                <c:pt idx="641">
                  <c:v>2.6930500000000004</c:v>
                </c:pt>
                <c:pt idx="642">
                  <c:v>1.7719800000000001</c:v>
                </c:pt>
                <c:pt idx="643">
                  <c:v>8.4751399999999997</c:v>
                </c:pt>
                <c:pt idx="644">
                  <c:v>7.9591499999999993</c:v>
                </c:pt>
                <c:pt idx="645">
                  <c:v>12.341610000000001</c:v>
                </c:pt>
                <c:pt idx="646">
                  <c:v>4.7489999999999997</c:v>
                </c:pt>
                <c:pt idx="647">
                  <c:v>10.91452</c:v>
                </c:pt>
                <c:pt idx="648">
                  <c:v>6.2264799999999996</c:v>
                </c:pt>
                <c:pt idx="649">
                  <c:v>9.7331099999999999</c:v>
                </c:pt>
                <c:pt idx="650">
                  <c:v>11.83328</c:v>
                </c:pt>
                <c:pt idx="651">
                  <c:v>2.50718</c:v>
                </c:pt>
                <c:pt idx="652">
                  <c:v>5.8413699999999995</c:v>
                </c:pt>
                <c:pt idx="653">
                  <c:v>17.854830000000003</c:v>
                </c:pt>
                <c:pt idx="654">
                  <c:v>9.6323299999999996</c:v>
                </c:pt>
                <c:pt idx="655">
                  <c:v>2.4421500000000003</c:v>
                </c:pt>
                <c:pt idx="656">
                  <c:v>5.8261199999999995</c:v>
                </c:pt>
                <c:pt idx="657">
                  <c:v>5.8126999999999995</c:v>
                </c:pt>
                <c:pt idx="658">
                  <c:v>6.6604999999999999</c:v>
                </c:pt>
                <c:pt idx="659">
                  <c:v>5.4169700000000001</c:v>
                </c:pt>
                <c:pt idx="660">
                  <c:v>14.0778</c:v>
                </c:pt>
                <c:pt idx="661">
                  <c:v>3.2061899999999999</c:v>
                </c:pt>
                <c:pt idx="662">
                  <c:v>0.13318000000000002</c:v>
                </c:pt>
                <c:pt idx="663">
                  <c:v>4.4388900000000007</c:v>
                </c:pt>
                <c:pt idx="664">
                  <c:v>4.1480800000000002</c:v>
                </c:pt>
                <c:pt idx="665">
                  <c:v>1.7392999999999998</c:v>
                </c:pt>
                <c:pt idx="666">
                  <c:v>0.74147000000000007</c:v>
                </c:pt>
                <c:pt idx="667">
                  <c:v>2.4677699999999998</c:v>
                </c:pt>
                <c:pt idx="668">
                  <c:v>0.47382000000000002</c:v>
                </c:pt>
                <c:pt idx="669">
                  <c:v>2.0151500000000002</c:v>
                </c:pt>
                <c:pt idx="670">
                  <c:v>7.5057900000000002</c:v>
                </c:pt>
                <c:pt idx="671">
                  <c:v>7.3722700000000003</c:v>
                </c:pt>
                <c:pt idx="672">
                  <c:v>3.1553299999999997</c:v>
                </c:pt>
                <c:pt idx="673">
                  <c:v>9.31175</c:v>
                </c:pt>
                <c:pt idx="674">
                  <c:v>13.93435</c:v>
                </c:pt>
                <c:pt idx="675">
                  <c:v>9.1616900000000001</c:v>
                </c:pt>
                <c:pt idx="676">
                  <c:v>5.5177800000000001</c:v>
                </c:pt>
                <c:pt idx="677">
                  <c:v>0.47936000000000001</c:v>
                </c:pt>
                <c:pt idx="678">
                  <c:v>10.75751</c:v>
                </c:pt>
                <c:pt idx="679">
                  <c:v>4.55837</c:v>
                </c:pt>
                <c:pt idx="680">
                  <c:v>4.9166400000000001</c:v>
                </c:pt>
                <c:pt idx="681">
                  <c:v>2.40509</c:v>
                </c:pt>
                <c:pt idx="682">
                  <c:v>0.36258999999999997</c:v>
                </c:pt>
                <c:pt idx="683">
                  <c:v>14.18356</c:v>
                </c:pt>
                <c:pt idx="684">
                  <c:v>11.00958</c:v>
                </c:pt>
                <c:pt idx="685">
                  <c:v>0.91115999999999997</c:v>
                </c:pt>
                <c:pt idx="686">
                  <c:v>0.99590999999999996</c:v>
                </c:pt>
                <c:pt idx="687">
                  <c:v>1.0413699999999999</c:v>
                </c:pt>
                <c:pt idx="688">
                  <c:v>7.9645400000000004</c:v>
                </c:pt>
                <c:pt idx="689">
                  <c:v>8.1841000000000008</c:v>
                </c:pt>
                <c:pt idx="690">
                  <c:v>0</c:v>
                </c:pt>
                <c:pt idx="691">
                  <c:v>0.32230999999999999</c:v>
                </c:pt>
                <c:pt idx="692">
                  <c:v>0.15450999999999998</c:v>
                </c:pt>
                <c:pt idx="693">
                  <c:v>13.90985</c:v>
                </c:pt>
                <c:pt idx="694">
                  <c:v>3.7881900000000002</c:v>
                </c:pt>
                <c:pt idx="695">
                  <c:v>4.6362200000000007</c:v>
                </c:pt>
                <c:pt idx="696">
                  <c:v>0.52729999999999999</c:v>
                </c:pt>
                <c:pt idx="697">
                  <c:v>4.9409999999999996E-2</c:v>
                </c:pt>
                <c:pt idx="698">
                  <c:v>0.50792999999999999</c:v>
                </c:pt>
                <c:pt idx="699">
                  <c:v>12.705459999999999</c:v>
                </c:pt>
                <c:pt idx="700">
                  <c:v>3.98095</c:v>
                </c:pt>
                <c:pt idx="701">
                  <c:v>1.8200699999999999</c:v>
                </c:pt>
                <c:pt idx="702">
                  <c:v>3.8060300000000002</c:v>
                </c:pt>
                <c:pt idx="703">
                  <c:v>4.3985000000000003</c:v>
                </c:pt>
                <c:pt idx="704">
                  <c:v>1.0087200000000001</c:v>
                </c:pt>
                <c:pt idx="705">
                  <c:v>10.965350000000001</c:v>
                </c:pt>
                <c:pt idx="706">
                  <c:v>13.961499999999999</c:v>
                </c:pt>
                <c:pt idx="707">
                  <c:v>12.91831</c:v>
                </c:pt>
                <c:pt idx="708">
                  <c:v>2.6231399999999998</c:v>
                </c:pt>
                <c:pt idx="709">
                  <c:v>1.3249900000000001</c:v>
                </c:pt>
                <c:pt idx="710">
                  <c:v>0</c:v>
                </c:pt>
                <c:pt idx="711">
                  <c:v>4.3888999999999996</c:v>
                </c:pt>
                <c:pt idx="712">
                  <c:v>12.622909999999999</c:v>
                </c:pt>
                <c:pt idx="713">
                  <c:v>11.04912</c:v>
                </c:pt>
                <c:pt idx="714">
                  <c:v>7.3109999999999994E-2</c:v>
                </c:pt>
                <c:pt idx="715">
                  <c:v>14.503489999999999</c:v>
                </c:pt>
                <c:pt idx="716">
                  <c:v>12.777280000000001</c:v>
                </c:pt>
                <c:pt idx="717">
                  <c:v>1.27772</c:v>
                </c:pt>
                <c:pt idx="718">
                  <c:v>1.72776</c:v>
                </c:pt>
                <c:pt idx="719">
                  <c:v>3.05139</c:v>
                </c:pt>
                <c:pt idx="720">
                  <c:v>18.052150000000001</c:v>
                </c:pt>
                <c:pt idx="721">
                  <c:v>0.85145000000000004</c:v>
                </c:pt>
                <c:pt idx="722">
                  <c:v>1.96126</c:v>
                </c:pt>
                <c:pt idx="723">
                  <c:v>16.307639999999999</c:v>
                </c:pt>
                <c:pt idx="724">
                  <c:v>2.8193200000000003</c:v>
                </c:pt>
                <c:pt idx="725">
                  <c:v>5.0571800000000007</c:v>
                </c:pt>
                <c:pt idx="726">
                  <c:v>13.37205</c:v>
                </c:pt>
                <c:pt idx="727">
                  <c:v>8.6842299999999994</c:v>
                </c:pt>
                <c:pt idx="728">
                  <c:v>22.25413</c:v>
                </c:pt>
                <c:pt idx="729">
                  <c:v>4.95695</c:v>
                </c:pt>
                <c:pt idx="730">
                  <c:v>9.1710799999999999</c:v>
                </c:pt>
                <c:pt idx="731">
                  <c:v>3.1218900000000001</c:v>
                </c:pt>
                <c:pt idx="732">
                  <c:v>3.24064</c:v>
                </c:pt>
                <c:pt idx="733">
                  <c:v>5.1748199999999995</c:v>
                </c:pt>
                <c:pt idx="734">
                  <c:v>5.7984300000000006</c:v>
                </c:pt>
                <c:pt idx="735">
                  <c:v>13.78609</c:v>
                </c:pt>
                <c:pt idx="736">
                  <c:v>14.08117</c:v>
                </c:pt>
                <c:pt idx="737">
                  <c:v>10.66267</c:v>
                </c:pt>
                <c:pt idx="738">
                  <c:v>2.6823600000000001</c:v>
                </c:pt>
                <c:pt idx="739">
                  <c:v>5.5031300000000005</c:v>
                </c:pt>
                <c:pt idx="740">
                  <c:v>8.1620699999999999</c:v>
                </c:pt>
                <c:pt idx="741">
                  <c:v>7.5107600000000003</c:v>
                </c:pt>
                <c:pt idx="742">
                  <c:v>7.0664999999999996</c:v>
                </c:pt>
                <c:pt idx="743">
                  <c:v>5.3194600000000003</c:v>
                </c:pt>
                <c:pt idx="744">
                  <c:v>6.6501099999999997</c:v>
                </c:pt>
                <c:pt idx="745">
                  <c:v>6.0168500000000007</c:v>
                </c:pt>
                <c:pt idx="746">
                  <c:v>16.523889999999998</c:v>
                </c:pt>
                <c:pt idx="747">
                  <c:v>17.692400000000003</c:v>
                </c:pt>
                <c:pt idx="748">
                  <c:v>3.7668400000000002</c:v>
                </c:pt>
                <c:pt idx="749">
                  <c:v>17.28201</c:v>
                </c:pt>
                <c:pt idx="750">
                  <c:v>5.3310699999999995</c:v>
                </c:pt>
                <c:pt idx="751">
                  <c:v>13.20668</c:v>
                </c:pt>
                <c:pt idx="752">
                  <c:v>8.4609699999999997</c:v>
                </c:pt>
                <c:pt idx="753">
                  <c:v>12.21162</c:v>
                </c:pt>
                <c:pt idx="754">
                  <c:v>6.7056700000000005</c:v>
                </c:pt>
                <c:pt idx="755">
                  <c:v>11.72974</c:v>
                </c:pt>
                <c:pt idx="756">
                  <c:v>4.5336999999999996</c:v>
                </c:pt>
                <c:pt idx="757">
                  <c:v>2.4841500000000001</c:v>
                </c:pt>
                <c:pt idx="758">
                  <c:v>4.1533500000000005</c:v>
                </c:pt>
                <c:pt idx="759">
                  <c:v>8.1438500000000005</c:v>
                </c:pt>
                <c:pt idx="760">
                  <c:v>2.26309</c:v>
                </c:pt>
                <c:pt idx="761">
                  <c:v>10.470180000000001</c:v>
                </c:pt>
                <c:pt idx="762">
                  <c:v>0</c:v>
                </c:pt>
                <c:pt idx="763">
                  <c:v>0.58911999999999998</c:v>
                </c:pt>
                <c:pt idx="764">
                  <c:v>3.5695900000000003</c:v>
                </c:pt>
                <c:pt idx="765">
                  <c:v>4.4620899999999999</c:v>
                </c:pt>
                <c:pt idx="766">
                  <c:v>0</c:v>
                </c:pt>
                <c:pt idx="767">
                  <c:v>9.9289400000000008</c:v>
                </c:pt>
                <c:pt idx="768">
                  <c:v>4.13375</c:v>
                </c:pt>
                <c:pt idx="769">
                  <c:v>4.3200099999999999</c:v>
                </c:pt>
                <c:pt idx="770">
                  <c:v>4.6501800000000006</c:v>
                </c:pt>
                <c:pt idx="771">
                  <c:v>8.0864899999999995</c:v>
                </c:pt>
                <c:pt idx="772">
                  <c:v>3.47492</c:v>
                </c:pt>
                <c:pt idx="773">
                  <c:v>5.47241</c:v>
                </c:pt>
                <c:pt idx="774">
                  <c:v>9.2041299999999993</c:v>
                </c:pt>
                <c:pt idx="775">
                  <c:v>0.31019000000000002</c:v>
                </c:pt>
                <c:pt idx="776">
                  <c:v>2.78145</c:v>
                </c:pt>
                <c:pt idx="777">
                  <c:v>1.2088299999999998</c:v>
                </c:pt>
                <c:pt idx="778">
                  <c:v>2.13591</c:v>
                </c:pt>
                <c:pt idx="779">
                  <c:v>2.3050300000000004</c:v>
                </c:pt>
                <c:pt idx="780">
                  <c:v>2.1019600000000001</c:v>
                </c:pt>
                <c:pt idx="781">
                  <c:v>8.41737</c:v>
                </c:pt>
                <c:pt idx="782">
                  <c:v>13.060420000000001</c:v>
                </c:pt>
                <c:pt idx="783">
                  <c:v>13.730180000000001</c:v>
                </c:pt>
                <c:pt idx="784">
                  <c:v>9.4509599999999985</c:v>
                </c:pt>
                <c:pt idx="785">
                  <c:v>11.873899999999999</c:v>
                </c:pt>
                <c:pt idx="786">
                  <c:v>9.3569399999999998</c:v>
                </c:pt>
                <c:pt idx="787">
                  <c:v>3.1850399999999999</c:v>
                </c:pt>
                <c:pt idx="788">
                  <c:v>8.9141700000000004</c:v>
                </c:pt>
                <c:pt idx="789">
                  <c:v>2.2997399999999999</c:v>
                </c:pt>
                <c:pt idx="790">
                  <c:v>1.6528800000000001</c:v>
                </c:pt>
                <c:pt idx="791">
                  <c:v>2.2605500000000003</c:v>
                </c:pt>
                <c:pt idx="792">
                  <c:v>1.5221</c:v>
                </c:pt>
                <c:pt idx="793">
                  <c:v>0.64663000000000004</c:v>
                </c:pt>
                <c:pt idx="794">
                  <c:v>4.9014100000000003</c:v>
                </c:pt>
                <c:pt idx="795">
                  <c:v>1.5489999999999999</c:v>
                </c:pt>
                <c:pt idx="796">
                  <c:v>5.2351099999999997</c:v>
                </c:pt>
                <c:pt idx="797">
                  <c:v>13.084520000000001</c:v>
                </c:pt>
                <c:pt idx="798">
                  <c:v>13.611270000000001</c:v>
                </c:pt>
                <c:pt idx="799">
                  <c:v>1.5264899999999999</c:v>
                </c:pt>
                <c:pt idx="800">
                  <c:v>6.6400800000000002</c:v>
                </c:pt>
                <c:pt idx="801">
                  <c:v>4.0816699999999999</c:v>
                </c:pt>
                <c:pt idx="802">
                  <c:v>7.3350900000000001</c:v>
                </c:pt>
                <c:pt idx="803">
                  <c:v>5.4423300000000001</c:v>
                </c:pt>
                <c:pt idx="804">
                  <c:v>4.8852099999999998</c:v>
                </c:pt>
                <c:pt idx="805">
                  <c:v>1.5197100000000001</c:v>
                </c:pt>
                <c:pt idx="806">
                  <c:v>4.2615600000000002</c:v>
                </c:pt>
                <c:pt idx="807">
                  <c:v>2.0257800000000001</c:v>
                </c:pt>
                <c:pt idx="808">
                  <c:v>1.8271700000000002</c:v>
                </c:pt>
                <c:pt idx="809">
                  <c:v>1.1835100000000001</c:v>
                </c:pt>
                <c:pt idx="810">
                  <c:v>1.6756500000000001</c:v>
                </c:pt>
                <c:pt idx="811">
                  <c:v>4.2179200000000003</c:v>
                </c:pt>
                <c:pt idx="812">
                  <c:v>4.6946599999999998</c:v>
                </c:pt>
                <c:pt idx="813">
                  <c:v>2.6070500000000001</c:v>
                </c:pt>
                <c:pt idx="814">
                  <c:v>4.6229199999999997</c:v>
                </c:pt>
                <c:pt idx="815">
                  <c:v>5.2312700000000003</c:v>
                </c:pt>
                <c:pt idx="816">
                  <c:v>3.7313100000000001</c:v>
                </c:pt>
                <c:pt idx="817">
                  <c:v>2.2278200000000004</c:v>
                </c:pt>
                <c:pt idx="818">
                  <c:v>8.7898399999999999</c:v>
                </c:pt>
                <c:pt idx="819">
                  <c:v>11.84558</c:v>
                </c:pt>
                <c:pt idx="820">
                  <c:v>2.29257</c:v>
                </c:pt>
                <c:pt idx="821">
                  <c:v>5.3919700000000006</c:v>
                </c:pt>
                <c:pt idx="822">
                  <c:v>8.0545299999999997</c:v>
                </c:pt>
                <c:pt idx="823">
                  <c:v>16.0442</c:v>
                </c:pt>
                <c:pt idx="824">
                  <c:v>9.4867800000000013</c:v>
                </c:pt>
                <c:pt idx="825">
                  <c:v>16.095959999999998</c:v>
                </c:pt>
                <c:pt idx="826">
                  <c:v>1.5086900000000001</c:v>
                </c:pt>
                <c:pt idx="827">
                  <c:v>1.44533</c:v>
                </c:pt>
                <c:pt idx="828">
                  <c:v>1.6596600000000001</c:v>
                </c:pt>
                <c:pt idx="829">
                  <c:v>16.15859</c:v>
                </c:pt>
                <c:pt idx="830">
                  <c:v>2.9064899999999998</c:v>
                </c:pt>
                <c:pt idx="831">
                  <c:v>15.482379999999999</c:v>
                </c:pt>
                <c:pt idx="832">
                  <c:v>2.0187300000000001</c:v>
                </c:pt>
                <c:pt idx="833">
                  <c:v>0.21249000000000001</c:v>
                </c:pt>
                <c:pt idx="834">
                  <c:v>6.9881499999999992</c:v>
                </c:pt>
                <c:pt idx="835">
                  <c:v>1.94096</c:v>
                </c:pt>
                <c:pt idx="836">
                  <c:v>3.3765399999999999</c:v>
                </c:pt>
                <c:pt idx="837">
                  <c:v>12.609590000000001</c:v>
                </c:pt>
                <c:pt idx="838">
                  <c:v>2.0630000000000002</c:v>
                </c:pt>
                <c:pt idx="839">
                  <c:v>3.2841499999999999</c:v>
                </c:pt>
                <c:pt idx="840">
                  <c:v>5.44339</c:v>
                </c:pt>
                <c:pt idx="841">
                  <c:v>9.1224500000000006</c:v>
                </c:pt>
                <c:pt idx="842">
                  <c:v>0.73838000000000004</c:v>
                </c:pt>
                <c:pt idx="843">
                  <c:v>1.0377799999999999</c:v>
                </c:pt>
                <c:pt idx="844">
                  <c:v>0.10695</c:v>
                </c:pt>
                <c:pt idx="845">
                  <c:v>0.74066999999999994</c:v>
                </c:pt>
                <c:pt idx="846">
                  <c:v>8.0875799999999991</c:v>
                </c:pt>
                <c:pt idx="847">
                  <c:v>5.1242600000000005</c:v>
                </c:pt>
                <c:pt idx="848">
                  <c:v>8.6401299999999992</c:v>
                </c:pt>
                <c:pt idx="849">
                  <c:v>1.1681400000000002</c:v>
                </c:pt>
                <c:pt idx="850">
                  <c:v>4.7636599999999998</c:v>
                </c:pt>
                <c:pt idx="851">
                  <c:v>3.6190700000000002</c:v>
                </c:pt>
                <c:pt idx="852">
                  <c:v>1.2538499999999999</c:v>
                </c:pt>
                <c:pt idx="853">
                  <c:v>2.6396100000000002</c:v>
                </c:pt>
                <c:pt idx="854">
                  <c:v>2.1759899999999996</c:v>
                </c:pt>
                <c:pt idx="855">
                  <c:v>2.93554</c:v>
                </c:pt>
                <c:pt idx="856">
                  <c:v>2.4773299999999998</c:v>
                </c:pt>
                <c:pt idx="857">
                  <c:v>1.046E-30</c:v>
                </c:pt>
                <c:pt idx="858">
                  <c:v>3.8765100000000001</c:v>
                </c:pt>
                <c:pt idx="859">
                  <c:v>3.9497</c:v>
                </c:pt>
                <c:pt idx="860">
                  <c:v>2.5844499999999999</c:v>
                </c:pt>
                <c:pt idx="861">
                  <c:v>4.6081199999999995</c:v>
                </c:pt>
                <c:pt idx="862">
                  <c:v>1.96356</c:v>
                </c:pt>
                <c:pt idx="863">
                  <c:v>0.77007999999999999</c:v>
                </c:pt>
                <c:pt idx="864">
                  <c:v>8.0971799999999998</c:v>
                </c:pt>
                <c:pt idx="865">
                  <c:v>0.45865</c:v>
                </c:pt>
                <c:pt idx="866">
                  <c:v>1.1288800000000001</c:v>
                </c:pt>
                <c:pt idx="867">
                  <c:v>1.2909200000000001</c:v>
                </c:pt>
                <c:pt idx="868">
                  <c:v>3.5644999999999998</c:v>
                </c:pt>
                <c:pt idx="869">
                  <c:v>2.6386100000000003</c:v>
                </c:pt>
                <c:pt idx="870">
                  <c:v>4.508</c:v>
                </c:pt>
                <c:pt idx="871">
                  <c:v>3.2684799999999998</c:v>
                </c:pt>
                <c:pt idx="872">
                  <c:v>2.2355900000000002</c:v>
                </c:pt>
                <c:pt idx="873">
                  <c:v>2.6835300000000002</c:v>
                </c:pt>
                <c:pt idx="874">
                  <c:v>2.54373</c:v>
                </c:pt>
                <c:pt idx="875">
                  <c:v>4.1423199999999998</c:v>
                </c:pt>
                <c:pt idx="876">
                  <c:v>12.806179999999999</c:v>
                </c:pt>
                <c:pt idx="877">
                  <c:v>3.09917</c:v>
                </c:pt>
                <c:pt idx="878">
                  <c:v>3.7661199999999999</c:v>
                </c:pt>
                <c:pt idx="879">
                  <c:v>8.4364599999999985</c:v>
                </c:pt>
                <c:pt idx="880">
                  <c:v>0.56728000000000001</c:v>
                </c:pt>
                <c:pt idx="881">
                  <c:v>3.67591</c:v>
                </c:pt>
                <c:pt idx="882">
                  <c:v>9.4594500000000004</c:v>
                </c:pt>
                <c:pt idx="883">
                  <c:v>6.5156999999999998</c:v>
                </c:pt>
                <c:pt idx="884">
                  <c:v>0.67176999999999998</c:v>
                </c:pt>
                <c:pt idx="885">
                  <c:v>4.3026999999999997</c:v>
                </c:pt>
                <c:pt idx="886">
                  <c:v>2.13829</c:v>
                </c:pt>
                <c:pt idx="887">
                  <c:v>1.35433</c:v>
                </c:pt>
                <c:pt idx="888">
                  <c:v>3.64141</c:v>
                </c:pt>
                <c:pt idx="889">
                  <c:v>2.7804899999999999</c:v>
                </c:pt>
                <c:pt idx="890">
                  <c:v>1.9042300000000001</c:v>
                </c:pt>
                <c:pt idx="891">
                  <c:v>2.6105399999999999</c:v>
                </c:pt>
                <c:pt idx="892">
                  <c:v>2.0093800000000002</c:v>
                </c:pt>
                <c:pt idx="893">
                  <c:v>5.8346499999999999</c:v>
                </c:pt>
                <c:pt idx="894">
                  <c:v>3.1917399999999998</c:v>
                </c:pt>
                <c:pt idx="895">
                  <c:v>5.2319199999999997</c:v>
                </c:pt>
                <c:pt idx="896">
                  <c:v>2.9694799999999999</c:v>
                </c:pt>
                <c:pt idx="897">
                  <c:v>0.92159000000000002</c:v>
                </c:pt>
                <c:pt idx="898">
                  <c:v>3.3820100000000002</c:v>
                </c:pt>
                <c:pt idx="899">
                  <c:v>1.3022</c:v>
                </c:pt>
                <c:pt idx="900">
                  <c:v>1.8722699999999999</c:v>
                </c:pt>
                <c:pt idx="901">
                  <c:v>13.0246</c:v>
                </c:pt>
                <c:pt idx="902">
                  <c:v>14.045590000000001</c:v>
                </c:pt>
                <c:pt idx="903">
                  <c:v>0</c:v>
                </c:pt>
                <c:pt idx="904">
                  <c:v>2.4634299999999998</c:v>
                </c:pt>
                <c:pt idx="905">
                  <c:v>3.9837699999999998</c:v>
                </c:pt>
                <c:pt idx="906">
                  <c:v>1.4833800000000001</c:v>
                </c:pt>
                <c:pt idx="907">
                  <c:v>0</c:v>
                </c:pt>
                <c:pt idx="908">
                  <c:v>12.727459999999999</c:v>
                </c:pt>
                <c:pt idx="909">
                  <c:v>0</c:v>
                </c:pt>
                <c:pt idx="910">
                  <c:v>24.719049999999999</c:v>
                </c:pt>
                <c:pt idx="911">
                  <c:v>1.39219</c:v>
                </c:pt>
                <c:pt idx="912">
                  <c:v>6.46821</c:v>
                </c:pt>
                <c:pt idx="913">
                  <c:v>5.2557200000000002</c:v>
                </c:pt>
                <c:pt idx="914">
                  <c:v>1.3985000000000001</c:v>
                </c:pt>
                <c:pt idx="915">
                  <c:v>0.39283999999999997</c:v>
                </c:pt>
                <c:pt idx="916">
                  <c:v>1.68343</c:v>
                </c:pt>
                <c:pt idx="917">
                  <c:v>3.19435</c:v>
                </c:pt>
                <c:pt idx="918">
                  <c:v>4.8585699999999994</c:v>
                </c:pt>
                <c:pt idx="919">
                  <c:v>24.099250000000001</c:v>
                </c:pt>
                <c:pt idx="920">
                  <c:v>1.3792599999999999</c:v>
                </c:pt>
                <c:pt idx="921">
                  <c:v>5.1556600000000001</c:v>
                </c:pt>
                <c:pt idx="922">
                  <c:v>2.05457</c:v>
                </c:pt>
                <c:pt idx="923">
                  <c:v>2.0565100000000003</c:v>
                </c:pt>
                <c:pt idx="924">
                  <c:v>1.3677999999999999</c:v>
                </c:pt>
                <c:pt idx="925">
                  <c:v>4.3533299999999997</c:v>
                </c:pt>
                <c:pt idx="926">
                  <c:v>0</c:v>
                </c:pt>
                <c:pt idx="927">
                  <c:v>12.21898</c:v>
                </c:pt>
                <c:pt idx="928">
                  <c:v>1.6936099999999998</c:v>
                </c:pt>
                <c:pt idx="929">
                  <c:v>7.0344600000000002</c:v>
                </c:pt>
                <c:pt idx="930">
                  <c:v>6.51058</c:v>
                </c:pt>
                <c:pt idx="931">
                  <c:v>0.75078</c:v>
                </c:pt>
                <c:pt idx="932">
                  <c:v>3.1443400000000001</c:v>
                </c:pt>
                <c:pt idx="933">
                  <c:v>4.0632099999999998</c:v>
                </c:pt>
                <c:pt idx="934">
                  <c:v>11.156459999999999</c:v>
                </c:pt>
                <c:pt idx="935">
                  <c:v>0.16016</c:v>
                </c:pt>
                <c:pt idx="936">
                  <c:v>2.79644</c:v>
                </c:pt>
                <c:pt idx="937">
                  <c:v>10.236700000000001</c:v>
                </c:pt>
                <c:pt idx="938">
                  <c:v>1.4910600000000001</c:v>
                </c:pt>
                <c:pt idx="939">
                  <c:v>10.51826</c:v>
                </c:pt>
                <c:pt idx="940">
                  <c:v>1.3693499999999998</c:v>
                </c:pt>
                <c:pt idx="941">
                  <c:v>5.24017</c:v>
                </c:pt>
                <c:pt idx="942">
                  <c:v>7.202</c:v>
                </c:pt>
                <c:pt idx="943">
                  <c:v>2.8776700000000002</c:v>
                </c:pt>
                <c:pt idx="944">
                  <c:v>2.367</c:v>
                </c:pt>
                <c:pt idx="945">
                  <c:v>2.67957</c:v>
                </c:pt>
                <c:pt idx="946">
                  <c:v>3.4399600000000001</c:v>
                </c:pt>
                <c:pt idx="947">
                  <c:v>11.414059999999999</c:v>
                </c:pt>
                <c:pt idx="948">
                  <c:v>8.0395099999999999</c:v>
                </c:pt>
                <c:pt idx="949">
                  <c:v>2.8508599999999999</c:v>
                </c:pt>
                <c:pt idx="950">
                  <c:v>7.4607900000000003</c:v>
                </c:pt>
                <c:pt idx="951">
                  <c:v>7.4094899999999999</c:v>
                </c:pt>
                <c:pt idx="952">
                  <c:v>4.4924099999999996</c:v>
                </c:pt>
                <c:pt idx="953">
                  <c:v>1.0231699999999999</c:v>
                </c:pt>
                <c:pt idx="954">
                  <c:v>3.9082600000000003</c:v>
                </c:pt>
                <c:pt idx="955">
                  <c:v>4.5383399999999998</c:v>
                </c:pt>
                <c:pt idx="956">
                  <c:v>3.1576599999999999</c:v>
                </c:pt>
                <c:pt idx="957">
                  <c:v>2.2918799999999999</c:v>
                </c:pt>
                <c:pt idx="958">
                  <c:v>0.74475999999999998</c:v>
                </c:pt>
                <c:pt idx="959">
                  <c:v>2.4016899999999999</c:v>
                </c:pt>
                <c:pt idx="960">
                  <c:v>1.5375399999999999</c:v>
                </c:pt>
                <c:pt idx="961">
                  <c:v>4.9940800000000003</c:v>
                </c:pt>
                <c:pt idx="962">
                  <c:v>3.9972399999999997</c:v>
                </c:pt>
                <c:pt idx="963">
                  <c:v>2.7794599999999998</c:v>
                </c:pt>
                <c:pt idx="964">
                  <c:v>13.50052</c:v>
                </c:pt>
                <c:pt idx="965">
                  <c:v>6.7050000000000001</c:v>
                </c:pt>
                <c:pt idx="966">
                  <c:v>2.8109799999999998</c:v>
                </c:pt>
                <c:pt idx="967">
                  <c:v>5.6619999999999999</c:v>
                </c:pt>
                <c:pt idx="968">
                  <c:v>7.5398800000000001</c:v>
                </c:pt>
                <c:pt idx="969">
                  <c:v>5.57857</c:v>
                </c:pt>
                <c:pt idx="970">
                  <c:v>2.9385500000000002</c:v>
                </c:pt>
                <c:pt idx="971">
                  <c:v>2.2681799999999996</c:v>
                </c:pt>
                <c:pt idx="972">
                  <c:v>2.0177700000000001</c:v>
                </c:pt>
                <c:pt idx="973">
                  <c:v>1.02335</c:v>
                </c:pt>
                <c:pt idx="974">
                  <c:v>2.34389</c:v>
                </c:pt>
                <c:pt idx="975">
                  <c:v>2.9190200000000002</c:v>
                </c:pt>
                <c:pt idx="976">
                  <c:v>0</c:v>
                </c:pt>
                <c:pt idx="977">
                  <c:v>7.0305299999999997</c:v>
                </c:pt>
                <c:pt idx="978">
                  <c:v>0.63230999999999993</c:v>
                </c:pt>
                <c:pt idx="979">
                  <c:v>3.5606399999999998</c:v>
                </c:pt>
                <c:pt idx="980">
                  <c:v>3.12453</c:v>
                </c:pt>
                <c:pt idx="981">
                  <c:v>2.42557</c:v>
                </c:pt>
                <c:pt idx="982">
                  <c:v>4.0539100000000001</c:v>
                </c:pt>
                <c:pt idx="983">
                  <c:v>8.5895299999999999</c:v>
                </c:pt>
                <c:pt idx="984">
                  <c:v>2.3989099999999999</c:v>
                </c:pt>
                <c:pt idx="985">
                  <c:v>1.5141500000000001</c:v>
                </c:pt>
                <c:pt idx="986">
                  <c:v>7.1473900000000006</c:v>
                </c:pt>
                <c:pt idx="987">
                  <c:v>5.0478699999999996</c:v>
                </c:pt>
                <c:pt idx="988">
                  <c:v>4.8225299999999995</c:v>
                </c:pt>
                <c:pt idx="989">
                  <c:v>5.2744999999999997</c:v>
                </c:pt>
                <c:pt idx="990">
                  <c:v>3.3134200000000003</c:v>
                </c:pt>
                <c:pt idx="991">
                  <c:v>8.1655699999999989</c:v>
                </c:pt>
                <c:pt idx="992">
                  <c:v>4.4329900000000002</c:v>
                </c:pt>
                <c:pt idx="993">
                  <c:v>3.7972199999999998</c:v>
                </c:pt>
                <c:pt idx="994">
                  <c:v>2.4794</c:v>
                </c:pt>
                <c:pt idx="995">
                  <c:v>0.48820999999999998</c:v>
                </c:pt>
                <c:pt idx="996">
                  <c:v>1.1812799999999999</c:v>
                </c:pt>
                <c:pt idx="997">
                  <c:v>1.19136</c:v>
                </c:pt>
                <c:pt idx="998">
                  <c:v>3.7208200000000002</c:v>
                </c:pt>
                <c:pt idx="999">
                  <c:v>0</c:v>
                </c:pt>
                <c:pt idx="1000">
                  <c:v>1.69068</c:v>
                </c:pt>
                <c:pt idx="1001">
                  <c:v>3.4412399999999996</c:v>
                </c:pt>
                <c:pt idx="1002">
                  <c:v>2.6858299999999997</c:v>
                </c:pt>
                <c:pt idx="1003">
                  <c:v>1.26752</c:v>
                </c:pt>
                <c:pt idx="1004">
                  <c:v>2.1281599999999998</c:v>
                </c:pt>
                <c:pt idx="1005">
                  <c:v>2.7875900000000002</c:v>
                </c:pt>
                <c:pt idx="1006">
                  <c:v>3.2322199999999999</c:v>
                </c:pt>
                <c:pt idx="1007">
                  <c:v>2.5802700000000001</c:v>
                </c:pt>
                <c:pt idx="1008">
                  <c:v>1.6771099999999999</c:v>
                </c:pt>
                <c:pt idx="1009">
                  <c:v>1.1454900000000001</c:v>
                </c:pt>
                <c:pt idx="1010">
                  <c:v>1.4510999999999998</c:v>
                </c:pt>
                <c:pt idx="1011">
                  <c:v>7.5269899999999996</c:v>
                </c:pt>
                <c:pt idx="1012">
                  <c:v>10.23433</c:v>
                </c:pt>
                <c:pt idx="1013">
                  <c:v>9.21204</c:v>
                </c:pt>
                <c:pt idx="1014">
                  <c:v>2.3412800000000002</c:v>
                </c:pt>
                <c:pt idx="1015">
                  <c:v>5.5481999999999996</c:v>
                </c:pt>
                <c:pt idx="1016">
                  <c:v>4.5208999999999993</c:v>
                </c:pt>
                <c:pt idx="1017">
                  <c:v>3.01092</c:v>
                </c:pt>
                <c:pt idx="1018">
                  <c:v>3.72098</c:v>
                </c:pt>
                <c:pt idx="1019">
                  <c:v>5.5347799999999996</c:v>
                </c:pt>
                <c:pt idx="1020">
                  <c:v>3.1133899999999999</c:v>
                </c:pt>
                <c:pt idx="1021">
                  <c:v>3.0888100000000001</c:v>
                </c:pt>
                <c:pt idx="1022">
                  <c:v>0</c:v>
                </c:pt>
                <c:pt idx="1023">
                  <c:v>4.0701700000000001</c:v>
                </c:pt>
                <c:pt idx="1024">
                  <c:v>6.2061299999999999</c:v>
                </c:pt>
                <c:pt idx="1025">
                  <c:v>7.4488199999999996</c:v>
                </c:pt>
                <c:pt idx="1026">
                  <c:v>14.190580000000001</c:v>
                </c:pt>
                <c:pt idx="1027">
                  <c:v>13.50216</c:v>
                </c:pt>
                <c:pt idx="1028">
                  <c:v>2.3065199999999999</c:v>
                </c:pt>
                <c:pt idx="1029">
                  <c:v>2.60846</c:v>
                </c:pt>
                <c:pt idx="1030">
                  <c:v>1.96753</c:v>
                </c:pt>
                <c:pt idx="1031">
                  <c:v>2.2641999999999998</c:v>
                </c:pt>
                <c:pt idx="1032">
                  <c:v>1.73298</c:v>
                </c:pt>
                <c:pt idx="1033">
                  <c:v>14.99732</c:v>
                </c:pt>
                <c:pt idx="1034">
                  <c:v>2.5472100000000002</c:v>
                </c:pt>
                <c:pt idx="1035">
                  <c:v>2.23054</c:v>
                </c:pt>
                <c:pt idx="1036">
                  <c:v>1.1424300000000001</c:v>
                </c:pt>
                <c:pt idx="1037">
                  <c:v>1.4840599999999999</c:v>
                </c:pt>
                <c:pt idx="1038">
                  <c:v>1.88252</c:v>
                </c:pt>
                <c:pt idx="1039">
                  <c:v>0.60280999999999996</c:v>
                </c:pt>
                <c:pt idx="1040">
                  <c:v>5.1859299999999999</c:v>
                </c:pt>
                <c:pt idx="1041">
                  <c:v>0.49885000000000002</c:v>
                </c:pt>
                <c:pt idx="1042">
                  <c:v>0.49728</c:v>
                </c:pt>
                <c:pt idx="1043">
                  <c:v>1.79959</c:v>
                </c:pt>
                <c:pt idx="1044">
                  <c:v>2.15164</c:v>
                </c:pt>
                <c:pt idx="1045">
                  <c:v>0.74175000000000002</c:v>
                </c:pt>
                <c:pt idx="1046">
                  <c:v>0.64105000000000001</c:v>
                </c:pt>
                <c:pt idx="1047">
                  <c:v>1.9543599999999999</c:v>
                </c:pt>
                <c:pt idx="1048">
                  <c:v>3.1128</c:v>
                </c:pt>
                <c:pt idx="1049">
                  <c:v>0.10892</c:v>
                </c:pt>
                <c:pt idx="1050">
                  <c:v>1.6513499999999999</c:v>
                </c:pt>
                <c:pt idx="1051">
                  <c:v>3.089</c:v>
                </c:pt>
                <c:pt idx="1052">
                  <c:v>0</c:v>
                </c:pt>
                <c:pt idx="1053">
                  <c:v>0.32666000000000001</c:v>
                </c:pt>
                <c:pt idx="1054">
                  <c:v>2.5169800000000002</c:v>
                </c:pt>
                <c:pt idx="1055">
                  <c:v>5.6978100000000005</c:v>
                </c:pt>
                <c:pt idx="1056">
                  <c:v>6.3733900000000006</c:v>
                </c:pt>
                <c:pt idx="1057">
                  <c:v>1.87466</c:v>
                </c:pt>
                <c:pt idx="1058">
                  <c:v>7.8459500000000002</c:v>
                </c:pt>
                <c:pt idx="1059">
                  <c:v>4.68649</c:v>
                </c:pt>
                <c:pt idx="1060">
                  <c:v>2.3136799999999997</c:v>
                </c:pt>
                <c:pt idx="1061">
                  <c:v>2.5710999999999999</c:v>
                </c:pt>
                <c:pt idx="1062">
                  <c:v>0</c:v>
                </c:pt>
                <c:pt idx="1063">
                  <c:v>1.66858</c:v>
                </c:pt>
                <c:pt idx="1064">
                  <c:v>0.46526999999999996</c:v>
                </c:pt>
                <c:pt idx="1065">
                  <c:v>3.4474399999999998</c:v>
                </c:pt>
                <c:pt idx="1066">
                  <c:v>9.5909999999999995E-2</c:v>
                </c:pt>
                <c:pt idx="1067">
                  <c:v>0.15287000000000001</c:v>
                </c:pt>
                <c:pt idx="1068">
                  <c:v>2.9540700000000002</c:v>
                </c:pt>
                <c:pt idx="1069">
                  <c:v>1.3792599999999999</c:v>
                </c:pt>
                <c:pt idx="1070">
                  <c:v>0.39988999999999997</c:v>
                </c:pt>
                <c:pt idx="1071">
                  <c:v>2.72315</c:v>
                </c:pt>
                <c:pt idx="1072">
                  <c:v>4.9933000000000005</c:v>
                </c:pt>
                <c:pt idx="1073">
                  <c:v>2.3311899999999999</c:v>
                </c:pt>
                <c:pt idx="1074">
                  <c:v>5.4841999999999995</c:v>
                </c:pt>
                <c:pt idx="1075">
                  <c:v>2.28518</c:v>
                </c:pt>
                <c:pt idx="1076">
                  <c:v>2.6660599999999999</c:v>
                </c:pt>
                <c:pt idx="1077">
                  <c:v>2.4234200000000001</c:v>
                </c:pt>
                <c:pt idx="1078">
                  <c:v>3.0817100000000002</c:v>
                </c:pt>
                <c:pt idx="1079">
                  <c:v>3.6225900000000002</c:v>
                </c:pt>
                <c:pt idx="1080">
                  <c:v>1.7899100000000001</c:v>
                </c:pt>
                <c:pt idx="1081">
                  <c:v>9.7240200000000012</c:v>
                </c:pt>
                <c:pt idx="1082">
                  <c:v>0.85380999999999996</c:v>
                </c:pt>
                <c:pt idx="1083">
                  <c:v>3.2743699999999998</c:v>
                </c:pt>
                <c:pt idx="1084">
                  <c:v>1.9943299999999999</c:v>
                </c:pt>
                <c:pt idx="1085">
                  <c:v>1.5014799999999999</c:v>
                </c:pt>
                <c:pt idx="1086">
                  <c:v>5.3698600000000001</c:v>
                </c:pt>
                <c:pt idx="1087">
                  <c:v>1.2012400000000001</c:v>
                </c:pt>
                <c:pt idx="1088">
                  <c:v>5.9851999999999999</c:v>
                </c:pt>
                <c:pt idx="1089">
                  <c:v>2.2201999999999997</c:v>
                </c:pt>
                <c:pt idx="1090">
                  <c:v>1.69685</c:v>
                </c:pt>
                <c:pt idx="1091">
                  <c:v>6.4862900000000003</c:v>
                </c:pt>
                <c:pt idx="1092">
                  <c:v>6.0446200000000001</c:v>
                </c:pt>
                <c:pt idx="1093">
                  <c:v>12.599489999999999</c:v>
                </c:pt>
                <c:pt idx="1094">
                  <c:v>3.0625800000000001</c:v>
                </c:pt>
                <c:pt idx="1095">
                  <c:v>4.7208100000000002</c:v>
                </c:pt>
                <c:pt idx="1096">
                  <c:v>6.4393000000000002</c:v>
                </c:pt>
                <c:pt idx="1097">
                  <c:v>3.6929999999999998E-2</c:v>
                </c:pt>
                <c:pt idx="1098">
                  <c:v>2.2793600000000001</c:v>
                </c:pt>
                <c:pt idx="1099">
                  <c:v>3.2482099999999998</c:v>
                </c:pt>
                <c:pt idx="1100">
                  <c:v>0.95369999999999999</c:v>
                </c:pt>
                <c:pt idx="1101">
                  <c:v>3.4993600000000002</c:v>
                </c:pt>
                <c:pt idx="1102">
                  <c:v>4.1878799999999998</c:v>
                </c:pt>
                <c:pt idx="1103">
                  <c:v>1.55101</c:v>
                </c:pt>
                <c:pt idx="1104">
                  <c:v>0.15525999999999998</c:v>
                </c:pt>
                <c:pt idx="1105">
                  <c:v>1.13663</c:v>
                </c:pt>
                <c:pt idx="1106">
                  <c:v>8.1058199999999996</c:v>
                </c:pt>
                <c:pt idx="1107">
                  <c:v>2.5857600000000001</c:v>
                </c:pt>
                <c:pt idx="1108">
                  <c:v>5.1550900000000004</c:v>
                </c:pt>
                <c:pt idx="1109">
                  <c:v>4.5099200000000002</c:v>
                </c:pt>
                <c:pt idx="1110">
                  <c:v>0.41594999999999999</c:v>
                </c:pt>
                <c:pt idx="1111">
                  <c:v>1.9396600000000002</c:v>
                </c:pt>
                <c:pt idx="1112">
                  <c:v>8.2034199999999995</c:v>
                </c:pt>
                <c:pt idx="1113">
                  <c:v>2.5194800000000002</c:v>
                </c:pt>
                <c:pt idx="1114">
                  <c:v>2.89385</c:v>
                </c:pt>
                <c:pt idx="1115">
                  <c:v>1.4718800000000001</c:v>
                </c:pt>
                <c:pt idx="1116">
                  <c:v>2.2164200000000003</c:v>
                </c:pt>
                <c:pt idx="1117">
                  <c:v>1.6442300000000001</c:v>
                </c:pt>
                <c:pt idx="1118">
                  <c:v>5.5256499999999997</c:v>
                </c:pt>
                <c:pt idx="1119">
                  <c:v>4.8083</c:v>
                </c:pt>
                <c:pt idx="1120">
                  <c:v>1.37856</c:v>
                </c:pt>
                <c:pt idx="1121">
                  <c:v>0.98411999999999999</c:v>
                </c:pt>
                <c:pt idx="1122">
                  <c:v>1.9852100000000001</c:v>
                </c:pt>
                <c:pt idx="1123">
                  <c:v>0.30651999999999996</c:v>
                </c:pt>
                <c:pt idx="1124">
                  <c:v>2.32904</c:v>
                </c:pt>
                <c:pt idx="1125">
                  <c:v>2.2029000000000001</c:v>
                </c:pt>
                <c:pt idx="1126">
                  <c:v>2.1805400000000001</c:v>
                </c:pt>
                <c:pt idx="1127">
                  <c:v>2.6610100000000001</c:v>
                </c:pt>
                <c:pt idx="1128">
                  <c:v>0.60982000000000003</c:v>
                </c:pt>
                <c:pt idx="1129">
                  <c:v>0.49648999999999999</c:v>
                </c:pt>
                <c:pt idx="1130">
                  <c:v>4.5958900000000007</c:v>
                </c:pt>
                <c:pt idx="1131">
                  <c:v>6.3248699999999998</c:v>
                </c:pt>
                <c:pt idx="1132">
                  <c:v>2.3146</c:v>
                </c:pt>
                <c:pt idx="1133">
                  <c:v>3.5966300000000002</c:v>
                </c:pt>
                <c:pt idx="1134">
                  <c:v>2.4599299999999999</c:v>
                </c:pt>
                <c:pt idx="1135">
                  <c:v>2.1680300000000003</c:v>
                </c:pt>
                <c:pt idx="1136">
                  <c:v>0.91039000000000003</c:v>
                </c:pt>
                <c:pt idx="1137">
                  <c:v>3.6098300000000001</c:v>
                </c:pt>
                <c:pt idx="1138">
                  <c:v>3.3253499999999998</c:v>
                </c:pt>
                <c:pt idx="1139">
                  <c:v>4.1679399999999998</c:v>
                </c:pt>
                <c:pt idx="1140">
                  <c:v>3.3361300000000003</c:v>
                </c:pt>
                <c:pt idx="1141">
                  <c:v>4.0940300000000001</c:v>
                </c:pt>
                <c:pt idx="1142">
                  <c:v>0</c:v>
                </c:pt>
                <c:pt idx="1143">
                  <c:v>3.3398400000000001</c:v>
                </c:pt>
                <c:pt idx="1144">
                  <c:v>3.9530100000000004</c:v>
                </c:pt>
                <c:pt idx="1145">
                  <c:v>1.9370099999999999</c:v>
                </c:pt>
                <c:pt idx="1146">
                  <c:v>1.3962399999999999</c:v>
                </c:pt>
                <c:pt idx="1147">
                  <c:v>2.9560200000000001</c:v>
                </c:pt>
                <c:pt idx="1148">
                  <c:v>5.1344799999999999</c:v>
                </c:pt>
                <c:pt idx="1149">
                  <c:v>0.26118000000000002</c:v>
                </c:pt>
                <c:pt idx="1150">
                  <c:v>4.1994300000000004</c:v>
                </c:pt>
                <c:pt idx="1151">
                  <c:v>3.2278600000000002</c:v>
                </c:pt>
                <c:pt idx="1152">
                  <c:v>9.716569999999999</c:v>
                </c:pt>
                <c:pt idx="1153">
                  <c:v>2.0124400000000002</c:v>
                </c:pt>
                <c:pt idx="1154">
                  <c:v>0.68937999999999999</c:v>
                </c:pt>
                <c:pt idx="1155">
                  <c:v>2.13991</c:v>
                </c:pt>
                <c:pt idx="1156">
                  <c:v>5.5186400000000004</c:v>
                </c:pt>
                <c:pt idx="1157">
                  <c:v>2.9237600000000001</c:v>
                </c:pt>
                <c:pt idx="1158">
                  <c:v>13.5289</c:v>
                </c:pt>
                <c:pt idx="1159">
                  <c:v>5.6781000000000006</c:v>
                </c:pt>
                <c:pt idx="1160">
                  <c:v>0.1193</c:v>
                </c:pt>
                <c:pt idx="1161">
                  <c:v>0.22819999999999999</c:v>
                </c:pt>
                <c:pt idx="1162">
                  <c:v>16.832349999999998</c:v>
                </c:pt>
                <c:pt idx="1163">
                  <c:v>2.4263499999999998</c:v>
                </c:pt>
                <c:pt idx="1164">
                  <c:v>2.3254800000000002</c:v>
                </c:pt>
                <c:pt idx="1165">
                  <c:v>5.99282</c:v>
                </c:pt>
                <c:pt idx="1166">
                  <c:v>0.78583000000000003</c:v>
                </c:pt>
                <c:pt idx="1167">
                  <c:v>0.58135000000000003</c:v>
                </c:pt>
                <c:pt idx="1168">
                  <c:v>0.37076999999999999</c:v>
                </c:pt>
                <c:pt idx="1169">
                  <c:v>0</c:v>
                </c:pt>
                <c:pt idx="1170">
                  <c:v>0.58084999999999998</c:v>
                </c:pt>
                <c:pt idx="1171">
                  <c:v>3.92035</c:v>
                </c:pt>
                <c:pt idx="1172">
                  <c:v>0.13081000000000001</c:v>
                </c:pt>
                <c:pt idx="1173">
                  <c:v>3.2379499999999997</c:v>
                </c:pt>
                <c:pt idx="1174">
                  <c:v>10.56593</c:v>
                </c:pt>
                <c:pt idx="1175">
                  <c:v>7.4878500000000008</c:v>
                </c:pt>
                <c:pt idx="1176">
                  <c:v>7.7077600000000004</c:v>
                </c:pt>
                <c:pt idx="1177">
                  <c:v>0.58520000000000005</c:v>
                </c:pt>
                <c:pt idx="1178">
                  <c:v>12.29172</c:v>
                </c:pt>
                <c:pt idx="1179">
                  <c:v>5.2686800000000007</c:v>
                </c:pt>
                <c:pt idx="1180">
                  <c:v>3.7318800000000003</c:v>
                </c:pt>
                <c:pt idx="1181">
                  <c:v>3.2764199999999999</c:v>
                </c:pt>
                <c:pt idx="1182">
                  <c:v>9.8384599999999995</c:v>
                </c:pt>
                <c:pt idx="1183">
                  <c:v>2.1408700000000001</c:v>
                </c:pt>
                <c:pt idx="1184">
                  <c:v>5.2944499999999994</c:v>
                </c:pt>
                <c:pt idx="1185">
                  <c:v>4.4948300000000003</c:v>
                </c:pt>
                <c:pt idx="1186">
                  <c:v>2.35575</c:v>
                </c:pt>
                <c:pt idx="1187">
                  <c:v>1.2250999999999999</c:v>
                </c:pt>
                <c:pt idx="1188">
                  <c:v>0.65170000000000006</c:v>
                </c:pt>
                <c:pt idx="1189">
                  <c:v>1.8641800000000002</c:v>
                </c:pt>
                <c:pt idx="1190">
                  <c:v>16.357219999999998</c:v>
                </c:pt>
                <c:pt idx="1191">
                  <c:v>0</c:v>
                </c:pt>
                <c:pt idx="1192">
                  <c:v>2.1087399999999996</c:v>
                </c:pt>
                <c:pt idx="1193">
                  <c:v>0.30572000000000005</c:v>
                </c:pt>
                <c:pt idx="1194">
                  <c:v>5.82524</c:v>
                </c:pt>
                <c:pt idx="1195">
                  <c:v>6.3557199999999998</c:v>
                </c:pt>
                <c:pt idx="1196">
                  <c:v>7.53233</c:v>
                </c:pt>
                <c:pt idx="1197">
                  <c:v>8.3384300000000007</c:v>
                </c:pt>
                <c:pt idx="1198">
                  <c:v>4.1246</c:v>
                </c:pt>
                <c:pt idx="1199">
                  <c:v>2.03335</c:v>
                </c:pt>
                <c:pt idx="1200">
                  <c:v>1.89076</c:v>
                </c:pt>
                <c:pt idx="1201">
                  <c:v>2.1469999999999998</c:v>
                </c:pt>
                <c:pt idx="1202">
                  <c:v>1.16466</c:v>
                </c:pt>
                <c:pt idx="1203">
                  <c:v>6.0273300000000001</c:v>
                </c:pt>
                <c:pt idx="1204">
                  <c:v>4.7276699999999998</c:v>
                </c:pt>
                <c:pt idx="1205">
                  <c:v>4.1871299999999998</c:v>
                </c:pt>
                <c:pt idx="1206">
                  <c:v>1.70313</c:v>
                </c:pt>
                <c:pt idx="1207">
                  <c:v>3.1879599999999999</c:v>
                </c:pt>
                <c:pt idx="1208">
                  <c:v>1.2971900000000001</c:v>
                </c:pt>
                <c:pt idx="1209">
                  <c:v>2.6427800000000001</c:v>
                </c:pt>
                <c:pt idx="1210">
                  <c:v>1.9134800000000001</c:v>
                </c:pt>
                <c:pt idx="1211">
                  <c:v>5.2661000000000007</c:v>
                </c:pt>
                <c:pt idx="1212">
                  <c:v>6.1036299999999999</c:v>
                </c:pt>
                <c:pt idx="1213">
                  <c:v>1.1581700000000001</c:v>
                </c:pt>
                <c:pt idx="1214">
                  <c:v>3.0042399999999998</c:v>
                </c:pt>
                <c:pt idx="1215">
                  <c:v>6.0243700000000002</c:v>
                </c:pt>
                <c:pt idx="1216">
                  <c:v>4.6844299999999999</c:v>
                </c:pt>
                <c:pt idx="1217">
                  <c:v>2.2286700000000002</c:v>
                </c:pt>
                <c:pt idx="1218">
                  <c:v>1.8069500000000001</c:v>
                </c:pt>
                <c:pt idx="1219">
                  <c:v>3.7081399999999998</c:v>
                </c:pt>
                <c:pt idx="1220">
                  <c:v>2.2378100000000001</c:v>
                </c:pt>
                <c:pt idx="1221">
                  <c:v>0</c:v>
                </c:pt>
                <c:pt idx="1222">
                  <c:v>2.1511199999999997</c:v>
                </c:pt>
                <c:pt idx="1223">
                  <c:v>3.5834600000000001</c:v>
                </c:pt>
                <c:pt idx="1224">
                  <c:v>2.1511199999999997</c:v>
                </c:pt>
                <c:pt idx="1225">
                  <c:v>1.7762500000000001</c:v>
                </c:pt>
                <c:pt idx="1226">
                  <c:v>3.5834600000000001</c:v>
                </c:pt>
                <c:pt idx="1227">
                  <c:v>6.3483499999999999</c:v>
                </c:pt>
                <c:pt idx="1228">
                  <c:v>1.0901099999999999</c:v>
                </c:pt>
                <c:pt idx="1229">
                  <c:v>5.8033900000000003</c:v>
                </c:pt>
                <c:pt idx="1230">
                  <c:v>6.1202399999999999</c:v>
                </c:pt>
                <c:pt idx="1231">
                  <c:v>4.7141099999999998</c:v>
                </c:pt>
                <c:pt idx="1232">
                  <c:v>4.7452399999999999</c:v>
                </c:pt>
                <c:pt idx="1233">
                  <c:v>0.16985</c:v>
                </c:pt>
                <c:pt idx="1234">
                  <c:v>2.03809</c:v>
                </c:pt>
                <c:pt idx="1235">
                  <c:v>0</c:v>
                </c:pt>
                <c:pt idx="1236">
                  <c:v>1.2265699999999999</c:v>
                </c:pt>
                <c:pt idx="1237">
                  <c:v>0.46981000000000001</c:v>
                </c:pt>
                <c:pt idx="1238">
                  <c:v>0.36231000000000002</c:v>
                </c:pt>
                <c:pt idx="1239">
                  <c:v>16.00207</c:v>
                </c:pt>
                <c:pt idx="1240">
                  <c:v>14.73864</c:v>
                </c:pt>
                <c:pt idx="1241">
                  <c:v>15.03796</c:v>
                </c:pt>
                <c:pt idx="1242">
                  <c:v>4.6183399999999999</c:v>
                </c:pt>
                <c:pt idx="1243">
                  <c:v>5.9539099999999996</c:v>
                </c:pt>
                <c:pt idx="1244">
                  <c:v>3.4253800000000001</c:v>
                </c:pt>
                <c:pt idx="1245">
                  <c:v>1.19451</c:v>
                </c:pt>
                <c:pt idx="1246">
                  <c:v>0.96163999999999994</c:v>
                </c:pt>
                <c:pt idx="1247">
                  <c:v>0.91</c:v>
                </c:pt>
                <c:pt idx="1248">
                  <c:v>3.4789899999999996</c:v>
                </c:pt>
                <c:pt idx="1249">
                  <c:v>1.34581</c:v>
                </c:pt>
                <c:pt idx="1250">
                  <c:v>1.8295299999999999</c:v>
                </c:pt>
                <c:pt idx="1251">
                  <c:v>2.3222600000000004</c:v>
                </c:pt>
                <c:pt idx="1252">
                  <c:v>5.2942099999999996</c:v>
                </c:pt>
                <c:pt idx="1253">
                  <c:v>0.87278</c:v>
                </c:pt>
                <c:pt idx="1254">
                  <c:v>1.8785399999999999</c:v>
                </c:pt>
                <c:pt idx="1255">
                  <c:v>4.0692899999999996</c:v>
                </c:pt>
                <c:pt idx="1256">
                  <c:v>2.6960300000000004</c:v>
                </c:pt>
                <c:pt idx="1257">
                  <c:v>4.86029</c:v>
                </c:pt>
                <c:pt idx="1258">
                  <c:v>2.3934099999999998</c:v>
                </c:pt>
                <c:pt idx="1259">
                  <c:v>1.4764900000000001</c:v>
                </c:pt>
                <c:pt idx="1260">
                  <c:v>0.47145999999999999</c:v>
                </c:pt>
                <c:pt idx="1261">
                  <c:v>3.5480399999999999</c:v>
                </c:pt>
                <c:pt idx="1262">
                  <c:v>0.43098000000000003</c:v>
                </c:pt>
                <c:pt idx="1263">
                  <c:v>3.3901500000000002</c:v>
                </c:pt>
                <c:pt idx="1264">
                  <c:v>2.5914999999999999</c:v>
                </c:pt>
                <c:pt idx="1265">
                  <c:v>0.97528999999999999</c:v>
                </c:pt>
                <c:pt idx="1266">
                  <c:v>1.16859</c:v>
                </c:pt>
                <c:pt idx="1267">
                  <c:v>1.46376</c:v>
                </c:pt>
                <c:pt idx="1268">
                  <c:v>5.8812299999999995</c:v>
                </c:pt>
                <c:pt idx="1269">
                  <c:v>1.6053900000000001</c:v>
                </c:pt>
                <c:pt idx="1270">
                  <c:v>14.593729999999999</c:v>
                </c:pt>
                <c:pt idx="1271">
                  <c:v>13.202870000000001</c:v>
                </c:pt>
                <c:pt idx="1272">
                  <c:v>13.720600000000001</c:v>
                </c:pt>
                <c:pt idx="1273">
                  <c:v>0</c:v>
                </c:pt>
                <c:pt idx="1274">
                  <c:v>1.7781900000000002</c:v>
                </c:pt>
                <c:pt idx="1275">
                  <c:v>6.2126200000000003</c:v>
                </c:pt>
                <c:pt idx="1276">
                  <c:v>3.7951599999999996</c:v>
                </c:pt>
                <c:pt idx="1277">
                  <c:v>6.4018999999999995</c:v>
                </c:pt>
                <c:pt idx="1278">
                  <c:v>2.1700500000000003</c:v>
                </c:pt>
                <c:pt idx="1279">
                  <c:v>9.1054899999999996</c:v>
                </c:pt>
                <c:pt idx="1280">
                  <c:v>6.5440800000000001</c:v>
                </c:pt>
                <c:pt idx="1281">
                  <c:v>9.2859200000000008</c:v>
                </c:pt>
                <c:pt idx="1282">
                  <c:v>5.3624000000000001</c:v>
                </c:pt>
                <c:pt idx="1283">
                  <c:v>2.1836799999999998</c:v>
                </c:pt>
                <c:pt idx="1284">
                  <c:v>4.8360900000000004</c:v>
                </c:pt>
                <c:pt idx="1285">
                  <c:v>1.2849600000000001</c:v>
                </c:pt>
                <c:pt idx="1286">
                  <c:v>3.88266</c:v>
                </c:pt>
                <c:pt idx="1287">
                  <c:v>4.8298100000000002</c:v>
                </c:pt>
                <c:pt idx="1288">
                  <c:v>1.07813</c:v>
                </c:pt>
                <c:pt idx="1289">
                  <c:v>0.1181</c:v>
                </c:pt>
                <c:pt idx="1290">
                  <c:v>0.20671</c:v>
                </c:pt>
                <c:pt idx="1291">
                  <c:v>8.9739500000000003</c:v>
                </c:pt>
                <c:pt idx="1292">
                  <c:v>0.99496000000000007</c:v>
                </c:pt>
                <c:pt idx="1293">
                  <c:v>0.93341999999999992</c:v>
                </c:pt>
                <c:pt idx="1294">
                  <c:v>0</c:v>
                </c:pt>
                <c:pt idx="1295">
                  <c:v>4.4574699999999998</c:v>
                </c:pt>
                <c:pt idx="1296">
                  <c:v>5.7686400000000004</c:v>
                </c:pt>
                <c:pt idx="1297">
                  <c:v>5.0521099999999999</c:v>
                </c:pt>
                <c:pt idx="1298">
                  <c:v>4.01328</c:v>
                </c:pt>
                <c:pt idx="1299">
                  <c:v>1.38591</c:v>
                </c:pt>
                <c:pt idx="1300">
                  <c:v>13.696530000000001</c:v>
                </c:pt>
                <c:pt idx="1301">
                  <c:v>3.4898200000000004</c:v>
                </c:pt>
                <c:pt idx="1302">
                  <c:v>4.2678599999999998</c:v>
                </c:pt>
                <c:pt idx="1303">
                  <c:v>0.82511999999999996</c:v>
                </c:pt>
                <c:pt idx="1304">
                  <c:v>7.91561</c:v>
                </c:pt>
                <c:pt idx="1305">
                  <c:v>3.23441</c:v>
                </c:pt>
                <c:pt idx="1306">
                  <c:v>3.9562900000000001</c:v>
                </c:pt>
                <c:pt idx="1307">
                  <c:v>7.2255500000000001</c:v>
                </c:pt>
                <c:pt idx="1308">
                  <c:v>6.9942900000000003</c:v>
                </c:pt>
                <c:pt idx="1309">
                  <c:v>5.4771700000000001</c:v>
                </c:pt>
                <c:pt idx="1310">
                  <c:v>1.60073</c:v>
                </c:pt>
                <c:pt idx="1311">
                  <c:v>0.40919</c:v>
                </c:pt>
                <c:pt idx="1312">
                  <c:v>4.3915200000000008</c:v>
                </c:pt>
                <c:pt idx="1313">
                  <c:v>0.86987000000000003</c:v>
                </c:pt>
                <c:pt idx="1314">
                  <c:v>2.5750199999999999</c:v>
                </c:pt>
                <c:pt idx="1315">
                  <c:v>1.5907500000000001</c:v>
                </c:pt>
                <c:pt idx="1316">
                  <c:v>4.3809700000000005</c:v>
                </c:pt>
                <c:pt idx="1317">
                  <c:v>5.5562899999999997</c:v>
                </c:pt>
                <c:pt idx="1318">
                  <c:v>2.1071900000000001</c:v>
                </c:pt>
                <c:pt idx="1319">
                  <c:v>5.8585600000000007</c:v>
                </c:pt>
                <c:pt idx="1320">
                  <c:v>1.77993</c:v>
                </c:pt>
                <c:pt idx="1321">
                  <c:v>2.0877300000000001</c:v>
                </c:pt>
                <c:pt idx="1322">
                  <c:v>2.9001300000000003</c:v>
                </c:pt>
                <c:pt idx="1323">
                  <c:v>12.107059999999999</c:v>
                </c:pt>
                <c:pt idx="1324">
                  <c:v>2.1172399999999998</c:v>
                </c:pt>
                <c:pt idx="1325">
                  <c:v>0</c:v>
                </c:pt>
                <c:pt idx="1326">
                  <c:v>6.7670200000000005</c:v>
                </c:pt>
                <c:pt idx="1327">
                  <c:v>2.1471499999999999</c:v>
                </c:pt>
                <c:pt idx="1328">
                  <c:v>5.2921199999999997</c:v>
                </c:pt>
                <c:pt idx="1329">
                  <c:v>3.6659000000000002</c:v>
                </c:pt>
                <c:pt idx="1330">
                  <c:v>5.3599600000000001</c:v>
                </c:pt>
                <c:pt idx="1331">
                  <c:v>4.4000699999999995</c:v>
                </c:pt>
                <c:pt idx="1332">
                  <c:v>3.0909</c:v>
                </c:pt>
                <c:pt idx="1333">
                  <c:v>12.8658</c:v>
                </c:pt>
                <c:pt idx="1334">
                  <c:v>3.9545500000000002</c:v>
                </c:pt>
                <c:pt idx="1335">
                  <c:v>3.4461599999999999</c:v>
                </c:pt>
                <c:pt idx="1336">
                  <c:v>3.0830799999999998</c:v>
                </c:pt>
                <c:pt idx="1337">
                  <c:v>3.1384400000000001</c:v>
                </c:pt>
                <c:pt idx="1338">
                  <c:v>8.1492299999999993</c:v>
                </c:pt>
                <c:pt idx="1339">
                  <c:v>9.3717399999999991</c:v>
                </c:pt>
                <c:pt idx="1340">
                  <c:v>4.7791600000000001</c:v>
                </c:pt>
                <c:pt idx="1341">
                  <c:v>4.1360900000000003</c:v>
                </c:pt>
                <c:pt idx="1342">
                  <c:v>4.1307499999999999</c:v>
                </c:pt>
                <c:pt idx="1343">
                  <c:v>2.7109699999999997</c:v>
                </c:pt>
                <c:pt idx="1344">
                  <c:v>2.2948300000000001</c:v>
                </c:pt>
                <c:pt idx="1345">
                  <c:v>1.6997100000000001</c:v>
                </c:pt>
                <c:pt idx="1346">
                  <c:v>6.5346599999999997</c:v>
                </c:pt>
                <c:pt idx="1347">
                  <c:v>5.1300100000000004</c:v>
                </c:pt>
                <c:pt idx="1348">
                  <c:v>1.3095000000000001</c:v>
                </c:pt>
                <c:pt idx="1349">
                  <c:v>1.1930799999999999</c:v>
                </c:pt>
                <c:pt idx="1350">
                  <c:v>4.3507499999999997</c:v>
                </c:pt>
                <c:pt idx="1351">
                  <c:v>1.97898</c:v>
                </c:pt>
                <c:pt idx="1352">
                  <c:v>4.9685800000000002</c:v>
                </c:pt>
                <c:pt idx="1353">
                  <c:v>0.74561999999999995</c:v>
                </c:pt>
                <c:pt idx="1354">
                  <c:v>0.29742000000000002</c:v>
                </c:pt>
                <c:pt idx="1355">
                  <c:v>2.9748999999999999</c:v>
                </c:pt>
                <c:pt idx="1356">
                  <c:v>1.24742</c:v>
                </c:pt>
                <c:pt idx="1357">
                  <c:v>2.27102</c:v>
                </c:pt>
                <c:pt idx="1358">
                  <c:v>2.2539999999999998E-2</c:v>
                </c:pt>
                <c:pt idx="1359">
                  <c:v>1.7913299999999999</c:v>
                </c:pt>
                <c:pt idx="1360">
                  <c:v>1.1854</c:v>
                </c:pt>
                <c:pt idx="1361">
                  <c:v>1.7977000000000001</c:v>
                </c:pt>
                <c:pt idx="1362">
                  <c:v>8.0202299999999997</c:v>
                </c:pt>
                <c:pt idx="1363">
                  <c:v>2.1578499999999998</c:v>
                </c:pt>
                <c:pt idx="1364">
                  <c:v>2.7741400000000001</c:v>
                </c:pt>
                <c:pt idx="1365">
                  <c:v>3.5671900000000001</c:v>
                </c:pt>
                <c:pt idx="1366">
                  <c:v>4.7414499999999995</c:v>
                </c:pt>
                <c:pt idx="1367">
                  <c:v>6.1930299999999994</c:v>
                </c:pt>
                <c:pt idx="1368">
                  <c:v>4.7580900000000002</c:v>
                </c:pt>
                <c:pt idx="1369">
                  <c:v>5.2394600000000002</c:v>
                </c:pt>
                <c:pt idx="1370">
                  <c:v>3.1662499999999998</c:v>
                </c:pt>
                <c:pt idx="1371">
                  <c:v>2.3619499999999998</c:v>
                </c:pt>
                <c:pt idx="1372">
                  <c:v>6.8117099999999997</c:v>
                </c:pt>
                <c:pt idx="1373">
                  <c:v>5.36008</c:v>
                </c:pt>
                <c:pt idx="1374">
                  <c:v>3.4822100000000002</c:v>
                </c:pt>
                <c:pt idx="1375">
                  <c:v>6.1606800000000002</c:v>
                </c:pt>
                <c:pt idx="1376">
                  <c:v>5.4198000000000004</c:v>
                </c:pt>
                <c:pt idx="1377">
                  <c:v>7.1583800000000002</c:v>
                </c:pt>
                <c:pt idx="1378">
                  <c:v>2.6930700000000001</c:v>
                </c:pt>
                <c:pt idx="1379">
                  <c:v>5.1879600000000003</c:v>
                </c:pt>
                <c:pt idx="1380">
                  <c:v>3.9106100000000001</c:v>
                </c:pt>
                <c:pt idx="1381">
                  <c:v>5.2899399999999996</c:v>
                </c:pt>
                <c:pt idx="1382">
                  <c:v>6.10588</c:v>
                </c:pt>
                <c:pt idx="1383">
                  <c:v>1.02145</c:v>
                </c:pt>
                <c:pt idx="1384">
                  <c:v>4.0084200000000001</c:v>
                </c:pt>
                <c:pt idx="1385">
                  <c:v>5.0131800000000002</c:v>
                </c:pt>
                <c:pt idx="1386">
                  <c:v>0.94857000000000002</c:v>
                </c:pt>
                <c:pt idx="1387">
                  <c:v>2.0884999999999998</c:v>
                </c:pt>
                <c:pt idx="1388">
                  <c:v>2.55572</c:v>
                </c:pt>
                <c:pt idx="1389">
                  <c:v>1.5937699999999999</c:v>
                </c:pt>
                <c:pt idx="1390">
                  <c:v>0.2636</c:v>
                </c:pt>
                <c:pt idx="1391">
                  <c:v>2.7288099999999997</c:v>
                </c:pt>
                <c:pt idx="1392">
                  <c:v>6.7904300000000006</c:v>
                </c:pt>
                <c:pt idx="1393">
                  <c:v>1.7545999999999999</c:v>
                </c:pt>
                <c:pt idx="1394">
                  <c:v>2.0225599999999999</c:v>
                </c:pt>
                <c:pt idx="1395">
                  <c:v>1.3635899999999999</c:v>
                </c:pt>
                <c:pt idx="1396">
                  <c:v>1.0082</c:v>
                </c:pt>
                <c:pt idx="1397">
                  <c:v>1.2393299999999998</c:v>
                </c:pt>
                <c:pt idx="1398">
                  <c:v>2.7081300000000001</c:v>
                </c:pt>
                <c:pt idx="1399">
                  <c:v>0.98629</c:v>
                </c:pt>
                <c:pt idx="1400">
                  <c:v>1.1783699999999999</c:v>
                </c:pt>
                <c:pt idx="1401">
                  <c:v>0.59090999999999994</c:v>
                </c:pt>
                <c:pt idx="1402">
                  <c:v>0.66435</c:v>
                </c:pt>
                <c:pt idx="1403">
                  <c:v>2.0129000000000001</c:v>
                </c:pt>
                <c:pt idx="1404">
                  <c:v>2.2242700000000002</c:v>
                </c:pt>
                <c:pt idx="1405">
                  <c:v>3.5053000000000001</c:v>
                </c:pt>
                <c:pt idx="1406">
                  <c:v>1.63452</c:v>
                </c:pt>
                <c:pt idx="1407">
                  <c:v>0.36781000000000003</c:v>
                </c:pt>
                <c:pt idx="1408">
                  <c:v>2.4393600000000002</c:v>
                </c:pt>
                <c:pt idx="1409">
                  <c:v>1.5431199999999998</c:v>
                </c:pt>
                <c:pt idx="1410">
                  <c:v>2.1342699999999999</c:v>
                </c:pt>
                <c:pt idx="1411">
                  <c:v>2.851</c:v>
                </c:pt>
                <c:pt idx="1412">
                  <c:v>3.6532399999999998</c:v>
                </c:pt>
                <c:pt idx="1413">
                  <c:v>1.3708199999999999</c:v>
                </c:pt>
                <c:pt idx="1414">
                  <c:v>2.5282499999999999</c:v>
                </c:pt>
                <c:pt idx="1415">
                  <c:v>6.6271599999999999</c:v>
                </c:pt>
                <c:pt idx="1416">
                  <c:v>1.5520999999999998</c:v>
                </c:pt>
                <c:pt idx="1417">
                  <c:v>5.6007400000000001</c:v>
                </c:pt>
                <c:pt idx="1418">
                  <c:v>2.68675</c:v>
                </c:pt>
                <c:pt idx="1419">
                  <c:v>0.68154999999999999</c:v>
                </c:pt>
                <c:pt idx="1420">
                  <c:v>2.1086</c:v>
                </c:pt>
                <c:pt idx="1421">
                  <c:v>6.96976</c:v>
                </c:pt>
                <c:pt idx="1422">
                  <c:v>8.5340699999999998</c:v>
                </c:pt>
                <c:pt idx="1423">
                  <c:v>4.7521400000000007</c:v>
                </c:pt>
                <c:pt idx="1424">
                  <c:v>4.7584399999999993</c:v>
                </c:pt>
                <c:pt idx="1425">
                  <c:v>5.2220300000000002</c:v>
                </c:pt>
                <c:pt idx="1426">
                  <c:v>2.31969</c:v>
                </c:pt>
                <c:pt idx="1427">
                  <c:v>1.8947000000000001</c:v>
                </c:pt>
                <c:pt idx="1428">
                  <c:v>2.20404</c:v>
                </c:pt>
                <c:pt idx="1429">
                  <c:v>3.3078400000000001</c:v>
                </c:pt>
                <c:pt idx="1430">
                  <c:v>4.8673100000000007</c:v>
                </c:pt>
                <c:pt idx="1431">
                  <c:v>1.5431199999999998</c:v>
                </c:pt>
                <c:pt idx="1432">
                  <c:v>0.99248999999999998</c:v>
                </c:pt>
                <c:pt idx="1433">
                  <c:v>0.64202999999999999</c:v>
                </c:pt>
                <c:pt idx="1434">
                  <c:v>1.5942700000000001</c:v>
                </c:pt>
                <c:pt idx="1435">
                  <c:v>4.4460800000000003</c:v>
                </c:pt>
                <c:pt idx="1436">
                  <c:v>2.6286799999999997</c:v>
                </c:pt>
                <c:pt idx="1437">
                  <c:v>2.3397899999999998</c:v>
                </c:pt>
                <c:pt idx="1438">
                  <c:v>0.2636</c:v>
                </c:pt>
                <c:pt idx="1439">
                  <c:v>5.5553299999999997</c:v>
                </c:pt>
                <c:pt idx="1440">
                  <c:v>2.2183299999999999</c:v>
                </c:pt>
                <c:pt idx="1441">
                  <c:v>3.8455500000000002</c:v>
                </c:pt>
                <c:pt idx="1442">
                  <c:v>0.53830999999999996</c:v>
                </c:pt>
                <c:pt idx="1443">
                  <c:v>1.02467</c:v>
                </c:pt>
                <c:pt idx="1444">
                  <c:v>4.7936800000000002</c:v>
                </c:pt>
                <c:pt idx="1445">
                  <c:v>0.92262</c:v>
                </c:pt>
                <c:pt idx="1446">
                  <c:v>4.0549499999999998</c:v>
                </c:pt>
                <c:pt idx="1447">
                  <c:v>4.0608599999999999</c:v>
                </c:pt>
                <c:pt idx="1448">
                  <c:v>1.68581</c:v>
                </c:pt>
                <c:pt idx="1449">
                  <c:v>2.2819099999999999</c:v>
                </c:pt>
                <c:pt idx="1450">
                  <c:v>4.2491300000000001</c:v>
                </c:pt>
                <c:pt idx="1451">
                  <c:v>4.0308099999999998</c:v>
                </c:pt>
                <c:pt idx="1452">
                  <c:v>5.7562199999999999</c:v>
                </c:pt>
                <c:pt idx="1453">
                  <c:v>0.80720000000000003</c:v>
                </c:pt>
                <c:pt idx="1454">
                  <c:v>6.06975</c:v>
                </c:pt>
                <c:pt idx="1455">
                  <c:v>5.7375699999999998</c:v>
                </c:pt>
                <c:pt idx="1456">
                  <c:v>3.1716700000000002</c:v>
                </c:pt>
                <c:pt idx="1457">
                  <c:v>3.0205300000000004</c:v>
                </c:pt>
                <c:pt idx="1458">
                  <c:v>4.4935700000000001</c:v>
                </c:pt>
                <c:pt idx="1459">
                  <c:v>2.3009299999999997</c:v>
                </c:pt>
                <c:pt idx="1460">
                  <c:v>2.5964999999999998</c:v>
                </c:pt>
                <c:pt idx="1461">
                  <c:v>0.78664000000000001</c:v>
                </c:pt>
                <c:pt idx="1462">
                  <c:v>2.3495599999999999</c:v>
                </c:pt>
                <c:pt idx="1463">
                  <c:v>3.943E-2</c:v>
                </c:pt>
                <c:pt idx="1464">
                  <c:v>0</c:v>
                </c:pt>
                <c:pt idx="1465">
                  <c:v>1.84409</c:v>
                </c:pt>
                <c:pt idx="1466">
                  <c:v>9.6471700000000009</c:v>
                </c:pt>
                <c:pt idx="1467">
                  <c:v>2.0170599999999999</c:v>
                </c:pt>
                <c:pt idx="1468">
                  <c:v>0.96241999999999994</c:v>
                </c:pt>
                <c:pt idx="1469">
                  <c:v>0.63627</c:v>
                </c:pt>
                <c:pt idx="1470">
                  <c:v>0.31833</c:v>
                </c:pt>
                <c:pt idx="1471">
                  <c:v>0.84328999999999998</c:v>
                </c:pt>
                <c:pt idx="1472">
                  <c:v>6.7941199999999995</c:v>
                </c:pt>
                <c:pt idx="1473">
                  <c:v>0.52522000000000002</c:v>
                </c:pt>
                <c:pt idx="1474">
                  <c:v>0.43972</c:v>
                </c:pt>
                <c:pt idx="1475">
                  <c:v>1.23237</c:v>
                </c:pt>
                <c:pt idx="1476">
                  <c:v>0.14853</c:v>
                </c:pt>
                <c:pt idx="1477">
                  <c:v>1.9915799999999999</c:v>
                </c:pt>
                <c:pt idx="1478">
                  <c:v>5.6067900000000002</c:v>
                </c:pt>
                <c:pt idx="1479">
                  <c:v>4.8022099999999996</c:v>
                </c:pt>
                <c:pt idx="1480">
                  <c:v>5.9451599999999996</c:v>
                </c:pt>
                <c:pt idx="1481">
                  <c:v>14.82424</c:v>
                </c:pt>
                <c:pt idx="1482">
                  <c:v>1.3730199999999999</c:v>
                </c:pt>
                <c:pt idx="1483">
                  <c:v>6.2940699999999996</c:v>
                </c:pt>
                <c:pt idx="1484">
                  <c:v>0.38738</c:v>
                </c:pt>
                <c:pt idx="1485">
                  <c:v>0.34088000000000002</c:v>
                </c:pt>
                <c:pt idx="1486">
                  <c:v>1.8248800000000001</c:v>
                </c:pt>
                <c:pt idx="1487">
                  <c:v>0.68570000000000009</c:v>
                </c:pt>
                <c:pt idx="1488">
                  <c:v>6.2014399999999998</c:v>
                </c:pt>
                <c:pt idx="1489">
                  <c:v>15.05355</c:v>
                </c:pt>
                <c:pt idx="1490">
                  <c:v>13.107700000000001</c:v>
                </c:pt>
                <c:pt idx="1491">
                  <c:v>11.758280000000001</c:v>
                </c:pt>
                <c:pt idx="1492">
                  <c:v>1.6435299999999999</c:v>
                </c:pt>
                <c:pt idx="1493">
                  <c:v>3.3854600000000001</c:v>
                </c:pt>
                <c:pt idx="1494">
                  <c:v>12.97728</c:v>
                </c:pt>
                <c:pt idx="1495">
                  <c:v>2.2135899999999999</c:v>
                </c:pt>
                <c:pt idx="1496">
                  <c:v>10.461780000000001</c:v>
                </c:pt>
                <c:pt idx="1497">
                  <c:v>0.59060000000000001</c:v>
                </c:pt>
                <c:pt idx="1498">
                  <c:v>4.39825</c:v>
                </c:pt>
                <c:pt idx="1499">
                  <c:v>3.3966699999999999</c:v>
                </c:pt>
                <c:pt idx="1500">
                  <c:v>0.28827999999999998</c:v>
                </c:pt>
                <c:pt idx="1501">
                  <c:v>17.821439999999999</c:v>
                </c:pt>
                <c:pt idx="1502">
                  <c:v>0.85471000000000008</c:v>
                </c:pt>
                <c:pt idx="1503">
                  <c:v>0.67585000000000006</c:v>
                </c:pt>
                <c:pt idx="1504">
                  <c:v>2.1593100000000001</c:v>
                </c:pt>
                <c:pt idx="1505">
                  <c:v>0.24131</c:v>
                </c:pt>
                <c:pt idx="1506">
                  <c:v>0.43912000000000001</c:v>
                </c:pt>
                <c:pt idx="1507">
                  <c:v>2.9278000000000004</c:v>
                </c:pt>
                <c:pt idx="1508">
                  <c:v>1.4302900000000001</c:v>
                </c:pt>
                <c:pt idx="1509">
                  <c:v>0.58228000000000002</c:v>
                </c:pt>
                <c:pt idx="1510">
                  <c:v>0.76546999999999998</c:v>
                </c:pt>
                <c:pt idx="1511">
                  <c:v>2.0977199999999998</c:v>
                </c:pt>
                <c:pt idx="1512">
                  <c:v>0.60374000000000005</c:v>
                </c:pt>
                <c:pt idx="1513">
                  <c:v>12.620899999999999</c:v>
                </c:pt>
                <c:pt idx="1514">
                  <c:v>11.761139999999999</c:v>
                </c:pt>
                <c:pt idx="1515">
                  <c:v>2.0397500000000002</c:v>
                </c:pt>
                <c:pt idx="1516">
                  <c:v>2.4053800000000001</c:v>
                </c:pt>
                <c:pt idx="1517">
                  <c:v>3.2376199999999997</c:v>
                </c:pt>
                <c:pt idx="1518">
                  <c:v>1.5630299999999999</c:v>
                </c:pt>
                <c:pt idx="1519">
                  <c:v>2.7940900000000002</c:v>
                </c:pt>
                <c:pt idx="1520">
                  <c:v>2.3720500000000002</c:v>
                </c:pt>
                <c:pt idx="1521">
                  <c:v>1.9896199999999999</c:v>
                </c:pt>
                <c:pt idx="1522">
                  <c:v>4.6372799999999996</c:v>
                </c:pt>
                <c:pt idx="1523">
                  <c:v>2.3731300000000002</c:v>
                </c:pt>
                <c:pt idx="1524">
                  <c:v>13.308669999999999</c:v>
                </c:pt>
                <c:pt idx="1525">
                  <c:v>5.7765600000000008</c:v>
                </c:pt>
                <c:pt idx="1526">
                  <c:v>6.5906799999999999</c:v>
                </c:pt>
                <c:pt idx="1527">
                  <c:v>7.3884600000000002</c:v>
                </c:pt>
                <c:pt idx="1528">
                  <c:v>7.1304999999999996</c:v>
                </c:pt>
                <c:pt idx="1529">
                  <c:v>5.4776800000000003</c:v>
                </c:pt>
                <c:pt idx="1530">
                  <c:v>9.6379300000000008</c:v>
                </c:pt>
                <c:pt idx="1531">
                  <c:v>12.77059</c:v>
                </c:pt>
                <c:pt idx="1532">
                  <c:v>12.7845</c:v>
                </c:pt>
                <c:pt idx="1533">
                  <c:v>6.9858900000000004</c:v>
                </c:pt>
                <c:pt idx="1534">
                  <c:v>6.3866199999999997</c:v>
                </c:pt>
                <c:pt idx="1535">
                  <c:v>6.3560100000000004</c:v>
                </c:pt>
                <c:pt idx="1536">
                  <c:v>7.0081300000000004</c:v>
                </c:pt>
                <c:pt idx="1537">
                  <c:v>7.4811800000000002</c:v>
                </c:pt>
                <c:pt idx="1538">
                  <c:v>8.8776600000000006</c:v>
                </c:pt>
                <c:pt idx="1539">
                  <c:v>2.4639499999999996</c:v>
                </c:pt>
                <c:pt idx="1540">
                  <c:v>2.80444</c:v>
                </c:pt>
                <c:pt idx="1541">
                  <c:v>1.70869</c:v>
                </c:pt>
                <c:pt idx="1542">
                  <c:v>2.2474499999999997</c:v>
                </c:pt>
                <c:pt idx="1543">
                  <c:v>1.89228</c:v>
                </c:pt>
                <c:pt idx="1544">
                  <c:v>7.1192200000000003</c:v>
                </c:pt>
                <c:pt idx="1545">
                  <c:v>5.5679499999999997</c:v>
                </c:pt>
                <c:pt idx="1546">
                  <c:v>4.1654200000000001</c:v>
                </c:pt>
                <c:pt idx="1547">
                  <c:v>0.30972000000000005</c:v>
                </c:pt>
                <c:pt idx="1548">
                  <c:v>1.5608599999999999</c:v>
                </c:pt>
                <c:pt idx="1549">
                  <c:v>2.26098</c:v>
                </c:pt>
                <c:pt idx="1550">
                  <c:v>0.34308999999999995</c:v>
                </c:pt>
                <c:pt idx="1551">
                  <c:v>4.0926200000000001</c:v>
                </c:pt>
                <c:pt idx="1552">
                  <c:v>11.18604</c:v>
                </c:pt>
                <c:pt idx="1553">
                  <c:v>0.22308</c:v>
                </c:pt>
                <c:pt idx="1554">
                  <c:v>1.1823900000000001</c:v>
                </c:pt>
                <c:pt idx="1555">
                  <c:v>3.9125100000000002</c:v>
                </c:pt>
                <c:pt idx="1556">
                  <c:v>2.5345800000000001</c:v>
                </c:pt>
                <c:pt idx="1557">
                  <c:v>6.4823999999999993</c:v>
                </c:pt>
                <c:pt idx="1558">
                  <c:v>11.67309</c:v>
                </c:pt>
                <c:pt idx="1559">
                  <c:v>2.3127300000000002</c:v>
                </c:pt>
                <c:pt idx="1560">
                  <c:v>10.26056</c:v>
                </c:pt>
                <c:pt idx="1561">
                  <c:v>6.5089799999999993</c:v>
                </c:pt>
                <c:pt idx="1562">
                  <c:v>10.97824</c:v>
                </c:pt>
                <c:pt idx="1563">
                  <c:v>3.3339299999999996</c:v>
                </c:pt>
                <c:pt idx="1564">
                  <c:v>1.8731</c:v>
                </c:pt>
                <c:pt idx="1565">
                  <c:v>13.845979999999999</c:v>
                </c:pt>
                <c:pt idx="1566">
                  <c:v>8.073739999999999</c:v>
                </c:pt>
                <c:pt idx="1567">
                  <c:v>6.2496800000000006</c:v>
                </c:pt>
                <c:pt idx="1568">
                  <c:v>1.2775099999999999</c:v>
                </c:pt>
                <c:pt idx="1569">
                  <c:v>3.2353200000000002</c:v>
                </c:pt>
                <c:pt idx="1570">
                  <c:v>3.3649100000000001</c:v>
                </c:pt>
                <c:pt idx="1571">
                  <c:v>5.7785099999999998</c:v>
                </c:pt>
                <c:pt idx="1572">
                  <c:v>0</c:v>
                </c:pt>
                <c:pt idx="1573">
                  <c:v>18.028470000000002</c:v>
                </c:pt>
                <c:pt idx="1574">
                  <c:v>2.72946</c:v>
                </c:pt>
                <c:pt idx="1575">
                  <c:v>4.6577900000000003</c:v>
                </c:pt>
                <c:pt idx="1576">
                  <c:v>2.8489800000000001</c:v>
                </c:pt>
                <c:pt idx="1577">
                  <c:v>0</c:v>
                </c:pt>
                <c:pt idx="1578">
                  <c:v>10.776879999999998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2.1792800000000003</c:v>
                </c:pt>
                <c:pt idx="1584">
                  <c:v>3.5078499999999999</c:v>
                </c:pt>
                <c:pt idx="1585">
                  <c:v>2.5503400000000003</c:v>
                </c:pt>
                <c:pt idx="1586">
                  <c:v>2.3813299999999997</c:v>
                </c:pt>
                <c:pt idx="1587">
                  <c:v>0.25179000000000001</c:v>
                </c:pt>
                <c:pt idx="1588">
                  <c:v>3.4706799999999998</c:v>
                </c:pt>
                <c:pt idx="1589">
                  <c:v>2.6720999999999999</c:v>
                </c:pt>
                <c:pt idx="1590">
                  <c:v>0.33354</c:v>
                </c:pt>
                <c:pt idx="1591">
                  <c:v>0.55734000000000006</c:v>
                </c:pt>
                <c:pt idx="1592">
                  <c:v>0.64932000000000001</c:v>
                </c:pt>
                <c:pt idx="1593">
                  <c:v>0.91391999999999995</c:v>
                </c:pt>
                <c:pt idx="1594">
                  <c:v>2.11931</c:v>
                </c:pt>
                <c:pt idx="1595">
                  <c:v>1.77769</c:v>
                </c:pt>
                <c:pt idx="1596">
                  <c:v>5.2861700000000003</c:v>
                </c:pt>
                <c:pt idx="1597">
                  <c:v>1.9241400000000002</c:v>
                </c:pt>
                <c:pt idx="1598">
                  <c:v>1.6537899999999999</c:v>
                </c:pt>
                <c:pt idx="1599">
                  <c:v>1.85338</c:v>
                </c:pt>
                <c:pt idx="1600">
                  <c:v>3.8164099999999999</c:v>
                </c:pt>
                <c:pt idx="1601">
                  <c:v>2.7515399999999999</c:v>
                </c:pt>
                <c:pt idx="1602">
                  <c:v>5.0288199999999996</c:v>
                </c:pt>
                <c:pt idx="1603">
                  <c:v>0.33549000000000001</c:v>
                </c:pt>
                <c:pt idx="1604">
                  <c:v>11.665520000000001</c:v>
                </c:pt>
                <c:pt idx="1605">
                  <c:v>1.34476</c:v>
                </c:pt>
                <c:pt idx="1606">
                  <c:v>1.14832</c:v>
                </c:pt>
                <c:pt idx="1607">
                  <c:v>2.6865900000000003</c:v>
                </c:pt>
                <c:pt idx="1608">
                  <c:v>0.23028000000000001</c:v>
                </c:pt>
                <c:pt idx="1609">
                  <c:v>0.86829999999999996</c:v>
                </c:pt>
                <c:pt idx="1610">
                  <c:v>0.86248000000000002</c:v>
                </c:pt>
                <c:pt idx="1611">
                  <c:v>4.9359200000000003</c:v>
                </c:pt>
                <c:pt idx="1612">
                  <c:v>4.0537700000000001</c:v>
                </c:pt>
                <c:pt idx="1613">
                  <c:v>3.9845900000000003</c:v>
                </c:pt>
                <c:pt idx="1614">
                  <c:v>17.546130000000002</c:v>
                </c:pt>
                <c:pt idx="1615">
                  <c:v>4.8179600000000002</c:v>
                </c:pt>
                <c:pt idx="1616">
                  <c:v>1.0424</c:v>
                </c:pt>
                <c:pt idx="1617">
                  <c:v>3.1992500000000001</c:v>
                </c:pt>
                <c:pt idx="1618">
                  <c:v>2.27203</c:v>
                </c:pt>
                <c:pt idx="1619">
                  <c:v>2.3843299999999998</c:v>
                </c:pt>
                <c:pt idx="1620">
                  <c:v>16.667630000000003</c:v>
                </c:pt>
                <c:pt idx="1621">
                  <c:v>16.923590000000001</c:v>
                </c:pt>
                <c:pt idx="1622">
                  <c:v>16.641509999999997</c:v>
                </c:pt>
                <c:pt idx="1623">
                  <c:v>4.5494399999999997</c:v>
                </c:pt>
                <c:pt idx="1624">
                  <c:v>10.63697</c:v>
                </c:pt>
                <c:pt idx="1625">
                  <c:v>9.1206200000000006</c:v>
                </c:pt>
                <c:pt idx="1626">
                  <c:v>3.11633</c:v>
                </c:pt>
                <c:pt idx="1627">
                  <c:v>3.4444499999999998</c:v>
                </c:pt>
                <c:pt idx="1628">
                  <c:v>0.56513999999999998</c:v>
                </c:pt>
                <c:pt idx="1629">
                  <c:v>2.3968000000000003</c:v>
                </c:pt>
                <c:pt idx="1630">
                  <c:v>2.7603599999999999</c:v>
                </c:pt>
                <c:pt idx="1631">
                  <c:v>0.20094000000000001</c:v>
                </c:pt>
                <c:pt idx="1632">
                  <c:v>10.71659</c:v>
                </c:pt>
                <c:pt idx="1633">
                  <c:v>2.3475000000000001</c:v>
                </c:pt>
                <c:pt idx="1634">
                  <c:v>0</c:v>
                </c:pt>
                <c:pt idx="1635">
                  <c:v>9.7620900000000006</c:v>
                </c:pt>
                <c:pt idx="1636">
                  <c:v>10.05138</c:v>
                </c:pt>
                <c:pt idx="1637">
                  <c:v>2.34416</c:v>
                </c:pt>
                <c:pt idx="1638">
                  <c:v>3.0722700000000001</c:v>
                </c:pt>
                <c:pt idx="1639">
                  <c:v>5.0206800000000005</c:v>
                </c:pt>
                <c:pt idx="1640">
                  <c:v>1.56853</c:v>
                </c:pt>
                <c:pt idx="1641">
                  <c:v>0.93598999999999999</c:v>
                </c:pt>
                <c:pt idx="1642">
                  <c:v>2.5757800000000004</c:v>
                </c:pt>
                <c:pt idx="1643">
                  <c:v>2.4619899999999997</c:v>
                </c:pt>
                <c:pt idx="1644">
                  <c:v>2.0456300000000001</c:v>
                </c:pt>
                <c:pt idx="1645">
                  <c:v>4.2697399999999996</c:v>
                </c:pt>
                <c:pt idx="1646">
                  <c:v>3.0703100000000001</c:v>
                </c:pt>
                <c:pt idx="1647">
                  <c:v>0.89925999999999995</c:v>
                </c:pt>
                <c:pt idx="1648">
                  <c:v>5.4691400000000003</c:v>
                </c:pt>
                <c:pt idx="1649">
                  <c:v>2.8934600000000001</c:v>
                </c:pt>
                <c:pt idx="1650">
                  <c:v>1.7586199999999999</c:v>
                </c:pt>
                <c:pt idx="1651">
                  <c:v>4.48949</c:v>
                </c:pt>
                <c:pt idx="1652">
                  <c:v>5.0651899999999994</c:v>
                </c:pt>
                <c:pt idx="1653">
                  <c:v>10.393510000000001</c:v>
                </c:pt>
                <c:pt idx="1654">
                  <c:v>1.60805</c:v>
                </c:pt>
                <c:pt idx="1655">
                  <c:v>4.1208599999999995</c:v>
                </c:pt>
                <c:pt idx="1656">
                  <c:v>1.1343399999999999</c:v>
                </c:pt>
                <c:pt idx="1657">
                  <c:v>2.9521700000000002</c:v>
                </c:pt>
                <c:pt idx="1658">
                  <c:v>1.68632</c:v>
                </c:pt>
                <c:pt idx="1659">
                  <c:v>1.2251500000000002</c:v>
                </c:pt>
                <c:pt idx="1660">
                  <c:v>2.0131800000000002</c:v>
                </c:pt>
                <c:pt idx="1661">
                  <c:v>4.5800400000000003</c:v>
                </c:pt>
                <c:pt idx="1662">
                  <c:v>1.3579000000000001</c:v>
                </c:pt>
                <c:pt idx="1663">
                  <c:v>0.93032999999999999</c:v>
                </c:pt>
                <c:pt idx="1664">
                  <c:v>5.1192600000000006</c:v>
                </c:pt>
                <c:pt idx="1665">
                  <c:v>7.1090299999999997</c:v>
                </c:pt>
                <c:pt idx="1666">
                  <c:v>6.8887099999999997</c:v>
                </c:pt>
                <c:pt idx="1667">
                  <c:v>5.2170800000000002</c:v>
                </c:pt>
                <c:pt idx="1668">
                  <c:v>2.4669099999999999</c:v>
                </c:pt>
                <c:pt idx="1669">
                  <c:v>4.0911799999999996</c:v>
                </c:pt>
                <c:pt idx="1670">
                  <c:v>8.0275400000000001</c:v>
                </c:pt>
                <c:pt idx="1671">
                  <c:v>7.8803900000000002</c:v>
                </c:pt>
                <c:pt idx="1672">
                  <c:v>6.5944700000000003</c:v>
                </c:pt>
                <c:pt idx="1673">
                  <c:v>7.6827299999999994</c:v>
                </c:pt>
                <c:pt idx="1674">
                  <c:v>4.4270399999999999</c:v>
                </c:pt>
                <c:pt idx="1675">
                  <c:v>0.67880999999999991</c:v>
                </c:pt>
                <c:pt idx="1676">
                  <c:v>0</c:v>
                </c:pt>
                <c:pt idx="1677">
                  <c:v>1.70549</c:v>
                </c:pt>
                <c:pt idx="1678">
                  <c:v>5.4918800000000001</c:v>
                </c:pt>
                <c:pt idx="1679">
                  <c:v>6.0098599999999998</c:v>
                </c:pt>
                <c:pt idx="1680">
                  <c:v>4.7754300000000001</c:v>
                </c:pt>
                <c:pt idx="1681">
                  <c:v>2.8053400000000002</c:v>
                </c:pt>
                <c:pt idx="1682">
                  <c:v>13.115600000000001</c:v>
                </c:pt>
                <c:pt idx="1683">
                  <c:v>1.9646600000000001</c:v>
                </c:pt>
                <c:pt idx="1684">
                  <c:v>0.52812000000000003</c:v>
                </c:pt>
                <c:pt idx="1685">
                  <c:v>1.27887</c:v>
                </c:pt>
                <c:pt idx="1686">
                  <c:v>1.9809700000000001</c:v>
                </c:pt>
                <c:pt idx="1687">
                  <c:v>8.8952099999999987</c:v>
                </c:pt>
                <c:pt idx="1688">
                  <c:v>7.6110500000000005</c:v>
                </c:pt>
                <c:pt idx="1689">
                  <c:v>3.9242399999999997</c:v>
                </c:pt>
                <c:pt idx="1690">
                  <c:v>6.6048999999999998</c:v>
                </c:pt>
                <c:pt idx="1691">
                  <c:v>6.6625399999999999</c:v>
                </c:pt>
                <c:pt idx="1692">
                  <c:v>7.3711700000000002</c:v>
                </c:pt>
                <c:pt idx="1693">
                  <c:v>2.4379599999999999</c:v>
                </c:pt>
                <c:pt idx="1694">
                  <c:v>0.71833999999999998</c:v>
                </c:pt>
                <c:pt idx="1695">
                  <c:v>5.4812500000000002</c:v>
                </c:pt>
                <c:pt idx="1696">
                  <c:v>4.3144300000000007</c:v>
                </c:pt>
                <c:pt idx="1697">
                  <c:v>4.1186300000000005</c:v>
                </c:pt>
                <c:pt idx="1698">
                  <c:v>1.4586199999999998</c:v>
                </c:pt>
                <c:pt idx="1699">
                  <c:v>2.5894400000000002</c:v>
                </c:pt>
                <c:pt idx="1700">
                  <c:v>1.1205000000000001</c:v>
                </c:pt>
                <c:pt idx="1701">
                  <c:v>1.59531</c:v>
                </c:pt>
                <c:pt idx="1702">
                  <c:v>2.2407399999999997</c:v>
                </c:pt>
                <c:pt idx="1703">
                  <c:v>1.99085</c:v>
                </c:pt>
                <c:pt idx="1704">
                  <c:v>7.8876899999999992</c:v>
                </c:pt>
                <c:pt idx="1705">
                  <c:v>1.3911900000000001</c:v>
                </c:pt>
                <c:pt idx="1706">
                  <c:v>2.87249</c:v>
                </c:pt>
                <c:pt idx="1707">
                  <c:v>1.6094999999999999</c:v>
                </c:pt>
                <c:pt idx="1708">
                  <c:v>1.39811</c:v>
                </c:pt>
                <c:pt idx="1709">
                  <c:v>7.3575799999999996</c:v>
                </c:pt>
                <c:pt idx="1710">
                  <c:v>5.1399099999999995</c:v>
                </c:pt>
                <c:pt idx="1711">
                  <c:v>5.2007200000000005</c:v>
                </c:pt>
                <c:pt idx="1712">
                  <c:v>3.5173299999999998</c:v>
                </c:pt>
                <c:pt idx="1713">
                  <c:v>7.1773599999999993</c:v>
                </c:pt>
                <c:pt idx="1714">
                  <c:v>5.2157</c:v>
                </c:pt>
                <c:pt idx="1715">
                  <c:v>5.5518799999999997</c:v>
                </c:pt>
                <c:pt idx="1716">
                  <c:v>2.1645300000000001</c:v>
                </c:pt>
                <c:pt idx="1717">
                  <c:v>5.2194200000000004</c:v>
                </c:pt>
                <c:pt idx="1718">
                  <c:v>11.880559999999999</c:v>
                </c:pt>
                <c:pt idx="1719">
                  <c:v>2.2076899999999999</c:v>
                </c:pt>
                <c:pt idx="1720">
                  <c:v>12.140420000000001</c:v>
                </c:pt>
                <c:pt idx="1721">
                  <c:v>12.204790000000001</c:v>
                </c:pt>
                <c:pt idx="1722">
                  <c:v>2.0480999999999998</c:v>
                </c:pt>
                <c:pt idx="1723">
                  <c:v>3.5242499999999999</c:v>
                </c:pt>
                <c:pt idx="1724">
                  <c:v>6.0596699999999997</c:v>
                </c:pt>
                <c:pt idx="1725">
                  <c:v>12.8696</c:v>
                </c:pt>
                <c:pt idx="1726">
                  <c:v>3.7977800000000004</c:v>
                </c:pt>
                <c:pt idx="1727">
                  <c:v>12.966100000000001</c:v>
                </c:pt>
                <c:pt idx="1728">
                  <c:v>10.22029</c:v>
                </c:pt>
                <c:pt idx="1729">
                  <c:v>2.1705000000000001</c:v>
                </c:pt>
                <c:pt idx="1730">
                  <c:v>8.9652499999999993</c:v>
                </c:pt>
                <c:pt idx="1731">
                  <c:v>8.0417900000000007</c:v>
                </c:pt>
                <c:pt idx="1732">
                  <c:v>3.8679099999999997</c:v>
                </c:pt>
                <c:pt idx="1733">
                  <c:v>4.0419400000000003</c:v>
                </c:pt>
                <c:pt idx="1734">
                  <c:v>2.5034899999999998</c:v>
                </c:pt>
                <c:pt idx="1735">
                  <c:v>0.72689999999999999</c:v>
                </c:pt>
                <c:pt idx="1736">
                  <c:v>1.72505</c:v>
                </c:pt>
                <c:pt idx="1737">
                  <c:v>8.2720200000000013</c:v>
                </c:pt>
                <c:pt idx="1738">
                  <c:v>4.8256499999999996</c:v>
                </c:pt>
                <c:pt idx="1739">
                  <c:v>8.1262699999999999</c:v>
                </c:pt>
                <c:pt idx="1740">
                  <c:v>3.2478899999999999</c:v>
                </c:pt>
                <c:pt idx="1741">
                  <c:v>1.39266</c:v>
                </c:pt>
                <c:pt idx="1742">
                  <c:v>0.56652999999999998</c:v>
                </c:pt>
                <c:pt idx="1743">
                  <c:v>9.1696299999999997</c:v>
                </c:pt>
                <c:pt idx="1744">
                  <c:v>2.3814299999999999</c:v>
                </c:pt>
                <c:pt idx="1745">
                  <c:v>1.1668699999999999</c:v>
                </c:pt>
                <c:pt idx="1746">
                  <c:v>2.8605300000000002</c:v>
                </c:pt>
                <c:pt idx="1747">
                  <c:v>2.7828000000000004</c:v>
                </c:pt>
                <c:pt idx="1748">
                  <c:v>3.7804099999999998</c:v>
                </c:pt>
                <c:pt idx="1749">
                  <c:v>0.90503999999999996</c:v>
                </c:pt>
                <c:pt idx="1750">
                  <c:v>4.1502299999999996</c:v>
                </c:pt>
                <c:pt idx="1751">
                  <c:v>11.88574</c:v>
                </c:pt>
                <c:pt idx="1752">
                  <c:v>4.4728300000000001</c:v>
                </c:pt>
                <c:pt idx="1753">
                  <c:v>1.43947</c:v>
                </c:pt>
                <c:pt idx="1754">
                  <c:v>2.1965100000000004</c:v>
                </c:pt>
                <c:pt idx="1755">
                  <c:v>9.70275</c:v>
                </c:pt>
                <c:pt idx="1756">
                  <c:v>3.8226100000000001</c:v>
                </c:pt>
                <c:pt idx="1757">
                  <c:v>6.7522600000000006</c:v>
                </c:pt>
                <c:pt idx="1758">
                  <c:v>8.6979599999999984</c:v>
                </c:pt>
                <c:pt idx="1759">
                  <c:v>3.4312300000000002</c:v>
                </c:pt>
                <c:pt idx="1760">
                  <c:v>2.3738099999999998</c:v>
                </c:pt>
                <c:pt idx="1761">
                  <c:v>0.51064999999999994</c:v>
                </c:pt>
                <c:pt idx="1762">
                  <c:v>0.19490000000000002</c:v>
                </c:pt>
                <c:pt idx="1763">
                  <c:v>8.2959800000000001</c:v>
                </c:pt>
                <c:pt idx="1764">
                  <c:v>2.8346199999999997</c:v>
                </c:pt>
                <c:pt idx="1765">
                  <c:v>1.29328</c:v>
                </c:pt>
                <c:pt idx="1766">
                  <c:v>7.8851000000000004</c:v>
                </c:pt>
                <c:pt idx="1767">
                  <c:v>4.8902299999999999</c:v>
                </c:pt>
                <c:pt idx="1768">
                  <c:v>2.2533499999999997</c:v>
                </c:pt>
                <c:pt idx="1769">
                  <c:v>3.5230700000000001</c:v>
                </c:pt>
                <c:pt idx="1770">
                  <c:v>14.3606</c:v>
                </c:pt>
                <c:pt idx="1771">
                  <c:v>5.6105900000000002</c:v>
                </c:pt>
                <c:pt idx="1772">
                  <c:v>6.1884899999999998</c:v>
                </c:pt>
                <c:pt idx="1773">
                  <c:v>0.21246000000000001</c:v>
                </c:pt>
                <c:pt idx="1774">
                  <c:v>0.22325999999999999</c:v>
                </c:pt>
                <c:pt idx="1775">
                  <c:v>2.8161900000000002</c:v>
                </c:pt>
                <c:pt idx="1776">
                  <c:v>7.8720799999999995</c:v>
                </c:pt>
                <c:pt idx="1777">
                  <c:v>3.23889</c:v>
                </c:pt>
                <c:pt idx="1778">
                  <c:v>0</c:v>
                </c:pt>
                <c:pt idx="1779">
                  <c:v>3.4578000000000002</c:v>
                </c:pt>
                <c:pt idx="1780">
                  <c:v>0</c:v>
                </c:pt>
                <c:pt idx="1781">
                  <c:v>6.2667299999999999</c:v>
                </c:pt>
                <c:pt idx="1782">
                  <c:v>3.5222899999999999</c:v>
                </c:pt>
                <c:pt idx="1783">
                  <c:v>2.7976999999999999</c:v>
                </c:pt>
                <c:pt idx="1784">
                  <c:v>5.72445</c:v>
                </c:pt>
                <c:pt idx="1785">
                  <c:v>0.94167999999999996</c:v>
                </c:pt>
                <c:pt idx="1786">
                  <c:v>2.1729400000000001</c:v>
                </c:pt>
                <c:pt idx="1787">
                  <c:v>1.9065399999999999</c:v>
                </c:pt>
                <c:pt idx="1788">
                  <c:v>1.89514</c:v>
                </c:pt>
                <c:pt idx="1789">
                  <c:v>3.4589000000000003</c:v>
                </c:pt>
                <c:pt idx="1790">
                  <c:v>2.96312</c:v>
                </c:pt>
                <c:pt idx="1791">
                  <c:v>4.6408500000000004</c:v>
                </c:pt>
                <c:pt idx="1792">
                  <c:v>1.0027999999999999</c:v>
                </c:pt>
                <c:pt idx="1793">
                  <c:v>0</c:v>
                </c:pt>
                <c:pt idx="1794">
                  <c:v>2.2085599999999999</c:v>
                </c:pt>
                <c:pt idx="1795">
                  <c:v>3.6308600000000002</c:v>
                </c:pt>
                <c:pt idx="1796">
                  <c:v>0.40902999999999995</c:v>
                </c:pt>
                <c:pt idx="1797">
                  <c:v>4.8088100000000003</c:v>
                </c:pt>
                <c:pt idx="1798">
                  <c:v>2.0291900000000003</c:v>
                </c:pt>
                <c:pt idx="1799">
                  <c:v>0.12756000000000001</c:v>
                </c:pt>
                <c:pt idx="1800">
                  <c:v>4.3959999999999999E-2</c:v>
                </c:pt>
                <c:pt idx="1801">
                  <c:v>0.7184299999999999</c:v>
                </c:pt>
                <c:pt idx="1802">
                  <c:v>0.31918000000000002</c:v>
                </c:pt>
                <c:pt idx="1803">
                  <c:v>0.45927999999999997</c:v>
                </c:pt>
                <c:pt idx="1804">
                  <c:v>5.1842799999999993</c:v>
                </c:pt>
                <c:pt idx="1805">
                  <c:v>2.9646300000000001</c:v>
                </c:pt>
                <c:pt idx="1806">
                  <c:v>1.31155</c:v>
                </c:pt>
                <c:pt idx="1807">
                  <c:v>2.1481399999999997</c:v>
                </c:pt>
                <c:pt idx="1808">
                  <c:v>0.10119</c:v>
                </c:pt>
                <c:pt idx="1809">
                  <c:v>1.5666800000000001</c:v>
                </c:pt>
                <c:pt idx="1810">
                  <c:v>8.0621100000000006</c:v>
                </c:pt>
                <c:pt idx="1811">
                  <c:v>6.8191000000000006</c:v>
                </c:pt>
                <c:pt idx="1812">
                  <c:v>5.9604600000000003</c:v>
                </c:pt>
                <c:pt idx="1813">
                  <c:v>6.9495100000000001</c:v>
                </c:pt>
                <c:pt idx="1814">
                  <c:v>1.4251500000000001</c:v>
                </c:pt>
                <c:pt idx="1815">
                  <c:v>15.51581</c:v>
                </c:pt>
                <c:pt idx="1816">
                  <c:v>3.1802800000000002</c:v>
                </c:pt>
                <c:pt idx="1817">
                  <c:v>0</c:v>
                </c:pt>
                <c:pt idx="1818">
                  <c:v>4.8362400000000001</c:v>
                </c:pt>
                <c:pt idx="1819">
                  <c:v>0.81896000000000002</c:v>
                </c:pt>
                <c:pt idx="1820">
                  <c:v>6.6769999999999996E-2</c:v>
                </c:pt>
                <c:pt idx="1821">
                  <c:v>4.85426</c:v>
                </c:pt>
                <c:pt idx="1822">
                  <c:v>2.4600999999999997</c:v>
                </c:pt>
                <c:pt idx="1823">
                  <c:v>0.52066999999999997</c:v>
                </c:pt>
                <c:pt idx="1824">
                  <c:v>3.2225900000000003</c:v>
                </c:pt>
                <c:pt idx="1825">
                  <c:v>0</c:v>
                </c:pt>
                <c:pt idx="1826">
                  <c:v>0</c:v>
                </c:pt>
                <c:pt idx="1827">
                  <c:v>2.5727500000000001</c:v>
                </c:pt>
                <c:pt idx="1828">
                  <c:v>2.165</c:v>
                </c:pt>
                <c:pt idx="1829">
                  <c:v>2.6319899999999996</c:v>
                </c:pt>
                <c:pt idx="1830">
                  <c:v>0.29533999999999999</c:v>
                </c:pt>
                <c:pt idx="1831">
                  <c:v>2.0322900000000002</c:v>
                </c:pt>
                <c:pt idx="1832">
                  <c:v>2.4043099999999997</c:v>
                </c:pt>
                <c:pt idx="1833">
                  <c:v>7.9930300000000001</c:v>
                </c:pt>
                <c:pt idx="1834">
                  <c:v>1.8230299999999999</c:v>
                </c:pt>
                <c:pt idx="1835">
                  <c:v>2.5697100000000002</c:v>
                </c:pt>
                <c:pt idx="1836">
                  <c:v>3.0817299999999999</c:v>
                </c:pt>
                <c:pt idx="1837">
                  <c:v>0.34532000000000002</c:v>
                </c:pt>
                <c:pt idx="1838">
                  <c:v>5.5076999999999998</c:v>
                </c:pt>
                <c:pt idx="1839">
                  <c:v>5.5427900000000001</c:v>
                </c:pt>
                <c:pt idx="1840">
                  <c:v>9.6920300000000008</c:v>
                </c:pt>
                <c:pt idx="1841">
                  <c:v>0.18415000000000001</c:v>
                </c:pt>
                <c:pt idx="1842">
                  <c:v>0.80515999999999999</c:v>
                </c:pt>
                <c:pt idx="1843">
                  <c:v>5.8381000000000007</c:v>
                </c:pt>
                <c:pt idx="1844">
                  <c:v>5.8096099999999993</c:v>
                </c:pt>
                <c:pt idx="1845">
                  <c:v>7.47302</c:v>
                </c:pt>
                <c:pt idx="1846">
                  <c:v>2.19821</c:v>
                </c:pt>
                <c:pt idx="1847">
                  <c:v>2.19007</c:v>
                </c:pt>
                <c:pt idx="1848">
                  <c:v>4.1008999999999993</c:v>
                </c:pt>
                <c:pt idx="1849">
                  <c:v>4.0852899999999996</c:v>
                </c:pt>
                <c:pt idx="1850">
                  <c:v>4.7061400000000004</c:v>
                </c:pt>
                <c:pt idx="1851">
                  <c:v>3.5969899999999999</c:v>
                </c:pt>
                <c:pt idx="1852">
                  <c:v>1.2492300000000001</c:v>
                </c:pt>
                <c:pt idx="1853">
                  <c:v>9.9315300000000004</c:v>
                </c:pt>
                <c:pt idx="1854">
                  <c:v>9.9361499999999996</c:v>
                </c:pt>
                <c:pt idx="1855">
                  <c:v>0.23291000000000001</c:v>
                </c:pt>
                <c:pt idx="1856">
                  <c:v>1.3263699999999998</c:v>
                </c:pt>
                <c:pt idx="1857">
                  <c:v>6.8951000000000002</c:v>
                </c:pt>
                <c:pt idx="1858">
                  <c:v>12.470280000000001</c:v>
                </c:pt>
                <c:pt idx="1859">
                  <c:v>1.7056</c:v>
                </c:pt>
                <c:pt idx="1860">
                  <c:v>4.6730200000000002</c:v>
                </c:pt>
                <c:pt idx="1861">
                  <c:v>4.9863599999999995</c:v>
                </c:pt>
                <c:pt idx="1862">
                  <c:v>3.7426399999999997</c:v>
                </c:pt>
                <c:pt idx="1863">
                  <c:v>7.7772799999999993</c:v>
                </c:pt>
                <c:pt idx="1864">
                  <c:v>5.1808399999999999</c:v>
                </c:pt>
                <c:pt idx="1865">
                  <c:v>5.3667100000000003</c:v>
                </c:pt>
                <c:pt idx="1866">
                  <c:v>12.512379999999999</c:v>
                </c:pt>
                <c:pt idx="1867">
                  <c:v>5.2832499999999998</c:v>
                </c:pt>
                <c:pt idx="1868">
                  <c:v>12.20989</c:v>
                </c:pt>
                <c:pt idx="1869">
                  <c:v>0.30248000000000003</c:v>
                </c:pt>
                <c:pt idx="1870">
                  <c:v>11.99959</c:v>
                </c:pt>
                <c:pt idx="1871">
                  <c:v>2.16873</c:v>
                </c:pt>
                <c:pt idx="1872">
                  <c:v>13.425040000000001</c:v>
                </c:pt>
                <c:pt idx="1873">
                  <c:v>5.0985100000000001</c:v>
                </c:pt>
                <c:pt idx="1874">
                  <c:v>2.5233499999999998</c:v>
                </c:pt>
                <c:pt idx="1875">
                  <c:v>2.4363800000000002</c:v>
                </c:pt>
                <c:pt idx="1876">
                  <c:v>3.2052800000000001</c:v>
                </c:pt>
                <c:pt idx="1877">
                  <c:v>3.2152399999999997</c:v>
                </c:pt>
                <c:pt idx="1878">
                  <c:v>4.4999700000000002</c:v>
                </c:pt>
                <c:pt idx="1879">
                  <c:v>2.4590199999999998</c:v>
                </c:pt>
                <c:pt idx="1880">
                  <c:v>4.1693299999999995</c:v>
                </c:pt>
                <c:pt idx="1881">
                  <c:v>6.7106499999999993</c:v>
                </c:pt>
                <c:pt idx="1882">
                  <c:v>4.0956799999999998</c:v>
                </c:pt>
                <c:pt idx="1883">
                  <c:v>0</c:v>
                </c:pt>
                <c:pt idx="1884">
                  <c:v>4.4657</c:v>
                </c:pt>
                <c:pt idx="1885">
                  <c:v>4.81393</c:v>
                </c:pt>
                <c:pt idx="1886">
                  <c:v>0</c:v>
                </c:pt>
                <c:pt idx="1887">
                  <c:v>5.7973500000000007</c:v>
                </c:pt>
                <c:pt idx="1888">
                  <c:v>10.15509</c:v>
                </c:pt>
                <c:pt idx="1889">
                  <c:v>10.54809</c:v>
                </c:pt>
                <c:pt idx="1890">
                  <c:v>0</c:v>
                </c:pt>
                <c:pt idx="1891">
                  <c:v>0</c:v>
                </c:pt>
                <c:pt idx="1892">
                  <c:v>14.427490000000001</c:v>
                </c:pt>
                <c:pt idx="1893">
                  <c:v>1.5535000000000001</c:v>
                </c:pt>
                <c:pt idx="1894">
                  <c:v>3.3039800000000001</c:v>
                </c:pt>
                <c:pt idx="1895">
                  <c:v>3.2052800000000001</c:v>
                </c:pt>
                <c:pt idx="1896">
                  <c:v>4.1571999999999996</c:v>
                </c:pt>
                <c:pt idx="1897">
                  <c:v>1.64907</c:v>
                </c:pt>
                <c:pt idx="1898">
                  <c:v>20.132240000000003</c:v>
                </c:pt>
                <c:pt idx="1899">
                  <c:v>2.5789499999999999</c:v>
                </c:pt>
                <c:pt idx="1900">
                  <c:v>3.5541199999999997</c:v>
                </c:pt>
                <c:pt idx="1901">
                  <c:v>1.51519</c:v>
                </c:pt>
                <c:pt idx="1902">
                  <c:v>2.3776999999999999</c:v>
                </c:pt>
                <c:pt idx="1903">
                  <c:v>12.724690000000001</c:v>
                </c:pt>
                <c:pt idx="1904">
                  <c:v>8.7338500000000003</c:v>
                </c:pt>
                <c:pt idx="1905">
                  <c:v>2.0305599999999999</c:v>
                </c:pt>
                <c:pt idx="1906">
                  <c:v>1.5513299999999999</c:v>
                </c:pt>
                <c:pt idx="1907">
                  <c:v>2.4903200000000001</c:v>
                </c:pt>
                <c:pt idx="1908">
                  <c:v>6.3121200000000002</c:v>
                </c:pt>
                <c:pt idx="1909">
                  <c:v>3.79386</c:v>
                </c:pt>
                <c:pt idx="1910">
                  <c:v>3.4012099999999998</c:v>
                </c:pt>
                <c:pt idx="1911">
                  <c:v>6.6658599999999995</c:v>
                </c:pt>
                <c:pt idx="1912">
                  <c:v>1.9328599999999998</c:v>
                </c:pt>
                <c:pt idx="1913">
                  <c:v>9.2359500000000008</c:v>
                </c:pt>
                <c:pt idx="1914">
                  <c:v>1.3612</c:v>
                </c:pt>
                <c:pt idx="1915">
                  <c:v>3.8107399999999996</c:v>
                </c:pt>
                <c:pt idx="1916">
                  <c:v>5.1235499999999998</c:v>
                </c:pt>
                <c:pt idx="1917">
                  <c:v>2.1669200000000002</c:v>
                </c:pt>
                <c:pt idx="1918">
                  <c:v>5.4428100000000006</c:v>
                </c:pt>
                <c:pt idx="1919">
                  <c:v>7.9388300000000003</c:v>
                </c:pt>
                <c:pt idx="1920">
                  <c:v>1.6069200000000001</c:v>
                </c:pt>
                <c:pt idx="1921">
                  <c:v>2.4296799999999998</c:v>
                </c:pt>
                <c:pt idx="1922">
                  <c:v>5.9968500000000002</c:v>
                </c:pt>
                <c:pt idx="1923">
                  <c:v>6.49125</c:v>
                </c:pt>
                <c:pt idx="1924">
                  <c:v>8.9947400000000002</c:v>
                </c:pt>
                <c:pt idx="1925">
                  <c:v>1.7079000000000002</c:v>
                </c:pt>
                <c:pt idx="1926">
                  <c:v>5.4525200000000007</c:v>
                </c:pt>
                <c:pt idx="1927">
                  <c:v>4.4971000000000005</c:v>
                </c:pt>
                <c:pt idx="1928">
                  <c:v>8.1403999999999996</c:v>
                </c:pt>
                <c:pt idx="1929">
                  <c:v>13.29059</c:v>
                </c:pt>
                <c:pt idx="1930">
                  <c:v>6.3245200000000006</c:v>
                </c:pt>
                <c:pt idx="1931">
                  <c:v>3.9615300000000002</c:v>
                </c:pt>
                <c:pt idx="1932">
                  <c:v>1.0256099999999999</c:v>
                </c:pt>
                <c:pt idx="1933">
                  <c:v>3.3736100000000002</c:v>
                </c:pt>
                <c:pt idx="1934">
                  <c:v>2.3121999999999998</c:v>
                </c:pt>
                <c:pt idx="1935">
                  <c:v>2.9010899999999999</c:v>
                </c:pt>
                <c:pt idx="1936">
                  <c:v>8.4475200000000008</c:v>
                </c:pt>
                <c:pt idx="1937">
                  <c:v>3.0041199999999999</c:v>
                </c:pt>
                <c:pt idx="1938">
                  <c:v>3.82666</c:v>
                </c:pt>
                <c:pt idx="1939">
                  <c:v>3.5225300000000002</c:v>
                </c:pt>
                <c:pt idx="1940">
                  <c:v>9.9314599999999995</c:v>
                </c:pt>
                <c:pt idx="1941">
                  <c:v>5.4458900000000003</c:v>
                </c:pt>
                <c:pt idx="1942">
                  <c:v>0</c:v>
                </c:pt>
                <c:pt idx="1943">
                  <c:v>4.59619</c:v>
                </c:pt>
                <c:pt idx="1944">
                  <c:v>2.7138200000000001</c:v>
                </c:pt>
                <c:pt idx="1945">
                  <c:v>11.35317</c:v>
                </c:pt>
                <c:pt idx="1946">
                  <c:v>10.328370000000001</c:v>
                </c:pt>
                <c:pt idx="1947">
                  <c:v>11.13977</c:v>
                </c:pt>
                <c:pt idx="1948">
                  <c:v>1.5302799999999999</c:v>
                </c:pt>
                <c:pt idx="1949">
                  <c:v>1.0520099999999999</c:v>
                </c:pt>
                <c:pt idx="1950">
                  <c:v>3.5534400000000002</c:v>
                </c:pt>
                <c:pt idx="1951">
                  <c:v>14.702069999999999</c:v>
                </c:pt>
                <c:pt idx="1952">
                  <c:v>15.14974</c:v>
                </c:pt>
                <c:pt idx="1953">
                  <c:v>2.3421699999999999</c:v>
                </c:pt>
                <c:pt idx="1954">
                  <c:v>2.1262099999999999</c:v>
                </c:pt>
                <c:pt idx="1955">
                  <c:v>2.7935700000000003</c:v>
                </c:pt>
                <c:pt idx="1956">
                  <c:v>0.37610000000000005</c:v>
                </c:pt>
                <c:pt idx="1957">
                  <c:v>3.96455</c:v>
                </c:pt>
                <c:pt idx="1958">
                  <c:v>1.1956600000000002</c:v>
                </c:pt>
                <c:pt idx="1959">
                  <c:v>1.72495</c:v>
                </c:pt>
                <c:pt idx="1960">
                  <c:v>2.9429099999999999</c:v>
                </c:pt>
                <c:pt idx="1961">
                  <c:v>2.67923</c:v>
                </c:pt>
                <c:pt idx="1962">
                  <c:v>2.3307899999999999</c:v>
                </c:pt>
                <c:pt idx="1963">
                  <c:v>7.0355400000000001</c:v>
                </c:pt>
                <c:pt idx="1964">
                  <c:v>7.5394300000000003</c:v>
                </c:pt>
                <c:pt idx="1965">
                  <c:v>3.4399600000000001</c:v>
                </c:pt>
                <c:pt idx="1966">
                  <c:v>3.8457399999999997</c:v>
                </c:pt>
                <c:pt idx="1967">
                  <c:v>0.62911000000000006</c:v>
                </c:pt>
                <c:pt idx="1968">
                  <c:v>1.5302500000000001</c:v>
                </c:pt>
                <c:pt idx="1969">
                  <c:v>1.29413</c:v>
                </c:pt>
                <c:pt idx="1970">
                  <c:v>2.56325</c:v>
                </c:pt>
                <c:pt idx="1971">
                  <c:v>6.7455200000000008</c:v>
                </c:pt>
                <c:pt idx="1972">
                  <c:v>3.6061100000000001</c:v>
                </c:pt>
                <c:pt idx="1973">
                  <c:v>3.21753</c:v>
                </c:pt>
                <c:pt idx="1974">
                  <c:v>11.80081</c:v>
                </c:pt>
                <c:pt idx="1975">
                  <c:v>2.7440700000000002</c:v>
                </c:pt>
                <c:pt idx="1976">
                  <c:v>1.5463499999999999</c:v>
                </c:pt>
                <c:pt idx="1977">
                  <c:v>3.2170100000000001</c:v>
                </c:pt>
                <c:pt idx="1978">
                  <c:v>10.13693</c:v>
                </c:pt>
                <c:pt idx="1979">
                  <c:v>9.00352</c:v>
                </c:pt>
                <c:pt idx="1980">
                  <c:v>0.36469999999999997</c:v>
                </c:pt>
                <c:pt idx="1981">
                  <c:v>0.85280999999999996</c:v>
                </c:pt>
                <c:pt idx="1982">
                  <c:v>0.40955000000000003</c:v>
                </c:pt>
                <c:pt idx="1983">
                  <c:v>0.38956000000000002</c:v>
                </c:pt>
                <c:pt idx="1984">
                  <c:v>0.50546999999999997</c:v>
                </c:pt>
                <c:pt idx="1985">
                  <c:v>6.4682599999999999</c:v>
                </c:pt>
                <c:pt idx="1986">
                  <c:v>0.57134000000000007</c:v>
                </c:pt>
                <c:pt idx="1987">
                  <c:v>0.53877999999999993</c:v>
                </c:pt>
                <c:pt idx="1988">
                  <c:v>5.0586899999999995</c:v>
                </c:pt>
                <c:pt idx="1989">
                  <c:v>4.8617799999999995</c:v>
                </c:pt>
                <c:pt idx="1990">
                  <c:v>6.8476000000000008</c:v>
                </c:pt>
                <c:pt idx="1991">
                  <c:v>2.0402800000000001</c:v>
                </c:pt>
                <c:pt idx="1992">
                  <c:v>2.6934399999999998</c:v>
                </c:pt>
                <c:pt idx="1993">
                  <c:v>4.0422000000000002</c:v>
                </c:pt>
                <c:pt idx="1994">
                  <c:v>0.93341999999999992</c:v>
                </c:pt>
                <c:pt idx="1995">
                  <c:v>3.1252199999999997</c:v>
                </c:pt>
                <c:pt idx="1996">
                  <c:v>3.67781</c:v>
                </c:pt>
                <c:pt idx="1997">
                  <c:v>0.26621</c:v>
                </c:pt>
                <c:pt idx="1998">
                  <c:v>0.69401000000000002</c:v>
                </c:pt>
                <c:pt idx="1999">
                  <c:v>2.9573200000000002</c:v>
                </c:pt>
                <c:pt idx="2000">
                  <c:v>0.18900999999999998</c:v>
                </c:pt>
                <c:pt idx="2001">
                  <c:v>0.98662000000000005</c:v>
                </c:pt>
                <c:pt idx="2002">
                  <c:v>1.18049</c:v>
                </c:pt>
                <c:pt idx="2003">
                  <c:v>4.2181899999999999</c:v>
                </c:pt>
                <c:pt idx="2004">
                  <c:v>3.6958899999999999</c:v>
                </c:pt>
                <c:pt idx="2005">
                  <c:v>0.42330000000000001</c:v>
                </c:pt>
                <c:pt idx="2006">
                  <c:v>14.18385</c:v>
                </c:pt>
                <c:pt idx="2007">
                  <c:v>0</c:v>
                </c:pt>
                <c:pt idx="2008">
                  <c:v>2.8808400000000001</c:v>
                </c:pt>
                <c:pt idx="2009">
                  <c:v>0.46195999999999998</c:v>
                </c:pt>
                <c:pt idx="2010">
                  <c:v>1.0908199999999999</c:v>
                </c:pt>
                <c:pt idx="2011">
                  <c:v>1.9091600000000002</c:v>
                </c:pt>
                <c:pt idx="2012">
                  <c:v>2.5163600000000002</c:v>
                </c:pt>
                <c:pt idx="2013">
                  <c:v>0.68035000000000001</c:v>
                </c:pt>
                <c:pt idx="2014">
                  <c:v>0.59060000000000001</c:v>
                </c:pt>
                <c:pt idx="2015">
                  <c:v>6.3581700000000003</c:v>
                </c:pt>
                <c:pt idx="2016">
                  <c:v>2.9527199999999998</c:v>
                </c:pt>
                <c:pt idx="2017">
                  <c:v>8.7496200000000002</c:v>
                </c:pt>
                <c:pt idx="2018">
                  <c:v>2.93831</c:v>
                </c:pt>
                <c:pt idx="2019">
                  <c:v>3.28478</c:v>
                </c:pt>
                <c:pt idx="2020">
                  <c:v>7.47302</c:v>
                </c:pt>
                <c:pt idx="2021">
                  <c:v>8.0236300000000007</c:v>
                </c:pt>
                <c:pt idx="2022">
                  <c:v>2.9442699999999999</c:v>
                </c:pt>
                <c:pt idx="2023">
                  <c:v>5.9594799999999992</c:v>
                </c:pt>
                <c:pt idx="2024">
                  <c:v>4.0631399999999998</c:v>
                </c:pt>
                <c:pt idx="2025">
                  <c:v>1.5620399999999999</c:v>
                </c:pt>
                <c:pt idx="2026">
                  <c:v>2.7856199999999998</c:v>
                </c:pt>
                <c:pt idx="2027">
                  <c:v>7.8113700000000001</c:v>
                </c:pt>
                <c:pt idx="2028">
                  <c:v>0.27625</c:v>
                </c:pt>
                <c:pt idx="2029">
                  <c:v>2.2080199999999999</c:v>
                </c:pt>
                <c:pt idx="2030">
                  <c:v>0</c:v>
                </c:pt>
                <c:pt idx="2031">
                  <c:v>3.4983200000000001</c:v>
                </c:pt>
                <c:pt idx="2032">
                  <c:v>2.0567399999999996</c:v>
                </c:pt>
                <c:pt idx="2033">
                  <c:v>3.0932499999999998</c:v>
                </c:pt>
                <c:pt idx="2034">
                  <c:v>5.6849399999999992</c:v>
                </c:pt>
                <c:pt idx="2035">
                  <c:v>9.1922999999999995</c:v>
                </c:pt>
                <c:pt idx="2036">
                  <c:v>1.9258900000000001</c:v>
                </c:pt>
                <c:pt idx="2037">
                  <c:v>6.5540900000000004</c:v>
                </c:pt>
                <c:pt idx="2038">
                  <c:v>1.8317399999999999</c:v>
                </c:pt>
                <c:pt idx="2039">
                  <c:v>0.91059000000000001</c:v>
                </c:pt>
                <c:pt idx="2040">
                  <c:v>1.0537100000000001</c:v>
                </c:pt>
                <c:pt idx="2041">
                  <c:v>5.6385100000000001</c:v>
                </c:pt>
                <c:pt idx="2042">
                  <c:v>3.8014699999999997</c:v>
                </c:pt>
                <c:pt idx="2043">
                  <c:v>3.0358000000000001</c:v>
                </c:pt>
                <c:pt idx="2044">
                  <c:v>1.50631</c:v>
                </c:pt>
                <c:pt idx="2045">
                  <c:v>1.54013</c:v>
                </c:pt>
                <c:pt idx="2046">
                  <c:v>2.7874899999999996</c:v>
                </c:pt>
                <c:pt idx="2047">
                  <c:v>2.5259800000000001</c:v>
                </c:pt>
                <c:pt idx="2048">
                  <c:v>0.7097</c:v>
                </c:pt>
                <c:pt idx="2049">
                  <c:v>0.80679999999999996</c:v>
                </c:pt>
                <c:pt idx="2050">
                  <c:v>4.1318400000000004</c:v>
                </c:pt>
                <c:pt idx="2051">
                  <c:v>1.8577900000000001</c:v>
                </c:pt>
                <c:pt idx="2052">
                  <c:v>2.0246400000000002</c:v>
                </c:pt>
                <c:pt idx="2053">
                  <c:v>0.38605</c:v>
                </c:pt>
                <c:pt idx="2054">
                  <c:v>0.43704000000000004</c:v>
                </c:pt>
                <c:pt idx="2055">
                  <c:v>5.0088599999999994</c:v>
                </c:pt>
                <c:pt idx="2056">
                  <c:v>4.6242600000000005</c:v>
                </c:pt>
                <c:pt idx="2057">
                  <c:v>4.7182500000000003</c:v>
                </c:pt>
                <c:pt idx="2058">
                  <c:v>4.89602</c:v>
                </c:pt>
                <c:pt idx="2059">
                  <c:v>1.7054</c:v>
                </c:pt>
                <c:pt idx="2060">
                  <c:v>7.8994399999999994</c:v>
                </c:pt>
                <c:pt idx="2061">
                  <c:v>0.98115999999999992</c:v>
                </c:pt>
                <c:pt idx="2062">
                  <c:v>6.2850100000000007</c:v>
                </c:pt>
                <c:pt idx="2063">
                  <c:v>0.86773</c:v>
                </c:pt>
                <c:pt idx="2064">
                  <c:v>3.3102499999999999</c:v>
                </c:pt>
                <c:pt idx="2065">
                  <c:v>4.6742100000000004</c:v>
                </c:pt>
                <c:pt idx="2066">
                  <c:v>5.3690200000000008</c:v>
                </c:pt>
                <c:pt idx="2067">
                  <c:v>3.54251</c:v>
                </c:pt>
                <c:pt idx="2068">
                  <c:v>6.7405299999999997</c:v>
                </c:pt>
                <c:pt idx="2069">
                  <c:v>0</c:v>
                </c:pt>
                <c:pt idx="2070">
                  <c:v>0</c:v>
                </c:pt>
                <c:pt idx="2071">
                  <c:v>0.73241999999999996</c:v>
                </c:pt>
                <c:pt idx="2072">
                  <c:v>1.34476</c:v>
                </c:pt>
                <c:pt idx="2073">
                  <c:v>1.3565999999999998</c:v>
                </c:pt>
                <c:pt idx="2074">
                  <c:v>0.99496000000000007</c:v>
                </c:pt>
                <c:pt idx="2075">
                  <c:v>4.9342199999999998</c:v>
                </c:pt>
                <c:pt idx="2076">
                  <c:v>0.11477</c:v>
                </c:pt>
                <c:pt idx="2077">
                  <c:v>2.6116199999999998</c:v>
                </c:pt>
                <c:pt idx="2078">
                  <c:v>0.14621000000000001</c:v>
                </c:pt>
                <c:pt idx="2079">
                  <c:v>1.5961400000000001</c:v>
                </c:pt>
                <c:pt idx="2080">
                  <c:v>2.0478700000000001</c:v>
                </c:pt>
                <c:pt idx="2081">
                  <c:v>4.1665200000000002</c:v>
                </c:pt>
                <c:pt idx="2082">
                  <c:v>7.51213</c:v>
                </c:pt>
                <c:pt idx="2083">
                  <c:v>2.4984600000000001</c:v>
                </c:pt>
                <c:pt idx="2084">
                  <c:v>2.6546099999999999</c:v>
                </c:pt>
                <c:pt idx="2085">
                  <c:v>11.07601</c:v>
                </c:pt>
                <c:pt idx="2086">
                  <c:v>3.85053</c:v>
                </c:pt>
                <c:pt idx="2087">
                  <c:v>0</c:v>
                </c:pt>
                <c:pt idx="2088">
                  <c:v>3.7310599999999998</c:v>
                </c:pt>
                <c:pt idx="2089">
                  <c:v>0.441</c:v>
                </c:pt>
                <c:pt idx="2090">
                  <c:v>0.55798999999999999</c:v>
                </c:pt>
                <c:pt idx="2091">
                  <c:v>0.83507000000000009</c:v>
                </c:pt>
                <c:pt idx="2092">
                  <c:v>5.4924499999999998</c:v>
                </c:pt>
                <c:pt idx="2093">
                  <c:v>4.2012700000000001</c:v>
                </c:pt>
                <c:pt idx="2094">
                  <c:v>0</c:v>
                </c:pt>
                <c:pt idx="2095">
                  <c:v>6.89358</c:v>
                </c:pt>
                <c:pt idx="2096">
                  <c:v>2.5695199999999998</c:v>
                </c:pt>
                <c:pt idx="2097">
                  <c:v>1.9071400000000001</c:v>
                </c:pt>
                <c:pt idx="2098">
                  <c:v>2.39642</c:v>
                </c:pt>
                <c:pt idx="2099">
                  <c:v>2.01973</c:v>
                </c:pt>
                <c:pt idx="2100">
                  <c:v>3.3269499999999996</c:v>
                </c:pt>
                <c:pt idx="2101">
                  <c:v>2.2305300000000003</c:v>
                </c:pt>
                <c:pt idx="2102">
                  <c:v>0.83635000000000004</c:v>
                </c:pt>
                <c:pt idx="2103">
                  <c:v>1.0866300000000002</c:v>
                </c:pt>
                <c:pt idx="2104">
                  <c:v>21.51905</c:v>
                </c:pt>
                <c:pt idx="2105">
                  <c:v>6.4444999999999997</c:v>
                </c:pt>
                <c:pt idx="2106">
                  <c:v>6.3011400000000002</c:v>
                </c:pt>
                <c:pt idx="2107">
                  <c:v>0.99496000000000007</c:v>
                </c:pt>
                <c:pt idx="2108">
                  <c:v>0.93341999999999992</c:v>
                </c:pt>
                <c:pt idx="2109">
                  <c:v>1.81691</c:v>
                </c:pt>
                <c:pt idx="2110">
                  <c:v>0.78059000000000001</c:v>
                </c:pt>
                <c:pt idx="2111">
                  <c:v>1.2631400000000002</c:v>
                </c:pt>
                <c:pt idx="2112">
                  <c:v>2.5165999999999999</c:v>
                </c:pt>
                <c:pt idx="2113">
                  <c:v>1.45814</c:v>
                </c:pt>
                <c:pt idx="2114">
                  <c:v>2.4999899999999999</c:v>
                </c:pt>
                <c:pt idx="2115">
                  <c:v>1.6672</c:v>
                </c:pt>
                <c:pt idx="2116">
                  <c:v>2.2645900000000001</c:v>
                </c:pt>
                <c:pt idx="2117">
                  <c:v>3.20939</c:v>
                </c:pt>
                <c:pt idx="2118">
                  <c:v>3.6207399999999996</c:v>
                </c:pt>
                <c:pt idx="2119">
                  <c:v>3.0477800000000004</c:v>
                </c:pt>
                <c:pt idx="2120">
                  <c:v>3.7225000000000001</c:v>
                </c:pt>
                <c:pt idx="2121">
                  <c:v>5.0933700000000002</c:v>
                </c:pt>
                <c:pt idx="2122">
                  <c:v>1.3179400000000001</c:v>
                </c:pt>
                <c:pt idx="2123">
                  <c:v>3.9543499999999998</c:v>
                </c:pt>
                <c:pt idx="2124">
                  <c:v>2.3780799999999997</c:v>
                </c:pt>
                <c:pt idx="2125">
                  <c:v>1.5929200000000001</c:v>
                </c:pt>
                <c:pt idx="2126">
                  <c:v>0.93746000000000007</c:v>
                </c:pt>
                <c:pt idx="2127">
                  <c:v>0.11869</c:v>
                </c:pt>
                <c:pt idx="2128">
                  <c:v>5.9269799999999995</c:v>
                </c:pt>
                <c:pt idx="2129">
                  <c:v>4.2067500000000004</c:v>
                </c:pt>
                <c:pt idx="2130">
                  <c:v>2.8725399999999999</c:v>
                </c:pt>
                <c:pt idx="2131">
                  <c:v>2.80701</c:v>
                </c:pt>
                <c:pt idx="2132">
                  <c:v>2.6314600000000001</c:v>
                </c:pt>
                <c:pt idx="2133">
                  <c:v>0.67671000000000003</c:v>
                </c:pt>
                <c:pt idx="2134">
                  <c:v>0.27831</c:v>
                </c:pt>
                <c:pt idx="2135">
                  <c:v>0.19535</c:v>
                </c:pt>
                <c:pt idx="2136">
                  <c:v>3.6538400000000002</c:v>
                </c:pt>
                <c:pt idx="2137">
                  <c:v>2.37934</c:v>
                </c:pt>
                <c:pt idx="2138">
                  <c:v>1.30349</c:v>
                </c:pt>
                <c:pt idx="2139">
                  <c:v>4.8067200000000003</c:v>
                </c:pt>
                <c:pt idx="2140">
                  <c:v>1.23298</c:v>
                </c:pt>
                <c:pt idx="2141">
                  <c:v>1.76092</c:v>
                </c:pt>
                <c:pt idx="2142">
                  <c:v>1.2120799999999998</c:v>
                </c:pt>
                <c:pt idx="2143">
                  <c:v>5.1712700000000007</c:v>
                </c:pt>
                <c:pt idx="2144">
                  <c:v>1.0607</c:v>
                </c:pt>
                <c:pt idx="2145">
                  <c:v>1.2627200000000001</c:v>
                </c:pt>
                <c:pt idx="2146">
                  <c:v>4.5648400000000002</c:v>
                </c:pt>
                <c:pt idx="2147">
                  <c:v>1.83999</c:v>
                </c:pt>
                <c:pt idx="2148">
                  <c:v>2.1455900000000003</c:v>
                </c:pt>
                <c:pt idx="2149">
                  <c:v>0.7220700000000001</c:v>
                </c:pt>
                <c:pt idx="2150">
                  <c:v>2.5164400000000002</c:v>
                </c:pt>
                <c:pt idx="2151">
                  <c:v>8.1780399999999993</c:v>
                </c:pt>
                <c:pt idx="2152">
                  <c:v>1.63229</c:v>
                </c:pt>
                <c:pt idx="2153">
                  <c:v>6.8551800000000007</c:v>
                </c:pt>
                <c:pt idx="2154">
                  <c:v>0.10468999999999999</c:v>
                </c:pt>
                <c:pt idx="2155">
                  <c:v>1.3430199999999999</c:v>
                </c:pt>
                <c:pt idx="2156">
                  <c:v>3.3306900000000002</c:v>
                </c:pt>
                <c:pt idx="2157">
                  <c:v>16.56991</c:v>
                </c:pt>
                <c:pt idx="2158">
                  <c:v>1.27057</c:v>
                </c:pt>
                <c:pt idx="2159">
                  <c:v>1.9194200000000001</c:v>
                </c:pt>
                <c:pt idx="2160">
                  <c:v>6.1350800000000003</c:v>
                </c:pt>
                <c:pt idx="2161">
                  <c:v>1.2660899999999999</c:v>
                </c:pt>
                <c:pt idx="2162">
                  <c:v>2.52813</c:v>
                </c:pt>
                <c:pt idx="2163">
                  <c:v>3.5049800000000002</c:v>
                </c:pt>
                <c:pt idx="2164">
                  <c:v>3.4312</c:v>
                </c:pt>
                <c:pt idx="2165">
                  <c:v>3.6267600000000004</c:v>
                </c:pt>
                <c:pt idx="2166">
                  <c:v>1.8852500000000001</c:v>
                </c:pt>
                <c:pt idx="2167">
                  <c:v>2.43154</c:v>
                </c:pt>
                <c:pt idx="2168">
                  <c:v>2.36774</c:v>
                </c:pt>
                <c:pt idx="2169">
                  <c:v>6.1308999999999996</c:v>
                </c:pt>
                <c:pt idx="2170">
                  <c:v>0.23369999999999999</c:v>
                </c:pt>
                <c:pt idx="2171">
                  <c:v>1.0162800000000001</c:v>
                </c:pt>
                <c:pt idx="2172">
                  <c:v>0.83733000000000002</c:v>
                </c:pt>
                <c:pt idx="2173">
                  <c:v>8.9155099999999994</c:v>
                </c:pt>
                <c:pt idx="2174">
                  <c:v>0.80138999999999994</c:v>
                </c:pt>
                <c:pt idx="2175">
                  <c:v>10.119249999999999</c:v>
                </c:pt>
                <c:pt idx="2176">
                  <c:v>2.0994200000000003</c:v>
                </c:pt>
                <c:pt idx="2177">
                  <c:v>3.6998200000000003</c:v>
                </c:pt>
                <c:pt idx="2178">
                  <c:v>2.2714000000000003</c:v>
                </c:pt>
                <c:pt idx="2179">
                  <c:v>2.1377700000000002</c:v>
                </c:pt>
                <c:pt idx="2180">
                  <c:v>1.0039999999999999E-2</c:v>
                </c:pt>
                <c:pt idx="2181">
                  <c:v>3.6326300000000002</c:v>
                </c:pt>
                <c:pt idx="2182">
                  <c:v>3.67638</c:v>
                </c:pt>
                <c:pt idx="2183">
                  <c:v>4.5934399999999993</c:v>
                </c:pt>
                <c:pt idx="2184">
                  <c:v>3.4633000000000003</c:v>
                </c:pt>
                <c:pt idx="2185">
                  <c:v>2.4018699999999997</c:v>
                </c:pt>
                <c:pt idx="2186">
                  <c:v>2.3298700000000001</c:v>
                </c:pt>
                <c:pt idx="2187">
                  <c:v>0.14577000000000001</c:v>
                </c:pt>
                <c:pt idx="2188">
                  <c:v>0.43752999999999997</c:v>
                </c:pt>
                <c:pt idx="2189">
                  <c:v>3.73719</c:v>
                </c:pt>
                <c:pt idx="2190">
                  <c:v>6.8321099999999992</c:v>
                </c:pt>
                <c:pt idx="2191">
                  <c:v>5.3069799999999994</c:v>
                </c:pt>
                <c:pt idx="2192">
                  <c:v>3.6495500000000001</c:v>
                </c:pt>
                <c:pt idx="2193">
                  <c:v>2.73325</c:v>
                </c:pt>
                <c:pt idx="2194">
                  <c:v>4.7020299999999997</c:v>
                </c:pt>
                <c:pt idx="2195">
                  <c:v>0.10635</c:v>
                </c:pt>
                <c:pt idx="2196">
                  <c:v>3.5663800000000001</c:v>
                </c:pt>
                <c:pt idx="2197">
                  <c:v>1.5130299999999999</c:v>
                </c:pt>
                <c:pt idx="2198">
                  <c:v>3.9350399999999999</c:v>
                </c:pt>
                <c:pt idx="2199">
                  <c:v>1.2208599999999998</c:v>
                </c:pt>
                <c:pt idx="2200">
                  <c:v>3.5970599999999999</c:v>
                </c:pt>
                <c:pt idx="2201">
                  <c:v>1.9013399999999998</c:v>
                </c:pt>
                <c:pt idx="2202">
                  <c:v>3.95655</c:v>
                </c:pt>
                <c:pt idx="2203">
                  <c:v>0.81677999999999995</c:v>
                </c:pt>
                <c:pt idx="2204">
                  <c:v>4.5293900000000002</c:v>
                </c:pt>
                <c:pt idx="2205">
                  <c:v>2.1101300000000003</c:v>
                </c:pt>
                <c:pt idx="2206">
                  <c:v>3.72458</c:v>
                </c:pt>
                <c:pt idx="2207">
                  <c:v>2.0305599999999999</c:v>
                </c:pt>
                <c:pt idx="2208">
                  <c:v>7.8980699999999997</c:v>
                </c:pt>
                <c:pt idx="2209">
                  <c:v>2.4874800000000001</c:v>
                </c:pt>
                <c:pt idx="2210">
                  <c:v>1.6429800000000001</c:v>
                </c:pt>
                <c:pt idx="2211">
                  <c:v>2.0737399999999999</c:v>
                </c:pt>
                <c:pt idx="2212">
                  <c:v>0.82273000000000007</c:v>
                </c:pt>
                <c:pt idx="2213">
                  <c:v>3.4857100000000001</c:v>
                </c:pt>
                <c:pt idx="2214">
                  <c:v>6.1112200000000003</c:v>
                </c:pt>
                <c:pt idx="2215">
                  <c:v>4.9686899999999996</c:v>
                </c:pt>
                <c:pt idx="2216">
                  <c:v>5.4913299999999996</c:v>
                </c:pt>
                <c:pt idx="2217">
                  <c:v>5.5431400000000002</c:v>
                </c:pt>
                <c:pt idx="2218">
                  <c:v>1.69943</c:v>
                </c:pt>
                <c:pt idx="2219">
                  <c:v>2.3875500000000001</c:v>
                </c:pt>
                <c:pt idx="2220">
                  <c:v>3.8509899999999999</c:v>
                </c:pt>
                <c:pt idx="2221">
                  <c:v>0.76230999999999993</c:v>
                </c:pt>
                <c:pt idx="2222">
                  <c:v>3.7276799999999999</c:v>
                </c:pt>
                <c:pt idx="2223">
                  <c:v>0.53063000000000005</c:v>
                </c:pt>
                <c:pt idx="2224">
                  <c:v>0.14956</c:v>
                </c:pt>
                <c:pt idx="2225">
                  <c:v>2.27338</c:v>
                </c:pt>
                <c:pt idx="2226">
                  <c:v>1.1916800000000001</c:v>
                </c:pt>
                <c:pt idx="2227">
                  <c:v>2.79034</c:v>
                </c:pt>
                <c:pt idx="2228">
                  <c:v>7.3757200000000003</c:v>
                </c:pt>
                <c:pt idx="2229">
                  <c:v>4.8004499999999997</c:v>
                </c:pt>
                <c:pt idx="2230">
                  <c:v>3.1366700000000001</c:v>
                </c:pt>
                <c:pt idx="2231">
                  <c:v>1.0143500000000001</c:v>
                </c:pt>
                <c:pt idx="2232">
                  <c:v>0.68330999999999997</c:v>
                </c:pt>
                <c:pt idx="2233">
                  <c:v>2.2719999999999998</c:v>
                </c:pt>
                <c:pt idx="2234">
                  <c:v>0.66853999999999991</c:v>
                </c:pt>
                <c:pt idx="2235">
                  <c:v>1.20418</c:v>
                </c:pt>
                <c:pt idx="2236">
                  <c:v>1.39097</c:v>
                </c:pt>
                <c:pt idx="2237">
                  <c:v>0.15875</c:v>
                </c:pt>
                <c:pt idx="2238">
                  <c:v>1.9044400000000001</c:v>
                </c:pt>
                <c:pt idx="2239">
                  <c:v>1.3186500000000001</c:v>
                </c:pt>
                <c:pt idx="2240">
                  <c:v>0</c:v>
                </c:pt>
                <c:pt idx="2241">
                  <c:v>0.94529999999999992</c:v>
                </c:pt>
                <c:pt idx="2242">
                  <c:v>5.6624999999999996</c:v>
                </c:pt>
                <c:pt idx="2243">
                  <c:v>2.7615599999999998</c:v>
                </c:pt>
                <c:pt idx="2244">
                  <c:v>10.343920000000001</c:v>
                </c:pt>
                <c:pt idx="2245">
                  <c:v>1.4548699999999999</c:v>
                </c:pt>
                <c:pt idx="2246">
                  <c:v>0.67925999999999997</c:v>
                </c:pt>
                <c:pt idx="2247">
                  <c:v>10.13585</c:v>
                </c:pt>
                <c:pt idx="2248">
                  <c:v>5.4624499999999996</c:v>
                </c:pt>
                <c:pt idx="2249">
                  <c:v>11.911569999999999</c:v>
                </c:pt>
                <c:pt idx="2250">
                  <c:v>4.4320900000000005</c:v>
                </c:pt>
                <c:pt idx="2251">
                  <c:v>10.549719999999999</c:v>
                </c:pt>
                <c:pt idx="2252">
                  <c:v>10.184620000000001</c:v>
                </c:pt>
                <c:pt idx="2253">
                  <c:v>11.76465</c:v>
                </c:pt>
                <c:pt idx="2254">
                  <c:v>8.0458999999999996</c:v>
                </c:pt>
                <c:pt idx="2255">
                  <c:v>5.4703500000000007</c:v>
                </c:pt>
                <c:pt idx="2256">
                  <c:v>5.4167899999999998</c:v>
                </c:pt>
                <c:pt idx="2257">
                  <c:v>8.1485299999999992</c:v>
                </c:pt>
                <c:pt idx="2258">
                  <c:v>5.7777799999999999</c:v>
                </c:pt>
                <c:pt idx="2259">
                  <c:v>3.6928200000000002</c:v>
                </c:pt>
                <c:pt idx="2260">
                  <c:v>3.6924099999999997</c:v>
                </c:pt>
                <c:pt idx="2261">
                  <c:v>2.8709199999999999</c:v>
                </c:pt>
                <c:pt idx="2262">
                  <c:v>3.24837</c:v>
                </c:pt>
                <c:pt idx="2263">
                  <c:v>1.68502</c:v>
                </c:pt>
                <c:pt idx="2264">
                  <c:v>12.792020000000001</c:v>
                </c:pt>
                <c:pt idx="2265">
                  <c:v>0.68569000000000002</c:v>
                </c:pt>
                <c:pt idx="2266">
                  <c:v>6.8414999999999999</c:v>
                </c:pt>
                <c:pt idx="2267">
                  <c:v>2.6223800000000002</c:v>
                </c:pt>
                <c:pt idx="2268">
                  <c:v>7.8515899999999998</c:v>
                </c:pt>
                <c:pt idx="2269">
                  <c:v>7.8463799999999999</c:v>
                </c:pt>
                <c:pt idx="2270">
                  <c:v>2.1957499999999999</c:v>
                </c:pt>
                <c:pt idx="2271">
                  <c:v>7.8573000000000004</c:v>
                </c:pt>
                <c:pt idx="2272">
                  <c:v>1.5465599999999999</c:v>
                </c:pt>
                <c:pt idx="2273">
                  <c:v>3.64622</c:v>
                </c:pt>
                <c:pt idx="2274">
                  <c:v>1.0500399999999999</c:v>
                </c:pt>
                <c:pt idx="2275">
                  <c:v>8.7367900000000009</c:v>
                </c:pt>
                <c:pt idx="2276">
                  <c:v>13.840399999999999</c:v>
                </c:pt>
                <c:pt idx="2277">
                  <c:v>2.61896</c:v>
                </c:pt>
                <c:pt idx="2278">
                  <c:v>3.8431299999999999</c:v>
                </c:pt>
                <c:pt idx="2279">
                  <c:v>3.5947</c:v>
                </c:pt>
                <c:pt idx="2280">
                  <c:v>2.2120100000000003</c:v>
                </c:pt>
                <c:pt idx="2281">
                  <c:v>7.44</c:v>
                </c:pt>
                <c:pt idx="2282">
                  <c:v>3.10521</c:v>
                </c:pt>
                <c:pt idx="2283">
                  <c:v>3.9504600000000001</c:v>
                </c:pt>
                <c:pt idx="2284">
                  <c:v>1.07552</c:v>
                </c:pt>
                <c:pt idx="2285">
                  <c:v>1.4847000000000001</c:v>
                </c:pt>
                <c:pt idx="2286">
                  <c:v>1.8733599999999999</c:v>
                </c:pt>
                <c:pt idx="2287">
                  <c:v>3.5964</c:v>
                </c:pt>
                <c:pt idx="2288">
                  <c:v>16.334150000000001</c:v>
                </c:pt>
                <c:pt idx="2289">
                  <c:v>0.28955000000000003</c:v>
                </c:pt>
                <c:pt idx="2290">
                  <c:v>0.76591999999999993</c:v>
                </c:pt>
                <c:pt idx="2291">
                  <c:v>1.9500200000000001</c:v>
                </c:pt>
                <c:pt idx="2292">
                  <c:v>2.8149699999999998</c:v>
                </c:pt>
                <c:pt idx="2293">
                  <c:v>2.4618000000000002</c:v>
                </c:pt>
                <c:pt idx="2294">
                  <c:v>1.6943499999999998</c:v>
                </c:pt>
                <c:pt idx="2295">
                  <c:v>3.55552</c:v>
                </c:pt>
                <c:pt idx="2296">
                  <c:v>2.7396700000000003</c:v>
                </c:pt>
                <c:pt idx="2297">
                  <c:v>5.7368800000000002</c:v>
                </c:pt>
                <c:pt idx="2298">
                  <c:v>1.48706</c:v>
                </c:pt>
                <c:pt idx="2299">
                  <c:v>4.3575200000000001</c:v>
                </c:pt>
                <c:pt idx="2300">
                  <c:v>1.1510799999999999</c:v>
                </c:pt>
                <c:pt idx="2301">
                  <c:v>1.5942000000000001</c:v>
                </c:pt>
                <c:pt idx="2302">
                  <c:v>1.9483699999999999</c:v>
                </c:pt>
                <c:pt idx="2303">
                  <c:v>2.7277100000000001</c:v>
                </c:pt>
                <c:pt idx="2304">
                  <c:v>6.4945200000000005</c:v>
                </c:pt>
                <c:pt idx="2305">
                  <c:v>0.73824999999999996</c:v>
                </c:pt>
                <c:pt idx="2306">
                  <c:v>2.1254599999999999</c:v>
                </c:pt>
                <c:pt idx="2307">
                  <c:v>2.3921100000000002</c:v>
                </c:pt>
                <c:pt idx="2308">
                  <c:v>0.22474</c:v>
                </c:pt>
                <c:pt idx="2309">
                  <c:v>0</c:v>
                </c:pt>
                <c:pt idx="2310">
                  <c:v>3.3608899999999999</c:v>
                </c:pt>
                <c:pt idx="2311">
                  <c:v>0.34622000000000003</c:v>
                </c:pt>
                <c:pt idx="2312">
                  <c:v>3.18309</c:v>
                </c:pt>
                <c:pt idx="2313">
                  <c:v>1.97925</c:v>
                </c:pt>
                <c:pt idx="2314">
                  <c:v>5.6210000000000003E-2</c:v>
                </c:pt>
                <c:pt idx="2315">
                  <c:v>2.0698000000000003</c:v>
                </c:pt>
                <c:pt idx="2316">
                  <c:v>1.6782300000000001</c:v>
                </c:pt>
                <c:pt idx="2317">
                  <c:v>0.78891999999999995</c:v>
                </c:pt>
                <c:pt idx="2318">
                  <c:v>3.7233299999999998</c:v>
                </c:pt>
                <c:pt idx="2319">
                  <c:v>5.3879099999999998</c:v>
                </c:pt>
                <c:pt idx="2320">
                  <c:v>2.9848300000000001</c:v>
                </c:pt>
                <c:pt idx="2321">
                  <c:v>6.0056499999999993</c:v>
                </c:pt>
                <c:pt idx="2322">
                  <c:v>2.7315300000000002</c:v>
                </c:pt>
                <c:pt idx="2323">
                  <c:v>8.1963200000000001</c:v>
                </c:pt>
                <c:pt idx="2324">
                  <c:v>4.2435400000000003</c:v>
                </c:pt>
                <c:pt idx="2325">
                  <c:v>6.7396199999999995</c:v>
                </c:pt>
                <c:pt idx="2326">
                  <c:v>4.7087700000000003</c:v>
                </c:pt>
                <c:pt idx="2327">
                  <c:v>0.29097000000000001</c:v>
                </c:pt>
                <c:pt idx="2328">
                  <c:v>1.9033399999999998</c:v>
                </c:pt>
                <c:pt idx="2329">
                  <c:v>1.8196400000000001</c:v>
                </c:pt>
                <c:pt idx="2330">
                  <c:v>6.8082799999999999</c:v>
                </c:pt>
                <c:pt idx="2331">
                  <c:v>2.3750599999999999</c:v>
                </c:pt>
                <c:pt idx="2332">
                  <c:v>3.9534899999999999</c:v>
                </c:pt>
                <c:pt idx="2333">
                  <c:v>1.63696</c:v>
                </c:pt>
                <c:pt idx="2334">
                  <c:v>6.38279</c:v>
                </c:pt>
                <c:pt idx="2335">
                  <c:v>1.03678</c:v>
                </c:pt>
                <c:pt idx="2336">
                  <c:v>2.1237199999999996</c:v>
                </c:pt>
                <c:pt idx="2337">
                  <c:v>1.9636800000000001</c:v>
                </c:pt>
                <c:pt idx="2338">
                  <c:v>1.5262500000000001</c:v>
                </c:pt>
                <c:pt idx="2339">
                  <c:v>2.4405300000000003</c:v>
                </c:pt>
                <c:pt idx="2340">
                  <c:v>3.6264000000000003</c:v>
                </c:pt>
                <c:pt idx="2341">
                  <c:v>3.7859099999999999</c:v>
                </c:pt>
                <c:pt idx="2342">
                  <c:v>1.18628</c:v>
                </c:pt>
                <c:pt idx="2343">
                  <c:v>2.3791199999999999</c:v>
                </c:pt>
                <c:pt idx="2344">
                  <c:v>1.18319</c:v>
                </c:pt>
                <c:pt idx="2345">
                  <c:v>0.41120999999999996</c:v>
                </c:pt>
                <c:pt idx="2346">
                  <c:v>1.40245</c:v>
                </c:pt>
                <c:pt idx="2347">
                  <c:v>3.4607800000000002</c:v>
                </c:pt>
                <c:pt idx="2348">
                  <c:v>2.5397399999999997</c:v>
                </c:pt>
                <c:pt idx="2349">
                  <c:v>4.8506899999999993</c:v>
                </c:pt>
                <c:pt idx="2350">
                  <c:v>2.7860399999999998</c:v>
                </c:pt>
                <c:pt idx="2351">
                  <c:v>2.3865400000000001</c:v>
                </c:pt>
                <c:pt idx="2352">
                  <c:v>2.2526299999999999</c:v>
                </c:pt>
                <c:pt idx="2353">
                  <c:v>2.0645899999999999</c:v>
                </c:pt>
                <c:pt idx="2354">
                  <c:v>1.75461</c:v>
                </c:pt>
                <c:pt idx="2355">
                  <c:v>4.0707800000000001</c:v>
                </c:pt>
                <c:pt idx="2356">
                  <c:v>2.7240900000000003</c:v>
                </c:pt>
                <c:pt idx="2357">
                  <c:v>4.2251599999999998</c:v>
                </c:pt>
                <c:pt idx="2358">
                  <c:v>7.2671800000000006</c:v>
                </c:pt>
                <c:pt idx="2359">
                  <c:v>4.0954299999999995</c:v>
                </c:pt>
                <c:pt idx="2360">
                  <c:v>2.4793000000000003</c:v>
                </c:pt>
                <c:pt idx="2361">
                  <c:v>0.71471000000000007</c:v>
                </c:pt>
                <c:pt idx="2362">
                  <c:v>2.2667600000000001</c:v>
                </c:pt>
                <c:pt idx="2363">
                  <c:v>2.6135300000000004</c:v>
                </c:pt>
                <c:pt idx="2364">
                  <c:v>1.2264000000000002</c:v>
                </c:pt>
                <c:pt idx="2365">
                  <c:v>0.43912000000000001</c:v>
                </c:pt>
                <c:pt idx="2366">
                  <c:v>0</c:v>
                </c:pt>
                <c:pt idx="2367">
                  <c:v>1.38998</c:v>
                </c:pt>
                <c:pt idx="2368">
                  <c:v>1.5585599999999999</c:v>
                </c:pt>
                <c:pt idx="2369">
                  <c:v>16.811630000000001</c:v>
                </c:pt>
                <c:pt idx="2370">
                  <c:v>3.9915599999999998</c:v>
                </c:pt>
                <c:pt idx="2371">
                  <c:v>3.55165</c:v>
                </c:pt>
                <c:pt idx="2372">
                  <c:v>0</c:v>
                </c:pt>
                <c:pt idx="2373">
                  <c:v>2.4783499999999998</c:v>
                </c:pt>
                <c:pt idx="2374">
                  <c:v>9.5745400000000007</c:v>
                </c:pt>
                <c:pt idx="2375">
                  <c:v>5.7921499999999995</c:v>
                </c:pt>
                <c:pt idx="2376">
                  <c:v>9.6454199999999997</c:v>
                </c:pt>
                <c:pt idx="2377">
                  <c:v>1.9066500000000002</c:v>
                </c:pt>
                <c:pt idx="2378">
                  <c:v>22.588060000000002</c:v>
                </c:pt>
                <c:pt idx="2379">
                  <c:v>6.9301300000000001</c:v>
                </c:pt>
                <c:pt idx="2380">
                  <c:v>6.5080499999999999</c:v>
                </c:pt>
                <c:pt idx="2381">
                  <c:v>3.9248799999999999</c:v>
                </c:pt>
                <c:pt idx="2382">
                  <c:v>2.1889699999999999</c:v>
                </c:pt>
                <c:pt idx="2383">
                  <c:v>1.4048099999999999</c:v>
                </c:pt>
                <c:pt idx="2384">
                  <c:v>3.8437600000000001</c:v>
                </c:pt>
                <c:pt idx="2385">
                  <c:v>0.52296000000000009</c:v>
                </c:pt>
                <c:pt idx="2386">
                  <c:v>0.62961999999999996</c:v>
                </c:pt>
                <c:pt idx="2387">
                  <c:v>1.52356</c:v>
                </c:pt>
                <c:pt idx="2388">
                  <c:v>2.67869</c:v>
                </c:pt>
                <c:pt idx="2389">
                  <c:v>2.0315799999999999</c:v>
                </c:pt>
                <c:pt idx="2390">
                  <c:v>1.78339</c:v>
                </c:pt>
                <c:pt idx="2391">
                  <c:v>0.79089999999999994</c:v>
                </c:pt>
                <c:pt idx="2392">
                  <c:v>0.13081000000000001</c:v>
                </c:pt>
                <c:pt idx="2393">
                  <c:v>3.4533</c:v>
                </c:pt>
                <c:pt idx="2394">
                  <c:v>2.4834299999999998</c:v>
                </c:pt>
                <c:pt idx="2395">
                  <c:v>6.3101099999999999</c:v>
                </c:pt>
                <c:pt idx="2396">
                  <c:v>2.3350000000000003E-2</c:v>
                </c:pt>
                <c:pt idx="2397">
                  <c:v>15.66544</c:v>
                </c:pt>
                <c:pt idx="2398">
                  <c:v>12.865540000000001</c:v>
                </c:pt>
                <c:pt idx="2399">
                  <c:v>4.2665100000000002</c:v>
                </c:pt>
                <c:pt idx="2400">
                  <c:v>9.7439400000000003</c:v>
                </c:pt>
                <c:pt idx="2401">
                  <c:v>5.8393699999999997</c:v>
                </c:pt>
                <c:pt idx="2402">
                  <c:v>3.4943899999999997</c:v>
                </c:pt>
                <c:pt idx="2403">
                  <c:v>6.1532499999999999</c:v>
                </c:pt>
                <c:pt idx="2404">
                  <c:v>2.2915700000000001</c:v>
                </c:pt>
                <c:pt idx="2405">
                  <c:v>7.5351300000000005</c:v>
                </c:pt>
                <c:pt idx="2406">
                  <c:v>4.1991499999999995</c:v>
                </c:pt>
                <c:pt idx="2407">
                  <c:v>4.8286199999999999</c:v>
                </c:pt>
                <c:pt idx="2408">
                  <c:v>2.9081599999999996</c:v>
                </c:pt>
                <c:pt idx="2409">
                  <c:v>1.54976</c:v>
                </c:pt>
                <c:pt idx="2410">
                  <c:v>18.02553</c:v>
                </c:pt>
                <c:pt idx="2411">
                  <c:v>4.3658900000000003</c:v>
                </c:pt>
                <c:pt idx="2412">
                  <c:v>2.3103800000000003</c:v>
                </c:pt>
                <c:pt idx="2413">
                  <c:v>0.74492999999999998</c:v>
                </c:pt>
                <c:pt idx="2414">
                  <c:v>4.5483100000000007</c:v>
                </c:pt>
                <c:pt idx="2415">
                  <c:v>1.8547899999999999</c:v>
                </c:pt>
                <c:pt idx="2416">
                  <c:v>5.14717</c:v>
                </c:pt>
                <c:pt idx="2417">
                  <c:v>2.66283</c:v>
                </c:pt>
                <c:pt idx="2418">
                  <c:v>6.9267799999999999</c:v>
                </c:pt>
                <c:pt idx="2419">
                  <c:v>0.50497999999999998</c:v>
                </c:pt>
                <c:pt idx="2420">
                  <c:v>3.4962800000000001</c:v>
                </c:pt>
                <c:pt idx="2421">
                  <c:v>11.59085</c:v>
                </c:pt>
                <c:pt idx="2422">
                  <c:v>3.55972</c:v>
                </c:pt>
                <c:pt idx="2423">
                  <c:v>3.3650100000000003</c:v>
                </c:pt>
                <c:pt idx="2424">
                  <c:v>3.2332399999999999</c:v>
                </c:pt>
                <c:pt idx="2425">
                  <c:v>3.6098300000000001</c:v>
                </c:pt>
                <c:pt idx="2426">
                  <c:v>3.3243299999999998</c:v>
                </c:pt>
                <c:pt idx="2427">
                  <c:v>4.3357399999999995</c:v>
                </c:pt>
                <c:pt idx="2428">
                  <c:v>2.1780900000000001</c:v>
                </c:pt>
                <c:pt idx="2429">
                  <c:v>2.1680300000000003</c:v>
                </c:pt>
                <c:pt idx="2430">
                  <c:v>1.901</c:v>
                </c:pt>
                <c:pt idx="2431">
                  <c:v>2.1780900000000001</c:v>
                </c:pt>
                <c:pt idx="2432">
                  <c:v>1.901</c:v>
                </c:pt>
                <c:pt idx="2433">
                  <c:v>1.96255</c:v>
                </c:pt>
                <c:pt idx="2434">
                  <c:v>0.62583</c:v>
                </c:pt>
                <c:pt idx="2435">
                  <c:v>0</c:v>
                </c:pt>
                <c:pt idx="2436">
                  <c:v>2.7507899999999998</c:v>
                </c:pt>
                <c:pt idx="2437">
                  <c:v>1.5043900000000001</c:v>
                </c:pt>
                <c:pt idx="2438">
                  <c:v>2.55457</c:v>
                </c:pt>
                <c:pt idx="2439">
                  <c:v>2.0951200000000001</c:v>
                </c:pt>
                <c:pt idx="2440">
                  <c:v>0.54513</c:v>
                </c:pt>
                <c:pt idx="2441">
                  <c:v>1.45902</c:v>
                </c:pt>
                <c:pt idx="2442">
                  <c:v>8.2726600000000001</c:v>
                </c:pt>
                <c:pt idx="2443">
                  <c:v>0.91682000000000008</c:v>
                </c:pt>
                <c:pt idx="2444">
                  <c:v>0.82067000000000001</c:v>
                </c:pt>
                <c:pt idx="2445">
                  <c:v>1.3757200000000001</c:v>
                </c:pt>
                <c:pt idx="2446">
                  <c:v>0.57699999999999996</c:v>
                </c:pt>
                <c:pt idx="2447">
                  <c:v>5.93947</c:v>
                </c:pt>
                <c:pt idx="2448">
                  <c:v>1.1569400000000001</c:v>
                </c:pt>
                <c:pt idx="2449">
                  <c:v>0.33272000000000002</c:v>
                </c:pt>
                <c:pt idx="2450">
                  <c:v>0.18347999999999998</c:v>
                </c:pt>
                <c:pt idx="2451">
                  <c:v>1.7749999999999999</c:v>
                </c:pt>
                <c:pt idx="2452">
                  <c:v>0.88197000000000003</c:v>
                </c:pt>
                <c:pt idx="2453">
                  <c:v>1.3519300000000001</c:v>
                </c:pt>
                <c:pt idx="2454">
                  <c:v>0.16841999999999999</c:v>
                </c:pt>
                <c:pt idx="2455">
                  <c:v>0.36963999999999997</c:v>
                </c:pt>
                <c:pt idx="2456">
                  <c:v>0.12733</c:v>
                </c:pt>
                <c:pt idx="2457">
                  <c:v>0.19899</c:v>
                </c:pt>
                <c:pt idx="2458">
                  <c:v>0.16428999999999999</c:v>
                </c:pt>
                <c:pt idx="2459">
                  <c:v>0</c:v>
                </c:pt>
                <c:pt idx="2460">
                  <c:v>0.49863999999999997</c:v>
                </c:pt>
                <c:pt idx="2461">
                  <c:v>9.2870400000000011</c:v>
                </c:pt>
                <c:pt idx="2462">
                  <c:v>7.7951999999999995</c:v>
                </c:pt>
                <c:pt idx="2463">
                  <c:v>8.8545699999999989</c:v>
                </c:pt>
                <c:pt idx="2464">
                  <c:v>13.195889999999999</c:v>
                </c:pt>
                <c:pt idx="2465">
                  <c:v>13.183219999999999</c:v>
                </c:pt>
                <c:pt idx="2466">
                  <c:v>11.44448</c:v>
                </c:pt>
                <c:pt idx="2467">
                  <c:v>11.564200000000001</c:v>
                </c:pt>
                <c:pt idx="2468">
                  <c:v>7.4525600000000001</c:v>
                </c:pt>
                <c:pt idx="2469">
                  <c:v>8.8205599999999986</c:v>
                </c:pt>
                <c:pt idx="2470">
                  <c:v>4.9173</c:v>
                </c:pt>
                <c:pt idx="2471">
                  <c:v>11.54646</c:v>
                </c:pt>
                <c:pt idx="2472">
                  <c:v>6.3998599999999994</c:v>
                </c:pt>
                <c:pt idx="2473">
                  <c:v>3.8203400000000003</c:v>
                </c:pt>
                <c:pt idx="2474">
                  <c:v>1.28278</c:v>
                </c:pt>
                <c:pt idx="2475">
                  <c:v>2.14663</c:v>
                </c:pt>
                <c:pt idx="2476">
                  <c:v>9.4489999999999991E-2</c:v>
                </c:pt>
                <c:pt idx="2477">
                  <c:v>0.99626999999999999</c:v>
                </c:pt>
                <c:pt idx="2478">
                  <c:v>4.3859300000000001</c:v>
                </c:pt>
                <c:pt idx="2479">
                  <c:v>2.86897</c:v>
                </c:pt>
                <c:pt idx="2480">
                  <c:v>4.02386</c:v>
                </c:pt>
                <c:pt idx="2481">
                  <c:v>2.57219</c:v>
                </c:pt>
                <c:pt idx="2482">
                  <c:v>3.2157</c:v>
                </c:pt>
                <c:pt idx="2483">
                  <c:v>3.6098300000000001</c:v>
                </c:pt>
                <c:pt idx="2484">
                  <c:v>3.3253499999999998</c:v>
                </c:pt>
                <c:pt idx="2485">
                  <c:v>3.1399999999999997E-2</c:v>
                </c:pt>
                <c:pt idx="2486">
                  <c:v>9.8632800000000014</c:v>
                </c:pt>
                <c:pt idx="2487">
                  <c:v>7.1906800000000004</c:v>
                </c:pt>
                <c:pt idx="2488">
                  <c:v>6.85182</c:v>
                </c:pt>
                <c:pt idx="2489">
                  <c:v>1.0320499999999999</c:v>
                </c:pt>
                <c:pt idx="2490">
                  <c:v>0.73723000000000005</c:v>
                </c:pt>
                <c:pt idx="2491">
                  <c:v>2.9531799999999997</c:v>
                </c:pt>
                <c:pt idx="2492">
                  <c:v>5.5665699999999996</c:v>
                </c:pt>
                <c:pt idx="2493">
                  <c:v>3.48156</c:v>
                </c:pt>
                <c:pt idx="2494">
                  <c:v>0.84601000000000004</c:v>
                </c:pt>
                <c:pt idx="2495">
                  <c:v>0</c:v>
                </c:pt>
                <c:pt idx="2496">
                  <c:v>0.80600000000000005</c:v>
                </c:pt>
                <c:pt idx="2497">
                  <c:v>5.3897399999999998</c:v>
                </c:pt>
                <c:pt idx="2498">
                  <c:v>6.0054399999999992</c:v>
                </c:pt>
                <c:pt idx="2499">
                  <c:v>5.2381899999999995</c:v>
                </c:pt>
                <c:pt idx="2500">
                  <c:v>7.3059700000000003</c:v>
                </c:pt>
                <c:pt idx="2501">
                  <c:v>3.81209</c:v>
                </c:pt>
                <c:pt idx="2502">
                  <c:v>1.82501</c:v>
                </c:pt>
                <c:pt idx="2503">
                  <c:v>2.4894600000000002</c:v>
                </c:pt>
                <c:pt idx="2504">
                  <c:v>0.78895999999999999</c:v>
                </c:pt>
                <c:pt idx="2505">
                  <c:v>0.81935000000000002</c:v>
                </c:pt>
                <c:pt idx="2506">
                  <c:v>1.1967000000000001</c:v>
                </c:pt>
                <c:pt idx="2507">
                  <c:v>1.1967000000000001</c:v>
                </c:pt>
                <c:pt idx="2508">
                  <c:v>2.8945500000000002</c:v>
                </c:pt>
                <c:pt idx="2509">
                  <c:v>0.87617</c:v>
                </c:pt>
                <c:pt idx="2510">
                  <c:v>1.1553800000000001</c:v>
                </c:pt>
                <c:pt idx="2511">
                  <c:v>2.1511499999999999</c:v>
                </c:pt>
                <c:pt idx="2512">
                  <c:v>0.61433000000000004</c:v>
                </c:pt>
                <c:pt idx="2513">
                  <c:v>2.7438500000000001</c:v>
                </c:pt>
                <c:pt idx="2514">
                  <c:v>3.7781100000000003</c:v>
                </c:pt>
                <c:pt idx="2515">
                  <c:v>1.0074099999999999</c:v>
                </c:pt>
                <c:pt idx="2516">
                  <c:v>7.9411700000000005</c:v>
                </c:pt>
                <c:pt idx="2517">
                  <c:v>1.3130500000000001</c:v>
                </c:pt>
                <c:pt idx="2518">
                  <c:v>1.1536300000000002</c:v>
                </c:pt>
                <c:pt idx="2519">
                  <c:v>3.1598000000000002</c:v>
                </c:pt>
                <c:pt idx="2520">
                  <c:v>3.5958699999999997</c:v>
                </c:pt>
                <c:pt idx="2521">
                  <c:v>0.15733000000000003</c:v>
                </c:pt>
                <c:pt idx="2522">
                  <c:v>4.9609199999999998</c:v>
                </c:pt>
                <c:pt idx="2523">
                  <c:v>1.1821199999999998</c:v>
                </c:pt>
                <c:pt idx="2524">
                  <c:v>1.17988</c:v>
                </c:pt>
                <c:pt idx="2525">
                  <c:v>5.3450000000000004E-2</c:v>
                </c:pt>
                <c:pt idx="2526">
                  <c:v>2.48516</c:v>
                </c:pt>
                <c:pt idx="2527">
                  <c:v>9.0380000000000002E-2</c:v>
                </c:pt>
                <c:pt idx="2528">
                  <c:v>6.1210000000000001E-2</c:v>
                </c:pt>
                <c:pt idx="2529">
                  <c:v>6.0770000000000005E-2</c:v>
                </c:pt>
                <c:pt idx="2530">
                  <c:v>12.729209999999998</c:v>
                </c:pt>
                <c:pt idx="2531">
                  <c:v>5.4632100000000001</c:v>
                </c:pt>
                <c:pt idx="2532">
                  <c:v>1.29809</c:v>
                </c:pt>
                <c:pt idx="2533">
                  <c:v>3.9158200000000001</c:v>
                </c:pt>
                <c:pt idx="2534">
                  <c:v>4.7025600000000001</c:v>
                </c:pt>
                <c:pt idx="2535">
                  <c:v>3.4835400000000001</c:v>
                </c:pt>
                <c:pt idx="2536">
                  <c:v>14.43825</c:v>
                </c:pt>
                <c:pt idx="2537">
                  <c:v>22.779919999999997</c:v>
                </c:pt>
                <c:pt idx="2538">
                  <c:v>0.72123000000000004</c:v>
                </c:pt>
                <c:pt idx="2539">
                  <c:v>5.8493900000000005</c:v>
                </c:pt>
                <c:pt idx="2540">
                  <c:v>10.51544</c:v>
                </c:pt>
                <c:pt idx="2541">
                  <c:v>14.966010000000001</c:v>
                </c:pt>
                <c:pt idx="2542">
                  <c:v>2.2625500000000001</c:v>
                </c:pt>
                <c:pt idx="2543">
                  <c:v>1.7294200000000002</c:v>
                </c:pt>
                <c:pt idx="2544">
                  <c:v>0</c:v>
                </c:pt>
                <c:pt idx="2545">
                  <c:v>0.56120000000000003</c:v>
                </c:pt>
                <c:pt idx="2546">
                  <c:v>3.3965799999999997</c:v>
                </c:pt>
                <c:pt idx="2547">
                  <c:v>3.5966199999999997</c:v>
                </c:pt>
                <c:pt idx="2548">
                  <c:v>7.2249099999999995</c:v>
                </c:pt>
                <c:pt idx="2549">
                  <c:v>0.67927999999999999</c:v>
                </c:pt>
                <c:pt idx="2550">
                  <c:v>13.17041</c:v>
                </c:pt>
                <c:pt idx="2551">
                  <c:v>2.2186599999999999</c:v>
                </c:pt>
                <c:pt idx="2552">
                  <c:v>1.9258900000000001</c:v>
                </c:pt>
                <c:pt idx="2553">
                  <c:v>0</c:v>
                </c:pt>
                <c:pt idx="2554">
                  <c:v>9.2205300000000001</c:v>
                </c:pt>
                <c:pt idx="2555">
                  <c:v>8.5305</c:v>
                </c:pt>
                <c:pt idx="2556">
                  <c:v>1.3611600000000001</c:v>
                </c:pt>
                <c:pt idx="2557">
                  <c:v>1.5671700000000002</c:v>
                </c:pt>
                <c:pt idx="2558">
                  <c:v>1.5671700000000002</c:v>
                </c:pt>
                <c:pt idx="2559">
                  <c:v>1.6801600000000001</c:v>
                </c:pt>
                <c:pt idx="2560">
                  <c:v>1.2413099999999999</c:v>
                </c:pt>
                <c:pt idx="2561">
                  <c:v>8.8682999999999996</c:v>
                </c:pt>
                <c:pt idx="2562">
                  <c:v>4.0575000000000001</c:v>
                </c:pt>
                <c:pt idx="2563">
                  <c:v>6.4872800000000002</c:v>
                </c:pt>
                <c:pt idx="2564">
                  <c:v>11.87876</c:v>
                </c:pt>
                <c:pt idx="2565">
                  <c:v>4.2690600000000005</c:v>
                </c:pt>
                <c:pt idx="2566">
                  <c:v>14.586459999999999</c:v>
                </c:pt>
                <c:pt idx="2567">
                  <c:v>4.8380100000000006</c:v>
                </c:pt>
                <c:pt idx="2568">
                  <c:v>2.7953399999999999</c:v>
                </c:pt>
                <c:pt idx="2569">
                  <c:v>4.4817200000000001</c:v>
                </c:pt>
                <c:pt idx="2570">
                  <c:v>4.7216300000000002</c:v>
                </c:pt>
                <c:pt idx="2571">
                  <c:v>4.4010200000000008</c:v>
                </c:pt>
                <c:pt idx="2572">
                  <c:v>1.51</c:v>
                </c:pt>
                <c:pt idx="2573">
                  <c:v>0</c:v>
                </c:pt>
                <c:pt idx="2574">
                  <c:v>6.2094300000000002</c:v>
                </c:pt>
                <c:pt idx="2575">
                  <c:v>2.1087399999999996</c:v>
                </c:pt>
                <c:pt idx="2576">
                  <c:v>3.0411599999999996</c:v>
                </c:pt>
                <c:pt idx="2577">
                  <c:v>1.9788399999999999</c:v>
                </c:pt>
                <c:pt idx="2578">
                  <c:v>5.7308399999999997</c:v>
                </c:pt>
                <c:pt idx="2579">
                  <c:v>4.1051000000000002</c:v>
                </c:pt>
                <c:pt idx="2580">
                  <c:v>2.48719</c:v>
                </c:pt>
                <c:pt idx="2581">
                  <c:v>2.2788200000000001</c:v>
                </c:pt>
                <c:pt idx="2582">
                  <c:v>4.0688200000000005</c:v>
                </c:pt>
                <c:pt idx="2583">
                  <c:v>4.2091199999999995</c:v>
                </c:pt>
                <c:pt idx="2584">
                  <c:v>2.3694699999999997</c:v>
                </c:pt>
                <c:pt idx="2585">
                  <c:v>2.3791199999999999</c:v>
                </c:pt>
                <c:pt idx="2586">
                  <c:v>3.5989299999999997</c:v>
                </c:pt>
                <c:pt idx="2587">
                  <c:v>2.3694699999999997</c:v>
                </c:pt>
                <c:pt idx="2588">
                  <c:v>4.76342</c:v>
                </c:pt>
                <c:pt idx="2589">
                  <c:v>2.9312900000000002</c:v>
                </c:pt>
                <c:pt idx="2590">
                  <c:v>4.7431899999999994</c:v>
                </c:pt>
                <c:pt idx="2591">
                  <c:v>4.1741099999999998</c:v>
                </c:pt>
                <c:pt idx="2592">
                  <c:v>0.85586000000000007</c:v>
                </c:pt>
                <c:pt idx="2593">
                  <c:v>2.39269</c:v>
                </c:pt>
                <c:pt idx="2594">
                  <c:v>0.82472000000000001</c:v>
                </c:pt>
                <c:pt idx="2595">
                  <c:v>4.1898200000000001</c:v>
                </c:pt>
                <c:pt idx="2596">
                  <c:v>1.81209</c:v>
                </c:pt>
                <c:pt idx="2597">
                  <c:v>0.50126999999999999</c:v>
                </c:pt>
                <c:pt idx="2598">
                  <c:v>14.33334</c:v>
                </c:pt>
                <c:pt idx="2599">
                  <c:v>2.0305999999999997</c:v>
                </c:pt>
                <c:pt idx="2600">
                  <c:v>0.78188000000000002</c:v>
                </c:pt>
                <c:pt idx="2601">
                  <c:v>5.3505500000000001</c:v>
                </c:pt>
                <c:pt idx="2602">
                  <c:v>1.3718699999999999</c:v>
                </c:pt>
                <c:pt idx="2603">
                  <c:v>3.2043400000000002</c:v>
                </c:pt>
                <c:pt idx="2604">
                  <c:v>8.6231000000000009</c:v>
                </c:pt>
                <c:pt idx="2605">
                  <c:v>4.8364200000000004</c:v>
                </c:pt>
                <c:pt idx="2606">
                  <c:v>4.7971199999999996</c:v>
                </c:pt>
                <c:pt idx="2607">
                  <c:v>5.6275399999999998</c:v>
                </c:pt>
                <c:pt idx="2608">
                  <c:v>0.73309999999999997</c:v>
                </c:pt>
                <c:pt idx="2609">
                  <c:v>2.4291399999999999</c:v>
                </c:pt>
                <c:pt idx="2610">
                  <c:v>1.9671500000000002</c:v>
                </c:pt>
                <c:pt idx="2611">
                  <c:v>0.29572000000000004</c:v>
                </c:pt>
                <c:pt idx="2612">
                  <c:v>0.7253099999999999</c:v>
                </c:pt>
                <c:pt idx="2613">
                  <c:v>12.682219999999999</c:v>
                </c:pt>
                <c:pt idx="2614">
                  <c:v>2.23441</c:v>
                </c:pt>
                <c:pt idx="2615">
                  <c:v>1.23136</c:v>
                </c:pt>
                <c:pt idx="2616">
                  <c:v>11.7392</c:v>
                </c:pt>
                <c:pt idx="2617">
                  <c:v>4.1369899999999999</c:v>
                </c:pt>
                <c:pt idx="2618">
                  <c:v>7.0113000000000003</c:v>
                </c:pt>
                <c:pt idx="2619">
                  <c:v>14.447209999999998</c:v>
                </c:pt>
                <c:pt idx="2620">
                  <c:v>3.2605599999999999</c:v>
                </c:pt>
                <c:pt idx="2621">
                  <c:v>3.4144600000000001</c:v>
                </c:pt>
                <c:pt idx="2622">
                  <c:v>3.4633000000000003</c:v>
                </c:pt>
                <c:pt idx="2623">
                  <c:v>1.04993</c:v>
                </c:pt>
                <c:pt idx="2624">
                  <c:v>3.5416500000000002</c:v>
                </c:pt>
                <c:pt idx="2625">
                  <c:v>3.2479200000000001</c:v>
                </c:pt>
                <c:pt idx="2626">
                  <c:v>9.5351100000000013</c:v>
                </c:pt>
                <c:pt idx="2627">
                  <c:v>2.5308200000000003</c:v>
                </c:pt>
                <c:pt idx="2628">
                  <c:v>20.22522</c:v>
                </c:pt>
                <c:pt idx="2629">
                  <c:v>5.9523400000000004</c:v>
                </c:pt>
                <c:pt idx="2630">
                  <c:v>5.22464</c:v>
                </c:pt>
                <c:pt idx="2631">
                  <c:v>3.5904199999999999</c:v>
                </c:pt>
                <c:pt idx="2632">
                  <c:v>2.4373299999999998</c:v>
                </c:pt>
                <c:pt idx="2633">
                  <c:v>6.5750900000000003</c:v>
                </c:pt>
                <c:pt idx="2634">
                  <c:v>4.4275699999999993</c:v>
                </c:pt>
                <c:pt idx="2635">
                  <c:v>4.2805200000000001</c:v>
                </c:pt>
                <c:pt idx="2636">
                  <c:v>2.46726</c:v>
                </c:pt>
                <c:pt idx="2637">
                  <c:v>0.94247999999999998</c:v>
                </c:pt>
                <c:pt idx="2638">
                  <c:v>5.9610699999999994</c:v>
                </c:pt>
                <c:pt idx="2639">
                  <c:v>9.9842900000000014</c:v>
                </c:pt>
                <c:pt idx="2640">
                  <c:v>1.67205</c:v>
                </c:pt>
                <c:pt idx="2641">
                  <c:v>2.3949699999999998</c:v>
                </c:pt>
                <c:pt idx="2642">
                  <c:v>12.81587</c:v>
                </c:pt>
                <c:pt idx="2643">
                  <c:v>10.398299999999999</c:v>
                </c:pt>
                <c:pt idx="2644">
                  <c:v>9.4957199999999986</c:v>
                </c:pt>
                <c:pt idx="2645">
                  <c:v>9.5652299999999997</c:v>
                </c:pt>
                <c:pt idx="2646">
                  <c:v>1.2046300000000001</c:v>
                </c:pt>
                <c:pt idx="2647">
                  <c:v>4.8556599999999994</c:v>
                </c:pt>
                <c:pt idx="2648">
                  <c:v>2.0504899999999999</c:v>
                </c:pt>
                <c:pt idx="2649">
                  <c:v>3.3919000000000001</c:v>
                </c:pt>
                <c:pt idx="2650">
                  <c:v>10.667540000000001</c:v>
                </c:pt>
                <c:pt idx="2651">
                  <c:v>0.89712999999999998</c:v>
                </c:pt>
                <c:pt idx="2652">
                  <c:v>7.7697700000000003</c:v>
                </c:pt>
                <c:pt idx="2653">
                  <c:v>1.4142000000000001</c:v>
                </c:pt>
                <c:pt idx="2654">
                  <c:v>3.77691</c:v>
                </c:pt>
                <c:pt idx="2655">
                  <c:v>3.88002</c:v>
                </c:pt>
                <c:pt idx="2656">
                  <c:v>15.914429999999999</c:v>
                </c:pt>
                <c:pt idx="2657">
                  <c:v>7.3727299999999998</c:v>
                </c:pt>
                <c:pt idx="2658">
                  <c:v>7.1316000000000006</c:v>
                </c:pt>
                <c:pt idx="2659">
                  <c:v>3.9035300000000004</c:v>
                </c:pt>
                <c:pt idx="2660">
                  <c:v>0.15287000000000001</c:v>
                </c:pt>
                <c:pt idx="2661">
                  <c:v>2.8418600000000001</c:v>
                </c:pt>
                <c:pt idx="2662">
                  <c:v>2.1849499999999997</c:v>
                </c:pt>
                <c:pt idx="2663">
                  <c:v>1.32477</c:v>
                </c:pt>
                <c:pt idx="2664">
                  <c:v>1.9755</c:v>
                </c:pt>
                <c:pt idx="2665">
                  <c:v>2.3809899999999997</c:v>
                </c:pt>
                <c:pt idx="2666">
                  <c:v>1.9951199999999998</c:v>
                </c:pt>
                <c:pt idx="2667">
                  <c:v>0</c:v>
                </c:pt>
                <c:pt idx="2668">
                  <c:v>2.3283800000000001</c:v>
                </c:pt>
                <c:pt idx="2669">
                  <c:v>1.9203699999999999</c:v>
                </c:pt>
                <c:pt idx="2670">
                  <c:v>2.12418</c:v>
                </c:pt>
                <c:pt idx="2671">
                  <c:v>0.29630000000000001</c:v>
                </c:pt>
                <c:pt idx="2672">
                  <c:v>0.71987999999999996</c:v>
                </c:pt>
                <c:pt idx="2673">
                  <c:v>1.39507</c:v>
                </c:pt>
                <c:pt idx="2674">
                  <c:v>2.2484999999999999</c:v>
                </c:pt>
                <c:pt idx="2675">
                  <c:v>0.68255999999999994</c:v>
                </c:pt>
                <c:pt idx="2676">
                  <c:v>0.48754000000000003</c:v>
                </c:pt>
                <c:pt idx="2677">
                  <c:v>2.74241</c:v>
                </c:pt>
                <c:pt idx="2678">
                  <c:v>0.93653999999999993</c:v>
                </c:pt>
                <c:pt idx="2679">
                  <c:v>0.89173999999999998</c:v>
                </c:pt>
                <c:pt idx="2680">
                  <c:v>11.050930000000001</c:v>
                </c:pt>
                <c:pt idx="2681">
                  <c:v>13.163979999999999</c:v>
                </c:pt>
                <c:pt idx="2682">
                  <c:v>1.7987599999999999</c:v>
                </c:pt>
                <c:pt idx="2683">
                  <c:v>0</c:v>
                </c:pt>
                <c:pt idx="2684">
                  <c:v>0.1925</c:v>
                </c:pt>
                <c:pt idx="2685">
                  <c:v>0.47455999999999998</c:v>
                </c:pt>
                <c:pt idx="2686">
                  <c:v>2.95818</c:v>
                </c:pt>
                <c:pt idx="2687">
                  <c:v>0.22666</c:v>
                </c:pt>
                <c:pt idx="2688">
                  <c:v>0.22705</c:v>
                </c:pt>
                <c:pt idx="2689">
                  <c:v>5.9351599999999998</c:v>
                </c:pt>
                <c:pt idx="2690">
                  <c:v>3.4009</c:v>
                </c:pt>
                <c:pt idx="2691">
                  <c:v>0</c:v>
                </c:pt>
                <c:pt idx="2692">
                  <c:v>0</c:v>
                </c:pt>
                <c:pt idx="2693">
                  <c:v>0.26418000000000003</c:v>
                </c:pt>
                <c:pt idx="2694">
                  <c:v>9.1319999999999998E-2</c:v>
                </c:pt>
                <c:pt idx="2695">
                  <c:v>0.43092000000000003</c:v>
                </c:pt>
                <c:pt idx="2696">
                  <c:v>0.36587000000000003</c:v>
                </c:pt>
                <c:pt idx="2697">
                  <c:v>0.3962</c:v>
                </c:pt>
                <c:pt idx="2698">
                  <c:v>0.39822000000000002</c:v>
                </c:pt>
                <c:pt idx="2699">
                  <c:v>0.94464999999999999</c:v>
                </c:pt>
                <c:pt idx="2700">
                  <c:v>0.98692999999999997</c:v>
                </c:pt>
                <c:pt idx="2701">
                  <c:v>3.5406599999999999</c:v>
                </c:pt>
                <c:pt idx="2702">
                  <c:v>1.3881199999999998</c:v>
                </c:pt>
                <c:pt idx="2703">
                  <c:v>2.7200300000000004</c:v>
                </c:pt>
                <c:pt idx="2704">
                  <c:v>7.1696999999999997</c:v>
                </c:pt>
                <c:pt idx="2705">
                  <c:v>5.1320899999999998</c:v>
                </c:pt>
                <c:pt idx="2706">
                  <c:v>12.762409999999999</c:v>
                </c:pt>
                <c:pt idx="2707">
                  <c:v>10.121129999999999</c:v>
                </c:pt>
                <c:pt idx="2708">
                  <c:v>3.9969299999999999</c:v>
                </c:pt>
                <c:pt idx="2709">
                  <c:v>3.8999000000000001</c:v>
                </c:pt>
                <c:pt idx="2710">
                  <c:v>2.33643</c:v>
                </c:pt>
                <c:pt idx="2711">
                  <c:v>0.71986000000000006</c:v>
                </c:pt>
                <c:pt idx="2712">
                  <c:v>1.3076400000000001</c:v>
                </c:pt>
                <c:pt idx="2713">
                  <c:v>4.6050200000000006</c:v>
                </c:pt>
                <c:pt idx="2714">
                  <c:v>1.70299</c:v>
                </c:pt>
                <c:pt idx="2715">
                  <c:v>1.6562399999999999</c:v>
                </c:pt>
                <c:pt idx="2716">
                  <c:v>0.66127000000000002</c:v>
                </c:pt>
                <c:pt idx="2717">
                  <c:v>0.60669000000000006</c:v>
                </c:pt>
                <c:pt idx="2718">
                  <c:v>2.4035900000000003</c:v>
                </c:pt>
                <c:pt idx="2719">
                  <c:v>2.3294699999999997</c:v>
                </c:pt>
                <c:pt idx="2720">
                  <c:v>2.3294699999999997</c:v>
                </c:pt>
                <c:pt idx="2721">
                  <c:v>1.3509899999999999</c:v>
                </c:pt>
                <c:pt idx="2722">
                  <c:v>0.79089999999999994</c:v>
                </c:pt>
                <c:pt idx="2723">
                  <c:v>0.54873000000000005</c:v>
                </c:pt>
                <c:pt idx="2724">
                  <c:v>1.0710299999999999</c:v>
                </c:pt>
                <c:pt idx="2725">
                  <c:v>1.9929400000000002</c:v>
                </c:pt>
                <c:pt idx="2726">
                  <c:v>2.4120200000000001</c:v>
                </c:pt>
                <c:pt idx="2727">
                  <c:v>2.6884899999999998</c:v>
                </c:pt>
                <c:pt idx="2728">
                  <c:v>6.88246</c:v>
                </c:pt>
                <c:pt idx="2729">
                  <c:v>6.8010900000000003</c:v>
                </c:pt>
                <c:pt idx="2730">
                  <c:v>0.83735000000000004</c:v>
                </c:pt>
                <c:pt idx="2731">
                  <c:v>0.88188999999999995</c:v>
                </c:pt>
                <c:pt idx="2732">
                  <c:v>0.83735000000000004</c:v>
                </c:pt>
                <c:pt idx="2733">
                  <c:v>2.0649799999999998</c:v>
                </c:pt>
                <c:pt idx="2734">
                  <c:v>10.15245</c:v>
                </c:pt>
                <c:pt idx="2735">
                  <c:v>3.8917899999999999</c:v>
                </c:pt>
                <c:pt idx="2736">
                  <c:v>8.2384799999999991</c:v>
                </c:pt>
                <c:pt idx="2737">
                  <c:v>3.1737100000000003</c:v>
                </c:pt>
                <c:pt idx="2738">
                  <c:v>0.80044999999999999</c:v>
                </c:pt>
                <c:pt idx="2739">
                  <c:v>1.1113900000000001</c:v>
                </c:pt>
                <c:pt idx="2740">
                  <c:v>0</c:v>
                </c:pt>
                <c:pt idx="2741">
                  <c:v>3.6501300000000003</c:v>
                </c:pt>
                <c:pt idx="2742">
                  <c:v>1.9861600000000001</c:v>
                </c:pt>
                <c:pt idx="2743">
                  <c:v>2.6499899999999998</c:v>
                </c:pt>
                <c:pt idx="2744">
                  <c:v>0</c:v>
                </c:pt>
                <c:pt idx="2745">
                  <c:v>2.1805400000000001</c:v>
                </c:pt>
                <c:pt idx="2746">
                  <c:v>2.2029000000000001</c:v>
                </c:pt>
                <c:pt idx="2747">
                  <c:v>3.3285399999999998</c:v>
                </c:pt>
                <c:pt idx="2748">
                  <c:v>4.9013100000000005</c:v>
                </c:pt>
                <c:pt idx="2749">
                  <c:v>3.35893</c:v>
                </c:pt>
                <c:pt idx="2750">
                  <c:v>10.975899999999999</c:v>
                </c:pt>
                <c:pt idx="2751">
                  <c:v>0</c:v>
                </c:pt>
                <c:pt idx="2752">
                  <c:v>2.1431799999999996</c:v>
                </c:pt>
                <c:pt idx="2753">
                  <c:v>2.4876900000000002</c:v>
                </c:pt>
                <c:pt idx="2754">
                  <c:v>2.1038399999999999</c:v>
                </c:pt>
                <c:pt idx="2755">
                  <c:v>0.50141999999999998</c:v>
                </c:pt>
                <c:pt idx="2756">
                  <c:v>0.45256000000000002</c:v>
                </c:pt>
                <c:pt idx="2757">
                  <c:v>0</c:v>
                </c:pt>
                <c:pt idx="2758">
                  <c:v>2.6458300000000001</c:v>
                </c:pt>
                <c:pt idx="2759">
                  <c:v>2.8109799999999998</c:v>
                </c:pt>
                <c:pt idx="2760">
                  <c:v>1.8185499999999999</c:v>
                </c:pt>
                <c:pt idx="2761">
                  <c:v>2.5956700000000001</c:v>
                </c:pt>
                <c:pt idx="2762">
                  <c:v>0.66913999999999996</c:v>
                </c:pt>
                <c:pt idx="2763">
                  <c:v>0.41947000000000001</c:v>
                </c:pt>
                <c:pt idx="2764">
                  <c:v>0.57574999999999998</c:v>
                </c:pt>
                <c:pt idx="2765">
                  <c:v>0.35463</c:v>
                </c:pt>
                <c:pt idx="2766">
                  <c:v>0.95246000000000008</c:v>
                </c:pt>
                <c:pt idx="2767">
                  <c:v>0.91403999999999996</c:v>
                </c:pt>
                <c:pt idx="2768">
                  <c:v>0.90066000000000002</c:v>
                </c:pt>
                <c:pt idx="2769">
                  <c:v>0.43169999999999997</c:v>
                </c:pt>
                <c:pt idx="2770">
                  <c:v>0.21146999999999999</c:v>
                </c:pt>
                <c:pt idx="2771">
                  <c:v>0.21249000000000001</c:v>
                </c:pt>
                <c:pt idx="2772">
                  <c:v>0.21146999999999999</c:v>
                </c:pt>
                <c:pt idx="2773">
                  <c:v>8.0738900000000005</c:v>
                </c:pt>
                <c:pt idx="2774">
                  <c:v>1.4534100000000001</c:v>
                </c:pt>
                <c:pt idx="2775">
                  <c:v>0.51369000000000009</c:v>
                </c:pt>
                <c:pt idx="2776">
                  <c:v>2.3818200000000003</c:v>
                </c:pt>
                <c:pt idx="2777">
                  <c:v>1.1994800000000001</c:v>
                </c:pt>
                <c:pt idx="2778">
                  <c:v>2.0534299999999996</c:v>
                </c:pt>
                <c:pt idx="2779">
                  <c:v>6.7254799999999992</c:v>
                </c:pt>
                <c:pt idx="2780">
                  <c:v>4.6289600000000002</c:v>
                </c:pt>
                <c:pt idx="2781">
                  <c:v>1.22197</c:v>
                </c:pt>
                <c:pt idx="2782">
                  <c:v>2.4368699999999999</c:v>
                </c:pt>
                <c:pt idx="2783">
                  <c:v>5.7560600000000006</c:v>
                </c:pt>
                <c:pt idx="2784">
                  <c:v>2.887E-2</c:v>
                </c:pt>
                <c:pt idx="2785">
                  <c:v>10.83498</c:v>
                </c:pt>
                <c:pt idx="2786">
                  <c:v>3.39723</c:v>
                </c:pt>
                <c:pt idx="2787">
                  <c:v>0.7223099999999999</c:v>
                </c:pt>
                <c:pt idx="2788">
                  <c:v>1.5873900000000001</c:v>
                </c:pt>
                <c:pt idx="2789">
                  <c:v>9.0205699999999993</c:v>
                </c:pt>
                <c:pt idx="2790">
                  <c:v>1.8775999999999999</c:v>
                </c:pt>
                <c:pt idx="2791">
                  <c:v>2.1235200000000001</c:v>
                </c:pt>
                <c:pt idx="2792">
                  <c:v>2.0804800000000001</c:v>
                </c:pt>
                <c:pt idx="2793">
                  <c:v>1.8129000000000002</c:v>
                </c:pt>
                <c:pt idx="2794">
                  <c:v>3.8425700000000003</c:v>
                </c:pt>
                <c:pt idx="2795">
                  <c:v>2.2186599999999999</c:v>
                </c:pt>
                <c:pt idx="2796">
                  <c:v>0.37463000000000002</c:v>
                </c:pt>
                <c:pt idx="2797">
                  <c:v>3.1462600000000003</c:v>
                </c:pt>
                <c:pt idx="2798">
                  <c:v>3.1700599999999999</c:v>
                </c:pt>
                <c:pt idx="2799">
                  <c:v>7.3549100000000003</c:v>
                </c:pt>
                <c:pt idx="2800">
                  <c:v>4.8911099999999994</c:v>
                </c:pt>
                <c:pt idx="2801">
                  <c:v>0.40231</c:v>
                </c:pt>
                <c:pt idx="2802">
                  <c:v>8.5442700000000009</c:v>
                </c:pt>
                <c:pt idx="2803">
                  <c:v>1.4397899999999999</c:v>
                </c:pt>
                <c:pt idx="2804">
                  <c:v>3.4040100000000004</c:v>
                </c:pt>
                <c:pt idx="2805">
                  <c:v>16.162669999999999</c:v>
                </c:pt>
                <c:pt idx="2806">
                  <c:v>14.163650000000001</c:v>
                </c:pt>
                <c:pt idx="2807">
                  <c:v>10.472059999999999</c:v>
                </c:pt>
                <c:pt idx="2808">
                  <c:v>3.3262700000000001</c:v>
                </c:pt>
                <c:pt idx="2809">
                  <c:v>1.5580799999999999</c:v>
                </c:pt>
                <c:pt idx="2810">
                  <c:v>1.7054</c:v>
                </c:pt>
                <c:pt idx="2811">
                  <c:v>0.86502000000000001</c:v>
                </c:pt>
                <c:pt idx="2812">
                  <c:v>0.89703999999999995</c:v>
                </c:pt>
                <c:pt idx="2813">
                  <c:v>2.2848600000000001</c:v>
                </c:pt>
                <c:pt idx="2814">
                  <c:v>2.2711999999999999</c:v>
                </c:pt>
                <c:pt idx="2815">
                  <c:v>2.84768</c:v>
                </c:pt>
                <c:pt idx="2816">
                  <c:v>2.6061000000000001</c:v>
                </c:pt>
                <c:pt idx="2817">
                  <c:v>1.4539200000000001</c:v>
                </c:pt>
                <c:pt idx="2818">
                  <c:v>2.84327</c:v>
                </c:pt>
                <c:pt idx="2819">
                  <c:v>2.262</c:v>
                </c:pt>
                <c:pt idx="2820">
                  <c:v>6.7545600000000006</c:v>
                </c:pt>
                <c:pt idx="2821">
                  <c:v>4.0210600000000003</c:v>
                </c:pt>
                <c:pt idx="2822">
                  <c:v>1.11263</c:v>
                </c:pt>
                <c:pt idx="2823">
                  <c:v>0.48635</c:v>
                </c:pt>
                <c:pt idx="2824">
                  <c:v>3.8313999999999999</c:v>
                </c:pt>
                <c:pt idx="2825">
                  <c:v>0.62154999999999994</c:v>
                </c:pt>
                <c:pt idx="2826">
                  <c:v>4.4319999999999998E-2</c:v>
                </c:pt>
                <c:pt idx="2827">
                  <c:v>0.41170000000000001</c:v>
                </c:pt>
                <c:pt idx="2828">
                  <c:v>0.40797000000000005</c:v>
                </c:pt>
                <c:pt idx="2829">
                  <c:v>0.50787000000000004</c:v>
                </c:pt>
                <c:pt idx="2830">
                  <c:v>0.49056</c:v>
                </c:pt>
                <c:pt idx="2831">
                  <c:v>0.50373000000000001</c:v>
                </c:pt>
                <c:pt idx="2832">
                  <c:v>5.9039700000000002</c:v>
                </c:pt>
                <c:pt idx="2833">
                  <c:v>5.9389599999999998</c:v>
                </c:pt>
                <c:pt idx="2834">
                  <c:v>5.9039700000000002</c:v>
                </c:pt>
                <c:pt idx="2835">
                  <c:v>4.5576699999999999</c:v>
                </c:pt>
                <c:pt idx="2836">
                  <c:v>5.9389599999999998</c:v>
                </c:pt>
                <c:pt idx="2837">
                  <c:v>5.1175699999999997</c:v>
                </c:pt>
                <c:pt idx="2838">
                  <c:v>6.9390900000000002</c:v>
                </c:pt>
                <c:pt idx="2839">
                  <c:v>0</c:v>
                </c:pt>
                <c:pt idx="2840">
                  <c:v>2.1132900000000001</c:v>
                </c:pt>
                <c:pt idx="2841">
                  <c:v>1.05626</c:v>
                </c:pt>
                <c:pt idx="2842">
                  <c:v>1.2358900000000002</c:v>
                </c:pt>
                <c:pt idx="2843">
                  <c:v>0.97654999999999992</c:v>
                </c:pt>
                <c:pt idx="2844">
                  <c:v>3.32422</c:v>
                </c:pt>
                <c:pt idx="2845">
                  <c:v>7.4650299999999996</c:v>
                </c:pt>
                <c:pt idx="2846">
                  <c:v>1.22075</c:v>
                </c:pt>
                <c:pt idx="2847">
                  <c:v>1.7221500000000001</c:v>
                </c:pt>
                <c:pt idx="2848">
                  <c:v>1.29779</c:v>
                </c:pt>
                <c:pt idx="2849">
                  <c:v>2.3526500000000001</c:v>
                </c:pt>
                <c:pt idx="2850">
                  <c:v>2.60459</c:v>
                </c:pt>
                <c:pt idx="2851">
                  <c:v>1.58006</c:v>
                </c:pt>
                <c:pt idx="2852">
                  <c:v>3.21922</c:v>
                </c:pt>
                <c:pt idx="2853">
                  <c:v>2.1995800000000001</c:v>
                </c:pt>
                <c:pt idx="2854">
                  <c:v>7.05952</c:v>
                </c:pt>
                <c:pt idx="2855">
                  <c:v>6.9141899999999996</c:v>
                </c:pt>
                <c:pt idx="2856">
                  <c:v>0.70910000000000006</c:v>
                </c:pt>
                <c:pt idx="2857">
                  <c:v>0.62911000000000006</c:v>
                </c:pt>
                <c:pt idx="2858">
                  <c:v>0.70910000000000006</c:v>
                </c:pt>
                <c:pt idx="2859">
                  <c:v>1.15506</c:v>
                </c:pt>
                <c:pt idx="2860">
                  <c:v>1.04928</c:v>
                </c:pt>
                <c:pt idx="2861">
                  <c:v>2.8311899999999999</c:v>
                </c:pt>
                <c:pt idx="2862">
                  <c:v>3.7153299999999998</c:v>
                </c:pt>
                <c:pt idx="2863">
                  <c:v>1.57192</c:v>
                </c:pt>
                <c:pt idx="2864">
                  <c:v>1.5942000000000001</c:v>
                </c:pt>
                <c:pt idx="2865">
                  <c:v>1.57192</c:v>
                </c:pt>
                <c:pt idx="2866">
                  <c:v>1.5268699999999999</c:v>
                </c:pt>
                <c:pt idx="2867">
                  <c:v>1.5002</c:v>
                </c:pt>
                <c:pt idx="2868">
                  <c:v>1.12782</c:v>
                </c:pt>
                <c:pt idx="2869">
                  <c:v>0.91149999999999998</c:v>
                </c:pt>
                <c:pt idx="2870">
                  <c:v>1.8296700000000001</c:v>
                </c:pt>
                <c:pt idx="2871">
                  <c:v>0.76480999999999999</c:v>
                </c:pt>
                <c:pt idx="2872">
                  <c:v>3.6068699999999998</c:v>
                </c:pt>
                <c:pt idx="2873">
                  <c:v>1.14645</c:v>
                </c:pt>
                <c:pt idx="2874">
                  <c:v>8.2177900000000008</c:v>
                </c:pt>
                <c:pt idx="2875">
                  <c:v>2.6811700000000003</c:v>
                </c:pt>
                <c:pt idx="2876">
                  <c:v>3.6942499999999998</c:v>
                </c:pt>
                <c:pt idx="2877">
                  <c:v>2.7895599999999998</c:v>
                </c:pt>
                <c:pt idx="2878">
                  <c:v>1.0065900000000001</c:v>
                </c:pt>
                <c:pt idx="2879">
                  <c:v>0.37119999999999997</c:v>
                </c:pt>
                <c:pt idx="2880">
                  <c:v>0.90273999999999999</c:v>
                </c:pt>
                <c:pt idx="2881">
                  <c:v>0.45785999999999999</c:v>
                </c:pt>
                <c:pt idx="2882">
                  <c:v>0</c:v>
                </c:pt>
                <c:pt idx="2883">
                  <c:v>6.4121099999999993</c:v>
                </c:pt>
                <c:pt idx="2884">
                  <c:v>1.0274700000000001</c:v>
                </c:pt>
                <c:pt idx="2885">
                  <c:v>5.86646</c:v>
                </c:pt>
                <c:pt idx="2886">
                  <c:v>1.1396600000000001</c:v>
                </c:pt>
                <c:pt idx="2887">
                  <c:v>1.9076300000000002</c:v>
                </c:pt>
                <c:pt idx="2888">
                  <c:v>2.41317</c:v>
                </c:pt>
                <c:pt idx="2889">
                  <c:v>6.9421299999999997</c:v>
                </c:pt>
                <c:pt idx="2890">
                  <c:v>6.6108900000000004</c:v>
                </c:pt>
                <c:pt idx="2891">
                  <c:v>4.5990000000000003E-2</c:v>
                </c:pt>
                <c:pt idx="2892">
                  <c:v>0.74548999999999999</c:v>
                </c:pt>
                <c:pt idx="2893">
                  <c:v>0.76978999999999997</c:v>
                </c:pt>
                <c:pt idx="2894">
                  <c:v>3.9609800000000002</c:v>
                </c:pt>
                <c:pt idx="2895">
                  <c:v>1.34199</c:v>
                </c:pt>
                <c:pt idx="2896">
                  <c:v>0.66022999999999998</c:v>
                </c:pt>
                <c:pt idx="2897">
                  <c:v>6.8791099999999998</c:v>
                </c:pt>
                <c:pt idx="2898">
                  <c:v>10.720450000000001</c:v>
                </c:pt>
                <c:pt idx="2899">
                  <c:v>0.11445999999999999</c:v>
                </c:pt>
                <c:pt idx="2900">
                  <c:v>1.3900899999999998</c:v>
                </c:pt>
                <c:pt idx="2901">
                  <c:v>1.6685999999999999</c:v>
                </c:pt>
                <c:pt idx="2902">
                  <c:v>1.9734100000000001</c:v>
                </c:pt>
                <c:pt idx="2903">
                  <c:v>1.68299</c:v>
                </c:pt>
                <c:pt idx="2904">
                  <c:v>1.9445999999999999</c:v>
                </c:pt>
                <c:pt idx="2905">
                  <c:v>2.1039400000000001</c:v>
                </c:pt>
                <c:pt idx="2906">
                  <c:v>2.5188200000000003</c:v>
                </c:pt>
                <c:pt idx="2907">
                  <c:v>2.51166</c:v>
                </c:pt>
                <c:pt idx="2908">
                  <c:v>6.1745799999999997</c:v>
                </c:pt>
                <c:pt idx="2909">
                  <c:v>5.5185000000000004</c:v>
                </c:pt>
                <c:pt idx="2910">
                  <c:v>2.9981900000000001</c:v>
                </c:pt>
                <c:pt idx="2911">
                  <c:v>3.2438500000000001</c:v>
                </c:pt>
                <c:pt idx="2912">
                  <c:v>1.3091700000000002</c:v>
                </c:pt>
                <c:pt idx="2913">
                  <c:v>1.51831</c:v>
                </c:pt>
                <c:pt idx="2914">
                  <c:v>1.6839900000000001</c:v>
                </c:pt>
                <c:pt idx="2915">
                  <c:v>2.19496</c:v>
                </c:pt>
                <c:pt idx="2916">
                  <c:v>0.87890999999999997</c:v>
                </c:pt>
                <c:pt idx="2917">
                  <c:v>0.95363999999999993</c:v>
                </c:pt>
                <c:pt idx="2918">
                  <c:v>4.2298999999999998</c:v>
                </c:pt>
                <c:pt idx="2919">
                  <c:v>7.7507299999999999</c:v>
                </c:pt>
                <c:pt idx="2920">
                  <c:v>7.8715399999999995</c:v>
                </c:pt>
                <c:pt idx="2921">
                  <c:v>5.11937</c:v>
                </c:pt>
                <c:pt idx="2922">
                  <c:v>1.6802300000000001</c:v>
                </c:pt>
                <c:pt idx="2923">
                  <c:v>2.3353999999999999</c:v>
                </c:pt>
                <c:pt idx="2924">
                  <c:v>1.298</c:v>
                </c:pt>
                <c:pt idx="2925">
                  <c:v>4.2897600000000002</c:v>
                </c:pt>
                <c:pt idx="2926">
                  <c:v>2.4580799999999998</c:v>
                </c:pt>
                <c:pt idx="2927">
                  <c:v>4.0747800000000005</c:v>
                </c:pt>
                <c:pt idx="2928">
                  <c:v>2.9146900000000002</c:v>
                </c:pt>
                <c:pt idx="2929">
                  <c:v>0.66386000000000001</c:v>
                </c:pt>
                <c:pt idx="2930">
                  <c:v>4.1134399999999998</c:v>
                </c:pt>
                <c:pt idx="2931">
                  <c:v>0.13462000000000002</c:v>
                </c:pt>
                <c:pt idx="2932">
                  <c:v>0.63458999999999999</c:v>
                </c:pt>
                <c:pt idx="2933">
                  <c:v>2.27277</c:v>
                </c:pt>
                <c:pt idx="2934">
                  <c:v>6.8713800000000003</c:v>
                </c:pt>
                <c:pt idx="2935">
                  <c:v>6.9616800000000003</c:v>
                </c:pt>
                <c:pt idx="2936">
                  <c:v>6.1595300000000002</c:v>
                </c:pt>
                <c:pt idx="2937">
                  <c:v>0</c:v>
                </c:pt>
                <c:pt idx="2938">
                  <c:v>0.96763999999999994</c:v>
                </c:pt>
                <c:pt idx="2939">
                  <c:v>3.6003499999999997</c:v>
                </c:pt>
                <c:pt idx="2940">
                  <c:v>1.1189100000000001</c:v>
                </c:pt>
                <c:pt idx="2941">
                  <c:v>2.0674099999999997</c:v>
                </c:pt>
                <c:pt idx="2942">
                  <c:v>14.780110000000001</c:v>
                </c:pt>
                <c:pt idx="2943">
                  <c:v>11.17295</c:v>
                </c:pt>
                <c:pt idx="2944">
                  <c:v>1.45191</c:v>
                </c:pt>
                <c:pt idx="2945">
                  <c:v>3.4811999999999999</c:v>
                </c:pt>
                <c:pt idx="2946">
                  <c:v>2.42062</c:v>
                </c:pt>
                <c:pt idx="2947">
                  <c:v>1.07206</c:v>
                </c:pt>
                <c:pt idx="2948">
                  <c:v>0.84695000000000009</c:v>
                </c:pt>
                <c:pt idx="2949">
                  <c:v>2.1974299999999998</c:v>
                </c:pt>
                <c:pt idx="2950">
                  <c:v>0.39111000000000001</c:v>
                </c:pt>
                <c:pt idx="2951">
                  <c:v>1.5528</c:v>
                </c:pt>
                <c:pt idx="2952">
                  <c:v>3.4932300000000001</c:v>
                </c:pt>
                <c:pt idx="2953">
                  <c:v>11.58567</c:v>
                </c:pt>
                <c:pt idx="2954">
                  <c:v>2.3852800000000003</c:v>
                </c:pt>
                <c:pt idx="2955">
                  <c:v>7.4002299999999996</c:v>
                </c:pt>
                <c:pt idx="2956">
                  <c:v>3.9651999999999998</c:v>
                </c:pt>
                <c:pt idx="2957">
                  <c:v>4.0221900000000002</c:v>
                </c:pt>
                <c:pt idx="2958">
                  <c:v>3.6994000000000002</c:v>
                </c:pt>
                <c:pt idx="2959">
                  <c:v>3.2451399999999997</c:v>
                </c:pt>
                <c:pt idx="2960">
                  <c:v>2.8408000000000002</c:v>
                </c:pt>
                <c:pt idx="2961">
                  <c:v>0.61999000000000004</c:v>
                </c:pt>
                <c:pt idx="2962">
                  <c:v>3.75143</c:v>
                </c:pt>
                <c:pt idx="2963">
                  <c:v>1.8097799999999999</c:v>
                </c:pt>
                <c:pt idx="2964">
                  <c:v>0</c:v>
                </c:pt>
                <c:pt idx="2965">
                  <c:v>5.9477200000000003</c:v>
                </c:pt>
                <c:pt idx="2966">
                  <c:v>0.26044</c:v>
                </c:pt>
                <c:pt idx="2967">
                  <c:v>0</c:v>
                </c:pt>
                <c:pt idx="2968">
                  <c:v>0</c:v>
                </c:pt>
                <c:pt idx="2969">
                  <c:v>3.4590900000000002</c:v>
                </c:pt>
                <c:pt idx="2970">
                  <c:v>11.6839</c:v>
                </c:pt>
                <c:pt idx="2971">
                  <c:v>0.11039</c:v>
                </c:pt>
                <c:pt idx="2972">
                  <c:v>6.1579999999999996E-2</c:v>
                </c:pt>
                <c:pt idx="2973">
                  <c:v>2.7463299999999999</c:v>
                </c:pt>
                <c:pt idx="2974">
                  <c:v>2.4291300000000002</c:v>
                </c:pt>
                <c:pt idx="2975">
                  <c:v>0.50960000000000005</c:v>
                </c:pt>
                <c:pt idx="2976">
                  <c:v>1.2816700000000001</c:v>
                </c:pt>
                <c:pt idx="2977">
                  <c:v>1.5364</c:v>
                </c:pt>
                <c:pt idx="2978">
                  <c:v>2.5164400000000002</c:v>
                </c:pt>
                <c:pt idx="2979">
                  <c:v>2.13829</c:v>
                </c:pt>
                <c:pt idx="2980">
                  <c:v>6.44712</c:v>
                </c:pt>
                <c:pt idx="2981">
                  <c:v>9.15611</c:v>
                </c:pt>
                <c:pt idx="2982">
                  <c:v>4.1921899999999992</c:v>
                </c:pt>
                <c:pt idx="2983">
                  <c:v>3.9855800000000001</c:v>
                </c:pt>
                <c:pt idx="2984">
                  <c:v>1.99577</c:v>
                </c:pt>
                <c:pt idx="2985">
                  <c:v>1.2178099999999998</c:v>
                </c:pt>
                <c:pt idx="2986">
                  <c:v>2.70208</c:v>
                </c:pt>
                <c:pt idx="2987">
                  <c:v>2.4668299999999999</c:v>
                </c:pt>
                <c:pt idx="2988">
                  <c:v>0.7367999999999999</c:v>
                </c:pt>
                <c:pt idx="2989">
                  <c:v>0.73107</c:v>
                </c:pt>
                <c:pt idx="2990">
                  <c:v>2.3698399999999999</c:v>
                </c:pt>
                <c:pt idx="2991">
                  <c:v>0.81165999999999994</c:v>
                </c:pt>
                <c:pt idx="2992">
                  <c:v>2.9849200000000002</c:v>
                </c:pt>
                <c:pt idx="2993">
                  <c:v>3.4068100000000001</c:v>
                </c:pt>
                <c:pt idx="2994">
                  <c:v>1.3807199999999999</c:v>
                </c:pt>
                <c:pt idx="2995">
                  <c:v>2.6573699999999998</c:v>
                </c:pt>
                <c:pt idx="2996">
                  <c:v>2.5271300000000001</c:v>
                </c:pt>
                <c:pt idx="2997">
                  <c:v>8.664530000000001</c:v>
                </c:pt>
                <c:pt idx="2998">
                  <c:v>0.78825000000000001</c:v>
                </c:pt>
                <c:pt idx="2999">
                  <c:v>0.28212999999999999</c:v>
                </c:pt>
                <c:pt idx="3000">
                  <c:v>0.55879000000000001</c:v>
                </c:pt>
                <c:pt idx="3001">
                  <c:v>0.38056000000000001</c:v>
                </c:pt>
                <c:pt idx="3002">
                  <c:v>2.42713</c:v>
                </c:pt>
                <c:pt idx="3003">
                  <c:v>0.27294000000000002</c:v>
                </c:pt>
                <c:pt idx="3004">
                  <c:v>4.4329900000000002</c:v>
                </c:pt>
                <c:pt idx="3005">
                  <c:v>4.4302600000000005</c:v>
                </c:pt>
                <c:pt idx="3006">
                  <c:v>1.0715599999999998</c:v>
                </c:pt>
                <c:pt idx="3007">
                  <c:v>3.6998200000000003</c:v>
                </c:pt>
                <c:pt idx="3008">
                  <c:v>4.6737099999999998</c:v>
                </c:pt>
                <c:pt idx="3009">
                  <c:v>2.3871100000000003</c:v>
                </c:pt>
                <c:pt idx="3010">
                  <c:v>2.3146199999999997</c:v>
                </c:pt>
                <c:pt idx="3011">
                  <c:v>2.4114499999999999</c:v>
                </c:pt>
                <c:pt idx="3012">
                  <c:v>2.4114499999999999</c:v>
                </c:pt>
                <c:pt idx="3013">
                  <c:v>2.3521700000000001</c:v>
                </c:pt>
                <c:pt idx="3014">
                  <c:v>0.48244999999999999</c:v>
                </c:pt>
                <c:pt idx="3015">
                  <c:v>0.91222999999999999</c:v>
                </c:pt>
                <c:pt idx="3016">
                  <c:v>2.10989</c:v>
                </c:pt>
                <c:pt idx="3017">
                  <c:v>2.4482699999999999</c:v>
                </c:pt>
                <c:pt idx="3018">
                  <c:v>2.52989</c:v>
                </c:pt>
                <c:pt idx="3019">
                  <c:v>1.86941</c:v>
                </c:pt>
                <c:pt idx="3020">
                  <c:v>2.1585199999999998</c:v>
                </c:pt>
                <c:pt idx="3021">
                  <c:v>0.50336000000000003</c:v>
                </c:pt>
                <c:pt idx="3022">
                  <c:v>7.3373400000000002</c:v>
                </c:pt>
                <c:pt idx="3023">
                  <c:v>0.7875700000000001</c:v>
                </c:pt>
                <c:pt idx="3024">
                  <c:v>7.8569999999999987E-2</c:v>
                </c:pt>
                <c:pt idx="3025">
                  <c:v>0</c:v>
                </c:pt>
                <c:pt idx="3026">
                  <c:v>3.1329099999999999</c:v>
                </c:pt>
                <c:pt idx="3027">
                  <c:v>0.64478000000000002</c:v>
                </c:pt>
                <c:pt idx="3028">
                  <c:v>0</c:v>
                </c:pt>
                <c:pt idx="3029">
                  <c:v>4.0467199999999997</c:v>
                </c:pt>
                <c:pt idx="3030">
                  <c:v>4.0632099999999998</c:v>
                </c:pt>
                <c:pt idx="3031">
                  <c:v>1.12998</c:v>
                </c:pt>
                <c:pt idx="3032">
                  <c:v>0.59339999999999993</c:v>
                </c:pt>
                <c:pt idx="3033">
                  <c:v>0.42149999999999999</c:v>
                </c:pt>
                <c:pt idx="3034">
                  <c:v>0.82887</c:v>
                </c:pt>
                <c:pt idx="3035">
                  <c:v>1.62904</c:v>
                </c:pt>
                <c:pt idx="3036">
                  <c:v>2.88096</c:v>
                </c:pt>
                <c:pt idx="3037">
                  <c:v>3.2920599999999998</c:v>
                </c:pt>
                <c:pt idx="3038">
                  <c:v>1.69123</c:v>
                </c:pt>
                <c:pt idx="3039">
                  <c:v>2.7098299999999997</c:v>
                </c:pt>
                <c:pt idx="3040">
                  <c:v>2.70085</c:v>
                </c:pt>
                <c:pt idx="3041">
                  <c:v>1.6062700000000001</c:v>
                </c:pt>
                <c:pt idx="3042">
                  <c:v>2.6718299999999999</c:v>
                </c:pt>
                <c:pt idx="3043">
                  <c:v>2.66554</c:v>
                </c:pt>
                <c:pt idx="3044">
                  <c:v>1.6062700000000001</c:v>
                </c:pt>
                <c:pt idx="3045">
                  <c:v>1.7128299999999999</c:v>
                </c:pt>
                <c:pt idx="3046">
                  <c:v>1.7058800000000001</c:v>
                </c:pt>
                <c:pt idx="3047">
                  <c:v>1.69154</c:v>
                </c:pt>
                <c:pt idx="3048">
                  <c:v>3.7523400000000002</c:v>
                </c:pt>
                <c:pt idx="3049">
                  <c:v>3.6246900000000002</c:v>
                </c:pt>
                <c:pt idx="3050">
                  <c:v>2.1447600000000002</c:v>
                </c:pt>
                <c:pt idx="3051">
                  <c:v>4.7630600000000003</c:v>
                </c:pt>
                <c:pt idx="3052">
                  <c:v>1.5952599999999999</c:v>
                </c:pt>
                <c:pt idx="3053">
                  <c:v>4.7490299999999994</c:v>
                </c:pt>
                <c:pt idx="3054">
                  <c:v>1.8181500000000002</c:v>
                </c:pt>
                <c:pt idx="3055">
                  <c:v>0</c:v>
                </c:pt>
                <c:pt idx="3056">
                  <c:v>1.21197</c:v>
                </c:pt>
                <c:pt idx="3057">
                  <c:v>2.2516400000000001</c:v>
                </c:pt>
                <c:pt idx="3058">
                  <c:v>7.38537</c:v>
                </c:pt>
                <c:pt idx="3059">
                  <c:v>2.4035900000000003</c:v>
                </c:pt>
                <c:pt idx="3060">
                  <c:v>1.8368699999999998</c:v>
                </c:pt>
                <c:pt idx="3061">
                  <c:v>1.4808399999999999</c:v>
                </c:pt>
                <c:pt idx="3062">
                  <c:v>0.79995000000000005</c:v>
                </c:pt>
                <c:pt idx="3063">
                  <c:v>0.75048999999999999</c:v>
                </c:pt>
                <c:pt idx="3064">
                  <c:v>2.66594</c:v>
                </c:pt>
                <c:pt idx="3065">
                  <c:v>1.3749500000000001</c:v>
                </c:pt>
                <c:pt idx="3066">
                  <c:v>1.3509899999999999</c:v>
                </c:pt>
                <c:pt idx="3067">
                  <c:v>1.4503199999999998</c:v>
                </c:pt>
                <c:pt idx="3068">
                  <c:v>1.59202</c:v>
                </c:pt>
                <c:pt idx="3069">
                  <c:v>1.59202</c:v>
                </c:pt>
                <c:pt idx="3070">
                  <c:v>4.0018599999999998</c:v>
                </c:pt>
                <c:pt idx="3071">
                  <c:v>1.0633599999999999</c:v>
                </c:pt>
                <c:pt idx="3072">
                  <c:v>0.93959999999999999</c:v>
                </c:pt>
                <c:pt idx="3073">
                  <c:v>9.6530000000000005E-2</c:v>
                </c:pt>
                <c:pt idx="3074">
                  <c:v>0.22702</c:v>
                </c:pt>
                <c:pt idx="3075">
                  <c:v>10.178850000000001</c:v>
                </c:pt>
                <c:pt idx="3076">
                  <c:v>2.9013400000000003</c:v>
                </c:pt>
                <c:pt idx="3077">
                  <c:v>0.95467999999999997</c:v>
                </c:pt>
                <c:pt idx="3078">
                  <c:v>1.3382499999999999</c:v>
                </c:pt>
                <c:pt idx="3079">
                  <c:v>5.7864599999999999</c:v>
                </c:pt>
                <c:pt idx="3080">
                  <c:v>16.239650000000001</c:v>
                </c:pt>
                <c:pt idx="3081">
                  <c:v>5.8418400000000004</c:v>
                </c:pt>
                <c:pt idx="3082">
                  <c:v>0.77307999999999999</c:v>
                </c:pt>
                <c:pt idx="3083">
                  <c:v>7.0879700000000003</c:v>
                </c:pt>
                <c:pt idx="3084">
                  <c:v>2.2546200000000001</c:v>
                </c:pt>
                <c:pt idx="3085">
                  <c:v>3.5206900000000001</c:v>
                </c:pt>
                <c:pt idx="3086">
                  <c:v>0.25512999999999997</c:v>
                </c:pt>
                <c:pt idx="3087">
                  <c:v>5.3400000000000001E-3</c:v>
                </c:pt>
                <c:pt idx="3088">
                  <c:v>3.4916399999999999</c:v>
                </c:pt>
                <c:pt idx="3089">
                  <c:v>3.0979800000000002</c:v>
                </c:pt>
                <c:pt idx="3090">
                  <c:v>3.2103099999999998</c:v>
                </c:pt>
                <c:pt idx="3091">
                  <c:v>1.41181</c:v>
                </c:pt>
                <c:pt idx="3092">
                  <c:v>2.3049599999999999</c:v>
                </c:pt>
                <c:pt idx="3093">
                  <c:v>2.9232600000000004</c:v>
                </c:pt>
                <c:pt idx="3094">
                  <c:v>1.3682799999999999</c:v>
                </c:pt>
                <c:pt idx="3095">
                  <c:v>12.06399</c:v>
                </c:pt>
                <c:pt idx="3096">
                  <c:v>3.5003800000000003</c:v>
                </c:pt>
                <c:pt idx="3097">
                  <c:v>8.0737100000000002</c:v>
                </c:pt>
                <c:pt idx="3098">
                  <c:v>6.0109999999999997E-2</c:v>
                </c:pt>
                <c:pt idx="3099">
                  <c:v>3.5153000000000003</c:v>
                </c:pt>
                <c:pt idx="3100">
                  <c:v>1.5014100000000001</c:v>
                </c:pt>
                <c:pt idx="3101">
                  <c:v>1.00779</c:v>
                </c:pt>
                <c:pt idx="3102">
                  <c:v>0.83920000000000006</c:v>
                </c:pt>
                <c:pt idx="3103">
                  <c:v>1.62758</c:v>
                </c:pt>
                <c:pt idx="3104">
                  <c:v>0.4415</c:v>
                </c:pt>
                <c:pt idx="3105">
                  <c:v>6.0252299999999996</c:v>
                </c:pt>
                <c:pt idx="3106">
                  <c:v>7.12859</c:v>
                </c:pt>
                <c:pt idx="3107">
                  <c:v>7.1704300000000005</c:v>
                </c:pt>
                <c:pt idx="3108">
                  <c:v>2.1365799999999999</c:v>
                </c:pt>
                <c:pt idx="3109">
                  <c:v>0.4012</c:v>
                </c:pt>
                <c:pt idx="3110">
                  <c:v>0.86624999999999996</c:v>
                </c:pt>
                <c:pt idx="3111">
                  <c:v>2.52854</c:v>
                </c:pt>
                <c:pt idx="3112">
                  <c:v>3.3968099999999999</c:v>
                </c:pt>
                <c:pt idx="3113">
                  <c:v>4.024</c:v>
                </c:pt>
                <c:pt idx="3114">
                  <c:v>3.4631399999999997</c:v>
                </c:pt>
                <c:pt idx="3115">
                  <c:v>3.4631399999999997</c:v>
                </c:pt>
                <c:pt idx="3116">
                  <c:v>1.92624</c:v>
                </c:pt>
                <c:pt idx="3117">
                  <c:v>0.13168000000000002</c:v>
                </c:pt>
                <c:pt idx="3118">
                  <c:v>1.55139</c:v>
                </c:pt>
                <c:pt idx="3119">
                  <c:v>1.58006</c:v>
                </c:pt>
                <c:pt idx="3120">
                  <c:v>2.7043900000000001</c:v>
                </c:pt>
                <c:pt idx="3121">
                  <c:v>1.3086099999999998</c:v>
                </c:pt>
                <c:pt idx="3122">
                  <c:v>3.63279</c:v>
                </c:pt>
                <c:pt idx="3123">
                  <c:v>1.55139</c:v>
                </c:pt>
                <c:pt idx="3124">
                  <c:v>1.34152</c:v>
                </c:pt>
                <c:pt idx="3125">
                  <c:v>4.21251</c:v>
                </c:pt>
                <c:pt idx="3126">
                  <c:v>3.1200300000000003</c:v>
                </c:pt>
                <c:pt idx="3127">
                  <c:v>9.5519300000000005</c:v>
                </c:pt>
                <c:pt idx="3128">
                  <c:v>0.25522</c:v>
                </c:pt>
                <c:pt idx="3129">
                  <c:v>0.39768000000000003</c:v>
                </c:pt>
                <c:pt idx="3130">
                  <c:v>1.2980499999999999</c:v>
                </c:pt>
                <c:pt idx="3131">
                  <c:v>6.0079200000000004</c:v>
                </c:pt>
                <c:pt idx="3132">
                  <c:v>4.68093</c:v>
                </c:pt>
                <c:pt idx="3133">
                  <c:v>3.07796</c:v>
                </c:pt>
                <c:pt idx="3134">
                  <c:v>10.14167</c:v>
                </c:pt>
                <c:pt idx="3135">
                  <c:v>0.75911000000000006</c:v>
                </c:pt>
                <c:pt idx="3136">
                  <c:v>2.32843</c:v>
                </c:pt>
                <c:pt idx="3137">
                  <c:v>0.61563000000000001</c:v>
                </c:pt>
                <c:pt idx="3138">
                  <c:v>0</c:v>
                </c:pt>
                <c:pt idx="3139">
                  <c:v>0.70482</c:v>
                </c:pt>
                <c:pt idx="3140">
                  <c:v>0.22772999999999999</c:v>
                </c:pt>
                <c:pt idx="3141">
                  <c:v>0.88285999999999998</c:v>
                </c:pt>
                <c:pt idx="3142">
                  <c:v>2.32843</c:v>
                </c:pt>
                <c:pt idx="3143">
                  <c:v>1.64829</c:v>
                </c:pt>
                <c:pt idx="3144">
                  <c:v>0.26688000000000001</c:v>
                </c:pt>
                <c:pt idx="3145">
                  <c:v>0.22772999999999999</c:v>
                </c:pt>
                <c:pt idx="3146">
                  <c:v>2.0754099999999998</c:v>
                </c:pt>
                <c:pt idx="3147">
                  <c:v>2.8357100000000002</c:v>
                </c:pt>
                <c:pt idx="3148">
                  <c:v>0.10657999999999999</c:v>
                </c:pt>
                <c:pt idx="3149">
                  <c:v>1.694E-2</c:v>
                </c:pt>
                <c:pt idx="3150">
                  <c:v>1.0623</c:v>
                </c:pt>
                <c:pt idx="3151">
                  <c:v>1.4543299999999999</c:v>
                </c:pt>
                <c:pt idx="3152">
                  <c:v>0.56086999999999998</c:v>
                </c:pt>
                <c:pt idx="3153">
                  <c:v>0.70901000000000003</c:v>
                </c:pt>
                <c:pt idx="3154">
                  <c:v>4.2464899999999997</c:v>
                </c:pt>
                <c:pt idx="3155">
                  <c:v>3.9495500000000003</c:v>
                </c:pt>
                <c:pt idx="3156">
                  <c:v>0.12412999999999999</c:v>
                </c:pt>
                <c:pt idx="3157">
                  <c:v>0.12545000000000001</c:v>
                </c:pt>
                <c:pt idx="3158">
                  <c:v>0.12412999999999999</c:v>
                </c:pt>
                <c:pt idx="3159">
                  <c:v>0.37710000000000005</c:v>
                </c:pt>
                <c:pt idx="3160">
                  <c:v>3.0607500000000001</c:v>
                </c:pt>
                <c:pt idx="3161">
                  <c:v>0.64105000000000001</c:v>
                </c:pt>
                <c:pt idx="3162">
                  <c:v>0.39018999999999998</c:v>
                </c:pt>
                <c:pt idx="3163">
                  <c:v>0.16994000000000001</c:v>
                </c:pt>
                <c:pt idx="3164">
                  <c:v>0.36369999999999997</c:v>
                </c:pt>
                <c:pt idx="3165">
                  <c:v>0.53678999999999999</c:v>
                </c:pt>
                <c:pt idx="3166">
                  <c:v>1.76867</c:v>
                </c:pt>
                <c:pt idx="3167">
                  <c:v>5.5208699999999995</c:v>
                </c:pt>
                <c:pt idx="3168">
                  <c:v>0</c:v>
                </c:pt>
                <c:pt idx="3169">
                  <c:v>0.60521000000000003</c:v>
                </c:pt>
                <c:pt idx="3170">
                  <c:v>4.1671899999999997</c:v>
                </c:pt>
                <c:pt idx="3171">
                  <c:v>0.51602000000000003</c:v>
                </c:pt>
                <c:pt idx="3172">
                  <c:v>0.78309000000000006</c:v>
                </c:pt>
                <c:pt idx="3173">
                  <c:v>2.1729400000000001</c:v>
                </c:pt>
                <c:pt idx="3174">
                  <c:v>2.30558</c:v>
                </c:pt>
                <c:pt idx="3175">
                  <c:v>7.9134599999999997</c:v>
                </c:pt>
                <c:pt idx="3176">
                  <c:v>3.5050700000000004</c:v>
                </c:pt>
                <c:pt idx="3177">
                  <c:v>5.5496999999999996</c:v>
                </c:pt>
                <c:pt idx="3178">
                  <c:v>2.7519200000000001</c:v>
                </c:pt>
                <c:pt idx="3179">
                  <c:v>2.2279499999999999</c:v>
                </c:pt>
                <c:pt idx="3180">
                  <c:v>2.62514</c:v>
                </c:pt>
                <c:pt idx="3181">
                  <c:v>2.7344299999999997</c:v>
                </c:pt>
                <c:pt idx="3182">
                  <c:v>2.6325100000000003</c:v>
                </c:pt>
                <c:pt idx="3183">
                  <c:v>3.0817600000000001</c:v>
                </c:pt>
                <c:pt idx="3184">
                  <c:v>5.0428300000000004</c:v>
                </c:pt>
                <c:pt idx="3185">
                  <c:v>1.0507899999999999</c:v>
                </c:pt>
                <c:pt idx="3186">
                  <c:v>1.27254</c:v>
                </c:pt>
                <c:pt idx="3187">
                  <c:v>7.4269699999999998</c:v>
                </c:pt>
                <c:pt idx="3188">
                  <c:v>2.6190900000000004</c:v>
                </c:pt>
                <c:pt idx="3189">
                  <c:v>7.3124700000000002</c:v>
                </c:pt>
                <c:pt idx="3190">
                  <c:v>5.2418300000000002</c:v>
                </c:pt>
                <c:pt idx="3191">
                  <c:v>4.9983500000000003</c:v>
                </c:pt>
                <c:pt idx="3192">
                  <c:v>0.96321000000000001</c:v>
                </c:pt>
                <c:pt idx="3193">
                  <c:v>12.69713</c:v>
                </c:pt>
                <c:pt idx="3194">
                  <c:v>12.390639999999999</c:v>
                </c:pt>
                <c:pt idx="3195">
                  <c:v>0.6724</c:v>
                </c:pt>
                <c:pt idx="3196">
                  <c:v>7.7391399999999999</c:v>
                </c:pt>
                <c:pt idx="3197">
                  <c:v>7.9105400000000001</c:v>
                </c:pt>
                <c:pt idx="3198">
                  <c:v>2.1299299999999999</c:v>
                </c:pt>
                <c:pt idx="3199">
                  <c:v>6.78817</c:v>
                </c:pt>
                <c:pt idx="3200">
                  <c:v>6.47478</c:v>
                </c:pt>
                <c:pt idx="3201">
                  <c:v>2.7926799999999998</c:v>
                </c:pt>
                <c:pt idx="3202">
                  <c:v>0.93616999999999995</c:v>
                </c:pt>
                <c:pt idx="3203">
                  <c:v>4.2888000000000002</c:v>
                </c:pt>
                <c:pt idx="3204">
                  <c:v>4.8084100000000003</c:v>
                </c:pt>
                <c:pt idx="3205">
                  <c:v>9.3697099999999995</c:v>
                </c:pt>
                <c:pt idx="3206">
                  <c:v>5.3170799999999998</c:v>
                </c:pt>
                <c:pt idx="3207">
                  <c:v>4.8950299999999993</c:v>
                </c:pt>
                <c:pt idx="3208">
                  <c:v>13.862350000000001</c:v>
                </c:pt>
                <c:pt idx="3209">
                  <c:v>3.5392899999999998</c:v>
                </c:pt>
                <c:pt idx="3210">
                  <c:v>5.4187899999999996</c:v>
                </c:pt>
                <c:pt idx="3211">
                  <c:v>5.2204199999999998</c:v>
                </c:pt>
                <c:pt idx="3212">
                  <c:v>2.61042</c:v>
                </c:pt>
                <c:pt idx="3213">
                  <c:v>2.5276999999999998</c:v>
                </c:pt>
                <c:pt idx="3214">
                  <c:v>4.7680899999999999</c:v>
                </c:pt>
                <c:pt idx="3215">
                  <c:v>5.3864799999999997</c:v>
                </c:pt>
                <c:pt idx="3216">
                  <c:v>6.4305600000000007</c:v>
                </c:pt>
                <c:pt idx="3217">
                  <c:v>8.2610700000000001</c:v>
                </c:pt>
                <c:pt idx="3218">
                  <c:v>2.6756100000000003</c:v>
                </c:pt>
                <c:pt idx="3219">
                  <c:v>3.7307100000000002</c:v>
                </c:pt>
                <c:pt idx="3220">
                  <c:v>4.2949599999999997</c:v>
                </c:pt>
                <c:pt idx="3221">
                  <c:v>5.3856599999999997</c:v>
                </c:pt>
                <c:pt idx="3222">
                  <c:v>6.4893599999999996</c:v>
                </c:pt>
                <c:pt idx="3223">
                  <c:v>2.9707300000000001</c:v>
                </c:pt>
                <c:pt idx="3224">
                  <c:v>6.6913299999999998</c:v>
                </c:pt>
                <c:pt idx="3225">
                  <c:v>0.97836000000000001</c:v>
                </c:pt>
                <c:pt idx="3226">
                  <c:v>5.0065799999999996</c:v>
                </c:pt>
                <c:pt idx="3227">
                  <c:v>6.4582100000000002</c:v>
                </c:pt>
                <c:pt idx="3228">
                  <c:v>9.8360499999999984</c:v>
                </c:pt>
                <c:pt idx="3229">
                  <c:v>8.8468099999999996</c:v>
                </c:pt>
                <c:pt idx="3230">
                  <c:v>2.0620599999999998</c:v>
                </c:pt>
                <c:pt idx="3231">
                  <c:v>5.1802299999999999</c:v>
                </c:pt>
                <c:pt idx="3232">
                  <c:v>1.0324899999999999</c:v>
                </c:pt>
                <c:pt idx="3233">
                  <c:v>3.3027899999999999</c:v>
                </c:pt>
                <c:pt idx="3234">
                  <c:v>2.7010200000000002</c:v>
                </c:pt>
                <c:pt idx="3235">
                  <c:v>1.7598099999999999</c:v>
                </c:pt>
                <c:pt idx="3236">
                  <c:v>4.90557</c:v>
                </c:pt>
                <c:pt idx="3237">
                  <c:v>2.0440299999999998</c:v>
                </c:pt>
                <c:pt idx="3238">
                  <c:v>0.62680999999999998</c:v>
                </c:pt>
                <c:pt idx="3239">
                  <c:v>2.2186500000000002</c:v>
                </c:pt>
                <c:pt idx="3240">
                  <c:v>0.15231999999999998</c:v>
                </c:pt>
                <c:pt idx="3241">
                  <c:v>3.3690300000000004</c:v>
                </c:pt>
                <c:pt idx="3242">
                  <c:v>1.11409</c:v>
                </c:pt>
                <c:pt idx="3243">
                  <c:v>1.17167</c:v>
                </c:pt>
                <c:pt idx="3244">
                  <c:v>1.10083</c:v>
                </c:pt>
                <c:pt idx="3245">
                  <c:v>1.20621</c:v>
                </c:pt>
                <c:pt idx="3246">
                  <c:v>2.9308299999999998</c:v>
                </c:pt>
                <c:pt idx="3247">
                  <c:v>2.0500599999999998</c:v>
                </c:pt>
                <c:pt idx="3248">
                  <c:v>1.4353</c:v>
                </c:pt>
                <c:pt idx="3249">
                  <c:v>1.30158</c:v>
                </c:pt>
                <c:pt idx="3250">
                  <c:v>6.3648500000000006</c:v>
                </c:pt>
                <c:pt idx="3251">
                  <c:v>9.1786900000000013</c:v>
                </c:pt>
                <c:pt idx="3252">
                  <c:v>3.7827600000000001</c:v>
                </c:pt>
                <c:pt idx="3253">
                  <c:v>3.2759800000000001</c:v>
                </c:pt>
                <c:pt idx="3254">
                  <c:v>5.7035200000000001</c:v>
                </c:pt>
                <c:pt idx="3255">
                  <c:v>18.40053</c:v>
                </c:pt>
                <c:pt idx="3256">
                  <c:v>2.2345999999999999</c:v>
                </c:pt>
                <c:pt idx="3257">
                  <c:v>1.87605</c:v>
                </c:pt>
                <c:pt idx="3258">
                  <c:v>5.0714399999999999</c:v>
                </c:pt>
                <c:pt idx="3259">
                  <c:v>7.5835499999999998</c:v>
                </c:pt>
                <c:pt idx="3260">
                  <c:v>7.8692200000000003</c:v>
                </c:pt>
                <c:pt idx="3261">
                  <c:v>2.4771799999999997</c:v>
                </c:pt>
                <c:pt idx="3262">
                  <c:v>3.8794400000000002</c:v>
                </c:pt>
                <c:pt idx="3263">
                  <c:v>4.36313</c:v>
                </c:pt>
                <c:pt idx="3264">
                  <c:v>3.3126700000000002</c:v>
                </c:pt>
                <c:pt idx="3265">
                  <c:v>4.3973699999999996</c:v>
                </c:pt>
                <c:pt idx="3266">
                  <c:v>9.3453400000000002</c:v>
                </c:pt>
                <c:pt idx="3267">
                  <c:v>8.9488199999999996</c:v>
                </c:pt>
                <c:pt idx="3268">
                  <c:v>2.8125200000000001</c:v>
                </c:pt>
                <c:pt idx="3269">
                  <c:v>0.63485999999999998</c:v>
                </c:pt>
                <c:pt idx="3270">
                  <c:v>1.3522700000000001</c:v>
                </c:pt>
                <c:pt idx="3271">
                  <c:v>1.3627400000000001</c:v>
                </c:pt>
                <c:pt idx="3272">
                  <c:v>0.89703999999999995</c:v>
                </c:pt>
                <c:pt idx="3273">
                  <c:v>7.7178699999999996</c:v>
                </c:pt>
                <c:pt idx="3274">
                  <c:v>9.2349500000000013</c:v>
                </c:pt>
                <c:pt idx="3275">
                  <c:v>6.6970499999999999</c:v>
                </c:pt>
                <c:pt idx="3276">
                  <c:v>11.342690000000001</c:v>
                </c:pt>
                <c:pt idx="3277">
                  <c:v>0.10375</c:v>
                </c:pt>
                <c:pt idx="3278">
                  <c:v>23.609369999999998</c:v>
                </c:pt>
                <c:pt idx="3279">
                  <c:v>15.706940000000001</c:v>
                </c:pt>
                <c:pt idx="3280">
                  <c:v>1.9229499999999999</c:v>
                </c:pt>
                <c:pt idx="3281">
                  <c:v>3.0745</c:v>
                </c:pt>
                <c:pt idx="3282">
                  <c:v>6.3919700000000006</c:v>
                </c:pt>
                <c:pt idx="3283">
                  <c:v>1.6486800000000001</c:v>
                </c:pt>
                <c:pt idx="3284">
                  <c:v>24.955729999999999</c:v>
                </c:pt>
                <c:pt idx="3285">
                  <c:v>2.3903400000000001</c:v>
                </c:pt>
                <c:pt idx="3286">
                  <c:v>1.4332499999999999</c:v>
                </c:pt>
                <c:pt idx="3287">
                  <c:v>0.50763999999999998</c:v>
                </c:pt>
                <c:pt idx="3288">
                  <c:v>1.4073800000000001</c:v>
                </c:pt>
                <c:pt idx="3289">
                  <c:v>3.8858999999999999</c:v>
                </c:pt>
                <c:pt idx="3290">
                  <c:v>5.58887</c:v>
                </c:pt>
                <c:pt idx="3291">
                  <c:v>3.98577</c:v>
                </c:pt>
                <c:pt idx="3292">
                  <c:v>2.62</c:v>
                </c:pt>
                <c:pt idx="3293">
                  <c:v>1.7374799999999999</c:v>
                </c:pt>
                <c:pt idx="3294">
                  <c:v>1.8328100000000001</c:v>
                </c:pt>
                <c:pt idx="3295">
                  <c:v>12.208590000000001</c:v>
                </c:pt>
                <c:pt idx="3296">
                  <c:v>1.4120599999999999</c:v>
                </c:pt>
                <c:pt idx="3297">
                  <c:v>0.75270000000000004</c:v>
                </c:pt>
                <c:pt idx="3298">
                  <c:v>3.5981900000000002</c:v>
                </c:pt>
                <c:pt idx="3299">
                  <c:v>4.9166400000000001</c:v>
                </c:pt>
                <c:pt idx="3300">
                  <c:v>5.7176499999999999</c:v>
                </c:pt>
                <c:pt idx="3301">
                  <c:v>3.9591699999999999</c:v>
                </c:pt>
                <c:pt idx="3302">
                  <c:v>15.4199</c:v>
                </c:pt>
                <c:pt idx="3303">
                  <c:v>13.22301</c:v>
                </c:pt>
                <c:pt idx="3304">
                  <c:v>14.191850000000001</c:v>
                </c:pt>
                <c:pt idx="3305">
                  <c:v>2.3601900000000002</c:v>
                </c:pt>
                <c:pt idx="3306">
                  <c:v>2.784E-2</c:v>
                </c:pt>
                <c:pt idx="3307">
                  <c:v>3.9341200000000001</c:v>
                </c:pt>
                <c:pt idx="3308">
                  <c:v>3.6582699999999999</c:v>
                </c:pt>
                <c:pt idx="3309">
                  <c:v>4.4325000000000001</c:v>
                </c:pt>
                <c:pt idx="3310">
                  <c:v>7.9544499999999996</c:v>
                </c:pt>
                <c:pt idx="3311">
                  <c:v>2.95079</c:v>
                </c:pt>
                <c:pt idx="3312">
                  <c:v>3.9525199999999998</c:v>
                </c:pt>
                <c:pt idx="3313">
                  <c:v>0.17002</c:v>
                </c:pt>
                <c:pt idx="3314">
                  <c:v>1.9411800000000001</c:v>
                </c:pt>
                <c:pt idx="3315">
                  <c:v>1.0427500000000001</c:v>
                </c:pt>
                <c:pt idx="3316">
                  <c:v>3.3523299999999998</c:v>
                </c:pt>
                <c:pt idx="3317">
                  <c:v>1.8900899999999998</c:v>
                </c:pt>
                <c:pt idx="3318">
                  <c:v>0.67789999999999995</c:v>
                </c:pt>
                <c:pt idx="3319">
                  <c:v>1.4781</c:v>
                </c:pt>
                <c:pt idx="3320">
                  <c:v>3.3010300000000004</c:v>
                </c:pt>
                <c:pt idx="3321">
                  <c:v>1.3522400000000001</c:v>
                </c:pt>
                <c:pt idx="3322">
                  <c:v>0</c:v>
                </c:pt>
                <c:pt idx="3323">
                  <c:v>1.17727</c:v>
                </c:pt>
                <c:pt idx="3324">
                  <c:v>14.500299999999999</c:v>
                </c:pt>
                <c:pt idx="3325">
                  <c:v>11.16785</c:v>
                </c:pt>
                <c:pt idx="3326">
                  <c:v>13.02155</c:v>
                </c:pt>
                <c:pt idx="3327">
                  <c:v>13.921370000000001</c:v>
                </c:pt>
                <c:pt idx="3328">
                  <c:v>4.8537600000000003</c:v>
                </c:pt>
                <c:pt idx="3329">
                  <c:v>1.2559</c:v>
                </c:pt>
                <c:pt idx="3330">
                  <c:v>5.19991</c:v>
                </c:pt>
                <c:pt idx="3331">
                  <c:v>7.6254900000000001</c:v>
                </c:pt>
                <c:pt idx="3332">
                  <c:v>1.5577699999999999</c:v>
                </c:pt>
                <c:pt idx="3333">
                  <c:v>11.13977</c:v>
                </c:pt>
                <c:pt idx="3334">
                  <c:v>3.8439899999999998</c:v>
                </c:pt>
                <c:pt idx="3335">
                  <c:v>3.0447199999999999</c:v>
                </c:pt>
                <c:pt idx="3336">
                  <c:v>8.7900799999999997</c:v>
                </c:pt>
                <c:pt idx="3337">
                  <c:v>10.99025</c:v>
                </c:pt>
                <c:pt idx="3338">
                  <c:v>8.5010400000000015</c:v>
                </c:pt>
                <c:pt idx="3339">
                  <c:v>0.67982000000000009</c:v>
                </c:pt>
                <c:pt idx="3340">
                  <c:v>0</c:v>
                </c:pt>
                <c:pt idx="3341">
                  <c:v>1.0754699999999999</c:v>
                </c:pt>
                <c:pt idx="3342">
                  <c:v>0.29093000000000002</c:v>
                </c:pt>
                <c:pt idx="3343">
                  <c:v>3.9285300000000003</c:v>
                </c:pt>
                <c:pt idx="3344">
                  <c:v>1.0611199999999998</c:v>
                </c:pt>
                <c:pt idx="3345">
                  <c:v>4.6853999999999996</c:v>
                </c:pt>
                <c:pt idx="3346">
                  <c:v>3.4451300000000002</c:v>
                </c:pt>
                <c:pt idx="3347">
                  <c:v>8.1489600000000006</c:v>
                </c:pt>
                <c:pt idx="3348">
                  <c:v>6.0690900000000001</c:v>
                </c:pt>
                <c:pt idx="3349">
                  <c:v>8.6449200000000008</c:v>
                </c:pt>
                <c:pt idx="3350">
                  <c:v>5.8283800000000001</c:v>
                </c:pt>
                <c:pt idx="3351">
                  <c:v>1.5019100000000001</c:v>
                </c:pt>
                <c:pt idx="3352">
                  <c:v>2.96685</c:v>
                </c:pt>
                <c:pt idx="3353">
                  <c:v>6.7247899999999996</c:v>
                </c:pt>
                <c:pt idx="3354">
                  <c:v>5.7496</c:v>
                </c:pt>
                <c:pt idx="3355">
                  <c:v>3.4007899999999998</c:v>
                </c:pt>
                <c:pt idx="3356">
                  <c:v>2.04521</c:v>
                </c:pt>
                <c:pt idx="3357">
                  <c:v>20.613330000000001</c:v>
                </c:pt>
                <c:pt idx="3358">
                  <c:v>8.5033300000000001</c:v>
                </c:pt>
                <c:pt idx="3359">
                  <c:v>11.345180000000001</c:v>
                </c:pt>
                <c:pt idx="3360">
                  <c:v>2.9292800000000003</c:v>
                </c:pt>
                <c:pt idx="3361">
                  <c:v>4.5247799999999998</c:v>
                </c:pt>
                <c:pt idx="3362">
                  <c:v>16.264590000000002</c:v>
                </c:pt>
                <c:pt idx="3363">
                  <c:v>6.6259799999999993</c:v>
                </c:pt>
                <c:pt idx="3364">
                  <c:v>5.55837</c:v>
                </c:pt>
                <c:pt idx="3365">
                  <c:v>7.5091099999999997</c:v>
                </c:pt>
                <c:pt idx="3366">
                  <c:v>9.7459599999999984</c:v>
                </c:pt>
                <c:pt idx="3367">
                  <c:v>10.75961</c:v>
                </c:pt>
                <c:pt idx="3368">
                  <c:v>8.0110700000000001</c:v>
                </c:pt>
                <c:pt idx="3369">
                  <c:v>3.1820399999999998</c:v>
                </c:pt>
                <c:pt idx="3370">
                  <c:v>7.2869200000000003</c:v>
                </c:pt>
                <c:pt idx="3371">
                  <c:v>7.7603100000000005</c:v>
                </c:pt>
                <c:pt idx="3372">
                  <c:v>10.464469999999999</c:v>
                </c:pt>
                <c:pt idx="3373">
                  <c:v>0.29055999999999998</c:v>
                </c:pt>
                <c:pt idx="3374">
                  <c:v>0.50793999999999995</c:v>
                </c:pt>
                <c:pt idx="3375">
                  <c:v>1.34154</c:v>
                </c:pt>
                <c:pt idx="3376">
                  <c:v>13.23315</c:v>
                </c:pt>
                <c:pt idx="3377">
                  <c:v>8.5400299999999998</c:v>
                </c:pt>
                <c:pt idx="3378">
                  <c:v>8.0411900000000003</c:v>
                </c:pt>
                <c:pt idx="3379">
                  <c:v>6.6098999999999997</c:v>
                </c:pt>
                <c:pt idx="3380">
                  <c:v>6.1607500000000002</c:v>
                </c:pt>
                <c:pt idx="3381">
                  <c:v>7.4971399999999999</c:v>
                </c:pt>
                <c:pt idx="3382">
                  <c:v>9.2416200000000011</c:v>
                </c:pt>
                <c:pt idx="3383">
                  <c:v>5.7981699999999998</c:v>
                </c:pt>
                <c:pt idx="3384">
                  <c:v>8.3718799999999991</c:v>
                </c:pt>
                <c:pt idx="3385">
                  <c:v>6.8597099999999998</c:v>
                </c:pt>
                <c:pt idx="3386">
                  <c:v>8.187850000000001</c:v>
                </c:pt>
                <c:pt idx="3387">
                  <c:v>8.8802599999999998</c:v>
                </c:pt>
                <c:pt idx="3388">
                  <c:v>0.51357000000000008</c:v>
                </c:pt>
                <c:pt idx="3389">
                  <c:v>9.0278799999999997</c:v>
                </c:pt>
                <c:pt idx="3390">
                  <c:v>9.755139999999999</c:v>
                </c:pt>
                <c:pt idx="3391">
                  <c:v>9.7401100000000014</c:v>
                </c:pt>
                <c:pt idx="3392">
                  <c:v>8.7014300000000002</c:v>
                </c:pt>
                <c:pt idx="3393">
                  <c:v>6.8519399999999999</c:v>
                </c:pt>
                <c:pt idx="3394">
                  <c:v>0.50836999999999999</c:v>
                </c:pt>
                <c:pt idx="3395">
                  <c:v>5.4580099999999998</c:v>
                </c:pt>
                <c:pt idx="3396">
                  <c:v>0</c:v>
                </c:pt>
                <c:pt idx="3397">
                  <c:v>2.7284600000000001</c:v>
                </c:pt>
                <c:pt idx="3398">
                  <c:v>2.3842800000000004</c:v>
                </c:pt>
                <c:pt idx="3399">
                  <c:v>9.7567299999999992</c:v>
                </c:pt>
                <c:pt idx="3400">
                  <c:v>1.3978199999999998</c:v>
                </c:pt>
                <c:pt idx="3401">
                  <c:v>0.58911000000000002</c:v>
                </c:pt>
                <c:pt idx="3402">
                  <c:v>3.5472299999999999</c:v>
                </c:pt>
                <c:pt idx="3403">
                  <c:v>6.2063999999999995</c:v>
                </c:pt>
                <c:pt idx="3404">
                  <c:v>5.5939300000000003</c:v>
                </c:pt>
                <c:pt idx="3405">
                  <c:v>6.8970699999999994</c:v>
                </c:pt>
                <c:pt idx="3406">
                  <c:v>6.5386199999999999</c:v>
                </c:pt>
                <c:pt idx="3407">
                  <c:v>6.1511700000000005</c:v>
                </c:pt>
                <c:pt idx="3408">
                  <c:v>15.63622</c:v>
                </c:pt>
                <c:pt idx="3409">
                  <c:v>7.0735400000000004</c:v>
                </c:pt>
                <c:pt idx="3410">
                  <c:v>4.3342999999999998</c:v>
                </c:pt>
                <c:pt idx="3411">
                  <c:v>1.84754</c:v>
                </c:pt>
                <c:pt idx="3412">
                  <c:v>1.66167</c:v>
                </c:pt>
                <c:pt idx="3413">
                  <c:v>0</c:v>
                </c:pt>
                <c:pt idx="3414">
                  <c:v>2.2633200000000002</c:v>
                </c:pt>
                <c:pt idx="3415">
                  <c:v>1.9806199999999998</c:v>
                </c:pt>
                <c:pt idx="3416">
                  <c:v>4.6987100000000002</c:v>
                </c:pt>
                <c:pt idx="3417">
                  <c:v>0.13081000000000001</c:v>
                </c:pt>
                <c:pt idx="3418">
                  <c:v>0.13730000000000001</c:v>
                </c:pt>
                <c:pt idx="3419">
                  <c:v>1.48265</c:v>
                </c:pt>
                <c:pt idx="3420">
                  <c:v>4.4520299999999997</c:v>
                </c:pt>
                <c:pt idx="3421">
                  <c:v>6.7054399999999994</c:v>
                </c:pt>
                <c:pt idx="3422">
                  <c:v>8.2497500000000006</c:v>
                </c:pt>
                <c:pt idx="3423">
                  <c:v>0.40629999999999999</c:v>
                </c:pt>
                <c:pt idx="3424">
                  <c:v>14.75637</c:v>
                </c:pt>
                <c:pt idx="3425">
                  <c:v>1.76915</c:v>
                </c:pt>
                <c:pt idx="3426">
                  <c:v>5.5595799999999995</c:v>
                </c:pt>
                <c:pt idx="3427">
                  <c:v>3.2008800000000002</c:v>
                </c:pt>
                <c:pt idx="3428">
                  <c:v>3.43919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1.64767</c:v>
                </c:pt>
                <c:pt idx="3433">
                  <c:v>14.99628</c:v>
                </c:pt>
                <c:pt idx="3434">
                  <c:v>1.93821</c:v>
                </c:pt>
                <c:pt idx="3435">
                  <c:v>1.3986500000000002</c:v>
                </c:pt>
                <c:pt idx="3436">
                  <c:v>3.0463200000000001</c:v>
                </c:pt>
                <c:pt idx="3437">
                  <c:v>0.9204199999999999</c:v>
                </c:pt>
                <c:pt idx="3438">
                  <c:v>22.087160000000001</c:v>
                </c:pt>
                <c:pt idx="3439">
                  <c:v>1.73E-3</c:v>
                </c:pt>
                <c:pt idx="3440">
                  <c:v>1.0184600000000001</c:v>
                </c:pt>
                <c:pt idx="3441">
                  <c:v>7.1298300000000001</c:v>
                </c:pt>
                <c:pt idx="3442">
                  <c:v>3.38117</c:v>
                </c:pt>
                <c:pt idx="3443">
                  <c:v>1.6813099999999999</c:v>
                </c:pt>
                <c:pt idx="3444">
                  <c:v>6.2098399999999998</c:v>
                </c:pt>
                <c:pt idx="3445">
                  <c:v>1.8813900000000001</c:v>
                </c:pt>
                <c:pt idx="3446">
                  <c:v>1.2164200000000001</c:v>
                </c:pt>
                <c:pt idx="3447">
                  <c:v>6.79331</c:v>
                </c:pt>
                <c:pt idx="3448">
                  <c:v>2.94699</c:v>
                </c:pt>
                <c:pt idx="3449">
                  <c:v>2.83297</c:v>
                </c:pt>
                <c:pt idx="3450">
                  <c:v>6.7813800000000004</c:v>
                </c:pt>
                <c:pt idx="3451">
                  <c:v>4.5403700000000002</c:v>
                </c:pt>
                <c:pt idx="3452">
                  <c:v>9.4747700000000012</c:v>
                </c:pt>
                <c:pt idx="3453">
                  <c:v>0</c:v>
                </c:pt>
                <c:pt idx="3454">
                  <c:v>8.3138400000000008</c:v>
                </c:pt>
                <c:pt idx="3455">
                  <c:v>2.4680399999999998</c:v>
                </c:pt>
                <c:pt idx="3456">
                  <c:v>1.8746800000000001</c:v>
                </c:pt>
                <c:pt idx="3457">
                  <c:v>1.6248399999999998</c:v>
                </c:pt>
                <c:pt idx="3458">
                  <c:v>3.2704400000000002</c:v>
                </c:pt>
                <c:pt idx="3459">
                  <c:v>2.6135300000000004</c:v>
                </c:pt>
                <c:pt idx="3460">
                  <c:v>2.2997399999999999</c:v>
                </c:pt>
                <c:pt idx="3461">
                  <c:v>19.36084</c:v>
                </c:pt>
                <c:pt idx="3462">
                  <c:v>1.8140399999999999</c:v>
                </c:pt>
                <c:pt idx="3463">
                  <c:v>8.853489999999999</c:v>
                </c:pt>
                <c:pt idx="3464">
                  <c:v>1.2973800000000002</c:v>
                </c:pt>
                <c:pt idx="3465">
                  <c:v>4.7393199999999993</c:v>
                </c:pt>
                <c:pt idx="3466">
                  <c:v>13.822850000000001</c:v>
                </c:pt>
                <c:pt idx="3467">
                  <c:v>8.5198099999999997</c:v>
                </c:pt>
                <c:pt idx="3468">
                  <c:v>2.7330000000000001</c:v>
                </c:pt>
                <c:pt idx="3469">
                  <c:v>4.0813899999999999</c:v>
                </c:pt>
                <c:pt idx="3470">
                  <c:v>6.4897499999999999</c:v>
                </c:pt>
                <c:pt idx="3471">
                  <c:v>8.2531200000000009</c:v>
                </c:pt>
                <c:pt idx="3472">
                  <c:v>7.7870600000000003</c:v>
                </c:pt>
                <c:pt idx="3473">
                  <c:v>8.97058</c:v>
                </c:pt>
                <c:pt idx="3474">
                  <c:v>4.3904399999999999</c:v>
                </c:pt>
                <c:pt idx="3475">
                  <c:v>7.4702999999999999</c:v>
                </c:pt>
                <c:pt idx="3476">
                  <c:v>7.9312299999999993</c:v>
                </c:pt>
                <c:pt idx="3477">
                  <c:v>14.496930000000001</c:v>
                </c:pt>
                <c:pt idx="3478">
                  <c:v>0.34794999999999998</c:v>
                </c:pt>
                <c:pt idx="3479">
                  <c:v>16.241769999999999</c:v>
                </c:pt>
                <c:pt idx="3480">
                  <c:v>1.0723800000000001</c:v>
                </c:pt>
                <c:pt idx="3481">
                  <c:v>15.37359</c:v>
                </c:pt>
                <c:pt idx="3482">
                  <c:v>6.3100000000000003E-2</c:v>
                </c:pt>
                <c:pt idx="3483">
                  <c:v>1.9221700000000002</c:v>
                </c:pt>
                <c:pt idx="3484">
                  <c:v>0.27732999999999997</c:v>
                </c:pt>
                <c:pt idx="3485">
                  <c:v>0.2954</c:v>
                </c:pt>
                <c:pt idx="3486">
                  <c:v>1.32002</c:v>
                </c:pt>
                <c:pt idx="3487">
                  <c:v>9.6030800000000003</c:v>
                </c:pt>
                <c:pt idx="3488">
                  <c:v>9.4567600000000009</c:v>
                </c:pt>
                <c:pt idx="3489">
                  <c:v>5.8249700000000004</c:v>
                </c:pt>
                <c:pt idx="3490">
                  <c:v>6.4288100000000004</c:v>
                </c:pt>
                <c:pt idx="3491">
                  <c:v>3.3593999999999999</c:v>
                </c:pt>
                <c:pt idx="3492">
                  <c:v>2.6133699999999997</c:v>
                </c:pt>
                <c:pt idx="3493">
                  <c:v>4.4974999999999996</c:v>
                </c:pt>
                <c:pt idx="3494">
                  <c:v>0.96275999999999995</c:v>
                </c:pt>
                <c:pt idx="3495">
                  <c:v>2.9659999999999999E-2</c:v>
                </c:pt>
                <c:pt idx="3496">
                  <c:v>0.43098000000000003</c:v>
                </c:pt>
                <c:pt idx="3497">
                  <c:v>0.87278</c:v>
                </c:pt>
                <c:pt idx="3498">
                  <c:v>0.34310000000000002</c:v>
                </c:pt>
                <c:pt idx="3499">
                  <c:v>3.2585999999999999</c:v>
                </c:pt>
                <c:pt idx="3500">
                  <c:v>1.43171</c:v>
                </c:pt>
                <c:pt idx="3501">
                  <c:v>7.4382399999999995</c:v>
                </c:pt>
                <c:pt idx="3502">
                  <c:v>2.4340000000000002</c:v>
                </c:pt>
                <c:pt idx="3503">
                  <c:v>5.5677399999999997</c:v>
                </c:pt>
                <c:pt idx="3504">
                  <c:v>3.5043099999999998</c:v>
                </c:pt>
                <c:pt idx="3505">
                  <c:v>1.50448</c:v>
                </c:pt>
                <c:pt idx="3506">
                  <c:v>2.7273499999999999</c:v>
                </c:pt>
                <c:pt idx="3507">
                  <c:v>3.50366</c:v>
                </c:pt>
                <c:pt idx="3508">
                  <c:v>1.22275</c:v>
                </c:pt>
                <c:pt idx="3509">
                  <c:v>1.54921</c:v>
                </c:pt>
                <c:pt idx="3510">
                  <c:v>1.08619</c:v>
                </c:pt>
                <c:pt idx="3511">
                  <c:v>5.2466599999999994</c:v>
                </c:pt>
                <c:pt idx="3512">
                  <c:v>5.6007400000000001</c:v>
                </c:pt>
                <c:pt idx="3513">
                  <c:v>2.0714999999999999</c:v>
                </c:pt>
                <c:pt idx="3514">
                  <c:v>2.9983899999999997</c:v>
                </c:pt>
                <c:pt idx="3515">
                  <c:v>2.3177699999999999</c:v>
                </c:pt>
                <c:pt idx="3516">
                  <c:v>4.3028399999999998</c:v>
                </c:pt>
                <c:pt idx="3517">
                  <c:v>7.6412399999999998</c:v>
                </c:pt>
                <c:pt idx="3518">
                  <c:v>3.54921</c:v>
                </c:pt>
                <c:pt idx="3519">
                  <c:v>7.77278</c:v>
                </c:pt>
                <c:pt idx="3520">
                  <c:v>7.2994200000000005</c:v>
                </c:pt>
                <c:pt idx="3521">
                  <c:v>1.4838699999999998</c:v>
                </c:pt>
                <c:pt idx="3522">
                  <c:v>10.799250000000001</c:v>
                </c:pt>
                <c:pt idx="3523">
                  <c:v>2.1087399999999996</c:v>
                </c:pt>
                <c:pt idx="3524">
                  <c:v>3.0055399999999999</c:v>
                </c:pt>
                <c:pt idx="3525">
                  <c:v>4.4429600000000002</c:v>
                </c:pt>
                <c:pt idx="3526">
                  <c:v>4.6081199999999995</c:v>
                </c:pt>
                <c:pt idx="3527">
                  <c:v>4.3126699999999998</c:v>
                </c:pt>
                <c:pt idx="3528">
                  <c:v>4.1875299999999998</c:v>
                </c:pt>
                <c:pt idx="3529">
                  <c:v>1.1778199999999999</c:v>
                </c:pt>
                <c:pt idx="3530">
                  <c:v>9.9848199999999991</c:v>
                </c:pt>
                <c:pt idx="3531">
                  <c:v>13.02777</c:v>
                </c:pt>
                <c:pt idx="3532">
                  <c:v>15.30245</c:v>
                </c:pt>
                <c:pt idx="3533">
                  <c:v>0.14579</c:v>
                </c:pt>
                <c:pt idx="3534">
                  <c:v>6.3772700000000002</c:v>
                </c:pt>
                <c:pt idx="3535">
                  <c:v>0.90260000000000007</c:v>
                </c:pt>
                <c:pt idx="3536">
                  <c:v>2.2664</c:v>
                </c:pt>
                <c:pt idx="3537">
                  <c:v>7.4378199999999994</c:v>
                </c:pt>
                <c:pt idx="3538">
                  <c:v>5.8293999999999997</c:v>
                </c:pt>
                <c:pt idx="3539">
                  <c:v>3.0992800000000003</c:v>
                </c:pt>
                <c:pt idx="3540">
                  <c:v>3.1881999999999997</c:v>
                </c:pt>
                <c:pt idx="3541">
                  <c:v>2.7828000000000004</c:v>
                </c:pt>
                <c:pt idx="3542">
                  <c:v>12.545639999999999</c:v>
                </c:pt>
                <c:pt idx="3543">
                  <c:v>10.303040000000001</c:v>
                </c:pt>
                <c:pt idx="3544">
                  <c:v>9.1105</c:v>
                </c:pt>
                <c:pt idx="3545">
                  <c:v>10.203749999999999</c:v>
                </c:pt>
                <c:pt idx="3546">
                  <c:v>5.8105699999999993</c:v>
                </c:pt>
                <c:pt idx="3547">
                  <c:v>5.6521400000000002</c:v>
                </c:pt>
                <c:pt idx="3548">
                  <c:v>1.8356400000000002</c:v>
                </c:pt>
                <c:pt idx="3549">
                  <c:v>3.9929600000000001</c:v>
                </c:pt>
                <c:pt idx="3550">
                  <c:v>2.8605300000000002</c:v>
                </c:pt>
                <c:pt idx="3551">
                  <c:v>4.6184500000000002</c:v>
                </c:pt>
                <c:pt idx="3552">
                  <c:v>1.8420300000000001</c:v>
                </c:pt>
                <c:pt idx="3553">
                  <c:v>2.7990599999999999</c:v>
                </c:pt>
                <c:pt idx="3554">
                  <c:v>4.0675300000000005</c:v>
                </c:pt>
                <c:pt idx="3555">
                  <c:v>2.2330900000000002</c:v>
                </c:pt>
                <c:pt idx="3556">
                  <c:v>9.48611</c:v>
                </c:pt>
                <c:pt idx="3557">
                  <c:v>1.3254999999999999</c:v>
                </c:pt>
                <c:pt idx="3558">
                  <c:v>0.63011000000000006</c:v>
                </c:pt>
                <c:pt idx="3559">
                  <c:v>0.37774999999999997</c:v>
                </c:pt>
                <c:pt idx="3560">
                  <c:v>0.33800000000000002</c:v>
                </c:pt>
                <c:pt idx="3561">
                  <c:v>2.0886799999999996</c:v>
                </c:pt>
                <c:pt idx="3562">
                  <c:v>0.22666</c:v>
                </c:pt>
                <c:pt idx="3563">
                  <c:v>0.94891999999999999</c:v>
                </c:pt>
                <c:pt idx="3564">
                  <c:v>3.6547399999999999</c:v>
                </c:pt>
                <c:pt idx="3565">
                  <c:v>9.6891299999999987</c:v>
                </c:pt>
                <c:pt idx="3566">
                  <c:v>11.811030000000001</c:v>
                </c:pt>
                <c:pt idx="3567">
                  <c:v>0.66566999999999998</c:v>
                </c:pt>
                <c:pt idx="3568">
                  <c:v>0.13103000000000001</c:v>
                </c:pt>
                <c:pt idx="3569">
                  <c:v>20.911799999999999</c:v>
                </c:pt>
                <c:pt idx="3570">
                  <c:v>11.56718</c:v>
                </c:pt>
                <c:pt idx="3571">
                  <c:v>1.2733099999999999</c:v>
                </c:pt>
                <c:pt idx="3572">
                  <c:v>1.3266600000000002</c:v>
                </c:pt>
                <c:pt idx="3573">
                  <c:v>0.56345000000000001</c:v>
                </c:pt>
                <c:pt idx="3574">
                  <c:v>2.4164499999999998</c:v>
                </c:pt>
                <c:pt idx="3575">
                  <c:v>0.88499000000000005</c:v>
                </c:pt>
                <c:pt idx="3576">
                  <c:v>5.9412000000000003</c:v>
                </c:pt>
                <c:pt idx="3577">
                  <c:v>1.9932799999999999</c:v>
                </c:pt>
                <c:pt idx="3578">
                  <c:v>2.2753299999999999</c:v>
                </c:pt>
                <c:pt idx="3579">
                  <c:v>8.5394799999999993</c:v>
                </c:pt>
                <c:pt idx="3580">
                  <c:v>8.5010899999999996</c:v>
                </c:pt>
                <c:pt idx="3581">
                  <c:v>2.2299999999999998E-3</c:v>
                </c:pt>
                <c:pt idx="3582">
                  <c:v>0</c:v>
                </c:pt>
                <c:pt idx="3583">
                  <c:v>2.2299999999999998E-3</c:v>
                </c:pt>
                <c:pt idx="3584">
                  <c:v>1.73E-3</c:v>
                </c:pt>
                <c:pt idx="3585">
                  <c:v>2.9343000000000004</c:v>
                </c:pt>
                <c:pt idx="3586">
                  <c:v>2.8162399999999996</c:v>
                </c:pt>
                <c:pt idx="3587">
                  <c:v>0.22778999999999999</c:v>
                </c:pt>
                <c:pt idx="3588">
                  <c:v>8.6906599999999994</c:v>
                </c:pt>
                <c:pt idx="3589">
                  <c:v>0.85366999999999993</c:v>
                </c:pt>
                <c:pt idx="3590">
                  <c:v>0.73687999999999998</c:v>
                </c:pt>
                <c:pt idx="3591">
                  <c:v>0.38125999999999999</c:v>
                </c:pt>
                <c:pt idx="3592">
                  <c:v>0.82962999999999998</c:v>
                </c:pt>
                <c:pt idx="3593">
                  <c:v>0.33701999999999999</c:v>
                </c:pt>
                <c:pt idx="3594">
                  <c:v>1.4630000000000001E-2</c:v>
                </c:pt>
                <c:pt idx="3595">
                  <c:v>3.6929999999999998E-2</c:v>
                </c:pt>
                <c:pt idx="3596">
                  <c:v>12.075059999999999</c:v>
                </c:pt>
                <c:pt idx="3597">
                  <c:v>10.863190000000001</c:v>
                </c:pt>
                <c:pt idx="3598">
                  <c:v>2.4778099999999998</c:v>
                </c:pt>
                <c:pt idx="3599">
                  <c:v>3.0782600000000002</c:v>
                </c:pt>
                <c:pt idx="3600">
                  <c:v>4.7863299999999995</c:v>
                </c:pt>
                <c:pt idx="3601">
                  <c:v>1.1836800000000001</c:v>
                </c:pt>
                <c:pt idx="3602">
                  <c:v>4.1757700000000009</c:v>
                </c:pt>
                <c:pt idx="3603">
                  <c:v>2.44448</c:v>
                </c:pt>
                <c:pt idx="3604">
                  <c:v>2.92083</c:v>
                </c:pt>
                <c:pt idx="3605">
                  <c:v>2.59063</c:v>
                </c:pt>
                <c:pt idx="3606">
                  <c:v>2.16886</c:v>
                </c:pt>
                <c:pt idx="3607">
                  <c:v>4.7888599999999997</c:v>
                </c:pt>
                <c:pt idx="3608">
                  <c:v>0.69307000000000007</c:v>
                </c:pt>
                <c:pt idx="3609">
                  <c:v>2.55463</c:v>
                </c:pt>
                <c:pt idx="3610">
                  <c:v>1.52227</c:v>
                </c:pt>
                <c:pt idx="3611">
                  <c:v>3.8701999999999996</c:v>
                </c:pt>
                <c:pt idx="3612">
                  <c:v>0.62275000000000003</c:v>
                </c:pt>
                <c:pt idx="3613">
                  <c:v>8.7809599999999985</c:v>
                </c:pt>
                <c:pt idx="3614">
                  <c:v>0.51283000000000001</c:v>
                </c:pt>
                <c:pt idx="3615">
                  <c:v>0.63536000000000004</c:v>
                </c:pt>
                <c:pt idx="3616">
                  <c:v>1.4134500000000001</c:v>
                </c:pt>
                <c:pt idx="3617">
                  <c:v>6.3125</c:v>
                </c:pt>
                <c:pt idx="3618">
                  <c:v>10.252219999999999</c:v>
                </c:pt>
                <c:pt idx="3619">
                  <c:v>17.924880000000002</c:v>
                </c:pt>
                <c:pt idx="3620">
                  <c:v>3.3465199999999999</c:v>
                </c:pt>
                <c:pt idx="3621">
                  <c:v>23.278310000000001</c:v>
                </c:pt>
                <c:pt idx="3622">
                  <c:v>22.03614</c:v>
                </c:pt>
                <c:pt idx="3623">
                  <c:v>5.2466599999999994</c:v>
                </c:pt>
                <c:pt idx="3624">
                  <c:v>16.440240000000003</c:v>
                </c:pt>
                <c:pt idx="3625">
                  <c:v>8.2479999999999993</c:v>
                </c:pt>
                <c:pt idx="3626">
                  <c:v>1.1783699999999999</c:v>
                </c:pt>
                <c:pt idx="3627">
                  <c:v>1.0404599999999999</c:v>
                </c:pt>
                <c:pt idx="3628">
                  <c:v>1.36425</c:v>
                </c:pt>
                <c:pt idx="3629">
                  <c:v>16.81324</c:v>
                </c:pt>
                <c:pt idx="3630">
                  <c:v>12.240639999999999</c:v>
                </c:pt>
                <c:pt idx="3631">
                  <c:v>1.0869899999999999</c:v>
                </c:pt>
                <c:pt idx="3632">
                  <c:v>1.1622600000000001</c:v>
                </c:pt>
                <c:pt idx="3633">
                  <c:v>0</c:v>
                </c:pt>
                <c:pt idx="3634">
                  <c:v>3.62418</c:v>
                </c:pt>
                <c:pt idx="3635">
                  <c:v>3.4980799999999999</c:v>
                </c:pt>
                <c:pt idx="3636">
                  <c:v>3.2728099999999998</c:v>
                </c:pt>
                <c:pt idx="3637">
                  <c:v>0.76546999999999998</c:v>
                </c:pt>
                <c:pt idx="3638">
                  <c:v>0.16841</c:v>
                </c:pt>
                <c:pt idx="3639">
                  <c:v>3.0607500000000001</c:v>
                </c:pt>
                <c:pt idx="3640">
                  <c:v>3.0004</c:v>
                </c:pt>
                <c:pt idx="3641">
                  <c:v>1.34649</c:v>
                </c:pt>
                <c:pt idx="3642">
                  <c:v>0.47626000000000002</c:v>
                </c:pt>
                <c:pt idx="3643">
                  <c:v>2.2474499999999997</c:v>
                </c:pt>
                <c:pt idx="3644">
                  <c:v>1.4302900000000001</c:v>
                </c:pt>
                <c:pt idx="3645">
                  <c:v>3.5170300000000001</c:v>
                </c:pt>
                <c:pt idx="3646">
                  <c:v>1.6235200000000001</c:v>
                </c:pt>
                <c:pt idx="3647">
                  <c:v>1.1187199999999999</c:v>
                </c:pt>
                <c:pt idx="3648">
                  <c:v>3.2531999999999996</c:v>
                </c:pt>
                <c:pt idx="3649">
                  <c:v>0.39541000000000004</c:v>
                </c:pt>
                <c:pt idx="3650">
                  <c:v>2.0065</c:v>
                </c:pt>
                <c:pt idx="3651">
                  <c:v>1.0152300000000001</c:v>
                </c:pt>
                <c:pt idx="3652">
                  <c:v>32.630360000000003</c:v>
                </c:pt>
                <c:pt idx="3653">
                  <c:v>4.3875000000000002</c:v>
                </c:pt>
                <c:pt idx="3654">
                  <c:v>4.1642900000000003</c:v>
                </c:pt>
                <c:pt idx="3655">
                  <c:v>2.7985700000000002</c:v>
                </c:pt>
                <c:pt idx="3656">
                  <c:v>1.6782000000000001</c:v>
                </c:pt>
                <c:pt idx="3657">
                  <c:v>1.9918099999999999</c:v>
                </c:pt>
                <c:pt idx="3658">
                  <c:v>4.9510100000000001</c:v>
                </c:pt>
                <c:pt idx="3659">
                  <c:v>5.3465400000000001</c:v>
                </c:pt>
                <c:pt idx="3660">
                  <c:v>1.20628</c:v>
                </c:pt>
                <c:pt idx="3661">
                  <c:v>2.10154</c:v>
                </c:pt>
                <c:pt idx="3662">
                  <c:v>8.7283799999999996</c:v>
                </c:pt>
                <c:pt idx="3663">
                  <c:v>0.77942999999999996</c:v>
                </c:pt>
                <c:pt idx="3664">
                  <c:v>3.4013800000000001</c:v>
                </c:pt>
                <c:pt idx="3665">
                  <c:v>0.60644000000000009</c:v>
                </c:pt>
                <c:pt idx="3666">
                  <c:v>1.63252</c:v>
                </c:pt>
                <c:pt idx="3667">
                  <c:v>1.53596</c:v>
                </c:pt>
                <c:pt idx="3668">
                  <c:v>6.3417399999999997</c:v>
                </c:pt>
                <c:pt idx="3669">
                  <c:v>11.697290000000001</c:v>
                </c:pt>
                <c:pt idx="3670">
                  <c:v>3.4253499999999999</c:v>
                </c:pt>
                <c:pt idx="3671">
                  <c:v>0.43257000000000001</c:v>
                </c:pt>
                <c:pt idx="3672">
                  <c:v>0.95347999999999999</c:v>
                </c:pt>
                <c:pt idx="3673">
                  <c:v>0.57198000000000004</c:v>
                </c:pt>
                <c:pt idx="3674">
                  <c:v>0.27091000000000004</c:v>
                </c:pt>
                <c:pt idx="3675">
                  <c:v>0.34794999999999998</c:v>
                </c:pt>
                <c:pt idx="3676">
                  <c:v>0.84760999999999997</c:v>
                </c:pt>
                <c:pt idx="3677">
                  <c:v>2.0652699999999999</c:v>
                </c:pt>
                <c:pt idx="3678">
                  <c:v>1.2579200000000001</c:v>
                </c:pt>
                <c:pt idx="3679">
                  <c:v>5.72471</c:v>
                </c:pt>
                <c:pt idx="3680">
                  <c:v>13.54237</c:v>
                </c:pt>
                <c:pt idx="3681">
                  <c:v>5.11686</c:v>
                </c:pt>
                <c:pt idx="3682">
                  <c:v>1.13849</c:v>
                </c:pt>
                <c:pt idx="3683">
                  <c:v>3.60866</c:v>
                </c:pt>
                <c:pt idx="3684">
                  <c:v>1.64249</c:v>
                </c:pt>
                <c:pt idx="3685">
                  <c:v>2.6402899999999998</c:v>
                </c:pt>
                <c:pt idx="3686">
                  <c:v>0</c:v>
                </c:pt>
                <c:pt idx="3687">
                  <c:v>4.8005000000000004</c:v>
                </c:pt>
                <c:pt idx="3688">
                  <c:v>4.5602</c:v>
                </c:pt>
                <c:pt idx="3689">
                  <c:v>5.2803100000000001</c:v>
                </c:pt>
                <c:pt idx="3690">
                  <c:v>5.0921099999999999</c:v>
                </c:pt>
                <c:pt idx="3691">
                  <c:v>8.1454199999999997</c:v>
                </c:pt>
                <c:pt idx="3692">
                  <c:v>1.4535</c:v>
                </c:pt>
                <c:pt idx="3693">
                  <c:v>6.7437399999999998</c:v>
                </c:pt>
                <c:pt idx="3694">
                  <c:v>16.32676</c:v>
                </c:pt>
                <c:pt idx="3695">
                  <c:v>7.96014</c:v>
                </c:pt>
                <c:pt idx="3696">
                  <c:v>18.468060000000001</c:v>
                </c:pt>
                <c:pt idx="3697">
                  <c:v>5.3593900000000003</c:v>
                </c:pt>
                <c:pt idx="3698">
                  <c:v>17.147209999999998</c:v>
                </c:pt>
                <c:pt idx="3699">
                  <c:v>20.696819999999999</c:v>
                </c:pt>
                <c:pt idx="3700">
                  <c:v>9.4403899999999989</c:v>
                </c:pt>
                <c:pt idx="3701">
                  <c:v>9.2548600000000008</c:v>
                </c:pt>
                <c:pt idx="3702">
                  <c:v>7.0870000000000002E-2</c:v>
                </c:pt>
                <c:pt idx="3703">
                  <c:v>4.3906000000000001</c:v>
                </c:pt>
                <c:pt idx="3704">
                  <c:v>0.64032</c:v>
                </c:pt>
                <c:pt idx="3705">
                  <c:v>1.0225900000000001</c:v>
                </c:pt>
                <c:pt idx="3706">
                  <c:v>1.6832100000000001</c:v>
                </c:pt>
                <c:pt idx="3707">
                  <c:v>10.265450000000001</c:v>
                </c:pt>
                <c:pt idx="3708">
                  <c:v>12.85209</c:v>
                </c:pt>
                <c:pt idx="3709">
                  <c:v>6.5807200000000003</c:v>
                </c:pt>
                <c:pt idx="3710">
                  <c:v>8.5732900000000001</c:v>
                </c:pt>
                <c:pt idx="3711">
                  <c:v>6.9825799999999996</c:v>
                </c:pt>
                <c:pt idx="3712">
                  <c:v>5.0019</c:v>
                </c:pt>
                <c:pt idx="3713">
                  <c:v>1.0585199999999999</c:v>
                </c:pt>
                <c:pt idx="3714">
                  <c:v>4.5319099999999999</c:v>
                </c:pt>
                <c:pt idx="3715">
                  <c:v>4.6218300000000001</c:v>
                </c:pt>
                <c:pt idx="3716">
                  <c:v>3.8262499999999999</c:v>
                </c:pt>
                <c:pt idx="3717">
                  <c:v>4.5498500000000002</c:v>
                </c:pt>
                <c:pt idx="3718">
                  <c:v>4.9194899999999997</c:v>
                </c:pt>
                <c:pt idx="3719">
                  <c:v>0.98351</c:v>
                </c:pt>
                <c:pt idx="3720">
                  <c:v>4.0700799999999999</c:v>
                </c:pt>
                <c:pt idx="3721">
                  <c:v>2.76769</c:v>
                </c:pt>
                <c:pt idx="3722">
                  <c:v>3.9404400000000002</c:v>
                </c:pt>
                <c:pt idx="3723">
                  <c:v>1.33904</c:v>
                </c:pt>
                <c:pt idx="3724">
                  <c:v>4.4904599999999997</c:v>
                </c:pt>
                <c:pt idx="3725">
                  <c:v>14.58873</c:v>
                </c:pt>
                <c:pt idx="3726">
                  <c:v>2.8860100000000002</c:v>
                </c:pt>
                <c:pt idx="3727">
                  <c:v>12.65558</c:v>
                </c:pt>
                <c:pt idx="3728">
                  <c:v>15.13151</c:v>
                </c:pt>
                <c:pt idx="3729">
                  <c:v>14.77561</c:v>
                </c:pt>
                <c:pt idx="3730">
                  <c:v>7.5268699999999997</c:v>
                </c:pt>
                <c:pt idx="3731">
                  <c:v>10.88931</c:v>
                </c:pt>
                <c:pt idx="3732">
                  <c:v>3.1829299999999998</c:v>
                </c:pt>
                <c:pt idx="3733">
                  <c:v>9.0356100000000001</c:v>
                </c:pt>
                <c:pt idx="3734">
                  <c:v>0.70178999999999991</c:v>
                </c:pt>
                <c:pt idx="3735">
                  <c:v>0.13155</c:v>
                </c:pt>
                <c:pt idx="3736">
                  <c:v>0.17971999999999999</c:v>
                </c:pt>
                <c:pt idx="3737">
                  <c:v>13.78525</c:v>
                </c:pt>
                <c:pt idx="3738">
                  <c:v>3.3111899999999999</c:v>
                </c:pt>
                <c:pt idx="3739">
                  <c:v>2.6054200000000001</c:v>
                </c:pt>
                <c:pt idx="3740">
                  <c:v>3.7745199999999999</c:v>
                </c:pt>
                <c:pt idx="3741">
                  <c:v>4.5417100000000001</c:v>
                </c:pt>
                <c:pt idx="3742">
                  <c:v>1.7660799999999999</c:v>
                </c:pt>
                <c:pt idx="3743">
                  <c:v>2.2433299999999998</c:v>
                </c:pt>
                <c:pt idx="3744">
                  <c:v>2.8575599999999999</c:v>
                </c:pt>
                <c:pt idx="3745">
                  <c:v>2.6626699999999999</c:v>
                </c:pt>
                <c:pt idx="3746">
                  <c:v>5.5884300000000007</c:v>
                </c:pt>
                <c:pt idx="3747">
                  <c:v>6.3384399999999994</c:v>
                </c:pt>
                <c:pt idx="3748">
                  <c:v>6.7743599999999997</c:v>
                </c:pt>
                <c:pt idx="3749">
                  <c:v>3.62262</c:v>
                </c:pt>
                <c:pt idx="3750">
                  <c:v>7.7097299999999995</c:v>
                </c:pt>
                <c:pt idx="3751">
                  <c:v>5.5270900000000003</c:v>
                </c:pt>
                <c:pt idx="3752">
                  <c:v>7.2990500000000003</c:v>
                </c:pt>
                <c:pt idx="3753">
                  <c:v>4.9179799999999991</c:v>
                </c:pt>
                <c:pt idx="3754">
                  <c:v>3.0818699999999999</c:v>
                </c:pt>
                <c:pt idx="3755">
                  <c:v>3.6997100000000001</c:v>
                </c:pt>
                <c:pt idx="3756">
                  <c:v>10.82573</c:v>
                </c:pt>
                <c:pt idx="3757">
                  <c:v>4.1675900000000006</c:v>
                </c:pt>
                <c:pt idx="3758">
                  <c:v>10.616610000000001</c:v>
                </c:pt>
                <c:pt idx="3759">
                  <c:v>3.5184699999999998</c:v>
                </c:pt>
                <c:pt idx="3760">
                  <c:v>3.0353300000000001</c:v>
                </c:pt>
                <c:pt idx="3761">
                  <c:v>4.1469300000000002</c:v>
                </c:pt>
                <c:pt idx="3762">
                  <c:v>4.0054600000000002</c:v>
                </c:pt>
                <c:pt idx="3763">
                  <c:v>3.0192399999999999</c:v>
                </c:pt>
                <c:pt idx="3764">
                  <c:v>10.366389999999999</c:v>
                </c:pt>
                <c:pt idx="3765">
                  <c:v>3.3272300000000001</c:v>
                </c:pt>
                <c:pt idx="3766">
                  <c:v>5.9083500000000004</c:v>
                </c:pt>
                <c:pt idx="3767">
                  <c:v>1.06711</c:v>
                </c:pt>
                <c:pt idx="3768">
                  <c:v>2.3327</c:v>
                </c:pt>
                <c:pt idx="3769">
                  <c:v>6.6008300000000002</c:v>
                </c:pt>
                <c:pt idx="3770">
                  <c:v>8.7511900000000011</c:v>
                </c:pt>
                <c:pt idx="3771">
                  <c:v>9.52041</c:v>
                </c:pt>
                <c:pt idx="3772">
                  <c:v>1.05104</c:v>
                </c:pt>
                <c:pt idx="3773">
                  <c:v>8.6632700000000007</c:v>
                </c:pt>
                <c:pt idx="3774">
                  <c:v>1.9712400000000001</c:v>
                </c:pt>
                <c:pt idx="3775">
                  <c:v>9.9045900000000007</c:v>
                </c:pt>
                <c:pt idx="3776">
                  <c:v>1.4543599999999999</c:v>
                </c:pt>
                <c:pt idx="3777">
                  <c:v>11.212489999999999</c:v>
                </c:pt>
                <c:pt idx="3778">
                  <c:v>1.25468</c:v>
                </c:pt>
                <c:pt idx="3779">
                  <c:v>0.99553000000000003</c:v>
                </c:pt>
                <c:pt idx="3780">
                  <c:v>0.82223000000000002</c:v>
                </c:pt>
                <c:pt idx="3781">
                  <c:v>1.00082</c:v>
                </c:pt>
                <c:pt idx="3782">
                  <c:v>4.0984799999999995</c:v>
                </c:pt>
                <c:pt idx="3783">
                  <c:v>12.580020000000001</c:v>
                </c:pt>
                <c:pt idx="3784">
                  <c:v>0.12706999999999999</c:v>
                </c:pt>
                <c:pt idx="3785">
                  <c:v>0.93047999999999997</c:v>
                </c:pt>
                <c:pt idx="3786">
                  <c:v>8.2791299999999985</c:v>
                </c:pt>
                <c:pt idx="3787">
                  <c:v>7.6079600000000003</c:v>
                </c:pt>
                <c:pt idx="3788">
                  <c:v>8.1895799999999994</c:v>
                </c:pt>
                <c:pt idx="3789">
                  <c:v>6.9692499999999997</c:v>
                </c:pt>
                <c:pt idx="3790">
                  <c:v>1.2685</c:v>
                </c:pt>
                <c:pt idx="3791">
                  <c:v>1.0410200000000001</c:v>
                </c:pt>
                <c:pt idx="3792">
                  <c:v>7.84938</c:v>
                </c:pt>
                <c:pt idx="3793">
                  <c:v>1.2279800000000001</c:v>
                </c:pt>
                <c:pt idx="3794">
                  <c:v>0.77837000000000001</c:v>
                </c:pt>
                <c:pt idx="3795">
                  <c:v>1.08142</c:v>
                </c:pt>
                <c:pt idx="3796">
                  <c:v>3.6605500000000002</c:v>
                </c:pt>
                <c:pt idx="3797">
                  <c:v>0.6759400000000001</c:v>
                </c:pt>
                <c:pt idx="3798">
                  <c:v>6.7650200000000007</c:v>
                </c:pt>
                <c:pt idx="3799">
                  <c:v>3.2116500000000001</c:v>
                </c:pt>
                <c:pt idx="3800">
                  <c:v>10.60515</c:v>
                </c:pt>
                <c:pt idx="3801">
                  <c:v>8.0143500000000003</c:v>
                </c:pt>
                <c:pt idx="3802">
                  <c:v>5.9389599999999998</c:v>
                </c:pt>
                <c:pt idx="3803">
                  <c:v>5.9039700000000002</c:v>
                </c:pt>
                <c:pt idx="3804">
                  <c:v>2.2537500000000001</c:v>
                </c:pt>
                <c:pt idx="3805">
                  <c:v>8.4523399999999995</c:v>
                </c:pt>
                <c:pt idx="3806">
                  <c:v>17.556099999999997</c:v>
                </c:pt>
                <c:pt idx="3807">
                  <c:v>0.64476999999999995</c:v>
                </c:pt>
                <c:pt idx="3808">
                  <c:v>17.49681</c:v>
                </c:pt>
                <c:pt idx="3809">
                  <c:v>12.116379999999999</c:v>
                </c:pt>
                <c:pt idx="3810">
                  <c:v>0.88336999999999999</c:v>
                </c:pt>
                <c:pt idx="3811">
                  <c:v>2.2218400000000003</c:v>
                </c:pt>
                <c:pt idx="3812">
                  <c:v>10.646610000000001</c:v>
                </c:pt>
                <c:pt idx="3813">
                  <c:v>7.1448400000000003</c:v>
                </c:pt>
                <c:pt idx="3814">
                  <c:v>13.240120000000001</c:v>
                </c:pt>
                <c:pt idx="3815">
                  <c:v>2.1362399999999999</c:v>
                </c:pt>
                <c:pt idx="3816">
                  <c:v>7.2689500000000002</c:v>
                </c:pt>
                <c:pt idx="3817">
                  <c:v>18.609549999999999</c:v>
                </c:pt>
                <c:pt idx="3818">
                  <c:v>5.1878400000000005</c:v>
                </c:pt>
                <c:pt idx="3819">
                  <c:v>3.4611399999999999</c:v>
                </c:pt>
                <c:pt idx="3820">
                  <c:v>11.19905</c:v>
                </c:pt>
                <c:pt idx="3821">
                  <c:v>3.1838299999999999</c:v>
                </c:pt>
                <c:pt idx="3822">
                  <c:v>5.3138699999999996</c:v>
                </c:pt>
                <c:pt idx="3823">
                  <c:v>7.2263199999999994</c:v>
                </c:pt>
                <c:pt idx="3824">
                  <c:v>10.416129999999999</c:v>
                </c:pt>
                <c:pt idx="3825">
                  <c:v>11.75047</c:v>
                </c:pt>
                <c:pt idx="3826">
                  <c:v>9.2221499999999992</c:v>
                </c:pt>
                <c:pt idx="3827">
                  <c:v>11.65691</c:v>
                </c:pt>
                <c:pt idx="3828">
                  <c:v>4.5314499999999995</c:v>
                </c:pt>
                <c:pt idx="3829">
                  <c:v>5.4398400000000002</c:v>
                </c:pt>
                <c:pt idx="3830">
                  <c:v>0.90620000000000001</c:v>
                </c:pt>
                <c:pt idx="3831">
                  <c:v>1.31833</c:v>
                </c:pt>
                <c:pt idx="3832">
                  <c:v>9.9890000000000007E-2</c:v>
                </c:pt>
                <c:pt idx="3833">
                  <c:v>0.91539000000000004</c:v>
                </c:pt>
                <c:pt idx="3834">
                  <c:v>5.7327399999999997</c:v>
                </c:pt>
                <c:pt idx="3835">
                  <c:v>7.2298299999999998</c:v>
                </c:pt>
                <c:pt idx="3836">
                  <c:v>3.8523000000000001</c:v>
                </c:pt>
                <c:pt idx="3837">
                  <c:v>0.88009999999999999</c:v>
                </c:pt>
                <c:pt idx="3838">
                  <c:v>6.6562999999999999</c:v>
                </c:pt>
                <c:pt idx="3839">
                  <c:v>3.45709</c:v>
                </c:pt>
                <c:pt idx="3840">
                  <c:v>16.290330000000001</c:v>
                </c:pt>
                <c:pt idx="3841">
                  <c:v>2.3211900000000001</c:v>
                </c:pt>
                <c:pt idx="3842">
                  <c:v>15.803610000000001</c:v>
                </c:pt>
                <c:pt idx="3843">
                  <c:v>16.723179999999999</c:v>
                </c:pt>
                <c:pt idx="3844">
                  <c:v>0.45516000000000001</c:v>
                </c:pt>
                <c:pt idx="3845">
                  <c:v>2.6896300000000002</c:v>
                </c:pt>
                <c:pt idx="3846">
                  <c:v>0.20075000000000001</c:v>
                </c:pt>
                <c:pt idx="3847">
                  <c:v>2.8613899999999997</c:v>
                </c:pt>
                <c:pt idx="3848">
                  <c:v>2.31054</c:v>
                </c:pt>
                <c:pt idx="3849">
                  <c:v>2.7471199999999998</c:v>
                </c:pt>
                <c:pt idx="3850">
                  <c:v>3.8564699999999998</c:v>
                </c:pt>
                <c:pt idx="3851">
                  <c:v>2.0615999999999999</c:v>
                </c:pt>
                <c:pt idx="3852">
                  <c:v>4.2093599999999993</c:v>
                </c:pt>
                <c:pt idx="3853">
                  <c:v>0.47614000000000001</c:v>
                </c:pt>
                <c:pt idx="3854">
                  <c:v>2.8162800000000003</c:v>
                </c:pt>
                <c:pt idx="3855">
                  <c:v>8.7960899999999995</c:v>
                </c:pt>
                <c:pt idx="3856">
                  <c:v>0.10507999999999999</c:v>
                </c:pt>
                <c:pt idx="3857">
                  <c:v>7.1290200000000006</c:v>
                </c:pt>
                <c:pt idx="3858">
                  <c:v>5.0810300000000002</c:v>
                </c:pt>
                <c:pt idx="3859">
                  <c:v>6.2773999999999992</c:v>
                </c:pt>
                <c:pt idx="3860">
                  <c:v>7.2190000000000004E-2</c:v>
                </c:pt>
                <c:pt idx="3861">
                  <c:v>13.426680000000001</c:v>
                </c:pt>
                <c:pt idx="3862">
                  <c:v>3.4504699999999997</c:v>
                </c:pt>
                <c:pt idx="3863">
                  <c:v>12.06114</c:v>
                </c:pt>
                <c:pt idx="3864">
                  <c:v>4.0159099999999999</c:v>
                </c:pt>
                <c:pt idx="3865">
                  <c:v>6.0482800000000001</c:v>
                </c:pt>
                <c:pt idx="3866">
                  <c:v>0.61597000000000002</c:v>
                </c:pt>
                <c:pt idx="3867">
                  <c:v>0.60821000000000003</c:v>
                </c:pt>
                <c:pt idx="3868">
                  <c:v>4.0511799999999996</c:v>
                </c:pt>
                <c:pt idx="3869">
                  <c:v>4.42211</c:v>
                </c:pt>
                <c:pt idx="3870">
                  <c:v>6.0901499999999995</c:v>
                </c:pt>
                <c:pt idx="3871">
                  <c:v>14.436620000000001</c:v>
                </c:pt>
                <c:pt idx="3872">
                  <c:v>10.07865</c:v>
                </c:pt>
                <c:pt idx="3873">
                  <c:v>9.90686</c:v>
                </c:pt>
                <c:pt idx="3874">
                  <c:v>6.9326300000000005</c:v>
                </c:pt>
                <c:pt idx="3875">
                  <c:v>7.3832899999999997</c:v>
                </c:pt>
                <c:pt idx="3876">
                  <c:v>7.4835000000000003</c:v>
                </c:pt>
                <c:pt idx="3877">
                  <c:v>0.98894000000000004</c:v>
                </c:pt>
                <c:pt idx="3878">
                  <c:v>3.5559499999999997</c:v>
                </c:pt>
                <c:pt idx="3879">
                  <c:v>0.14606</c:v>
                </c:pt>
                <c:pt idx="3880">
                  <c:v>4.9189999999999998E-2</c:v>
                </c:pt>
                <c:pt idx="3881">
                  <c:v>3.2518400000000001</c:v>
                </c:pt>
                <c:pt idx="3882">
                  <c:v>0.35794999999999999</c:v>
                </c:pt>
                <c:pt idx="3883">
                  <c:v>3.87948</c:v>
                </c:pt>
                <c:pt idx="3884">
                  <c:v>0.47811000000000003</c:v>
                </c:pt>
                <c:pt idx="3885">
                  <c:v>3.3904800000000002</c:v>
                </c:pt>
                <c:pt idx="3886">
                  <c:v>0</c:v>
                </c:pt>
                <c:pt idx="3887">
                  <c:v>5.1995100000000001</c:v>
                </c:pt>
                <c:pt idx="3888">
                  <c:v>2.37331</c:v>
                </c:pt>
                <c:pt idx="3889">
                  <c:v>2.4396900000000001</c:v>
                </c:pt>
                <c:pt idx="3890">
                  <c:v>2.6870700000000003</c:v>
                </c:pt>
                <c:pt idx="3891">
                  <c:v>0</c:v>
                </c:pt>
                <c:pt idx="3892">
                  <c:v>13.14761</c:v>
                </c:pt>
                <c:pt idx="3893">
                  <c:v>2.9750100000000002</c:v>
                </c:pt>
                <c:pt idx="3894">
                  <c:v>6.7062600000000003</c:v>
                </c:pt>
                <c:pt idx="3895">
                  <c:v>2.1243099999999999</c:v>
                </c:pt>
                <c:pt idx="3896">
                  <c:v>1.2294700000000001</c:v>
                </c:pt>
                <c:pt idx="3897">
                  <c:v>2.6306700000000003</c:v>
                </c:pt>
                <c:pt idx="3898">
                  <c:v>8.8502099999999988</c:v>
                </c:pt>
                <c:pt idx="3899">
                  <c:v>6.0799200000000004</c:v>
                </c:pt>
                <c:pt idx="3900">
                  <c:v>2.8222100000000001</c:v>
                </c:pt>
                <c:pt idx="3901">
                  <c:v>3.5581799999999997</c:v>
                </c:pt>
                <c:pt idx="3902">
                  <c:v>1.8986099999999999</c:v>
                </c:pt>
                <c:pt idx="3903">
                  <c:v>2.4234800000000001</c:v>
                </c:pt>
                <c:pt idx="3904">
                  <c:v>0.21030000000000001</c:v>
                </c:pt>
                <c:pt idx="3905">
                  <c:v>3.8130600000000001</c:v>
                </c:pt>
                <c:pt idx="3906">
                  <c:v>15.07822</c:v>
                </c:pt>
                <c:pt idx="3907">
                  <c:v>7.2980499999999999</c:v>
                </c:pt>
                <c:pt idx="3908">
                  <c:v>0.27322000000000002</c:v>
                </c:pt>
                <c:pt idx="3909">
                  <c:v>5.6590100000000003</c:v>
                </c:pt>
                <c:pt idx="3910">
                  <c:v>3.99885</c:v>
                </c:pt>
                <c:pt idx="3911">
                  <c:v>2.38218</c:v>
                </c:pt>
                <c:pt idx="3912">
                  <c:v>4.1919799999999992</c:v>
                </c:pt>
                <c:pt idx="3913">
                  <c:v>0.33452999999999999</c:v>
                </c:pt>
                <c:pt idx="3914">
                  <c:v>0.51029999999999998</c:v>
                </c:pt>
                <c:pt idx="3915">
                  <c:v>18.36721</c:v>
                </c:pt>
                <c:pt idx="3916">
                  <c:v>3.8748100000000001</c:v>
                </c:pt>
                <c:pt idx="3917">
                  <c:v>4.2706800000000005</c:v>
                </c:pt>
                <c:pt idx="3918">
                  <c:v>13.876700000000001</c:v>
                </c:pt>
                <c:pt idx="3919">
                  <c:v>12.777280000000001</c:v>
                </c:pt>
                <c:pt idx="3920">
                  <c:v>14.59042</c:v>
                </c:pt>
                <c:pt idx="3921">
                  <c:v>16.285869999999999</c:v>
                </c:pt>
                <c:pt idx="3922">
                  <c:v>5.6654300000000006</c:v>
                </c:pt>
                <c:pt idx="3923">
                  <c:v>5.2123299999999997</c:v>
                </c:pt>
                <c:pt idx="3924">
                  <c:v>0.98407</c:v>
                </c:pt>
                <c:pt idx="3925">
                  <c:v>4.1225200000000006</c:v>
                </c:pt>
                <c:pt idx="3926">
                  <c:v>1.2758499999999999</c:v>
                </c:pt>
                <c:pt idx="3927">
                  <c:v>9.6405799999999999</c:v>
                </c:pt>
                <c:pt idx="3928">
                  <c:v>4.4687999999999999</c:v>
                </c:pt>
                <c:pt idx="3929">
                  <c:v>1.6801600000000001</c:v>
                </c:pt>
                <c:pt idx="3930">
                  <c:v>1.40245</c:v>
                </c:pt>
                <c:pt idx="3931">
                  <c:v>1.63696</c:v>
                </c:pt>
                <c:pt idx="3932">
                  <c:v>12.26684</c:v>
                </c:pt>
                <c:pt idx="3933">
                  <c:v>5.5364899999999997</c:v>
                </c:pt>
                <c:pt idx="3934">
                  <c:v>5.6101599999999996</c:v>
                </c:pt>
                <c:pt idx="3935">
                  <c:v>3.4426999999999999</c:v>
                </c:pt>
                <c:pt idx="3936">
                  <c:v>5.1328399999999998</c:v>
                </c:pt>
                <c:pt idx="3937">
                  <c:v>0.55353999999999992</c:v>
                </c:pt>
                <c:pt idx="3938">
                  <c:v>0.55974999999999997</c:v>
                </c:pt>
                <c:pt idx="3939">
                  <c:v>0.56452999999999998</c:v>
                </c:pt>
                <c:pt idx="3940">
                  <c:v>0.16583000000000001</c:v>
                </c:pt>
                <c:pt idx="3941">
                  <c:v>8.1417000000000002</c:v>
                </c:pt>
                <c:pt idx="3942">
                  <c:v>1.9156300000000002</c:v>
                </c:pt>
                <c:pt idx="3943">
                  <c:v>1.03271</c:v>
                </c:pt>
                <c:pt idx="3944">
                  <c:v>8.9345400000000001</c:v>
                </c:pt>
                <c:pt idx="3945">
                  <c:v>14.862360000000001</c:v>
                </c:pt>
                <c:pt idx="3946">
                  <c:v>6.1436800000000007</c:v>
                </c:pt>
                <c:pt idx="3947">
                  <c:v>0.17452000000000001</c:v>
                </c:pt>
                <c:pt idx="3948">
                  <c:v>8.2428399999999993</c:v>
                </c:pt>
                <c:pt idx="3949">
                  <c:v>13.122920000000001</c:v>
                </c:pt>
                <c:pt idx="3950">
                  <c:v>11.80059</c:v>
                </c:pt>
                <c:pt idx="3951">
                  <c:v>2.6068600000000002</c:v>
                </c:pt>
                <c:pt idx="3952">
                  <c:v>4.9708399999999999</c:v>
                </c:pt>
                <c:pt idx="3953">
                  <c:v>6.4397000000000002</c:v>
                </c:pt>
                <c:pt idx="3954">
                  <c:v>3.4491999999999998</c:v>
                </c:pt>
                <c:pt idx="3955">
                  <c:v>5.6409999999999995E-2</c:v>
                </c:pt>
                <c:pt idx="3956">
                  <c:v>1.02681</c:v>
                </c:pt>
                <c:pt idx="3957">
                  <c:v>1.56488</c:v>
                </c:pt>
                <c:pt idx="3958">
                  <c:v>1.45594</c:v>
                </c:pt>
                <c:pt idx="3959">
                  <c:v>9.716899999999999</c:v>
                </c:pt>
                <c:pt idx="3960">
                  <c:v>3.0158899999999997</c:v>
                </c:pt>
                <c:pt idx="3961">
                  <c:v>9.7800799999999999</c:v>
                </c:pt>
                <c:pt idx="3962">
                  <c:v>21.723710000000001</c:v>
                </c:pt>
                <c:pt idx="3963">
                  <c:v>6.7066000000000008</c:v>
                </c:pt>
                <c:pt idx="3964">
                  <c:v>20.991220000000002</c:v>
                </c:pt>
                <c:pt idx="3965">
                  <c:v>2.6607399999999997</c:v>
                </c:pt>
                <c:pt idx="3966">
                  <c:v>1.5086900000000001</c:v>
                </c:pt>
                <c:pt idx="3967">
                  <c:v>1.1835100000000001</c:v>
                </c:pt>
                <c:pt idx="3968">
                  <c:v>7.6759399999999998</c:v>
                </c:pt>
                <c:pt idx="3969">
                  <c:v>8.4037199999999999</c:v>
                </c:pt>
                <c:pt idx="3970">
                  <c:v>8.2768099999999993</c:v>
                </c:pt>
                <c:pt idx="3971">
                  <c:v>6.4456999999999995</c:v>
                </c:pt>
                <c:pt idx="3972">
                  <c:v>2.88245</c:v>
                </c:pt>
                <c:pt idx="3973">
                  <c:v>10.737959999999999</c:v>
                </c:pt>
                <c:pt idx="3974">
                  <c:v>14.373850000000001</c:v>
                </c:pt>
                <c:pt idx="3975">
                  <c:v>11.372969999999999</c:v>
                </c:pt>
                <c:pt idx="3976">
                  <c:v>5.4161400000000004</c:v>
                </c:pt>
                <c:pt idx="3977">
                  <c:v>2.6715599999999999</c:v>
                </c:pt>
                <c:pt idx="3978">
                  <c:v>14.373850000000001</c:v>
                </c:pt>
                <c:pt idx="3979">
                  <c:v>3.7009799999999999</c:v>
                </c:pt>
                <c:pt idx="3980">
                  <c:v>1.3499300000000001</c:v>
                </c:pt>
                <c:pt idx="3981">
                  <c:v>12.31733</c:v>
                </c:pt>
                <c:pt idx="3982">
                  <c:v>12.97527</c:v>
                </c:pt>
                <c:pt idx="3983">
                  <c:v>7.31487</c:v>
                </c:pt>
                <c:pt idx="3984">
                  <c:v>11.588209999999998</c:v>
                </c:pt>
                <c:pt idx="3985">
                  <c:v>18.286540000000002</c:v>
                </c:pt>
                <c:pt idx="3986">
                  <c:v>2.9480999999999997</c:v>
                </c:pt>
                <c:pt idx="3987">
                  <c:v>3.11077</c:v>
                </c:pt>
                <c:pt idx="3988">
                  <c:v>6.9369899999999998</c:v>
                </c:pt>
                <c:pt idx="3989">
                  <c:v>0</c:v>
                </c:pt>
                <c:pt idx="3990">
                  <c:v>7.8257599999999998</c:v>
                </c:pt>
                <c:pt idx="3991">
                  <c:v>0.14615999999999998</c:v>
                </c:pt>
                <c:pt idx="3992">
                  <c:v>2.3079399999999999</c:v>
                </c:pt>
                <c:pt idx="3993">
                  <c:v>0</c:v>
                </c:pt>
                <c:pt idx="3994">
                  <c:v>7.7439999999999998</c:v>
                </c:pt>
                <c:pt idx="3995">
                  <c:v>4.6937799999999994</c:v>
                </c:pt>
                <c:pt idx="3996">
                  <c:v>5.9921699999999998</c:v>
                </c:pt>
                <c:pt idx="3997">
                  <c:v>4.1545299999999994</c:v>
                </c:pt>
                <c:pt idx="3998">
                  <c:v>1.3361700000000001</c:v>
                </c:pt>
                <c:pt idx="3999">
                  <c:v>3.6792600000000002</c:v>
                </c:pt>
                <c:pt idx="4000">
                  <c:v>3.1108200000000004</c:v>
                </c:pt>
                <c:pt idx="4001">
                  <c:v>1.35521</c:v>
                </c:pt>
                <c:pt idx="4002">
                  <c:v>1.89669</c:v>
                </c:pt>
                <c:pt idx="4003">
                  <c:v>4.2806499999999996</c:v>
                </c:pt>
                <c:pt idx="4004">
                  <c:v>1.04521</c:v>
                </c:pt>
                <c:pt idx="4005">
                  <c:v>4.37399</c:v>
                </c:pt>
                <c:pt idx="4006">
                  <c:v>1.11283</c:v>
                </c:pt>
                <c:pt idx="4007">
                  <c:v>3.9523999999999999</c:v>
                </c:pt>
                <c:pt idx="4008">
                  <c:v>2.2576199999999997</c:v>
                </c:pt>
                <c:pt idx="4009">
                  <c:v>1.7163299999999999</c:v>
                </c:pt>
                <c:pt idx="4010">
                  <c:v>3.9958800000000001</c:v>
                </c:pt>
                <c:pt idx="4011">
                  <c:v>4.4429600000000002</c:v>
                </c:pt>
                <c:pt idx="4012">
                  <c:v>3.891</c:v>
                </c:pt>
                <c:pt idx="4013">
                  <c:v>7.29122</c:v>
                </c:pt>
                <c:pt idx="4014">
                  <c:v>7.53233</c:v>
                </c:pt>
                <c:pt idx="4015">
                  <c:v>4.1088199999999997</c:v>
                </c:pt>
                <c:pt idx="4016">
                  <c:v>2.7810600000000001</c:v>
                </c:pt>
                <c:pt idx="4017">
                  <c:v>7.0457399999999994</c:v>
                </c:pt>
                <c:pt idx="4018">
                  <c:v>2.0327600000000001</c:v>
                </c:pt>
                <c:pt idx="4019">
                  <c:v>7.9109399999999992</c:v>
                </c:pt>
                <c:pt idx="4020">
                  <c:v>2.6768000000000001</c:v>
                </c:pt>
                <c:pt idx="4021">
                  <c:v>8.4344300000000008</c:v>
                </c:pt>
                <c:pt idx="4022">
                  <c:v>3.91723</c:v>
                </c:pt>
                <c:pt idx="4023">
                  <c:v>7.1885300000000001</c:v>
                </c:pt>
                <c:pt idx="4024">
                  <c:v>11.832459999999999</c:v>
                </c:pt>
                <c:pt idx="4025">
                  <c:v>4.84457</c:v>
                </c:pt>
                <c:pt idx="4026">
                  <c:v>4.6988900000000005</c:v>
                </c:pt>
                <c:pt idx="4027">
                  <c:v>3.73577</c:v>
                </c:pt>
                <c:pt idx="4028">
                  <c:v>8.4885699999999993</c:v>
                </c:pt>
                <c:pt idx="4029">
                  <c:v>7.8212799999999998</c:v>
                </c:pt>
                <c:pt idx="4030">
                  <c:v>0.95440999999999998</c:v>
                </c:pt>
                <c:pt idx="4031">
                  <c:v>9.2052300000000002</c:v>
                </c:pt>
                <c:pt idx="4032">
                  <c:v>5.1215299999999999</c:v>
                </c:pt>
                <c:pt idx="4033">
                  <c:v>3.7771399999999997</c:v>
                </c:pt>
                <c:pt idx="4034">
                  <c:v>8.5647700000000011</c:v>
                </c:pt>
                <c:pt idx="4035">
                  <c:v>16.227360000000001</c:v>
                </c:pt>
                <c:pt idx="4036">
                  <c:v>20.542720000000003</c:v>
                </c:pt>
                <c:pt idx="4037">
                  <c:v>2.14689</c:v>
                </c:pt>
                <c:pt idx="4038">
                  <c:v>20.256450000000001</c:v>
                </c:pt>
                <c:pt idx="4039">
                  <c:v>6.5023800000000005</c:v>
                </c:pt>
                <c:pt idx="4040">
                  <c:v>9.8767700000000005</c:v>
                </c:pt>
                <c:pt idx="4041">
                  <c:v>10.328370000000001</c:v>
                </c:pt>
                <c:pt idx="4042">
                  <c:v>7.5442600000000004</c:v>
                </c:pt>
                <c:pt idx="4043">
                  <c:v>4.1235400000000002</c:v>
                </c:pt>
                <c:pt idx="4044">
                  <c:v>3.3061199999999999</c:v>
                </c:pt>
                <c:pt idx="4045">
                  <c:v>2.3371500000000003</c:v>
                </c:pt>
                <c:pt idx="4046">
                  <c:v>4.5942799999999995</c:v>
                </c:pt>
                <c:pt idx="4047">
                  <c:v>1.33158</c:v>
                </c:pt>
                <c:pt idx="4048">
                  <c:v>3.1495300000000004</c:v>
                </c:pt>
                <c:pt idx="4049">
                  <c:v>2.57714</c:v>
                </c:pt>
                <c:pt idx="4050">
                  <c:v>3.3016100000000002</c:v>
                </c:pt>
                <c:pt idx="4051">
                  <c:v>3.7187600000000001</c:v>
                </c:pt>
                <c:pt idx="4052">
                  <c:v>2.4353000000000002</c:v>
                </c:pt>
                <c:pt idx="4053">
                  <c:v>4.1555900000000001</c:v>
                </c:pt>
                <c:pt idx="4054">
                  <c:v>3.8049499999999998</c:v>
                </c:pt>
                <c:pt idx="4055">
                  <c:v>0.2233</c:v>
                </c:pt>
                <c:pt idx="4056">
                  <c:v>1.0780999999999998</c:v>
                </c:pt>
                <c:pt idx="4057">
                  <c:v>0.54707000000000006</c:v>
                </c:pt>
                <c:pt idx="4058">
                  <c:v>7.70045</c:v>
                </c:pt>
                <c:pt idx="4059">
                  <c:v>5.9076700000000004</c:v>
                </c:pt>
                <c:pt idx="4060">
                  <c:v>2.7454499999999999</c:v>
                </c:pt>
                <c:pt idx="4061">
                  <c:v>9.0268999999999995</c:v>
                </c:pt>
                <c:pt idx="4062">
                  <c:v>13.718620000000001</c:v>
                </c:pt>
                <c:pt idx="4063">
                  <c:v>1.92936</c:v>
                </c:pt>
                <c:pt idx="4064">
                  <c:v>3.1888700000000001</c:v>
                </c:pt>
                <c:pt idx="4065">
                  <c:v>5.0085899999999999</c:v>
                </c:pt>
                <c:pt idx="4066">
                  <c:v>0.60060999999999998</c:v>
                </c:pt>
                <c:pt idx="4067">
                  <c:v>4.2976299999999998</c:v>
                </c:pt>
                <c:pt idx="4068">
                  <c:v>3.9534099999999999</c:v>
                </c:pt>
                <c:pt idx="4069">
                  <c:v>11.719430000000001</c:v>
                </c:pt>
                <c:pt idx="4070">
                  <c:v>10.145430000000001</c:v>
                </c:pt>
                <c:pt idx="4071">
                  <c:v>4.5740000000000003E-2</c:v>
                </c:pt>
                <c:pt idx="4072">
                  <c:v>0</c:v>
                </c:pt>
                <c:pt idx="4073">
                  <c:v>2.0761599999999998</c:v>
                </c:pt>
                <c:pt idx="4074">
                  <c:v>4.3321999999999994</c:v>
                </c:pt>
                <c:pt idx="4075">
                  <c:v>2.0238700000000001</c:v>
                </c:pt>
                <c:pt idx="4076">
                  <c:v>11.069370000000001</c:v>
                </c:pt>
                <c:pt idx="4077">
                  <c:v>12.47035</c:v>
                </c:pt>
                <c:pt idx="4078">
                  <c:v>9.9452999999999996</c:v>
                </c:pt>
                <c:pt idx="4079">
                  <c:v>1.3222700000000001</c:v>
                </c:pt>
                <c:pt idx="4080">
                  <c:v>3.9655800000000001</c:v>
                </c:pt>
                <c:pt idx="4081">
                  <c:v>8.7919</c:v>
                </c:pt>
                <c:pt idx="4082">
                  <c:v>3.6730200000000002</c:v>
                </c:pt>
                <c:pt idx="4083">
                  <c:v>6.2508299999999997</c:v>
                </c:pt>
                <c:pt idx="4084">
                  <c:v>5.6680399999999995</c:v>
                </c:pt>
                <c:pt idx="4085">
                  <c:v>3.4941799999999996</c:v>
                </c:pt>
                <c:pt idx="4086">
                  <c:v>0</c:v>
                </c:pt>
                <c:pt idx="4087">
                  <c:v>3.1379999999999999</c:v>
                </c:pt>
                <c:pt idx="4088">
                  <c:v>7.4263300000000001</c:v>
                </c:pt>
                <c:pt idx="4089">
                  <c:v>8.8548999999999989</c:v>
                </c:pt>
                <c:pt idx="4090">
                  <c:v>3.17781</c:v>
                </c:pt>
                <c:pt idx="4091">
                  <c:v>3.9031599999999997</c:v>
                </c:pt>
                <c:pt idx="4092">
                  <c:v>2.4332399999999996</c:v>
                </c:pt>
                <c:pt idx="4093">
                  <c:v>5.4680499999999999</c:v>
                </c:pt>
                <c:pt idx="4094">
                  <c:v>5.3588900000000006</c:v>
                </c:pt>
                <c:pt idx="4095">
                  <c:v>10.655299999999999</c:v>
                </c:pt>
                <c:pt idx="4096">
                  <c:v>5.9076700000000004</c:v>
                </c:pt>
                <c:pt idx="4097">
                  <c:v>7.3711700000000002</c:v>
                </c:pt>
                <c:pt idx="4098">
                  <c:v>5.52942</c:v>
                </c:pt>
                <c:pt idx="4099">
                  <c:v>10.773610000000001</c:v>
                </c:pt>
                <c:pt idx="4100">
                  <c:v>0.44925999999999999</c:v>
                </c:pt>
                <c:pt idx="4101">
                  <c:v>3.2612299999999999</c:v>
                </c:pt>
                <c:pt idx="4102">
                  <c:v>5.4718200000000001</c:v>
                </c:pt>
                <c:pt idx="4103">
                  <c:v>0</c:v>
                </c:pt>
                <c:pt idx="4104">
                  <c:v>7.0710100000000002</c:v>
                </c:pt>
                <c:pt idx="4105">
                  <c:v>5.5087399999999995</c:v>
                </c:pt>
                <c:pt idx="4106">
                  <c:v>1.5398099999999999</c:v>
                </c:pt>
                <c:pt idx="4107">
                  <c:v>2.28518</c:v>
                </c:pt>
                <c:pt idx="4108">
                  <c:v>2.02121</c:v>
                </c:pt>
                <c:pt idx="4109">
                  <c:v>1.6217699999999999</c:v>
                </c:pt>
                <c:pt idx="4110">
                  <c:v>1.7242999999999999</c:v>
                </c:pt>
                <c:pt idx="4111">
                  <c:v>5.8583500000000006</c:v>
                </c:pt>
                <c:pt idx="4112">
                  <c:v>8.2188600000000012</c:v>
                </c:pt>
                <c:pt idx="4113">
                  <c:v>2.8431799999999998</c:v>
                </c:pt>
                <c:pt idx="4114">
                  <c:v>3.0451599999999996</c:v>
                </c:pt>
                <c:pt idx="4115">
                  <c:v>4.6323100000000004</c:v>
                </c:pt>
                <c:pt idx="4116">
                  <c:v>5.1150600000000006</c:v>
                </c:pt>
                <c:pt idx="4117">
                  <c:v>2.0636799999999997</c:v>
                </c:pt>
                <c:pt idx="4118">
                  <c:v>1.9644999999999999</c:v>
                </c:pt>
                <c:pt idx="4119">
                  <c:v>3.9896199999999999</c:v>
                </c:pt>
                <c:pt idx="4120">
                  <c:v>6.0316200000000002</c:v>
                </c:pt>
                <c:pt idx="4121">
                  <c:v>6.9775100000000005</c:v>
                </c:pt>
                <c:pt idx="4122">
                  <c:v>5.9718</c:v>
                </c:pt>
                <c:pt idx="4123">
                  <c:v>0.60541999999999996</c:v>
                </c:pt>
                <c:pt idx="4124">
                  <c:v>2.4986700000000002</c:v>
                </c:pt>
                <c:pt idx="4125">
                  <c:v>4.4764799999999996</c:v>
                </c:pt>
                <c:pt idx="4126">
                  <c:v>7.1028900000000004</c:v>
                </c:pt>
                <c:pt idx="4127">
                  <c:v>2.3357600000000001</c:v>
                </c:pt>
                <c:pt idx="4128">
                  <c:v>4.1554899999999995</c:v>
                </c:pt>
                <c:pt idx="4129">
                  <c:v>3.1121300000000001</c:v>
                </c:pt>
                <c:pt idx="4130">
                  <c:v>3.5549599999999999</c:v>
                </c:pt>
                <c:pt idx="4131">
                  <c:v>2.3784899999999998</c:v>
                </c:pt>
                <c:pt idx="4132">
                  <c:v>1.83856</c:v>
                </c:pt>
                <c:pt idx="4133">
                  <c:v>7.9525899999999998</c:v>
                </c:pt>
                <c:pt idx="4134">
                  <c:v>8.3219899999999996</c:v>
                </c:pt>
                <c:pt idx="4135">
                  <c:v>1.5526600000000002</c:v>
                </c:pt>
                <c:pt idx="4136">
                  <c:v>3.2690300000000003</c:v>
                </c:pt>
                <c:pt idx="4137">
                  <c:v>2.1444399999999999</c:v>
                </c:pt>
                <c:pt idx="4138">
                  <c:v>8.924E-2</c:v>
                </c:pt>
                <c:pt idx="4139">
                  <c:v>3.46454</c:v>
                </c:pt>
                <c:pt idx="4140">
                  <c:v>2.3939599999999999</c:v>
                </c:pt>
                <c:pt idx="4141">
                  <c:v>6.3210899999999999</c:v>
                </c:pt>
                <c:pt idx="4142">
                  <c:v>2.3163299999999998</c:v>
                </c:pt>
                <c:pt idx="4143">
                  <c:v>2.3515100000000002</c:v>
                </c:pt>
                <c:pt idx="4144">
                  <c:v>0</c:v>
                </c:pt>
                <c:pt idx="4145">
                  <c:v>7.3904700000000005</c:v>
                </c:pt>
                <c:pt idx="4146">
                  <c:v>0</c:v>
                </c:pt>
                <c:pt idx="4147">
                  <c:v>0</c:v>
                </c:pt>
                <c:pt idx="4148">
                  <c:v>4.16676</c:v>
                </c:pt>
                <c:pt idx="4149">
                  <c:v>3.0171999999999999</c:v>
                </c:pt>
                <c:pt idx="4150">
                  <c:v>8.5064599999999988</c:v>
                </c:pt>
                <c:pt idx="4151">
                  <c:v>7.9481099999999998</c:v>
                </c:pt>
                <c:pt idx="4152">
                  <c:v>7.24735</c:v>
                </c:pt>
                <c:pt idx="4153">
                  <c:v>6.8955200000000003</c:v>
                </c:pt>
                <c:pt idx="4154">
                  <c:v>11.761520000000001</c:v>
                </c:pt>
                <c:pt idx="4155">
                  <c:v>14.825659999999999</c:v>
                </c:pt>
                <c:pt idx="4156">
                  <c:v>5.9792100000000001</c:v>
                </c:pt>
                <c:pt idx="4157">
                  <c:v>1.8777000000000001</c:v>
                </c:pt>
                <c:pt idx="4158">
                  <c:v>5.1989000000000001</c:v>
                </c:pt>
                <c:pt idx="4159">
                  <c:v>1.1635599999999999</c:v>
                </c:pt>
                <c:pt idx="4160">
                  <c:v>3.7087300000000001</c:v>
                </c:pt>
                <c:pt idx="4161">
                  <c:v>5.1440299999999999</c:v>
                </c:pt>
                <c:pt idx="4162">
                  <c:v>11.564030000000001</c:v>
                </c:pt>
                <c:pt idx="4163">
                  <c:v>1.5349900000000001</c:v>
                </c:pt>
                <c:pt idx="4164">
                  <c:v>6.2106599999999998</c:v>
                </c:pt>
                <c:pt idx="4165">
                  <c:v>4.00631</c:v>
                </c:pt>
                <c:pt idx="4166">
                  <c:v>2.70085</c:v>
                </c:pt>
                <c:pt idx="4167">
                  <c:v>2.8504800000000001</c:v>
                </c:pt>
                <c:pt idx="4168">
                  <c:v>3.7471100000000002</c:v>
                </c:pt>
                <c:pt idx="4169">
                  <c:v>1.1712400000000001</c:v>
                </c:pt>
                <c:pt idx="4170">
                  <c:v>1.1321600000000001</c:v>
                </c:pt>
                <c:pt idx="4171">
                  <c:v>2.7098299999999997</c:v>
                </c:pt>
                <c:pt idx="4172">
                  <c:v>2.73183</c:v>
                </c:pt>
                <c:pt idx="4173">
                  <c:v>0</c:v>
                </c:pt>
                <c:pt idx="4174">
                  <c:v>3.90517</c:v>
                </c:pt>
                <c:pt idx="4175">
                  <c:v>4.3839399999999999</c:v>
                </c:pt>
                <c:pt idx="4176">
                  <c:v>3.6010500000000003</c:v>
                </c:pt>
                <c:pt idx="4177">
                  <c:v>0.23566999999999999</c:v>
                </c:pt>
                <c:pt idx="4178">
                  <c:v>1.7403</c:v>
                </c:pt>
                <c:pt idx="4179">
                  <c:v>0.26621</c:v>
                </c:pt>
                <c:pt idx="4180">
                  <c:v>3.84198</c:v>
                </c:pt>
                <c:pt idx="4181">
                  <c:v>0.86146</c:v>
                </c:pt>
                <c:pt idx="4182">
                  <c:v>2.9339499999999998</c:v>
                </c:pt>
                <c:pt idx="4183">
                  <c:v>3.7591199999999998</c:v>
                </c:pt>
                <c:pt idx="4184">
                  <c:v>2.1499800000000002</c:v>
                </c:pt>
                <c:pt idx="4185">
                  <c:v>3.3466</c:v>
                </c:pt>
                <c:pt idx="4186">
                  <c:v>4.71875</c:v>
                </c:pt>
                <c:pt idx="4187">
                  <c:v>0.84336</c:v>
                </c:pt>
                <c:pt idx="4188">
                  <c:v>0.50291000000000008</c:v>
                </c:pt>
                <c:pt idx="4189">
                  <c:v>0.26688000000000001</c:v>
                </c:pt>
                <c:pt idx="4190">
                  <c:v>3.4357099999999998</c:v>
                </c:pt>
                <c:pt idx="4191">
                  <c:v>8.9391800000000003</c:v>
                </c:pt>
                <c:pt idx="4192">
                  <c:v>4.2764199999999999</c:v>
                </c:pt>
                <c:pt idx="4193">
                  <c:v>3.1800199999999998</c:v>
                </c:pt>
                <c:pt idx="4194">
                  <c:v>5.4554799999999997</c:v>
                </c:pt>
                <c:pt idx="4195">
                  <c:v>3.0427499999999998</c:v>
                </c:pt>
                <c:pt idx="4196">
                  <c:v>5.10067</c:v>
                </c:pt>
                <c:pt idx="4197">
                  <c:v>0</c:v>
                </c:pt>
                <c:pt idx="4198">
                  <c:v>6.8530000000000008E-2</c:v>
                </c:pt>
                <c:pt idx="4199">
                  <c:v>2.33873</c:v>
                </c:pt>
                <c:pt idx="4200">
                  <c:v>0.79980999999999991</c:v>
                </c:pt>
                <c:pt idx="4201">
                  <c:v>0.75978999999999997</c:v>
                </c:pt>
                <c:pt idx="4202">
                  <c:v>0.13106999999999999</c:v>
                </c:pt>
                <c:pt idx="4203">
                  <c:v>0.64070000000000005</c:v>
                </c:pt>
                <c:pt idx="4204">
                  <c:v>0.38874999999999998</c:v>
                </c:pt>
                <c:pt idx="4205">
                  <c:v>8.5724099999999996</c:v>
                </c:pt>
                <c:pt idx="4206">
                  <c:v>4.6216899999999992</c:v>
                </c:pt>
                <c:pt idx="4207">
                  <c:v>0.25564999999999999</c:v>
                </c:pt>
                <c:pt idx="4208">
                  <c:v>0.51402999999999999</c:v>
                </c:pt>
                <c:pt idx="4209">
                  <c:v>3.2843100000000001</c:v>
                </c:pt>
                <c:pt idx="4210">
                  <c:v>4.3143599999999998</c:v>
                </c:pt>
                <c:pt idx="4211">
                  <c:v>3.38185</c:v>
                </c:pt>
                <c:pt idx="4212">
                  <c:v>3.21746</c:v>
                </c:pt>
                <c:pt idx="4213">
                  <c:v>2.8714299999999997</c:v>
                </c:pt>
                <c:pt idx="4214">
                  <c:v>5.4508199999999993</c:v>
                </c:pt>
                <c:pt idx="4215">
                  <c:v>2.1245500000000002</c:v>
                </c:pt>
                <c:pt idx="4216">
                  <c:v>3.3718400000000002</c:v>
                </c:pt>
                <c:pt idx="4217">
                  <c:v>1.2013699999999998</c:v>
                </c:pt>
                <c:pt idx="4218">
                  <c:v>1.8382100000000001</c:v>
                </c:pt>
                <c:pt idx="4219">
                  <c:v>1.52128</c:v>
                </c:pt>
                <c:pt idx="4220">
                  <c:v>1.1016300000000001</c:v>
                </c:pt>
                <c:pt idx="4221">
                  <c:v>5.1335500000000005</c:v>
                </c:pt>
                <c:pt idx="4222">
                  <c:v>7.8533500000000007</c:v>
                </c:pt>
                <c:pt idx="4223">
                  <c:v>0.20471999999999999</c:v>
                </c:pt>
                <c:pt idx="4224">
                  <c:v>4.9964300000000001</c:v>
                </c:pt>
                <c:pt idx="4225">
                  <c:v>5.5587600000000004</c:v>
                </c:pt>
                <c:pt idx="4226">
                  <c:v>7.4291400000000003</c:v>
                </c:pt>
                <c:pt idx="4227">
                  <c:v>3.8191999999999999</c:v>
                </c:pt>
                <c:pt idx="4228">
                  <c:v>2.5825200000000001</c:v>
                </c:pt>
                <c:pt idx="4229">
                  <c:v>2.8864699999999996</c:v>
                </c:pt>
                <c:pt idx="4230">
                  <c:v>0.26935999999999999</c:v>
                </c:pt>
                <c:pt idx="4231">
                  <c:v>2.3036500000000002</c:v>
                </c:pt>
                <c:pt idx="4232">
                  <c:v>4.62758</c:v>
                </c:pt>
                <c:pt idx="4233">
                  <c:v>7.3010000000000002</c:v>
                </c:pt>
                <c:pt idx="4234">
                  <c:v>1.6593199999999999</c:v>
                </c:pt>
                <c:pt idx="4235">
                  <c:v>4.5749499999999994</c:v>
                </c:pt>
                <c:pt idx="4236">
                  <c:v>6.5093300000000003</c:v>
                </c:pt>
                <c:pt idx="4237">
                  <c:v>1.50119</c:v>
                </c:pt>
                <c:pt idx="4238">
                  <c:v>4.5456499999999993</c:v>
                </c:pt>
                <c:pt idx="4239">
                  <c:v>6.1011899999999999</c:v>
                </c:pt>
                <c:pt idx="4240">
                  <c:v>3.4619400000000002</c:v>
                </c:pt>
                <c:pt idx="4241">
                  <c:v>1.60758</c:v>
                </c:pt>
                <c:pt idx="4242">
                  <c:v>1.8444100000000001</c:v>
                </c:pt>
                <c:pt idx="4243">
                  <c:v>2.4435599999999997</c:v>
                </c:pt>
                <c:pt idx="4244">
                  <c:v>1.34233</c:v>
                </c:pt>
                <c:pt idx="4245">
                  <c:v>6.0468400000000004</c:v>
                </c:pt>
                <c:pt idx="4246">
                  <c:v>3.3121100000000001</c:v>
                </c:pt>
                <c:pt idx="4247">
                  <c:v>4.702</c:v>
                </c:pt>
                <c:pt idx="4248">
                  <c:v>3.6596700000000002</c:v>
                </c:pt>
                <c:pt idx="4249">
                  <c:v>1.58745</c:v>
                </c:pt>
                <c:pt idx="4250">
                  <c:v>0.51063000000000003</c:v>
                </c:pt>
                <c:pt idx="4251">
                  <c:v>1.60758</c:v>
                </c:pt>
                <c:pt idx="4252">
                  <c:v>15.75426</c:v>
                </c:pt>
                <c:pt idx="4253">
                  <c:v>1.3491</c:v>
                </c:pt>
                <c:pt idx="4254">
                  <c:v>15.642989999999999</c:v>
                </c:pt>
                <c:pt idx="4255">
                  <c:v>6.2486000000000006</c:v>
                </c:pt>
                <c:pt idx="4256">
                  <c:v>6.1187100000000001</c:v>
                </c:pt>
                <c:pt idx="4257">
                  <c:v>2.4631399999999997</c:v>
                </c:pt>
                <c:pt idx="4258">
                  <c:v>1.7373299999999998</c:v>
                </c:pt>
                <c:pt idx="4259">
                  <c:v>1.9802500000000001</c:v>
                </c:pt>
                <c:pt idx="4260">
                  <c:v>2.4235300000000004</c:v>
                </c:pt>
                <c:pt idx="4261">
                  <c:v>1.2838499999999999</c:v>
                </c:pt>
                <c:pt idx="4262">
                  <c:v>3.8673800000000003</c:v>
                </c:pt>
                <c:pt idx="4263">
                  <c:v>4.1720899999999999</c:v>
                </c:pt>
                <c:pt idx="4264">
                  <c:v>3.8616999999999999</c:v>
                </c:pt>
                <c:pt idx="4265">
                  <c:v>2.0611199999999998</c:v>
                </c:pt>
                <c:pt idx="4266">
                  <c:v>2.3430800000000001</c:v>
                </c:pt>
                <c:pt idx="4267">
                  <c:v>4.2048900000000007</c:v>
                </c:pt>
                <c:pt idx="4268">
                  <c:v>3.4619400000000002</c:v>
                </c:pt>
                <c:pt idx="4269">
                  <c:v>4.4592299999999998</c:v>
                </c:pt>
                <c:pt idx="4270">
                  <c:v>2.09327</c:v>
                </c:pt>
                <c:pt idx="4271">
                  <c:v>2.69312</c:v>
                </c:pt>
                <c:pt idx="4272">
                  <c:v>6.2316099999999999</c:v>
                </c:pt>
                <c:pt idx="4273">
                  <c:v>2.72113</c:v>
                </c:pt>
                <c:pt idx="4274">
                  <c:v>0.42843999999999999</c:v>
                </c:pt>
                <c:pt idx="4275">
                  <c:v>0.48026999999999997</c:v>
                </c:pt>
                <c:pt idx="4276">
                  <c:v>4.0793499999999998</c:v>
                </c:pt>
                <c:pt idx="4277">
                  <c:v>4.1990400000000001</c:v>
                </c:pt>
                <c:pt idx="4278">
                  <c:v>0</c:v>
                </c:pt>
                <c:pt idx="4279">
                  <c:v>0.93373000000000006</c:v>
                </c:pt>
                <c:pt idx="4280">
                  <c:v>2.3362099999999999</c:v>
                </c:pt>
                <c:pt idx="4281">
                  <c:v>2.3771799999999996</c:v>
                </c:pt>
                <c:pt idx="4282">
                  <c:v>5.9929799999999993</c:v>
                </c:pt>
                <c:pt idx="4283">
                  <c:v>6.4524499999999998</c:v>
                </c:pt>
                <c:pt idx="4284">
                  <c:v>1.32561</c:v>
                </c:pt>
                <c:pt idx="4285">
                  <c:v>4.7693100000000008</c:v>
                </c:pt>
                <c:pt idx="4286">
                  <c:v>1.52756</c:v>
                </c:pt>
                <c:pt idx="4287">
                  <c:v>1.93713</c:v>
                </c:pt>
                <c:pt idx="4288">
                  <c:v>2.5474800000000002</c:v>
                </c:pt>
                <c:pt idx="4289">
                  <c:v>4.03179</c:v>
                </c:pt>
                <c:pt idx="4290">
                  <c:v>4.11198</c:v>
                </c:pt>
                <c:pt idx="4291">
                  <c:v>2.1233400000000002</c:v>
                </c:pt>
                <c:pt idx="4292">
                  <c:v>0.23119999999999999</c:v>
                </c:pt>
                <c:pt idx="4293">
                  <c:v>2.37032</c:v>
                </c:pt>
                <c:pt idx="4294">
                  <c:v>6.5831</c:v>
                </c:pt>
                <c:pt idx="4295">
                  <c:v>12.111499999999999</c:v>
                </c:pt>
                <c:pt idx="4296">
                  <c:v>11.116209999999999</c:v>
                </c:pt>
                <c:pt idx="4297">
                  <c:v>10.840440000000001</c:v>
                </c:pt>
                <c:pt idx="4298">
                  <c:v>5.10731</c:v>
                </c:pt>
                <c:pt idx="4299">
                  <c:v>5.1959999999999997</c:v>
                </c:pt>
                <c:pt idx="4300">
                  <c:v>8.4011299999999984</c:v>
                </c:pt>
                <c:pt idx="4301">
                  <c:v>0.92450999999999994</c:v>
                </c:pt>
                <c:pt idx="4302">
                  <c:v>2.3843700000000001</c:v>
                </c:pt>
                <c:pt idx="4303">
                  <c:v>5.4439799999999998</c:v>
                </c:pt>
                <c:pt idx="4304">
                  <c:v>2.96556</c:v>
                </c:pt>
                <c:pt idx="4305">
                  <c:v>4.8046499999999996</c:v>
                </c:pt>
                <c:pt idx="4306">
                  <c:v>1.9728699999999999</c:v>
                </c:pt>
                <c:pt idx="4307">
                  <c:v>2.3325300000000002</c:v>
                </c:pt>
                <c:pt idx="4308">
                  <c:v>6.2551300000000003</c:v>
                </c:pt>
                <c:pt idx="4309">
                  <c:v>2.3426499999999999</c:v>
                </c:pt>
                <c:pt idx="4310">
                  <c:v>7.0498900000000004</c:v>
                </c:pt>
                <c:pt idx="4311">
                  <c:v>0.48402999999999996</c:v>
                </c:pt>
                <c:pt idx="4312">
                  <c:v>4.1057399999999999</c:v>
                </c:pt>
                <c:pt idx="4313">
                  <c:v>6.5601199999999995</c:v>
                </c:pt>
                <c:pt idx="4314">
                  <c:v>1.1610400000000001</c:v>
                </c:pt>
                <c:pt idx="4315">
                  <c:v>4.0814000000000004</c:v>
                </c:pt>
                <c:pt idx="4316">
                  <c:v>3.8901399999999997</c:v>
                </c:pt>
                <c:pt idx="4317">
                  <c:v>3.8284600000000002</c:v>
                </c:pt>
                <c:pt idx="4318">
                  <c:v>3.8607600000000004</c:v>
                </c:pt>
                <c:pt idx="4319">
                  <c:v>6.1265799999999997</c:v>
                </c:pt>
                <c:pt idx="4320">
                  <c:v>3.8365100000000001</c:v>
                </c:pt>
                <c:pt idx="4321">
                  <c:v>2.93729</c:v>
                </c:pt>
                <c:pt idx="4322">
                  <c:v>7.5348000000000006</c:v>
                </c:pt>
                <c:pt idx="4323">
                  <c:v>1.2347900000000001</c:v>
                </c:pt>
                <c:pt idx="4324">
                  <c:v>2.4683899999999999</c:v>
                </c:pt>
                <c:pt idx="4325">
                  <c:v>10.77948</c:v>
                </c:pt>
                <c:pt idx="4326">
                  <c:v>0</c:v>
                </c:pt>
                <c:pt idx="4327">
                  <c:v>0</c:v>
                </c:pt>
                <c:pt idx="4328">
                  <c:v>0.77900000000000003</c:v>
                </c:pt>
                <c:pt idx="4329">
                  <c:v>4.0633099999999995</c:v>
                </c:pt>
                <c:pt idx="4330">
                  <c:v>5.9093500000000008</c:v>
                </c:pt>
                <c:pt idx="4331">
                  <c:v>3.6662199999999996</c:v>
                </c:pt>
                <c:pt idx="4332">
                  <c:v>2.1734400000000003</c:v>
                </c:pt>
                <c:pt idx="4333">
                  <c:v>2.1658499999999998</c:v>
                </c:pt>
                <c:pt idx="4334">
                  <c:v>4.9654799999999994</c:v>
                </c:pt>
                <c:pt idx="4335">
                  <c:v>1.6380999999999999</c:v>
                </c:pt>
                <c:pt idx="4336">
                  <c:v>5.5642200000000006</c:v>
                </c:pt>
                <c:pt idx="4337">
                  <c:v>2.1034299999999999</c:v>
                </c:pt>
                <c:pt idx="4338">
                  <c:v>1.4053599999999999</c:v>
                </c:pt>
                <c:pt idx="4339">
                  <c:v>1.4421199999999998</c:v>
                </c:pt>
                <c:pt idx="4340">
                  <c:v>3.6630500000000001</c:v>
                </c:pt>
                <c:pt idx="4341">
                  <c:v>3.855</c:v>
                </c:pt>
                <c:pt idx="4342">
                  <c:v>1.8434300000000001</c:v>
                </c:pt>
                <c:pt idx="4343">
                  <c:v>0.55337000000000003</c:v>
                </c:pt>
                <c:pt idx="4344">
                  <c:v>2.9016899999999999</c:v>
                </c:pt>
                <c:pt idx="4345">
                  <c:v>6.5269399999999997</c:v>
                </c:pt>
                <c:pt idx="4346">
                  <c:v>6.0790600000000001</c:v>
                </c:pt>
                <c:pt idx="4347">
                  <c:v>1.1602600000000001</c:v>
                </c:pt>
                <c:pt idx="4348">
                  <c:v>6.1476699999999997</c:v>
                </c:pt>
                <c:pt idx="4349">
                  <c:v>11.6204</c:v>
                </c:pt>
                <c:pt idx="4350">
                  <c:v>11.61687</c:v>
                </c:pt>
                <c:pt idx="4351">
                  <c:v>1.7741199999999999</c:v>
                </c:pt>
                <c:pt idx="4352">
                  <c:v>10.02345</c:v>
                </c:pt>
                <c:pt idx="4353">
                  <c:v>3.1057800000000002</c:v>
                </c:pt>
                <c:pt idx="4354">
                  <c:v>4.6917799999999996</c:v>
                </c:pt>
                <c:pt idx="4355">
                  <c:v>3.80131</c:v>
                </c:pt>
                <c:pt idx="4356">
                  <c:v>5.3823800000000004</c:v>
                </c:pt>
                <c:pt idx="4357">
                  <c:v>7.5284499999999994</c:v>
                </c:pt>
                <c:pt idx="4358">
                  <c:v>2.3865599999999998</c:v>
                </c:pt>
                <c:pt idx="4359">
                  <c:v>1.4660899999999999</c:v>
                </c:pt>
                <c:pt idx="4360">
                  <c:v>2.7874899999999996</c:v>
                </c:pt>
                <c:pt idx="4361">
                  <c:v>16.758839999999999</c:v>
                </c:pt>
                <c:pt idx="4362">
                  <c:v>4.6731999999999996</c:v>
                </c:pt>
                <c:pt idx="4363">
                  <c:v>2.9557600000000002</c:v>
                </c:pt>
                <c:pt idx="4364">
                  <c:v>2.5190799999999998</c:v>
                </c:pt>
                <c:pt idx="4365">
                  <c:v>3.09775</c:v>
                </c:pt>
                <c:pt idx="4366">
                  <c:v>4.0149800000000004</c:v>
                </c:pt>
                <c:pt idx="4367">
                  <c:v>4.4988299999999999</c:v>
                </c:pt>
                <c:pt idx="4368">
                  <c:v>2.6720999999999999</c:v>
                </c:pt>
                <c:pt idx="4369">
                  <c:v>7.1518600000000001</c:v>
                </c:pt>
                <c:pt idx="4370">
                  <c:v>8.6546399999999988</c:v>
                </c:pt>
                <c:pt idx="4371">
                  <c:v>0.59955999999999998</c:v>
                </c:pt>
                <c:pt idx="4372">
                  <c:v>0.63549999999999995</c:v>
                </c:pt>
                <c:pt idx="4373">
                  <c:v>3.3588899999999997</c:v>
                </c:pt>
                <c:pt idx="4374">
                  <c:v>0.86251</c:v>
                </c:pt>
                <c:pt idx="4375">
                  <c:v>4.4805000000000001</c:v>
                </c:pt>
                <c:pt idx="4376">
                  <c:v>6.8245899999999997</c:v>
                </c:pt>
                <c:pt idx="4377">
                  <c:v>0</c:v>
                </c:pt>
                <c:pt idx="4378">
                  <c:v>8.0268899999999999</c:v>
                </c:pt>
                <c:pt idx="4379">
                  <c:v>0.61594000000000004</c:v>
                </c:pt>
                <c:pt idx="4380">
                  <c:v>1.25603</c:v>
                </c:pt>
                <c:pt idx="4381">
                  <c:v>18.607130000000002</c:v>
                </c:pt>
                <c:pt idx="4382">
                  <c:v>3.8690000000000002</c:v>
                </c:pt>
                <c:pt idx="4383">
                  <c:v>1.6544000000000001</c:v>
                </c:pt>
                <c:pt idx="4384">
                  <c:v>4.5146300000000004</c:v>
                </c:pt>
                <c:pt idx="4385">
                  <c:v>3.10405</c:v>
                </c:pt>
                <c:pt idx="4386">
                  <c:v>2.83657</c:v>
                </c:pt>
                <c:pt idx="4387">
                  <c:v>3.3410600000000001</c:v>
                </c:pt>
                <c:pt idx="4388">
                  <c:v>2.8452100000000002</c:v>
                </c:pt>
                <c:pt idx="4389">
                  <c:v>2.5098499999999997</c:v>
                </c:pt>
                <c:pt idx="4390">
                  <c:v>1.3639600000000001</c:v>
                </c:pt>
                <c:pt idx="4391">
                  <c:v>2.6632399999999996</c:v>
                </c:pt>
                <c:pt idx="4392">
                  <c:v>5.3763100000000001</c:v>
                </c:pt>
                <c:pt idx="4393">
                  <c:v>4.0477699999999999</c:v>
                </c:pt>
                <c:pt idx="4394">
                  <c:v>4.4913999999999996</c:v>
                </c:pt>
                <c:pt idx="4395">
                  <c:v>1.4416800000000001</c:v>
                </c:pt>
                <c:pt idx="4396">
                  <c:v>1.1593599999999999</c:v>
                </c:pt>
                <c:pt idx="4397">
                  <c:v>6.6163999999999996</c:v>
                </c:pt>
                <c:pt idx="4398">
                  <c:v>0.16472000000000001</c:v>
                </c:pt>
                <c:pt idx="4399">
                  <c:v>2.85826</c:v>
                </c:pt>
                <c:pt idx="4400">
                  <c:v>2.6271100000000001</c:v>
                </c:pt>
                <c:pt idx="4401">
                  <c:v>3.9359299999999999</c:v>
                </c:pt>
                <c:pt idx="4402">
                  <c:v>4.2143699999999997</c:v>
                </c:pt>
                <c:pt idx="4403">
                  <c:v>4.1946199999999996</c:v>
                </c:pt>
                <c:pt idx="4404">
                  <c:v>5.3075799999999997</c:v>
                </c:pt>
                <c:pt idx="4405">
                  <c:v>2.6397499999999998</c:v>
                </c:pt>
                <c:pt idx="4406">
                  <c:v>4.67964</c:v>
                </c:pt>
                <c:pt idx="4407">
                  <c:v>17.343869999999999</c:v>
                </c:pt>
                <c:pt idx="4408">
                  <c:v>12.236940000000001</c:v>
                </c:pt>
                <c:pt idx="4409">
                  <c:v>16.186520000000002</c:v>
                </c:pt>
                <c:pt idx="4410">
                  <c:v>23.040320000000001</c:v>
                </c:pt>
                <c:pt idx="4411">
                  <c:v>14.33793</c:v>
                </c:pt>
                <c:pt idx="4412">
                  <c:v>1.99841</c:v>
                </c:pt>
                <c:pt idx="4413">
                  <c:v>2.0064299999999999</c:v>
                </c:pt>
                <c:pt idx="4414">
                  <c:v>1.04772</c:v>
                </c:pt>
                <c:pt idx="4415">
                  <c:v>4.5250000000000004</c:v>
                </c:pt>
                <c:pt idx="4416">
                  <c:v>4.9203999999999999</c:v>
                </c:pt>
                <c:pt idx="4417">
                  <c:v>3.7753200000000002</c:v>
                </c:pt>
                <c:pt idx="4418">
                  <c:v>1.5580799999999999</c:v>
                </c:pt>
                <c:pt idx="4419">
                  <c:v>3.5349200000000001</c:v>
                </c:pt>
                <c:pt idx="4420">
                  <c:v>1.1941600000000001</c:v>
                </c:pt>
                <c:pt idx="4421">
                  <c:v>6.1920699999999993</c:v>
                </c:pt>
                <c:pt idx="4422">
                  <c:v>5.01797</c:v>
                </c:pt>
                <c:pt idx="4423">
                  <c:v>3.89899</c:v>
                </c:pt>
                <c:pt idx="4424">
                  <c:v>2.56189</c:v>
                </c:pt>
                <c:pt idx="4425">
                  <c:v>1.0498399999999999</c:v>
                </c:pt>
                <c:pt idx="4426">
                  <c:v>2.9901500000000003</c:v>
                </c:pt>
                <c:pt idx="4427">
                  <c:v>8.1488899999999997</c:v>
                </c:pt>
                <c:pt idx="4428">
                  <c:v>1.6273900000000001</c:v>
                </c:pt>
                <c:pt idx="4429">
                  <c:v>4.1916000000000002</c:v>
                </c:pt>
                <c:pt idx="4430">
                  <c:v>4.4249099999999997</c:v>
                </c:pt>
                <c:pt idx="4431">
                  <c:v>8.37941</c:v>
                </c:pt>
                <c:pt idx="4432">
                  <c:v>2.89385</c:v>
                </c:pt>
                <c:pt idx="4433">
                  <c:v>2.94598</c:v>
                </c:pt>
                <c:pt idx="4434">
                  <c:v>3.12765</c:v>
                </c:pt>
                <c:pt idx="4435">
                  <c:v>3.14716</c:v>
                </c:pt>
                <c:pt idx="4436">
                  <c:v>2.496E-2</c:v>
                </c:pt>
                <c:pt idx="4437">
                  <c:v>0.28538999999999998</c:v>
                </c:pt>
                <c:pt idx="4438">
                  <c:v>1.3681300000000001</c:v>
                </c:pt>
                <c:pt idx="4439">
                  <c:v>4.4165000000000001</c:v>
                </c:pt>
                <c:pt idx="4440">
                  <c:v>2.3670800000000001</c:v>
                </c:pt>
                <c:pt idx="4441">
                  <c:v>1.9950899999999998</c:v>
                </c:pt>
                <c:pt idx="4442">
                  <c:v>4.13497</c:v>
                </c:pt>
                <c:pt idx="4443">
                  <c:v>3.8744800000000001</c:v>
                </c:pt>
                <c:pt idx="4444">
                  <c:v>16.997160000000001</c:v>
                </c:pt>
                <c:pt idx="4445">
                  <c:v>6.4701400000000007</c:v>
                </c:pt>
                <c:pt idx="4446">
                  <c:v>2.7540999999999998</c:v>
                </c:pt>
                <c:pt idx="4447">
                  <c:v>1.2179500000000001</c:v>
                </c:pt>
                <c:pt idx="4448">
                  <c:v>4.7654899999999998</c:v>
                </c:pt>
                <c:pt idx="4449">
                  <c:v>3.56115</c:v>
                </c:pt>
                <c:pt idx="4450">
                  <c:v>3.4129800000000001</c:v>
                </c:pt>
                <c:pt idx="4451">
                  <c:v>2.7607600000000003</c:v>
                </c:pt>
                <c:pt idx="4452">
                  <c:v>1.4195499999999999</c:v>
                </c:pt>
                <c:pt idx="4453">
                  <c:v>3.0045100000000002</c:v>
                </c:pt>
                <c:pt idx="4454">
                  <c:v>5.0023400000000002</c:v>
                </c:pt>
                <c:pt idx="4455">
                  <c:v>3.4133400000000003</c:v>
                </c:pt>
                <c:pt idx="4456">
                  <c:v>4.2950100000000004</c:v>
                </c:pt>
                <c:pt idx="4457">
                  <c:v>1.0125900000000001</c:v>
                </c:pt>
                <c:pt idx="4458">
                  <c:v>2.0041099999999998</c:v>
                </c:pt>
                <c:pt idx="4459">
                  <c:v>3.74342</c:v>
                </c:pt>
                <c:pt idx="4460">
                  <c:v>2.9830799999999997</c:v>
                </c:pt>
                <c:pt idx="4461">
                  <c:v>0.21221000000000001</c:v>
                </c:pt>
                <c:pt idx="4462">
                  <c:v>4.4050399999999996</c:v>
                </c:pt>
                <c:pt idx="4463">
                  <c:v>7.1562399999999995</c:v>
                </c:pt>
                <c:pt idx="4464">
                  <c:v>5.1712600000000002</c:v>
                </c:pt>
                <c:pt idx="4465">
                  <c:v>2.2348300000000001</c:v>
                </c:pt>
                <c:pt idx="4466">
                  <c:v>4.4205100000000002</c:v>
                </c:pt>
                <c:pt idx="4467">
                  <c:v>2.2608999999999999</c:v>
                </c:pt>
                <c:pt idx="4468">
                  <c:v>2.97858</c:v>
                </c:pt>
                <c:pt idx="4469">
                  <c:v>2.4876199999999997</c:v>
                </c:pt>
                <c:pt idx="4470">
                  <c:v>2.5780000000000001E-2</c:v>
                </c:pt>
                <c:pt idx="4471">
                  <c:v>5.3059500000000002</c:v>
                </c:pt>
                <c:pt idx="4472">
                  <c:v>6.1763199999999996</c:v>
                </c:pt>
                <c:pt idx="4473">
                  <c:v>0.54457</c:v>
                </c:pt>
                <c:pt idx="4474">
                  <c:v>3.8529899999999997</c:v>
                </c:pt>
                <c:pt idx="4475">
                  <c:v>3.8718600000000003</c:v>
                </c:pt>
                <c:pt idx="4476">
                  <c:v>5.47776</c:v>
                </c:pt>
                <c:pt idx="4477">
                  <c:v>1.0388199999999999</c:v>
                </c:pt>
                <c:pt idx="4478">
                  <c:v>2.8384499999999999</c:v>
                </c:pt>
                <c:pt idx="4479">
                  <c:v>0</c:v>
                </c:pt>
                <c:pt idx="4480">
                  <c:v>1.12018</c:v>
                </c:pt>
                <c:pt idx="4481">
                  <c:v>4.1393999999999993</c:v>
                </c:pt>
                <c:pt idx="4482">
                  <c:v>2.9898800000000003</c:v>
                </c:pt>
                <c:pt idx="4483">
                  <c:v>2.8466499999999999</c:v>
                </c:pt>
                <c:pt idx="4484">
                  <c:v>1.7494700000000001</c:v>
                </c:pt>
                <c:pt idx="4485">
                  <c:v>6.6879200000000001</c:v>
                </c:pt>
                <c:pt idx="4486">
                  <c:v>15.885290000000001</c:v>
                </c:pt>
                <c:pt idx="4487">
                  <c:v>0</c:v>
                </c:pt>
                <c:pt idx="4488">
                  <c:v>0</c:v>
                </c:pt>
                <c:pt idx="4489">
                  <c:v>2.1798200000000003</c:v>
                </c:pt>
                <c:pt idx="4490">
                  <c:v>8.7447900000000001</c:v>
                </c:pt>
                <c:pt idx="4491">
                  <c:v>2.0097899999999997</c:v>
                </c:pt>
                <c:pt idx="4492">
                  <c:v>3.3880700000000004</c:v>
                </c:pt>
                <c:pt idx="4493">
                  <c:v>3.83792</c:v>
                </c:pt>
                <c:pt idx="4494">
                  <c:v>0.7799299999999999</c:v>
                </c:pt>
                <c:pt idx="4495">
                  <c:v>4.1294300000000002</c:v>
                </c:pt>
                <c:pt idx="4496">
                  <c:v>3.2276700000000003</c:v>
                </c:pt>
                <c:pt idx="4497">
                  <c:v>5.1795499999999999</c:v>
                </c:pt>
                <c:pt idx="4498">
                  <c:v>5.4670500000000004</c:v>
                </c:pt>
                <c:pt idx="4499">
                  <c:v>10.23685</c:v>
                </c:pt>
                <c:pt idx="4500">
                  <c:v>2.3830399999999998</c:v>
                </c:pt>
                <c:pt idx="4501">
                  <c:v>1.31968</c:v>
                </c:pt>
                <c:pt idx="4502">
                  <c:v>5.55762</c:v>
                </c:pt>
                <c:pt idx="4503">
                  <c:v>5.65991</c:v>
                </c:pt>
                <c:pt idx="4504">
                  <c:v>8.1183599999999991</c:v>
                </c:pt>
                <c:pt idx="4505">
                  <c:v>5.0426700000000002</c:v>
                </c:pt>
                <c:pt idx="4506">
                  <c:v>6.2119900000000001</c:v>
                </c:pt>
                <c:pt idx="4507">
                  <c:v>4.6866400000000006</c:v>
                </c:pt>
                <c:pt idx="4508">
                  <c:v>4.6609699999999998</c:v>
                </c:pt>
                <c:pt idx="4509">
                  <c:v>11.779639999999999</c:v>
                </c:pt>
                <c:pt idx="4510">
                  <c:v>5.5554399999999999</c:v>
                </c:pt>
                <c:pt idx="4511">
                  <c:v>3.9860700000000002</c:v>
                </c:pt>
                <c:pt idx="4512">
                  <c:v>1.5528299999999999</c:v>
                </c:pt>
                <c:pt idx="4513">
                  <c:v>2.09057</c:v>
                </c:pt>
                <c:pt idx="4514">
                  <c:v>9.6234699999999993</c:v>
                </c:pt>
                <c:pt idx="4515">
                  <c:v>2.8488600000000002</c:v>
                </c:pt>
                <c:pt idx="4516">
                  <c:v>5.8944899999999993</c:v>
                </c:pt>
                <c:pt idx="4517">
                  <c:v>5.3426599999999995</c:v>
                </c:pt>
                <c:pt idx="4518">
                  <c:v>0.99536000000000002</c:v>
                </c:pt>
                <c:pt idx="4519">
                  <c:v>1.2911900000000001</c:v>
                </c:pt>
                <c:pt idx="4520">
                  <c:v>1.80223</c:v>
                </c:pt>
                <c:pt idx="4521">
                  <c:v>13.107239999999999</c:v>
                </c:pt>
                <c:pt idx="4522">
                  <c:v>5.0510600000000005</c:v>
                </c:pt>
                <c:pt idx="4523">
                  <c:v>9.8467500000000001</c:v>
                </c:pt>
                <c:pt idx="4524">
                  <c:v>2.3862399999999999</c:v>
                </c:pt>
                <c:pt idx="4525">
                  <c:v>3.9154299999999997</c:v>
                </c:pt>
                <c:pt idx="4526">
                  <c:v>4.2364100000000002</c:v>
                </c:pt>
                <c:pt idx="4527">
                  <c:v>7.5464899999999995</c:v>
                </c:pt>
                <c:pt idx="4528">
                  <c:v>5.5333900000000007</c:v>
                </c:pt>
                <c:pt idx="4529">
                  <c:v>0</c:v>
                </c:pt>
                <c:pt idx="4530">
                  <c:v>0.57190999999999992</c:v>
                </c:pt>
                <c:pt idx="4531">
                  <c:v>0</c:v>
                </c:pt>
                <c:pt idx="4532">
                  <c:v>3.7440500000000001</c:v>
                </c:pt>
                <c:pt idx="4533">
                  <c:v>4.26945</c:v>
                </c:pt>
                <c:pt idx="4534">
                  <c:v>0.98104999999999998</c:v>
                </c:pt>
                <c:pt idx="4535">
                  <c:v>4.8382399999999999</c:v>
                </c:pt>
                <c:pt idx="4536">
                  <c:v>3.2666399999999998</c:v>
                </c:pt>
                <c:pt idx="4537">
                  <c:v>4.2588400000000002</c:v>
                </c:pt>
                <c:pt idx="4538">
                  <c:v>7.8242500000000001</c:v>
                </c:pt>
                <c:pt idx="4539">
                  <c:v>3.5542199999999999</c:v>
                </c:pt>
                <c:pt idx="4540">
                  <c:v>7.1248699999999996</c:v>
                </c:pt>
                <c:pt idx="4541">
                  <c:v>5.4312399999999998</c:v>
                </c:pt>
                <c:pt idx="4542">
                  <c:v>4.0520300000000002</c:v>
                </c:pt>
                <c:pt idx="4543">
                  <c:v>9.9324999999999992</c:v>
                </c:pt>
                <c:pt idx="4544">
                  <c:v>0</c:v>
                </c:pt>
                <c:pt idx="4545">
                  <c:v>4.6644899999999998</c:v>
                </c:pt>
                <c:pt idx="4546">
                  <c:v>0</c:v>
                </c:pt>
                <c:pt idx="4547">
                  <c:v>7.0922799999999997</c:v>
                </c:pt>
                <c:pt idx="4548">
                  <c:v>5.0152600000000005</c:v>
                </c:pt>
                <c:pt idx="4549">
                  <c:v>5.4216800000000003</c:v>
                </c:pt>
                <c:pt idx="4550">
                  <c:v>13.326129999999999</c:v>
                </c:pt>
                <c:pt idx="4551">
                  <c:v>6.4673599999999993</c:v>
                </c:pt>
                <c:pt idx="4552">
                  <c:v>16.050139999999999</c:v>
                </c:pt>
                <c:pt idx="4553">
                  <c:v>2.5776399999999997</c:v>
                </c:pt>
                <c:pt idx="4554">
                  <c:v>6.1392100000000003</c:v>
                </c:pt>
                <c:pt idx="4555">
                  <c:v>4.9073900000000004</c:v>
                </c:pt>
                <c:pt idx="4556">
                  <c:v>5.62371</c:v>
                </c:pt>
                <c:pt idx="4557">
                  <c:v>3.71875</c:v>
                </c:pt>
                <c:pt idx="4558">
                  <c:v>3.54067</c:v>
                </c:pt>
                <c:pt idx="4559">
                  <c:v>12.735010000000001</c:v>
                </c:pt>
                <c:pt idx="4560">
                  <c:v>9.7459799999999994</c:v>
                </c:pt>
                <c:pt idx="4561">
                  <c:v>2.2742399999999998</c:v>
                </c:pt>
                <c:pt idx="4562">
                  <c:v>2.4366999999999996</c:v>
                </c:pt>
                <c:pt idx="4563">
                  <c:v>13.095780000000001</c:v>
                </c:pt>
                <c:pt idx="4564">
                  <c:v>16.021999999999998</c:v>
                </c:pt>
                <c:pt idx="4565">
                  <c:v>2.36761</c:v>
                </c:pt>
                <c:pt idx="4566">
                  <c:v>5.6777700000000006</c:v>
                </c:pt>
                <c:pt idx="4567">
                  <c:v>2.4095900000000001</c:v>
                </c:pt>
                <c:pt idx="4568">
                  <c:v>1.18773</c:v>
                </c:pt>
                <c:pt idx="4569">
                  <c:v>6.8178999999999998</c:v>
                </c:pt>
                <c:pt idx="4570">
                  <c:v>0.68885000000000007</c:v>
                </c:pt>
                <c:pt idx="4571">
                  <c:v>0.35010000000000002</c:v>
                </c:pt>
                <c:pt idx="4572">
                  <c:v>2.5124400000000002</c:v>
                </c:pt>
                <c:pt idx="4573">
                  <c:v>0.48194999999999999</c:v>
                </c:pt>
                <c:pt idx="4574">
                  <c:v>2.1394099999999998</c:v>
                </c:pt>
                <c:pt idx="4575">
                  <c:v>1.95177</c:v>
                </c:pt>
                <c:pt idx="4576">
                  <c:v>3.1009699999999998</c:v>
                </c:pt>
                <c:pt idx="4577">
                  <c:v>7.3689799999999996</c:v>
                </c:pt>
                <c:pt idx="4578">
                  <c:v>4.2526000000000002</c:v>
                </c:pt>
                <c:pt idx="4579">
                  <c:v>1.30691</c:v>
                </c:pt>
                <c:pt idx="4580">
                  <c:v>0.93253999999999992</c:v>
                </c:pt>
                <c:pt idx="4581">
                  <c:v>2.1069599999999999</c:v>
                </c:pt>
                <c:pt idx="4582">
                  <c:v>4.10928</c:v>
                </c:pt>
                <c:pt idx="4583">
                  <c:v>3.7429099999999997</c:v>
                </c:pt>
                <c:pt idx="4584">
                  <c:v>2.8800700000000004</c:v>
                </c:pt>
                <c:pt idx="4585">
                  <c:v>3.1884600000000001</c:v>
                </c:pt>
                <c:pt idx="4586">
                  <c:v>0.79821000000000009</c:v>
                </c:pt>
                <c:pt idx="4587">
                  <c:v>2.1239400000000002</c:v>
                </c:pt>
                <c:pt idx="4588">
                  <c:v>0</c:v>
                </c:pt>
                <c:pt idx="4589">
                  <c:v>0.41872000000000004</c:v>
                </c:pt>
                <c:pt idx="4590">
                  <c:v>0.17066999999999999</c:v>
                </c:pt>
                <c:pt idx="4591">
                  <c:v>0.36612</c:v>
                </c:pt>
                <c:pt idx="4592">
                  <c:v>0.81214999999999993</c:v>
                </c:pt>
                <c:pt idx="4593">
                  <c:v>5.0137099999999997</c:v>
                </c:pt>
                <c:pt idx="4594">
                  <c:v>1.05542</c:v>
                </c:pt>
                <c:pt idx="4595">
                  <c:v>0.69467000000000001</c:v>
                </c:pt>
                <c:pt idx="4596">
                  <c:v>1.13727</c:v>
                </c:pt>
                <c:pt idx="4597">
                  <c:v>0.90479999999999994</c:v>
                </c:pt>
                <c:pt idx="4598">
                  <c:v>0.5978</c:v>
                </c:pt>
                <c:pt idx="4599">
                  <c:v>1.18458</c:v>
                </c:pt>
                <c:pt idx="4600">
                  <c:v>4.8862700000000006</c:v>
                </c:pt>
                <c:pt idx="4601">
                  <c:v>0.46729000000000004</c:v>
                </c:pt>
                <c:pt idx="4602">
                  <c:v>0.37948000000000004</c:v>
                </c:pt>
                <c:pt idx="4603">
                  <c:v>1.41994</c:v>
                </c:pt>
                <c:pt idx="4604">
                  <c:v>6.1665100000000006</c:v>
                </c:pt>
                <c:pt idx="4605">
                  <c:v>0</c:v>
                </c:pt>
                <c:pt idx="4606">
                  <c:v>0</c:v>
                </c:pt>
                <c:pt idx="4607">
                  <c:v>0.36370999999999998</c:v>
                </c:pt>
                <c:pt idx="4608">
                  <c:v>0.99341000000000002</c:v>
                </c:pt>
                <c:pt idx="4609">
                  <c:v>3.2072399999999996</c:v>
                </c:pt>
                <c:pt idx="4610">
                  <c:v>1.96052</c:v>
                </c:pt>
                <c:pt idx="4611">
                  <c:v>2.8985300000000001</c:v>
                </c:pt>
                <c:pt idx="4612">
                  <c:v>4.1318199999999994</c:v>
                </c:pt>
                <c:pt idx="4613">
                  <c:v>4.1428000000000003</c:v>
                </c:pt>
                <c:pt idx="4614">
                  <c:v>2.7698499999999999</c:v>
                </c:pt>
                <c:pt idx="4615">
                  <c:v>1.1349800000000001</c:v>
                </c:pt>
                <c:pt idx="4616">
                  <c:v>0.63120000000000009</c:v>
                </c:pt>
                <c:pt idx="4617">
                  <c:v>3.1603600000000003</c:v>
                </c:pt>
                <c:pt idx="4618">
                  <c:v>2.6747700000000001</c:v>
                </c:pt>
                <c:pt idx="4619">
                  <c:v>5.1549100000000001</c:v>
                </c:pt>
                <c:pt idx="4620">
                  <c:v>3.71888</c:v>
                </c:pt>
                <c:pt idx="4621">
                  <c:v>3.9574099999999999</c:v>
                </c:pt>
                <c:pt idx="4622">
                  <c:v>1.0955599999999999</c:v>
                </c:pt>
                <c:pt idx="4623">
                  <c:v>3.0211600000000001</c:v>
                </c:pt>
                <c:pt idx="4624">
                  <c:v>5.59178</c:v>
                </c:pt>
                <c:pt idx="4625">
                  <c:v>1.3611600000000001</c:v>
                </c:pt>
                <c:pt idx="4626">
                  <c:v>3.5628800000000003</c:v>
                </c:pt>
                <c:pt idx="4627">
                  <c:v>0.37895999999999996</c:v>
                </c:pt>
                <c:pt idx="4628">
                  <c:v>2.5754600000000001</c:v>
                </c:pt>
                <c:pt idx="4629">
                  <c:v>0.89758000000000004</c:v>
                </c:pt>
                <c:pt idx="4630">
                  <c:v>8.8205100000000005</c:v>
                </c:pt>
                <c:pt idx="4631">
                  <c:v>2.4621</c:v>
                </c:pt>
                <c:pt idx="4632">
                  <c:v>11.159660000000001</c:v>
                </c:pt>
                <c:pt idx="4633">
                  <c:v>12.53313</c:v>
                </c:pt>
                <c:pt idx="4634">
                  <c:v>9.4244599999999998</c:v>
                </c:pt>
                <c:pt idx="4635">
                  <c:v>2.9610300000000001</c:v>
                </c:pt>
                <c:pt idx="4636">
                  <c:v>1.8799600000000001</c:v>
                </c:pt>
                <c:pt idx="4637">
                  <c:v>2.8561199999999998</c:v>
                </c:pt>
                <c:pt idx="4638">
                  <c:v>8.4565900000000003</c:v>
                </c:pt>
                <c:pt idx="4639">
                  <c:v>1.16919</c:v>
                </c:pt>
                <c:pt idx="4640">
                  <c:v>1.3256600000000001</c:v>
                </c:pt>
                <c:pt idx="4641">
                  <c:v>1.24224</c:v>
                </c:pt>
                <c:pt idx="4642">
                  <c:v>3.9430000000000001</c:v>
                </c:pt>
                <c:pt idx="4643">
                  <c:v>4.6073000000000004</c:v>
                </c:pt>
                <c:pt idx="4644">
                  <c:v>0.66115999999999997</c:v>
                </c:pt>
                <c:pt idx="4645">
                  <c:v>9.66066</c:v>
                </c:pt>
                <c:pt idx="4646">
                  <c:v>2.5528499999999998</c:v>
                </c:pt>
                <c:pt idx="4647">
                  <c:v>5.78139</c:v>
                </c:pt>
                <c:pt idx="4648">
                  <c:v>1.6536199999999999</c:v>
                </c:pt>
                <c:pt idx="4649">
                  <c:v>5.8141400000000001</c:v>
                </c:pt>
                <c:pt idx="4650">
                  <c:v>4.3233199999999998</c:v>
                </c:pt>
                <c:pt idx="4651">
                  <c:v>5.6113</c:v>
                </c:pt>
                <c:pt idx="4652">
                  <c:v>3.3495200000000001</c:v>
                </c:pt>
                <c:pt idx="4653">
                  <c:v>3.8864800000000002</c:v>
                </c:pt>
                <c:pt idx="4654">
                  <c:v>10.036569999999999</c:v>
                </c:pt>
                <c:pt idx="4655">
                  <c:v>2.4488499999999997</c:v>
                </c:pt>
                <c:pt idx="4656">
                  <c:v>2.4236500000000003</c:v>
                </c:pt>
                <c:pt idx="4657">
                  <c:v>4.40733</c:v>
                </c:pt>
                <c:pt idx="4658">
                  <c:v>0.84099999999999997</c:v>
                </c:pt>
                <c:pt idx="4659">
                  <c:v>2.2908499999999998</c:v>
                </c:pt>
                <c:pt idx="4660">
                  <c:v>0</c:v>
                </c:pt>
                <c:pt idx="4661">
                  <c:v>0</c:v>
                </c:pt>
                <c:pt idx="4662">
                  <c:v>0.45888999999999996</c:v>
                </c:pt>
                <c:pt idx="4663">
                  <c:v>0.82422000000000006</c:v>
                </c:pt>
                <c:pt idx="4664">
                  <c:v>2.3589099999999998</c:v>
                </c:pt>
                <c:pt idx="4665">
                  <c:v>6.7572799999999997</c:v>
                </c:pt>
                <c:pt idx="4666">
                  <c:v>6.37331</c:v>
                </c:pt>
                <c:pt idx="4667">
                  <c:v>3.4776700000000003</c:v>
                </c:pt>
                <c:pt idx="4668">
                  <c:v>1.8562400000000001</c:v>
                </c:pt>
                <c:pt idx="4669">
                  <c:v>0.74872000000000005</c:v>
                </c:pt>
                <c:pt idx="4670">
                  <c:v>2.4803299999999999</c:v>
                </c:pt>
                <c:pt idx="4671">
                  <c:v>2.25014</c:v>
                </c:pt>
                <c:pt idx="4672">
                  <c:v>1.83291</c:v>
                </c:pt>
                <c:pt idx="4673">
                  <c:v>1.74292</c:v>
                </c:pt>
                <c:pt idx="4674">
                  <c:v>1.7572000000000001</c:v>
                </c:pt>
                <c:pt idx="4675">
                  <c:v>0</c:v>
                </c:pt>
                <c:pt idx="4676">
                  <c:v>3.6970700000000001</c:v>
                </c:pt>
                <c:pt idx="4677">
                  <c:v>0</c:v>
                </c:pt>
                <c:pt idx="4678">
                  <c:v>2.3552600000000004</c:v>
                </c:pt>
                <c:pt idx="4679">
                  <c:v>0</c:v>
                </c:pt>
                <c:pt idx="4680">
                  <c:v>9.4655799999999992</c:v>
                </c:pt>
                <c:pt idx="4681">
                  <c:v>0.45351999999999998</c:v>
                </c:pt>
                <c:pt idx="4682">
                  <c:v>1.4546199999999998</c:v>
                </c:pt>
                <c:pt idx="4683">
                  <c:v>0.80257000000000001</c:v>
                </c:pt>
                <c:pt idx="4684">
                  <c:v>4.4336000000000002</c:v>
                </c:pt>
                <c:pt idx="4685">
                  <c:v>0.91565999999999992</c:v>
                </c:pt>
                <c:pt idx="4686">
                  <c:v>1.5619700000000001</c:v>
                </c:pt>
                <c:pt idx="4687">
                  <c:v>0.25108999999999998</c:v>
                </c:pt>
                <c:pt idx="4688">
                  <c:v>13.806950000000001</c:v>
                </c:pt>
                <c:pt idx="4689">
                  <c:v>15.710090000000001</c:v>
                </c:pt>
                <c:pt idx="4690">
                  <c:v>15.595660000000001</c:v>
                </c:pt>
                <c:pt idx="4691">
                  <c:v>2.1410999999999998</c:v>
                </c:pt>
                <c:pt idx="4692">
                  <c:v>5.2670900000000005</c:v>
                </c:pt>
                <c:pt idx="4693">
                  <c:v>0</c:v>
                </c:pt>
                <c:pt idx="4694">
                  <c:v>10.666969999999999</c:v>
                </c:pt>
                <c:pt idx="4695">
                  <c:v>3.9474</c:v>
                </c:pt>
                <c:pt idx="4696">
                  <c:v>2.4797899999999999</c:v>
                </c:pt>
                <c:pt idx="4697">
                  <c:v>2.8235900000000003</c:v>
                </c:pt>
                <c:pt idx="4698">
                  <c:v>5.3819600000000003</c:v>
                </c:pt>
                <c:pt idx="4699">
                  <c:v>2.44937</c:v>
                </c:pt>
                <c:pt idx="4700">
                  <c:v>6.6094900000000001</c:v>
                </c:pt>
                <c:pt idx="4701">
                  <c:v>0.30068</c:v>
                </c:pt>
                <c:pt idx="4702">
                  <c:v>7.3236099999999995</c:v>
                </c:pt>
                <c:pt idx="4703">
                  <c:v>0.57652999999999999</c:v>
                </c:pt>
                <c:pt idx="4704">
                  <c:v>2.9039999999999999</c:v>
                </c:pt>
                <c:pt idx="4705">
                  <c:v>2.3028200000000001</c:v>
                </c:pt>
                <c:pt idx="4706">
                  <c:v>4.8067799999999998</c:v>
                </c:pt>
                <c:pt idx="4707">
                  <c:v>6.6298999999999992</c:v>
                </c:pt>
                <c:pt idx="4708">
                  <c:v>1.20265</c:v>
                </c:pt>
                <c:pt idx="4709">
                  <c:v>1.1280999999999999</c:v>
                </c:pt>
                <c:pt idx="4710">
                  <c:v>2.34985</c:v>
                </c:pt>
                <c:pt idx="4711">
                  <c:v>1.1837599999999999</c:v>
                </c:pt>
                <c:pt idx="4712">
                  <c:v>2.2939699999999998</c:v>
                </c:pt>
                <c:pt idx="4713">
                  <c:v>4.0927899999999999</c:v>
                </c:pt>
                <c:pt idx="4714">
                  <c:v>2.2247600000000003</c:v>
                </c:pt>
                <c:pt idx="4715">
                  <c:v>1.8675899999999999</c:v>
                </c:pt>
                <c:pt idx="4716">
                  <c:v>1.0397799999999999</c:v>
                </c:pt>
                <c:pt idx="4717">
                  <c:v>1.1677899999999999</c:v>
                </c:pt>
                <c:pt idx="4718">
                  <c:v>0.65171000000000001</c:v>
                </c:pt>
                <c:pt idx="4719">
                  <c:v>1.96082</c:v>
                </c:pt>
                <c:pt idx="4720">
                  <c:v>5.1868100000000004</c:v>
                </c:pt>
                <c:pt idx="4721">
                  <c:v>4.0119999999999996E-2</c:v>
                </c:pt>
                <c:pt idx="4722">
                  <c:v>0.34244000000000002</c:v>
                </c:pt>
                <c:pt idx="4723">
                  <c:v>6.3573699999999995</c:v>
                </c:pt>
                <c:pt idx="4724">
                  <c:v>5.99742</c:v>
                </c:pt>
                <c:pt idx="4725">
                  <c:v>2.6856</c:v>
                </c:pt>
                <c:pt idx="4726">
                  <c:v>4.4800900000000006</c:v>
                </c:pt>
                <c:pt idx="4727">
                  <c:v>2.0065499999999998</c:v>
                </c:pt>
                <c:pt idx="4728">
                  <c:v>8.4305499999999984</c:v>
                </c:pt>
                <c:pt idx="4729">
                  <c:v>2.7912600000000003</c:v>
                </c:pt>
                <c:pt idx="4730">
                  <c:v>2.39466</c:v>
                </c:pt>
                <c:pt idx="4731">
                  <c:v>3.1364899999999998</c:v>
                </c:pt>
                <c:pt idx="4732">
                  <c:v>4.2893100000000004</c:v>
                </c:pt>
                <c:pt idx="4733">
                  <c:v>3.6498400000000002</c:v>
                </c:pt>
                <c:pt idx="4734">
                  <c:v>2.6481599999999998</c:v>
                </c:pt>
                <c:pt idx="4735">
                  <c:v>5.0834200000000003</c:v>
                </c:pt>
                <c:pt idx="4736">
                  <c:v>1.5596400000000001</c:v>
                </c:pt>
                <c:pt idx="4737">
                  <c:v>4.4361600000000001</c:v>
                </c:pt>
                <c:pt idx="4738">
                  <c:v>4.0481999999999996</c:v>
                </c:pt>
                <c:pt idx="4739">
                  <c:v>2.8441900000000002</c:v>
                </c:pt>
                <c:pt idx="4740">
                  <c:v>3.7808699999999997</c:v>
                </c:pt>
                <c:pt idx="4741">
                  <c:v>1.7571099999999999</c:v>
                </c:pt>
                <c:pt idx="4742">
                  <c:v>0.76894000000000007</c:v>
                </c:pt>
                <c:pt idx="4743">
                  <c:v>3.21035</c:v>
                </c:pt>
                <c:pt idx="4744">
                  <c:v>0</c:v>
                </c:pt>
                <c:pt idx="4745">
                  <c:v>0.50361</c:v>
                </c:pt>
                <c:pt idx="4746">
                  <c:v>1.9724900000000001</c:v>
                </c:pt>
                <c:pt idx="4747">
                  <c:v>0.78527000000000002</c:v>
                </c:pt>
                <c:pt idx="4748">
                  <c:v>0.80570000000000008</c:v>
                </c:pt>
                <c:pt idx="4749">
                  <c:v>5.5313599999999994</c:v>
                </c:pt>
                <c:pt idx="4750">
                  <c:v>15.22673</c:v>
                </c:pt>
                <c:pt idx="4751">
                  <c:v>4.0467199999999997</c:v>
                </c:pt>
                <c:pt idx="4752">
                  <c:v>11.95905</c:v>
                </c:pt>
                <c:pt idx="4753">
                  <c:v>0.45947000000000005</c:v>
                </c:pt>
                <c:pt idx="4754">
                  <c:v>0.58413999999999999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7.07165</c:v>
                </c:pt>
                <c:pt idx="4759">
                  <c:v>4.26966</c:v>
                </c:pt>
                <c:pt idx="4760">
                  <c:v>0.34223999999999999</c:v>
                </c:pt>
                <c:pt idx="4761">
                  <c:v>10.842889999999999</c:v>
                </c:pt>
                <c:pt idx="4762">
                  <c:v>6.4570799999999995</c:v>
                </c:pt>
                <c:pt idx="4763">
                  <c:v>5.8691199999999997</c:v>
                </c:pt>
                <c:pt idx="4764">
                  <c:v>8.2656900000000011</c:v>
                </c:pt>
                <c:pt idx="4765">
                  <c:v>4.4775700000000001</c:v>
                </c:pt>
                <c:pt idx="4766">
                  <c:v>3.0169899999999998</c:v>
                </c:pt>
                <c:pt idx="4767">
                  <c:v>2.2926799999999998</c:v>
                </c:pt>
                <c:pt idx="4768">
                  <c:v>3.20072</c:v>
                </c:pt>
                <c:pt idx="4769">
                  <c:v>1.7705899999999999</c:v>
                </c:pt>
                <c:pt idx="4770">
                  <c:v>0.69721</c:v>
                </c:pt>
                <c:pt idx="4771">
                  <c:v>11.124610000000001</c:v>
                </c:pt>
                <c:pt idx="4772">
                  <c:v>1.9559800000000001</c:v>
                </c:pt>
                <c:pt idx="4773">
                  <c:v>3.1236199999999998</c:v>
                </c:pt>
                <c:pt idx="4774">
                  <c:v>1.00874</c:v>
                </c:pt>
                <c:pt idx="4775">
                  <c:v>2.6063000000000001</c:v>
                </c:pt>
                <c:pt idx="4776">
                  <c:v>3.2077100000000001</c:v>
                </c:pt>
                <c:pt idx="4777">
                  <c:v>2.65741</c:v>
                </c:pt>
                <c:pt idx="4778">
                  <c:v>4.5023</c:v>
                </c:pt>
                <c:pt idx="4779">
                  <c:v>1.8107899999999999</c:v>
                </c:pt>
                <c:pt idx="4780">
                  <c:v>3.5701399999999999</c:v>
                </c:pt>
                <c:pt idx="4781">
                  <c:v>0.11563</c:v>
                </c:pt>
                <c:pt idx="4782">
                  <c:v>7.08894</c:v>
                </c:pt>
                <c:pt idx="4783">
                  <c:v>0.94523000000000001</c:v>
                </c:pt>
                <c:pt idx="4784">
                  <c:v>1.534</c:v>
                </c:pt>
                <c:pt idx="4785">
                  <c:v>3.2687300000000001</c:v>
                </c:pt>
                <c:pt idx="4786">
                  <c:v>12.411700000000002</c:v>
                </c:pt>
                <c:pt idx="4787">
                  <c:v>10.393510000000001</c:v>
                </c:pt>
                <c:pt idx="4788">
                  <c:v>1.1727799999999999</c:v>
                </c:pt>
                <c:pt idx="4789">
                  <c:v>0</c:v>
                </c:pt>
                <c:pt idx="4790">
                  <c:v>0</c:v>
                </c:pt>
                <c:pt idx="4791">
                  <c:v>1.6153299999999999</c:v>
                </c:pt>
                <c:pt idx="4792">
                  <c:v>0.77845000000000009</c:v>
                </c:pt>
                <c:pt idx="4793">
                  <c:v>8.4947599999999994</c:v>
                </c:pt>
                <c:pt idx="4794">
                  <c:v>13.961959999999999</c:v>
                </c:pt>
                <c:pt idx="4795">
                  <c:v>6.8928400000000005</c:v>
                </c:pt>
                <c:pt idx="4796">
                  <c:v>1.21593</c:v>
                </c:pt>
                <c:pt idx="4797">
                  <c:v>0.71720000000000006</c:v>
                </c:pt>
                <c:pt idx="4798">
                  <c:v>7.82585</c:v>
                </c:pt>
                <c:pt idx="4799">
                  <c:v>1.0942000000000001</c:v>
                </c:pt>
                <c:pt idx="4800">
                  <c:v>1.6978</c:v>
                </c:pt>
                <c:pt idx="4801">
                  <c:v>2.12561</c:v>
                </c:pt>
                <c:pt idx="4802">
                  <c:v>1.37781</c:v>
                </c:pt>
                <c:pt idx="4803">
                  <c:v>0.50739999999999996</c:v>
                </c:pt>
                <c:pt idx="4804">
                  <c:v>6.0813999999999995</c:v>
                </c:pt>
                <c:pt idx="4805">
                  <c:v>6.6565099999999999</c:v>
                </c:pt>
                <c:pt idx="4806">
                  <c:v>0.54435</c:v>
                </c:pt>
                <c:pt idx="4807">
                  <c:v>0.38083</c:v>
                </c:pt>
                <c:pt idx="4808">
                  <c:v>2.3378200000000002</c:v>
                </c:pt>
                <c:pt idx="4809">
                  <c:v>5.0465400000000002</c:v>
                </c:pt>
                <c:pt idx="4810">
                  <c:v>0.56440999999999997</c:v>
                </c:pt>
                <c:pt idx="4811">
                  <c:v>2.4640900000000001</c:v>
                </c:pt>
                <c:pt idx="4812">
                  <c:v>0.27299000000000001</c:v>
                </c:pt>
                <c:pt idx="4813">
                  <c:v>2.9110500000000004</c:v>
                </c:pt>
                <c:pt idx="4814">
                  <c:v>5.88103</c:v>
                </c:pt>
                <c:pt idx="4815">
                  <c:v>5.7970699999999997</c:v>
                </c:pt>
                <c:pt idx="4816">
                  <c:v>3.38775</c:v>
                </c:pt>
                <c:pt idx="4817">
                  <c:v>13.876700000000001</c:v>
                </c:pt>
                <c:pt idx="4818">
                  <c:v>2.6480700000000001</c:v>
                </c:pt>
                <c:pt idx="4819">
                  <c:v>4.55837</c:v>
                </c:pt>
                <c:pt idx="4820">
                  <c:v>4.42211</c:v>
                </c:pt>
                <c:pt idx="4821">
                  <c:v>2.785E-2</c:v>
                </c:pt>
                <c:pt idx="4822">
                  <c:v>2.7739400000000001</c:v>
                </c:pt>
                <c:pt idx="4823">
                  <c:v>1.1597</c:v>
                </c:pt>
                <c:pt idx="4824">
                  <c:v>2.4454799999999999</c:v>
                </c:pt>
                <c:pt idx="4825">
                  <c:v>11.96922</c:v>
                </c:pt>
                <c:pt idx="4826">
                  <c:v>11.66113</c:v>
                </c:pt>
                <c:pt idx="4827">
                  <c:v>12.78349</c:v>
                </c:pt>
                <c:pt idx="4828">
                  <c:v>3.88632</c:v>
                </c:pt>
                <c:pt idx="4829">
                  <c:v>2.3698000000000001</c:v>
                </c:pt>
                <c:pt idx="4830">
                  <c:v>5.2851099999999995</c:v>
                </c:pt>
                <c:pt idx="4831">
                  <c:v>0.13730000000000001</c:v>
                </c:pt>
                <c:pt idx="4832">
                  <c:v>0.51400000000000001</c:v>
                </c:pt>
                <c:pt idx="4833">
                  <c:v>1.9046400000000001</c:v>
                </c:pt>
                <c:pt idx="4834">
                  <c:v>10.5465</c:v>
                </c:pt>
                <c:pt idx="4835">
                  <c:v>2.5348200000000003</c:v>
                </c:pt>
                <c:pt idx="4836">
                  <c:v>0.63136999999999999</c:v>
                </c:pt>
                <c:pt idx="4837">
                  <c:v>0.53239999999999998</c:v>
                </c:pt>
                <c:pt idx="4838">
                  <c:v>0.33612999999999998</c:v>
                </c:pt>
                <c:pt idx="4839">
                  <c:v>0.44233999999999996</c:v>
                </c:pt>
                <c:pt idx="4840">
                  <c:v>0.13855999999999999</c:v>
                </c:pt>
                <c:pt idx="4841">
                  <c:v>13.501049999999999</c:v>
                </c:pt>
                <c:pt idx="4842">
                  <c:v>15.26477</c:v>
                </c:pt>
                <c:pt idx="4843">
                  <c:v>4.4356200000000001</c:v>
                </c:pt>
                <c:pt idx="4844">
                  <c:v>2.1061300000000003</c:v>
                </c:pt>
                <c:pt idx="4845">
                  <c:v>6.9707400000000002</c:v>
                </c:pt>
                <c:pt idx="4846">
                  <c:v>19.580509999999997</c:v>
                </c:pt>
                <c:pt idx="4847">
                  <c:v>17.469339999999999</c:v>
                </c:pt>
                <c:pt idx="4848">
                  <c:v>18.205369999999998</c:v>
                </c:pt>
                <c:pt idx="4849">
                  <c:v>3.4195199999999999</c:v>
                </c:pt>
                <c:pt idx="4850">
                  <c:v>2.93</c:v>
                </c:pt>
                <c:pt idx="4851">
                  <c:v>7.2350000000000003</c:v>
                </c:pt>
                <c:pt idx="4852">
                  <c:v>4.1316300000000004</c:v>
                </c:pt>
                <c:pt idx="4853">
                  <c:v>1.30603</c:v>
                </c:pt>
                <c:pt idx="4854">
                  <c:v>2.3623400000000001</c:v>
                </c:pt>
                <c:pt idx="4855">
                  <c:v>4.2245799999999996</c:v>
                </c:pt>
                <c:pt idx="4856">
                  <c:v>5.5674999999999999</c:v>
                </c:pt>
                <c:pt idx="4857">
                  <c:v>6.1961000000000004</c:v>
                </c:pt>
                <c:pt idx="4858">
                  <c:v>0.35442000000000001</c:v>
                </c:pt>
                <c:pt idx="4859">
                  <c:v>0.86365000000000003</c:v>
                </c:pt>
                <c:pt idx="4860">
                  <c:v>9.4551499999999997</c:v>
                </c:pt>
                <c:pt idx="4861">
                  <c:v>3.1391300000000002</c:v>
                </c:pt>
                <c:pt idx="4862">
                  <c:v>5.10365</c:v>
                </c:pt>
                <c:pt idx="4863">
                  <c:v>1.5344599999999999</c:v>
                </c:pt>
                <c:pt idx="4864">
                  <c:v>3.7399200000000001</c:v>
                </c:pt>
                <c:pt idx="4865">
                  <c:v>0</c:v>
                </c:pt>
                <c:pt idx="4866">
                  <c:v>1.6334900000000001</c:v>
                </c:pt>
                <c:pt idx="4867">
                  <c:v>8.68492</c:v>
                </c:pt>
                <c:pt idx="4868">
                  <c:v>0</c:v>
                </c:pt>
                <c:pt idx="4869">
                  <c:v>0</c:v>
                </c:pt>
                <c:pt idx="4870">
                  <c:v>0.21242</c:v>
                </c:pt>
                <c:pt idx="4871">
                  <c:v>6.6977700000000002</c:v>
                </c:pt>
                <c:pt idx="4872">
                  <c:v>0.80964999999999998</c:v>
                </c:pt>
                <c:pt idx="4873">
                  <c:v>7.2049700000000003</c:v>
                </c:pt>
                <c:pt idx="4874">
                  <c:v>5.55382</c:v>
                </c:pt>
                <c:pt idx="4875">
                  <c:v>1.4175599999999999</c:v>
                </c:pt>
                <c:pt idx="4876">
                  <c:v>9.1778700000000004</c:v>
                </c:pt>
                <c:pt idx="4877">
                  <c:v>7.48428</c:v>
                </c:pt>
                <c:pt idx="4878">
                  <c:v>7.5769700000000002</c:v>
                </c:pt>
                <c:pt idx="4879">
                  <c:v>7.4080600000000008</c:v>
                </c:pt>
                <c:pt idx="4880">
                  <c:v>6.5888</c:v>
                </c:pt>
                <c:pt idx="4881">
                  <c:v>7.70756</c:v>
                </c:pt>
                <c:pt idx="4882">
                  <c:v>0.69752999999999998</c:v>
                </c:pt>
                <c:pt idx="4883">
                  <c:v>7.6343800000000002</c:v>
                </c:pt>
                <c:pt idx="4884">
                  <c:v>0.84287999999999996</c:v>
                </c:pt>
                <c:pt idx="4885">
                  <c:v>10.06597</c:v>
                </c:pt>
                <c:pt idx="4886">
                  <c:v>6.0585699999999996</c:v>
                </c:pt>
                <c:pt idx="4887">
                  <c:v>6.9607399999999995</c:v>
                </c:pt>
                <c:pt idx="4888">
                  <c:v>1.2053</c:v>
                </c:pt>
                <c:pt idx="4889">
                  <c:v>5.5423900000000001</c:v>
                </c:pt>
                <c:pt idx="4890">
                  <c:v>0.50695999999999997</c:v>
                </c:pt>
                <c:pt idx="4891">
                  <c:v>2.1043600000000002</c:v>
                </c:pt>
                <c:pt idx="4892">
                  <c:v>6.7305699999999993</c:v>
                </c:pt>
                <c:pt idx="4893">
                  <c:v>5.5155099999999999</c:v>
                </c:pt>
                <c:pt idx="4894">
                  <c:v>1.55894</c:v>
                </c:pt>
                <c:pt idx="4895">
                  <c:v>11.519020000000001</c:v>
                </c:pt>
                <c:pt idx="4896">
                  <c:v>2.6571100000000003</c:v>
                </c:pt>
                <c:pt idx="4897">
                  <c:v>2.6581100000000002</c:v>
                </c:pt>
                <c:pt idx="4898">
                  <c:v>1.0235700000000001</c:v>
                </c:pt>
                <c:pt idx="4899">
                  <c:v>3.1686100000000001</c:v>
                </c:pt>
                <c:pt idx="4900">
                  <c:v>0</c:v>
                </c:pt>
                <c:pt idx="4901">
                  <c:v>6.54969</c:v>
                </c:pt>
                <c:pt idx="4902">
                  <c:v>1.81427</c:v>
                </c:pt>
                <c:pt idx="4903">
                  <c:v>0.56452999999999998</c:v>
                </c:pt>
                <c:pt idx="4904">
                  <c:v>0.43169999999999997</c:v>
                </c:pt>
                <c:pt idx="4905">
                  <c:v>0.95704</c:v>
                </c:pt>
                <c:pt idx="4906">
                  <c:v>3.9036500000000003</c:v>
                </c:pt>
                <c:pt idx="4907">
                  <c:v>11.426680000000001</c:v>
                </c:pt>
                <c:pt idx="4908">
                  <c:v>2.3846999999999996</c:v>
                </c:pt>
                <c:pt idx="4909">
                  <c:v>4.3930100000000003</c:v>
                </c:pt>
                <c:pt idx="4910">
                  <c:v>2.06704</c:v>
                </c:pt>
                <c:pt idx="4911">
                  <c:v>9.0270400000000013</c:v>
                </c:pt>
                <c:pt idx="4912">
                  <c:v>0.25561</c:v>
                </c:pt>
                <c:pt idx="4913">
                  <c:v>0.49652999999999997</c:v>
                </c:pt>
                <c:pt idx="4914">
                  <c:v>0.55297000000000007</c:v>
                </c:pt>
                <c:pt idx="4915">
                  <c:v>1.4630000000000001E-2</c:v>
                </c:pt>
                <c:pt idx="4916">
                  <c:v>2.7355700000000001</c:v>
                </c:pt>
                <c:pt idx="4917">
                  <c:v>2.7813400000000001</c:v>
                </c:pt>
                <c:pt idx="4918">
                  <c:v>12.918700000000001</c:v>
                </c:pt>
                <c:pt idx="4919">
                  <c:v>16.436630000000001</c:v>
                </c:pt>
                <c:pt idx="4920">
                  <c:v>1.70547</c:v>
                </c:pt>
                <c:pt idx="4921">
                  <c:v>4.4190899999999997</c:v>
                </c:pt>
                <c:pt idx="4922">
                  <c:v>3.6087699999999998</c:v>
                </c:pt>
                <c:pt idx="4923">
                  <c:v>3.3883299999999998</c:v>
                </c:pt>
                <c:pt idx="4924">
                  <c:v>15.05167</c:v>
                </c:pt>
                <c:pt idx="4925">
                  <c:v>5.3111899999999999</c:v>
                </c:pt>
                <c:pt idx="4926">
                  <c:v>3.60459</c:v>
                </c:pt>
                <c:pt idx="4927">
                  <c:v>1.94116</c:v>
                </c:pt>
                <c:pt idx="4928">
                  <c:v>4.70031</c:v>
                </c:pt>
                <c:pt idx="4929">
                  <c:v>4.6829099999999997</c:v>
                </c:pt>
                <c:pt idx="4930">
                  <c:v>4.3377299999999996</c:v>
                </c:pt>
                <c:pt idx="4931">
                  <c:v>2.7558099999999999</c:v>
                </c:pt>
                <c:pt idx="4932">
                  <c:v>12.70227</c:v>
                </c:pt>
                <c:pt idx="4933">
                  <c:v>6.98278</c:v>
                </c:pt>
                <c:pt idx="4934">
                  <c:v>10.66061</c:v>
                </c:pt>
                <c:pt idx="4935">
                  <c:v>9.1518499999999996</c:v>
                </c:pt>
                <c:pt idx="4936">
                  <c:v>13.14021</c:v>
                </c:pt>
                <c:pt idx="4937">
                  <c:v>14.407209999999999</c:v>
                </c:pt>
                <c:pt idx="4938">
                  <c:v>4.6606099999999993</c:v>
                </c:pt>
                <c:pt idx="4939">
                  <c:v>3.1370200000000001</c:v>
                </c:pt>
                <c:pt idx="4940">
                  <c:v>6.9486600000000003</c:v>
                </c:pt>
                <c:pt idx="4941">
                  <c:v>7.29122</c:v>
                </c:pt>
                <c:pt idx="4942">
                  <c:v>4.0813300000000003</c:v>
                </c:pt>
                <c:pt idx="4943">
                  <c:v>2.7761799999999996</c:v>
                </c:pt>
                <c:pt idx="4944">
                  <c:v>0.93270000000000008</c:v>
                </c:pt>
                <c:pt idx="4945">
                  <c:v>1.67187</c:v>
                </c:pt>
                <c:pt idx="4946">
                  <c:v>7.6668199999999995</c:v>
                </c:pt>
                <c:pt idx="4947">
                  <c:v>3.4283099999999997</c:v>
                </c:pt>
                <c:pt idx="4948">
                  <c:v>2.6242800000000002</c:v>
                </c:pt>
                <c:pt idx="4949">
                  <c:v>4.4014700000000007</c:v>
                </c:pt>
                <c:pt idx="4950">
                  <c:v>5.5916300000000003</c:v>
                </c:pt>
                <c:pt idx="4951">
                  <c:v>12.65399</c:v>
                </c:pt>
                <c:pt idx="4952">
                  <c:v>6.4414999999999996</c:v>
                </c:pt>
                <c:pt idx="4953">
                  <c:v>0.76873999999999998</c:v>
                </c:pt>
                <c:pt idx="4954">
                  <c:v>5.0756800000000002</c:v>
                </c:pt>
                <c:pt idx="4955">
                  <c:v>0.20924999999999999</c:v>
                </c:pt>
                <c:pt idx="4956">
                  <c:v>6.0007999999999999</c:v>
                </c:pt>
                <c:pt idx="4957">
                  <c:v>0.71717999999999993</c:v>
                </c:pt>
                <c:pt idx="4958">
                  <c:v>5.6470399999999996</c:v>
                </c:pt>
                <c:pt idx="4959">
                  <c:v>3.6005599999999998</c:v>
                </c:pt>
                <c:pt idx="4960">
                  <c:v>2.6467399999999999</c:v>
                </c:pt>
                <c:pt idx="4961">
                  <c:v>3.7113800000000001</c:v>
                </c:pt>
                <c:pt idx="4962">
                  <c:v>8.314680000000001</c:v>
                </c:pt>
                <c:pt idx="4963">
                  <c:v>9.8978700000000011</c:v>
                </c:pt>
                <c:pt idx="4964">
                  <c:v>4.4855600000000004</c:v>
                </c:pt>
                <c:pt idx="4965">
                  <c:v>4.0242199999999997</c:v>
                </c:pt>
                <c:pt idx="4966">
                  <c:v>6.9584899999999994</c:v>
                </c:pt>
                <c:pt idx="4967">
                  <c:v>6.6659199999999998</c:v>
                </c:pt>
                <c:pt idx="4968">
                  <c:v>5.36212</c:v>
                </c:pt>
                <c:pt idx="4969">
                  <c:v>3.1819299999999999</c:v>
                </c:pt>
                <c:pt idx="4970">
                  <c:v>3.1269</c:v>
                </c:pt>
                <c:pt idx="4971">
                  <c:v>1.0985499999999999</c:v>
                </c:pt>
                <c:pt idx="4972">
                  <c:v>1.37659</c:v>
                </c:pt>
                <c:pt idx="4973">
                  <c:v>1.7526199999999998</c:v>
                </c:pt>
                <c:pt idx="4974">
                  <c:v>1.0430200000000001</c:v>
                </c:pt>
                <c:pt idx="4975">
                  <c:v>17.669490000000003</c:v>
                </c:pt>
                <c:pt idx="4976">
                  <c:v>5.4488500000000002</c:v>
                </c:pt>
                <c:pt idx="4977">
                  <c:v>11.498719999999999</c:v>
                </c:pt>
                <c:pt idx="4978">
                  <c:v>2.8087499999999999</c:v>
                </c:pt>
                <c:pt idx="4979">
                  <c:v>3.9468100000000002</c:v>
                </c:pt>
                <c:pt idx="4980">
                  <c:v>2.2233899999999998</c:v>
                </c:pt>
                <c:pt idx="4981">
                  <c:v>1.55409</c:v>
                </c:pt>
                <c:pt idx="4982">
                  <c:v>2.7816199999999998</c:v>
                </c:pt>
                <c:pt idx="4983">
                  <c:v>3.9501200000000001</c:v>
                </c:pt>
                <c:pt idx="4984">
                  <c:v>7.0127100000000002</c:v>
                </c:pt>
                <c:pt idx="4985">
                  <c:v>4.0607600000000001</c:v>
                </c:pt>
                <c:pt idx="4986">
                  <c:v>3.82307</c:v>
                </c:pt>
                <c:pt idx="4987">
                  <c:v>6.1523199999999996</c:v>
                </c:pt>
                <c:pt idx="4988">
                  <c:v>2.9536799999999999</c:v>
                </c:pt>
                <c:pt idx="4989">
                  <c:v>9.3947000000000003</c:v>
                </c:pt>
                <c:pt idx="4990">
                  <c:v>1.05602</c:v>
                </c:pt>
                <c:pt idx="4991">
                  <c:v>2.5135500000000004</c:v>
                </c:pt>
                <c:pt idx="4992">
                  <c:v>9.2916000000000007</c:v>
                </c:pt>
                <c:pt idx="4993">
                  <c:v>2.95669</c:v>
                </c:pt>
                <c:pt idx="4994">
                  <c:v>1.0816300000000001</c:v>
                </c:pt>
                <c:pt idx="4995">
                  <c:v>5.47126</c:v>
                </c:pt>
                <c:pt idx="4996">
                  <c:v>5.0823499999999999</c:v>
                </c:pt>
                <c:pt idx="4997">
                  <c:v>1.5725100000000001</c:v>
                </c:pt>
                <c:pt idx="4998">
                  <c:v>1.6080399999999999</c:v>
                </c:pt>
                <c:pt idx="4999">
                  <c:v>10.61575</c:v>
                </c:pt>
                <c:pt idx="5000">
                  <c:v>7.8025500000000001</c:v>
                </c:pt>
                <c:pt idx="5001">
                  <c:v>6.3589799999999999</c:v>
                </c:pt>
                <c:pt idx="5002">
                  <c:v>12.69614</c:v>
                </c:pt>
                <c:pt idx="5003">
                  <c:v>8.5537399999999995</c:v>
                </c:pt>
                <c:pt idx="5004">
                  <c:v>2.5309899999999996</c:v>
                </c:pt>
                <c:pt idx="5005">
                  <c:v>0</c:v>
                </c:pt>
                <c:pt idx="5006">
                  <c:v>19.619759999999999</c:v>
                </c:pt>
                <c:pt idx="5007">
                  <c:v>3.69312</c:v>
                </c:pt>
                <c:pt idx="5008">
                  <c:v>5.0665800000000001</c:v>
                </c:pt>
                <c:pt idx="5009">
                  <c:v>3.4834200000000002</c:v>
                </c:pt>
                <c:pt idx="5010">
                  <c:v>4.4264200000000002</c:v>
                </c:pt>
                <c:pt idx="5011">
                  <c:v>14.47259</c:v>
                </c:pt>
                <c:pt idx="5012">
                  <c:v>1.2656500000000002</c:v>
                </c:pt>
                <c:pt idx="5013">
                  <c:v>20.318549999999998</c:v>
                </c:pt>
                <c:pt idx="5014">
                  <c:v>9.7257300000000004</c:v>
                </c:pt>
                <c:pt idx="5015">
                  <c:v>7.3810000000000002</c:v>
                </c:pt>
                <c:pt idx="5016">
                  <c:v>2.3155999999999999</c:v>
                </c:pt>
                <c:pt idx="5017">
                  <c:v>9.4405300000000008</c:v>
                </c:pt>
                <c:pt idx="5018">
                  <c:v>1.0434600000000001</c:v>
                </c:pt>
                <c:pt idx="5019">
                  <c:v>1.3101800000000001</c:v>
                </c:pt>
                <c:pt idx="5020">
                  <c:v>2.5444400000000003</c:v>
                </c:pt>
                <c:pt idx="5021">
                  <c:v>2.3279299999999998</c:v>
                </c:pt>
                <c:pt idx="5022">
                  <c:v>13.75169</c:v>
                </c:pt>
                <c:pt idx="5023">
                  <c:v>13.254100000000001</c:v>
                </c:pt>
                <c:pt idx="5024">
                  <c:v>13.222670000000001</c:v>
                </c:pt>
                <c:pt idx="5025">
                  <c:v>7.3026200000000001</c:v>
                </c:pt>
                <c:pt idx="5026">
                  <c:v>0.46404000000000001</c:v>
                </c:pt>
                <c:pt idx="5027">
                  <c:v>4.56684</c:v>
                </c:pt>
                <c:pt idx="5028">
                  <c:v>6.2760299999999996</c:v>
                </c:pt>
                <c:pt idx="5029">
                  <c:v>4.3128700000000002</c:v>
                </c:pt>
                <c:pt idx="5030">
                  <c:v>3.17706</c:v>
                </c:pt>
                <c:pt idx="5031">
                  <c:v>5.1560699999999997</c:v>
                </c:pt>
                <c:pt idx="5032">
                  <c:v>2.4306199999999998</c:v>
                </c:pt>
                <c:pt idx="5033">
                  <c:v>3.7978499999999999</c:v>
                </c:pt>
                <c:pt idx="5034">
                  <c:v>5.1640100000000002</c:v>
                </c:pt>
                <c:pt idx="5035">
                  <c:v>3.1335300000000004</c:v>
                </c:pt>
                <c:pt idx="5036">
                  <c:v>7.6315</c:v>
                </c:pt>
                <c:pt idx="5037">
                  <c:v>7.9234</c:v>
                </c:pt>
                <c:pt idx="5038">
                  <c:v>3.8535100000000004</c:v>
                </c:pt>
                <c:pt idx="5039">
                  <c:v>13.462729999999999</c:v>
                </c:pt>
                <c:pt idx="5040">
                  <c:v>1.03878</c:v>
                </c:pt>
                <c:pt idx="5041">
                  <c:v>22.5212</c:v>
                </c:pt>
                <c:pt idx="5042">
                  <c:v>1.8543000000000001</c:v>
                </c:pt>
                <c:pt idx="5043">
                  <c:v>2.1179999999999999</c:v>
                </c:pt>
                <c:pt idx="5044">
                  <c:v>0.42887000000000003</c:v>
                </c:pt>
                <c:pt idx="5045">
                  <c:v>9.5909999999999995E-2</c:v>
                </c:pt>
                <c:pt idx="5046">
                  <c:v>1.4800000000000001E-2</c:v>
                </c:pt>
                <c:pt idx="5047">
                  <c:v>0.74499000000000004</c:v>
                </c:pt>
                <c:pt idx="5048">
                  <c:v>1.9016099999999998</c:v>
                </c:pt>
                <c:pt idx="5049">
                  <c:v>1.9117999999999999</c:v>
                </c:pt>
                <c:pt idx="5050">
                  <c:v>1.9432499999999999</c:v>
                </c:pt>
                <c:pt idx="5051">
                  <c:v>15.873569999999999</c:v>
                </c:pt>
                <c:pt idx="5052">
                  <c:v>2.22723</c:v>
                </c:pt>
                <c:pt idx="5053">
                  <c:v>24.877500000000001</c:v>
                </c:pt>
                <c:pt idx="5054">
                  <c:v>5.1207099999999999</c:v>
                </c:pt>
                <c:pt idx="5055">
                  <c:v>21.621179999999999</c:v>
                </c:pt>
                <c:pt idx="5056">
                  <c:v>4.0597300000000001</c:v>
                </c:pt>
                <c:pt idx="5057">
                  <c:v>7.2869899999999994</c:v>
                </c:pt>
                <c:pt idx="5058">
                  <c:v>3.4468000000000001</c:v>
                </c:pt>
                <c:pt idx="5059">
                  <c:v>1.65808</c:v>
                </c:pt>
                <c:pt idx="5060">
                  <c:v>0.29791000000000001</c:v>
                </c:pt>
                <c:pt idx="5061">
                  <c:v>1.74031</c:v>
                </c:pt>
                <c:pt idx="5062">
                  <c:v>1.52406</c:v>
                </c:pt>
                <c:pt idx="5063">
                  <c:v>0.91139999999999999</c:v>
                </c:pt>
                <c:pt idx="5064">
                  <c:v>2.83012</c:v>
                </c:pt>
                <c:pt idx="5065">
                  <c:v>1.80335</c:v>
                </c:pt>
                <c:pt idx="5066">
                  <c:v>5.2138100000000005</c:v>
                </c:pt>
                <c:pt idx="5067">
                  <c:v>0.97869000000000006</c:v>
                </c:pt>
                <c:pt idx="5068">
                  <c:v>0.53400999999999998</c:v>
                </c:pt>
                <c:pt idx="5069">
                  <c:v>3.7961799999999997</c:v>
                </c:pt>
                <c:pt idx="5070">
                  <c:v>0.50937999999999994</c:v>
                </c:pt>
                <c:pt idx="5071">
                  <c:v>2.4978800000000003</c:v>
                </c:pt>
                <c:pt idx="5072">
                  <c:v>1.5808199999999999</c:v>
                </c:pt>
                <c:pt idx="5073">
                  <c:v>3.78295</c:v>
                </c:pt>
                <c:pt idx="5074">
                  <c:v>4.4313500000000001</c:v>
                </c:pt>
                <c:pt idx="5075">
                  <c:v>5.1058000000000003</c:v>
                </c:pt>
                <c:pt idx="5076">
                  <c:v>3.7482500000000001</c:v>
                </c:pt>
                <c:pt idx="5077">
                  <c:v>3.1831300000000002</c:v>
                </c:pt>
                <c:pt idx="5078">
                  <c:v>4.0743</c:v>
                </c:pt>
                <c:pt idx="5079">
                  <c:v>16.102029999999999</c:v>
                </c:pt>
                <c:pt idx="5080">
                  <c:v>6.0966400000000007</c:v>
                </c:pt>
                <c:pt idx="5081">
                  <c:v>6.6548500000000006</c:v>
                </c:pt>
                <c:pt idx="5082">
                  <c:v>13.50816</c:v>
                </c:pt>
                <c:pt idx="5083">
                  <c:v>12.852540000000001</c:v>
                </c:pt>
                <c:pt idx="5084">
                  <c:v>0.81064000000000003</c:v>
                </c:pt>
                <c:pt idx="5085">
                  <c:v>15.429500000000001</c:v>
                </c:pt>
                <c:pt idx="5086">
                  <c:v>2.7333600000000002</c:v>
                </c:pt>
                <c:pt idx="5087">
                  <c:v>4.7721899999999993</c:v>
                </c:pt>
                <c:pt idx="5088">
                  <c:v>3.5289600000000001</c:v>
                </c:pt>
                <c:pt idx="5089">
                  <c:v>6.1821800000000007</c:v>
                </c:pt>
                <c:pt idx="5090">
                  <c:v>0</c:v>
                </c:pt>
                <c:pt idx="5091">
                  <c:v>0.94435999999999998</c:v>
                </c:pt>
                <c:pt idx="5092">
                  <c:v>1.29247</c:v>
                </c:pt>
                <c:pt idx="5093">
                  <c:v>1.0265299999999999</c:v>
                </c:pt>
                <c:pt idx="5094">
                  <c:v>0.67025999999999997</c:v>
                </c:pt>
                <c:pt idx="5095">
                  <c:v>6.7089999999999997E-2</c:v>
                </c:pt>
                <c:pt idx="5096">
                  <c:v>0.7621</c:v>
                </c:pt>
                <c:pt idx="5097">
                  <c:v>6.7083500000000003</c:v>
                </c:pt>
                <c:pt idx="5098">
                  <c:v>4.5321300000000004</c:v>
                </c:pt>
                <c:pt idx="5099">
                  <c:v>8.6871799999999997</c:v>
                </c:pt>
                <c:pt idx="5100">
                  <c:v>2.72296</c:v>
                </c:pt>
                <c:pt idx="5101">
                  <c:v>1.8343800000000001</c:v>
                </c:pt>
                <c:pt idx="5102">
                  <c:v>3.90306</c:v>
                </c:pt>
                <c:pt idx="5103">
                  <c:v>3.8784399999999999</c:v>
                </c:pt>
                <c:pt idx="5104">
                  <c:v>2.1121099999999999</c:v>
                </c:pt>
                <c:pt idx="5105">
                  <c:v>3.6862399999999997</c:v>
                </c:pt>
                <c:pt idx="5106">
                  <c:v>0</c:v>
                </c:pt>
                <c:pt idx="5107">
                  <c:v>0</c:v>
                </c:pt>
                <c:pt idx="5108">
                  <c:v>4.5839099999999995</c:v>
                </c:pt>
                <c:pt idx="5109">
                  <c:v>1.8064899999999999</c:v>
                </c:pt>
                <c:pt idx="5110">
                  <c:v>4.6470399999999996</c:v>
                </c:pt>
                <c:pt idx="5111">
                  <c:v>8.2476599999999998</c:v>
                </c:pt>
                <c:pt idx="5112">
                  <c:v>12.094749999999999</c:v>
                </c:pt>
                <c:pt idx="5113">
                  <c:v>5.9038500000000003</c:v>
                </c:pt>
                <c:pt idx="5114">
                  <c:v>2.2351700000000001</c:v>
                </c:pt>
                <c:pt idx="5115">
                  <c:v>9.43736</c:v>
                </c:pt>
                <c:pt idx="5116">
                  <c:v>10.597719999999999</c:v>
                </c:pt>
                <c:pt idx="5117">
                  <c:v>6.5306300000000004</c:v>
                </c:pt>
                <c:pt idx="5118">
                  <c:v>7.0215500000000004</c:v>
                </c:pt>
                <c:pt idx="5119">
                  <c:v>12.231440000000001</c:v>
                </c:pt>
                <c:pt idx="5120">
                  <c:v>0.66027999999999998</c:v>
                </c:pt>
                <c:pt idx="5121">
                  <c:v>11.40849</c:v>
                </c:pt>
                <c:pt idx="5122">
                  <c:v>0.93210000000000004</c:v>
                </c:pt>
                <c:pt idx="5123">
                  <c:v>0.80084</c:v>
                </c:pt>
                <c:pt idx="5124">
                  <c:v>2.1088800000000001</c:v>
                </c:pt>
                <c:pt idx="5125">
                  <c:v>5.85968</c:v>
                </c:pt>
                <c:pt idx="5126">
                  <c:v>4.8091999999999997</c:v>
                </c:pt>
                <c:pt idx="5127">
                  <c:v>4.0998000000000001</c:v>
                </c:pt>
                <c:pt idx="5128">
                  <c:v>1.2465999999999999</c:v>
                </c:pt>
                <c:pt idx="5129">
                  <c:v>5.5081000000000007</c:v>
                </c:pt>
                <c:pt idx="5130">
                  <c:v>5.36639</c:v>
                </c:pt>
                <c:pt idx="5131">
                  <c:v>1.46349</c:v>
                </c:pt>
                <c:pt idx="5132">
                  <c:v>0.55459999999999998</c:v>
                </c:pt>
                <c:pt idx="5133">
                  <c:v>2.5844499999999999</c:v>
                </c:pt>
                <c:pt idx="5134">
                  <c:v>2.4773299999999998</c:v>
                </c:pt>
                <c:pt idx="5135">
                  <c:v>13.380040000000001</c:v>
                </c:pt>
                <c:pt idx="5136">
                  <c:v>4.2888599999999997</c:v>
                </c:pt>
                <c:pt idx="5137">
                  <c:v>5.2901300000000004</c:v>
                </c:pt>
                <c:pt idx="5138">
                  <c:v>5.6641599999999999</c:v>
                </c:pt>
                <c:pt idx="5139">
                  <c:v>2.6753200000000001</c:v>
                </c:pt>
                <c:pt idx="5140">
                  <c:v>4.5425000000000004</c:v>
                </c:pt>
                <c:pt idx="5141">
                  <c:v>23.16592</c:v>
                </c:pt>
                <c:pt idx="5142">
                  <c:v>0.77007000000000003</c:v>
                </c:pt>
                <c:pt idx="5143">
                  <c:v>1.05935</c:v>
                </c:pt>
                <c:pt idx="5144">
                  <c:v>9.1093500000000009</c:v>
                </c:pt>
                <c:pt idx="5145">
                  <c:v>1.2404500000000001</c:v>
                </c:pt>
                <c:pt idx="5146">
                  <c:v>8.2189999999999994</c:v>
                </c:pt>
                <c:pt idx="5147">
                  <c:v>0.65471000000000001</c:v>
                </c:pt>
                <c:pt idx="5148">
                  <c:v>1.6028</c:v>
                </c:pt>
                <c:pt idx="5149">
                  <c:v>0.50275999999999998</c:v>
                </c:pt>
                <c:pt idx="5150">
                  <c:v>0.11608</c:v>
                </c:pt>
                <c:pt idx="5151">
                  <c:v>5.0683999999999996</c:v>
                </c:pt>
                <c:pt idx="5152">
                  <c:v>1.1713099999999999</c:v>
                </c:pt>
                <c:pt idx="5153">
                  <c:v>3.0899200000000002</c:v>
                </c:pt>
                <c:pt idx="5154">
                  <c:v>1.1319699999999999</c:v>
                </c:pt>
                <c:pt idx="5155">
                  <c:v>2.0763499999999997</c:v>
                </c:pt>
                <c:pt idx="5156">
                  <c:v>0.20505000000000001</c:v>
                </c:pt>
                <c:pt idx="5157">
                  <c:v>1.3166900000000001</c:v>
                </c:pt>
                <c:pt idx="5158">
                  <c:v>2.47282</c:v>
                </c:pt>
                <c:pt idx="5159">
                  <c:v>2.3134000000000001</c:v>
                </c:pt>
                <c:pt idx="5160">
                  <c:v>0.55438999999999994</c:v>
                </c:pt>
                <c:pt idx="5161">
                  <c:v>2.53511</c:v>
                </c:pt>
                <c:pt idx="5162">
                  <c:v>2.9206099999999999</c:v>
                </c:pt>
                <c:pt idx="5163">
                  <c:v>1.18109</c:v>
                </c:pt>
                <c:pt idx="5164">
                  <c:v>2.6785300000000003</c:v>
                </c:pt>
                <c:pt idx="5165">
                  <c:v>4.1126199999999997</c:v>
                </c:pt>
                <c:pt idx="5166">
                  <c:v>2.75929</c:v>
                </c:pt>
                <c:pt idx="5167">
                  <c:v>5.7993999999999994</c:v>
                </c:pt>
                <c:pt idx="5168">
                  <c:v>2.7680400000000001</c:v>
                </c:pt>
                <c:pt idx="5169">
                  <c:v>5.3915800000000003</c:v>
                </c:pt>
                <c:pt idx="5170">
                  <c:v>11.66512</c:v>
                </c:pt>
                <c:pt idx="5171">
                  <c:v>4.0849099999999998</c:v>
                </c:pt>
                <c:pt idx="5172">
                  <c:v>3.6996799999999999</c:v>
                </c:pt>
                <c:pt idx="5173">
                  <c:v>1.43032</c:v>
                </c:pt>
                <c:pt idx="5174">
                  <c:v>4.0225400000000002</c:v>
                </c:pt>
                <c:pt idx="5175">
                  <c:v>2.2296100000000001</c:v>
                </c:pt>
                <c:pt idx="5176">
                  <c:v>3.4804599999999999</c:v>
                </c:pt>
                <c:pt idx="5177">
                  <c:v>2.7679499999999999</c:v>
                </c:pt>
                <c:pt idx="5178">
                  <c:v>1.2860999999999998</c:v>
                </c:pt>
                <c:pt idx="5179">
                  <c:v>3.5725100000000003</c:v>
                </c:pt>
                <c:pt idx="5180">
                  <c:v>1.1518499999999998</c:v>
                </c:pt>
                <c:pt idx="5181">
                  <c:v>2.7500800000000001</c:v>
                </c:pt>
                <c:pt idx="5182">
                  <c:v>3.6915</c:v>
                </c:pt>
                <c:pt idx="5183">
                  <c:v>1.9397899999999999</c:v>
                </c:pt>
                <c:pt idx="5184">
                  <c:v>7.6440000000000001</c:v>
                </c:pt>
                <c:pt idx="5185">
                  <c:v>1.41394</c:v>
                </c:pt>
                <c:pt idx="5186">
                  <c:v>2.8294699999999997</c:v>
                </c:pt>
                <c:pt idx="5187">
                  <c:v>3.58426</c:v>
                </c:pt>
                <c:pt idx="5188">
                  <c:v>2.4807199999999998</c:v>
                </c:pt>
                <c:pt idx="5189">
                  <c:v>3.45811</c:v>
                </c:pt>
                <c:pt idx="5190">
                  <c:v>2.9538899999999999</c:v>
                </c:pt>
                <c:pt idx="5191">
                  <c:v>1.1529700000000001</c:v>
                </c:pt>
                <c:pt idx="5192">
                  <c:v>3.0482</c:v>
                </c:pt>
                <c:pt idx="5193">
                  <c:v>2.57782</c:v>
                </c:pt>
                <c:pt idx="5194">
                  <c:v>0.28179000000000004</c:v>
                </c:pt>
                <c:pt idx="5195">
                  <c:v>4.3165399999999998</c:v>
                </c:pt>
                <c:pt idx="5196">
                  <c:v>0</c:v>
                </c:pt>
                <c:pt idx="5197">
                  <c:v>1.6467799999999999</c:v>
                </c:pt>
                <c:pt idx="5198">
                  <c:v>0.98333000000000004</c:v>
                </c:pt>
                <c:pt idx="5199">
                  <c:v>5.5119300000000004</c:v>
                </c:pt>
                <c:pt idx="5200">
                  <c:v>2.1005700000000003</c:v>
                </c:pt>
                <c:pt idx="5201">
                  <c:v>1.33413</c:v>
                </c:pt>
                <c:pt idx="5202">
                  <c:v>1.2556099999999999</c:v>
                </c:pt>
                <c:pt idx="5203">
                  <c:v>6.57484</c:v>
                </c:pt>
                <c:pt idx="5204">
                  <c:v>4.2123599999999994</c:v>
                </c:pt>
                <c:pt idx="5205">
                  <c:v>3.3319000000000001</c:v>
                </c:pt>
                <c:pt idx="5206">
                  <c:v>3.4704800000000002</c:v>
                </c:pt>
                <c:pt idx="5207">
                  <c:v>0.80754999999999999</c:v>
                </c:pt>
                <c:pt idx="5208">
                  <c:v>0.36273</c:v>
                </c:pt>
                <c:pt idx="5209">
                  <c:v>0.43029000000000001</c:v>
                </c:pt>
                <c:pt idx="5210">
                  <c:v>0.19800000000000001</c:v>
                </c:pt>
                <c:pt idx="5211">
                  <c:v>0.44085000000000002</c:v>
                </c:pt>
                <c:pt idx="5212">
                  <c:v>4.5956999999999999</c:v>
                </c:pt>
                <c:pt idx="5213">
                  <c:v>3.5958899999999998</c:v>
                </c:pt>
                <c:pt idx="5214">
                  <c:v>2.5744600000000002</c:v>
                </c:pt>
                <c:pt idx="5215">
                  <c:v>2.5942600000000002</c:v>
                </c:pt>
                <c:pt idx="5216">
                  <c:v>5.4032799999999996</c:v>
                </c:pt>
                <c:pt idx="5217">
                  <c:v>2.2261899999999999</c:v>
                </c:pt>
                <c:pt idx="5218">
                  <c:v>0.69144000000000005</c:v>
                </c:pt>
                <c:pt idx="5219">
                  <c:v>1.2652000000000001</c:v>
                </c:pt>
                <c:pt idx="5220">
                  <c:v>1.3182799999999999</c:v>
                </c:pt>
                <c:pt idx="5221">
                  <c:v>1.5208499999999998</c:v>
                </c:pt>
                <c:pt idx="5222">
                  <c:v>1.50963</c:v>
                </c:pt>
                <c:pt idx="5223">
                  <c:v>1.2542500000000001</c:v>
                </c:pt>
                <c:pt idx="5224">
                  <c:v>1.4279300000000001</c:v>
                </c:pt>
                <c:pt idx="5225">
                  <c:v>0.46591000000000005</c:v>
                </c:pt>
                <c:pt idx="5226">
                  <c:v>6.6747299999999994</c:v>
                </c:pt>
                <c:pt idx="5227">
                  <c:v>1.8062400000000001</c:v>
                </c:pt>
                <c:pt idx="5228">
                  <c:v>6.35412</c:v>
                </c:pt>
                <c:pt idx="5229">
                  <c:v>3.2993099999999997</c:v>
                </c:pt>
                <c:pt idx="5230">
                  <c:v>5.3491499999999998</c:v>
                </c:pt>
                <c:pt idx="5231">
                  <c:v>9.3730499999999992</c:v>
                </c:pt>
                <c:pt idx="5232">
                  <c:v>5.9717900000000004</c:v>
                </c:pt>
                <c:pt idx="5233">
                  <c:v>5.6880800000000002</c:v>
                </c:pt>
                <c:pt idx="5234">
                  <c:v>1.8405199999999999</c:v>
                </c:pt>
                <c:pt idx="5235">
                  <c:v>4.3123800000000001</c:v>
                </c:pt>
                <c:pt idx="5236">
                  <c:v>0.36788999999999999</c:v>
                </c:pt>
                <c:pt idx="5237">
                  <c:v>2.71068</c:v>
                </c:pt>
                <c:pt idx="5238">
                  <c:v>8.7679299999999998</c:v>
                </c:pt>
                <c:pt idx="5239">
                  <c:v>7.7969999999999997</c:v>
                </c:pt>
                <c:pt idx="5240">
                  <c:v>10.723360000000001</c:v>
                </c:pt>
                <c:pt idx="5241">
                  <c:v>2.0250300000000001</c:v>
                </c:pt>
                <c:pt idx="5242">
                  <c:v>6.3718699999999995</c:v>
                </c:pt>
                <c:pt idx="5243">
                  <c:v>4.0953600000000003</c:v>
                </c:pt>
                <c:pt idx="5244">
                  <c:v>4.6020799999999999</c:v>
                </c:pt>
                <c:pt idx="5245">
                  <c:v>0</c:v>
                </c:pt>
                <c:pt idx="5246">
                  <c:v>8.6588700000000003</c:v>
                </c:pt>
                <c:pt idx="5247">
                  <c:v>6.9962299999999997</c:v>
                </c:pt>
                <c:pt idx="5248">
                  <c:v>0.44133</c:v>
                </c:pt>
                <c:pt idx="5249">
                  <c:v>11.39513</c:v>
                </c:pt>
                <c:pt idx="5250">
                  <c:v>1.33504</c:v>
                </c:pt>
                <c:pt idx="5251">
                  <c:v>4.37887</c:v>
                </c:pt>
                <c:pt idx="5252">
                  <c:v>0</c:v>
                </c:pt>
                <c:pt idx="5253">
                  <c:v>1.00458</c:v>
                </c:pt>
                <c:pt idx="5254">
                  <c:v>0.94810000000000005</c:v>
                </c:pt>
                <c:pt idx="5255">
                  <c:v>3.7415100000000003</c:v>
                </c:pt>
                <c:pt idx="5256">
                  <c:v>5.0450499999999998</c:v>
                </c:pt>
                <c:pt idx="5257">
                  <c:v>1.98001</c:v>
                </c:pt>
                <c:pt idx="5258">
                  <c:v>5.4749999999999996</c:v>
                </c:pt>
                <c:pt idx="5259">
                  <c:v>3.0091100000000002</c:v>
                </c:pt>
                <c:pt idx="5260">
                  <c:v>2.5608</c:v>
                </c:pt>
                <c:pt idx="5261">
                  <c:v>3.6802299999999999</c:v>
                </c:pt>
                <c:pt idx="5262">
                  <c:v>2.10317</c:v>
                </c:pt>
                <c:pt idx="5263">
                  <c:v>4.0511799999999996</c:v>
                </c:pt>
                <c:pt idx="5264">
                  <c:v>3.8834200000000001</c:v>
                </c:pt>
                <c:pt idx="5265">
                  <c:v>11.727729999999999</c:v>
                </c:pt>
                <c:pt idx="5266">
                  <c:v>2.1908300000000001</c:v>
                </c:pt>
                <c:pt idx="5267">
                  <c:v>2.0572499999999998</c:v>
                </c:pt>
                <c:pt idx="5268">
                  <c:v>0.37097000000000002</c:v>
                </c:pt>
                <c:pt idx="5269">
                  <c:v>5.3498700000000001</c:v>
                </c:pt>
                <c:pt idx="5270">
                  <c:v>2.91147</c:v>
                </c:pt>
                <c:pt idx="5271">
                  <c:v>3.7436100000000003</c:v>
                </c:pt>
                <c:pt idx="5272">
                  <c:v>5.0563500000000001</c:v>
                </c:pt>
                <c:pt idx="5273">
                  <c:v>4.0114200000000002</c:v>
                </c:pt>
                <c:pt idx="5274">
                  <c:v>5.4144499999999995</c:v>
                </c:pt>
                <c:pt idx="5275">
                  <c:v>2.33081</c:v>
                </c:pt>
                <c:pt idx="5276">
                  <c:v>11.053030000000001</c:v>
                </c:pt>
                <c:pt idx="5277">
                  <c:v>11.407999999999999</c:v>
                </c:pt>
                <c:pt idx="5278">
                  <c:v>2.4657399999999998</c:v>
                </c:pt>
                <c:pt idx="5279">
                  <c:v>4.1959499999999998</c:v>
                </c:pt>
                <c:pt idx="5280">
                  <c:v>0.48731999999999998</c:v>
                </c:pt>
                <c:pt idx="5281">
                  <c:v>2.4214000000000002</c:v>
                </c:pt>
                <c:pt idx="5282">
                  <c:v>0.64359</c:v>
                </c:pt>
                <c:pt idx="5283">
                  <c:v>2.10562</c:v>
                </c:pt>
                <c:pt idx="5284">
                  <c:v>3.1974699999999996</c:v>
                </c:pt>
                <c:pt idx="5285">
                  <c:v>4.6643699999999999</c:v>
                </c:pt>
                <c:pt idx="5286">
                  <c:v>3.8076300000000001</c:v>
                </c:pt>
                <c:pt idx="5287">
                  <c:v>4.3214799999999993</c:v>
                </c:pt>
                <c:pt idx="5288">
                  <c:v>3.7746900000000001</c:v>
                </c:pt>
                <c:pt idx="5289">
                  <c:v>3.83365</c:v>
                </c:pt>
                <c:pt idx="5290">
                  <c:v>2.31555</c:v>
                </c:pt>
                <c:pt idx="5291">
                  <c:v>3.85724</c:v>
                </c:pt>
                <c:pt idx="5292">
                  <c:v>0.81686999999999999</c:v>
                </c:pt>
                <c:pt idx="5293">
                  <c:v>4.1671100000000001</c:v>
                </c:pt>
                <c:pt idx="5294">
                  <c:v>0.79540999999999995</c:v>
                </c:pt>
                <c:pt idx="5295">
                  <c:v>0.32352999999999998</c:v>
                </c:pt>
                <c:pt idx="5296">
                  <c:v>3.1334599999999999</c:v>
                </c:pt>
                <c:pt idx="5297">
                  <c:v>3.0544000000000002</c:v>
                </c:pt>
                <c:pt idx="5298">
                  <c:v>1.36019</c:v>
                </c:pt>
                <c:pt idx="5299">
                  <c:v>3.2457199999999999</c:v>
                </c:pt>
                <c:pt idx="5300">
                  <c:v>9.6900700000000004</c:v>
                </c:pt>
                <c:pt idx="5301">
                  <c:v>10.52177</c:v>
                </c:pt>
                <c:pt idx="5302">
                  <c:v>8.8810000000000002</c:v>
                </c:pt>
                <c:pt idx="5303">
                  <c:v>0</c:v>
                </c:pt>
                <c:pt idx="5304">
                  <c:v>0</c:v>
                </c:pt>
                <c:pt idx="5305">
                  <c:v>5.8325500000000003</c:v>
                </c:pt>
                <c:pt idx="5306">
                  <c:v>6.1066899999999995</c:v>
                </c:pt>
                <c:pt idx="5307">
                  <c:v>4.8372600000000006</c:v>
                </c:pt>
                <c:pt idx="5308">
                  <c:v>7.5290799999999996</c:v>
                </c:pt>
                <c:pt idx="5309">
                  <c:v>5.2807599999999999</c:v>
                </c:pt>
                <c:pt idx="5310">
                  <c:v>0.60727999999999993</c:v>
                </c:pt>
                <c:pt idx="5311">
                  <c:v>2.1258300000000001</c:v>
                </c:pt>
                <c:pt idx="5312">
                  <c:v>5.0309399999999993</c:v>
                </c:pt>
                <c:pt idx="5313">
                  <c:v>0.68467</c:v>
                </c:pt>
                <c:pt idx="5314">
                  <c:v>4.2701899999999995</c:v>
                </c:pt>
                <c:pt idx="5315">
                  <c:v>0.92586999999999997</c:v>
                </c:pt>
                <c:pt idx="5316">
                  <c:v>0.62092999999999998</c:v>
                </c:pt>
                <c:pt idx="5317">
                  <c:v>1.0968900000000001</c:v>
                </c:pt>
                <c:pt idx="5318">
                  <c:v>2.3401100000000001</c:v>
                </c:pt>
                <c:pt idx="5319">
                  <c:v>8.9207599999999996</c:v>
                </c:pt>
                <c:pt idx="5320">
                  <c:v>10.16703</c:v>
                </c:pt>
                <c:pt idx="5321">
                  <c:v>0.7913</c:v>
                </c:pt>
                <c:pt idx="5322">
                  <c:v>4.5277599999999998</c:v>
                </c:pt>
                <c:pt idx="5323">
                  <c:v>0</c:v>
                </c:pt>
                <c:pt idx="5324">
                  <c:v>4.14527</c:v>
                </c:pt>
                <c:pt idx="5325">
                  <c:v>4.1023199999999997</c:v>
                </c:pt>
                <c:pt idx="5326">
                  <c:v>0</c:v>
                </c:pt>
                <c:pt idx="5327">
                  <c:v>5.4638999999999998</c:v>
                </c:pt>
                <c:pt idx="5328">
                  <c:v>0</c:v>
                </c:pt>
                <c:pt idx="5329">
                  <c:v>0.37663999999999997</c:v>
                </c:pt>
                <c:pt idx="5330">
                  <c:v>13.928799999999999</c:v>
                </c:pt>
                <c:pt idx="5331">
                  <c:v>10.277509999999999</c:v>
                </c:pt>
                <c:pt idx="5332">
                  <c:v>0.86426000000000003</c:v>
                </c:pt>
                <c:pt idx="5333">
                  <c:v>9.658059999999999</c:v>
                </c:pt>
                <c:pt idx="5334">
                  <c:v>5.8773</c:v>
                </c:pt>
                <c:pt idx="5335">
                  <c:v>1.33189</c:v>
                </c:pt>
                <c:pt idx="5336">
                  <c:v>2.1200100000000002</c:v>
                </c:pt>
                <c:pt idx="5337">
                  <c:v>4.9912600000000005</c:v>
                </c:pt>
                <c:pt idx="5338">
                  <c:v>2.2319100000000001</c:v>
                </c:pt>
                <c:pt idx="5339">
                  <c:v>3.1141100000000002</c:v>
                </c:pt>
                <c:pt idx="5340">
                  <c:v>1.4770999999999999</c:v>
                </c:pt>
                <c:pt idx="5341">
                  <c:v>1.3546099999999999</c:v>
                </c:pt>
                <c:pt idx="5342">
                  <c:v>0.34329000000000004</c:v>
                </c:pt>
                <c:pt idx="5343">
                  <c:v>2.6458300000000001</c:v>
                </c:pt>
                <c:pt idx="5344">
                  <c:v>5.9214700000000002</c:v>
                </c:pt>
                <c:pt idx="5345">
                  <c:v>6.1651600000000002</c:v>
                </c:pt>
                <c:pt idx="5346">
                  <c:v>0.71914</c:v>
                </c:pt>
                <c:pt idx="5347">
                  <c:v>14.730700000000001</c:v>
                </c:pt>
                <c:pt idx="5348">
                  <c:v>0.64954000000000001</c:v>
                </c:pt>
                <c:pt idx="5349">
                  <c:v>0.84219000000000011</c:v>
                </c:pt>
                <c:pt idx="5350">
                  <c:v>6.9017700000000008</c:v>
                </c:pt>
                <c:pt idx="5351">
                  <c:v>1.5014100000000001</c:v>
                </c:pt>
                <c:pt idx="5352">
                  <c:v>2.0737399999999999</c:v>
                </c:pt>
                <c:pt idx="5353">
                  <c:v>12.246079999999999</c:v>
                </c:pt>
                <c:pt idx="5354">
                  <c:v>5.8220400000000003</c:v>
                </c:pt>
                <c:pt idx="5355">
                  <c:v>7.8113000000000001</c:v>
                </c:pt>
                <c:pt idx="5356">
                  <c:v>2.30538</c:v>
                </c:pt>
                <c:pt idx="5357">
                  <c:v>0</c:v>
                </c:pt>
                <c:pt idx="5358">
                  <c:v>0</c:v>
                </c:pt>
                <c:pt idx="5359">
                  <c:v>1.1858</c:v>
                </c:pt>
                <c:pt idx="5360">
                  <c:v>1.02159</c:v>
                </c:pt>
                <c:pt idx="5361">
                  <c:v>2.9536500000000001</c:v>
                </c:pt>
                <c:pt idx="5362">
                  <c:v>5.9687000000000001</c:v>
                </c:pt>
                <c:pt idx="5363">
                  <c:v>0.53149999999999997</c:v>
                </c:pt>
                <c:pt idx="5364">
                  <c:v>1.0706900000000001</c:v>
                </c:pt>
                <c:pt idx="5365">
                  <c:v>1.6399300000000001</c:v>
                </c:pt>
                <c:pt idx="5366">
                  <c:v>6.6583399999999999</c:v>
                </c:pt>
                <c:pt idx="5367">
                  <c:v>0.67054999999999998</c:v>
                </c:pt>
                <c:pt idx="5368">
                  <c:v>0.97647000000000006</c:v>
                </c:pt>
                <c:pt idx="5369">
                  <c:v>0.97919</c:v>
                </c:pt>
                <c:pt idx="5370">
                  <c:v>8.0412200000000009</c:v>
                </c:pt>
                <c:pt idx="5371">
                  <c:v>0.91565999999999992</c:v>
                </c:pt>
                <c:pt idx="5372">
                  <c:v>1.66222</c:v>
                </c:pt>
                <c:pt idx="5373">
                  <c:v>3.3028000000000004</c:v>
                </c:pt>
                <c:pt idx="5374">
                  <c:v>2.8351199999999999</c:v>
                </c:pt>
                <c:pt idx="5375">
                  <c:v>3.2787800000000002</c:v>
                </c:pt>
                <c:pt idx="5376">
                  <c:v>2.1341600000000001</c:v>
                </c:pt>
                <c:pt idx="5377">
                  <c:v>3.7073200000000002</c:v>
                </c:pt>
                <c:pt idx="5378">
                  <c:v>1.3392500000000001</c:v>
                </c:pt>
                <c:pt idx="5379">
                  <c:v>1.9976700000000001</c:v>
                </c:pt>
                <c:pt idx="5380">
                  <c:v>2.93248</c:v>
                </c:pt>
                <c:pt idx="5381">
                  <c:v>4.8269399999999996</c:v>
                </c:pt>
                <c:pt idx="5382">
                  <c:v>2.7243200000000001</c:v>
                </c:pt>
                <c:pt idx="5383">
                  <c:v>1.8709200000000001</c:v>
                </c:pt>
                <c:pt idx="5384">
                  <c:v>0.62202000000000002</c:v>
                </c:pt>
                <c:pt idx="5385">
                  <c:v>8.4477399999999996</c:v>
                </c:pt>
                <c:pt idx="5386">
                  <c:v>6.9227299999999996</c:v>
                </c:pt>
                <c:pt idx="5387">
                  <c:v>0.79409000000000007</c:v>
                </c:pt>
                <c:pt idx="5388">
                  <c:v>2.1711399999999998</c:v>
                </c:pt>
                <c:pt idx="5389">
                  <c:v>13.18221</c:v>
                </c:pt>
                <c:pt idx="5390">
                  <c:v>14.22418</c:v>
                </c:pt>
                <c:pt idx="5391">
                  <c:v>2.0160399999999998</c:v>
                </c:pt>
                <c:pt idx="5392">
                  <c:v>8.0358400000000003</c:v>
                </c:pt>
                <c:pt idx="5393">
                  <c:v>8.5808300000000006</c:v>
                </c:pt>
                <c:pt idx="5394">
                  <c:v>14.255409999999999</c:v>
                </c:pt>
                <c:pt idx="5395">
                  <c:v>15.22151</c:v>
                </c:pt>
                <c:pt idx="5396">
                  <c:v>7.4323199999999998</c:v>
                </c:pt>
                <c:pt idx="5397">
                  <c:v>2.6707100000000001</c:v>
                </c:pt>
                <c:pt idx="5398">
                  <c:v>2.50339</c:v>
                </c:pt>
                <c:pt idx="5399">
                  <c:v>8.06114</c:v>
                </c:pt>
                <c:pt idx="5400">
                  <c:v>6.9961199999999995</c:v>
                </c:pt>
                <c:pt idx="5401">
                  <c:v>1.51817</c:v>
                </c:pt>
                <c:pt idx="5402">
                  <c:v>6.1555100000000005</c:v>
                </c:pt>
                <c:pt idx="5403">
                  <c:v>0.43069000000000002</c:v>
                </c:pt>
                <c:pt idx="5404">
                  <c:v>1.2898499999999999</c:v>
                </c:pt>
                <c:pt idx="5405">
                  <c:v>11.848610000000001</c:v>
                </c:pt>
                <c:pt idx="5406">
                  <c:v>12.90244</c:v>
                </c:pt>
                <c:pt idx="5407">
                  <c:v>13.529170000000001</c:v>
                </c:pt>
                <c:pt idx="5408">
                  <c:v>4.4590699999999996</c:v>
                </c:pt>
                <c:pt idx="5409">
                  <c:v>13.458770000000001</c:v>
                </c:pt>
                <c:pt idx="5410">
                  <c:v>3.6721200000000001</c:v>
                </c:pt>
                <c:pt idx="5411">
                  <c:v>4.27501</c:v>
                </c:pt>
                <c:pt idx="5412">
                  <c:v>3.4915700000000003</c:v>
                </c:pt>
                <c:pt idx="5413">
                  <c:v>11.258459999999999</c:v>
                </c:pt>
                <c:pt idx="5414">
                  <c:v>2.2352600000000002</c:v>
                </c:pt>
                <c:pt idx="5415">
                  <c:v>9.959340000000001</c:v>
                </c:pt>
                <c:pt idx="5416">
                  <c:v>8.0236300000000007</c:v>
                </c:pt>
                <c:pt idx="5417">
                  <c:v>0.17651</c:v>
                </c:pt>
                <c:pt idx="5418">
                  <c:v>0.47910000000000003</c:v>
                </c:pt>
                <c:pt idx="5419">
                  <c:v>0.56345000000000001</c:v>
                </c:pt>
                <c:pt idx="5420">
                  <c:v>0.73107</c:v>
                </c:pt>
                <c:pt idx="5421">
                  <c:v>5.4873799999999999</c:v>
                </c:pt>
                <c:pt idx="5422">
                  <c:v>0.31907000000000002</c:v>
                </c:pt>
                <c:pt idx="5423">
                  <c:v>1.1068</c:v>
                </c:pt>
                <c:pt idx="5424">
                  <c:v>10.749280000000001</c:v>
                </c:pt>
                <c:pt idx="5425">
                  <c:v>3.7334000000000001</c:v>
                </c:pt>
                <c:pt idx="5426">
                  <c:v>1.0072099999999999</c:v>
                </c:pt>
                <c:pt idx="5427">
                  <c:v>2.7621500000000001</c:v>
                </c:pt>
                <c:pt idx="5428">
                  <c:v>0</c:v>
                </c:pt>
                <c:pt idx="5429">
                  <c:v>5.9106800000000002</c:v>
                </c:pt>
                <c:pt idx="5430">
                  <c:v>5.0917700000000004</c:v>
                </c:pt>
                <c:pt idx="5431">
                  <c:v>0.31731999999999999</c:v>
                </c:pt>
                <c:pt idx="5432">
                  <c:v>3.60656</c:v>
                </c:pt>
                <c:pt idx="5433">
                  <c:v>3.5223499999999999</c:v>
                </c:pt>
                <c:pt idx="5434">
                  <c:v>0.18481</c:v>
                </c:pt>
                <c:pt idx="5435">
                  <c:v>2.51898</c:v>
                </c:pt>
                <c:pt idx="5436">
                  <c:v>3.02684</c:v>
                </c:pt>
                <c:pt idx="5437">
                  <c:v>2.66038</c:v>
                </c:pt>
                <c:pt idx="5438">
                  <c:v>2.7929499999999998</c:v>
                </c:pt>
                <c:pt idx="5439">
                  <c:v>1.8806800000000001</c:v>
                </c:pt>
                <c:pt idx="5440">
                  <c:v>1.6495899999999999</c:v>
                </c:pt>
                <c:pt idx="5441">
                  <c:v>2.4889999999999999E-2</c:v>
                </c:pt>
                <c:pt idx="5442">
                  <c:v>8.7226700000000008</c:v>
                </c:pt>
                <c:pt idx="5443">
                  <c:v>1.6086099999999999</c:v>
                </c:pt>
                <c:pt idx="5444">
                  <c:v>7.4995900000000004</c:v>
                </c:pt>
                <c:pt idx="5445">
                  <c:v>8.0033100000000008</c:v>
                </c:pt>
                <c:pt idx="5446">
                  <c:v>0.77359</c:v>
                </c:pt>
                <c:pt idx="5447">
                  <c:v>6.2947700000000006</c:v>
                </c:pt>
                <c:pt idx="5448">
                  <c:v>1.7740799999999999</c:v>
                </c:pt>
                <c:pt idx="5449">
                  <c:v>2.4824799999999998</c:v>
                </c:pt>
                <c:pt idx="5450">
                  <c:v>2.7637800000000001</c:v>
                </c:pt>
                <c:pt idx="5451">
                  <c:v>2.4412500000000001</c:v>
                </c:pt>
                <c:pt idx="5452">
                  <c:v>2.4657800000000001</c:v>
                </c:pt>
                <c:pt idx="5453">
                  <c:v>3.4658899999999999</c:v>
                </c:pt>
                <c:pt idx="5454">
                  <c:v>7.1515000000000004</c:v>
                </c:pt>
                <c:pt idx="5455">
                  <c:v>5.0222799999999994</c:v>
                </c:pt>
                <c:pt idx="5456">
                  <c:v>4.3578999999999999</c:v>
                </c:pt>
                <c:pt idx="5457">
                  <c:v>2.8970500000000001</c:v>
                </c:pt>
                <c:pt idx="5458">
                  <c:v>2.5894599999999999</c:v>
                </c:pt>
                <c:pt idx="5459">
                  <c:v>2.6875999999999998</c:v>
                </c:pt>
                <c:pt idx="5460">
                  <c:v>1.5346</c:v>
                </c:pt>
                <c:pt idx="5461">
                  <c:v>5.3739699999999999</c:v>
                </c:pt>
                <c:pt idx="5462">
                  <c:v>4.8274300000000006</c:v>
                </c:pt>
                <c:pt idx="5463">
                  <c:v>0.9684299999999999</c:v>
                </c:pt>
                <c:pt idx="5464">
                  <c:v>0.92773000000000005</c:v>
                </c:pt>
                <c:pt idx="5465">
                  <c:v>2.07545</c:v>
                </c:pt>
                <c:pt idx="5466">
                  <c:v>0.92098000000000002</c:v>
                </c:pt>
                <c:pt idx="5467">
                  <c:v>4.0422500000000001</c:v>
                </c:pt>
                <c:pt idx="5468">
                  <c:v>4.0236999999999998</c:v>
                </c:pt>
                <c:pt idx="5469">
                  <c:v>3.6178600000000003</c:v>
                </c:pt>
                <c:pt idx="5470">
                  <c:v>4.54068</c:v>
                </c:pt>
                <c:pt idx="5471">
                  <c:v>3.6178600000000003</c:v>
                </c:pt>
                <c:pt idx="5472">
                  <c:v>12.785159999999999</c:v>
                </c:pt>
                <c:pt idx="5473">
                  <c:v>1.8028599999999999</c:v>
                </c:pt>
                <c:pt idx="5474">
                  <c:v>0.20463999999999999</c:v>
                </c:pt>
                <c:pt idx="5475">
                  <c:v>2.8342800000000001</c:v>
                </c:pt>
                <c:pt idx="5476">
                  <c:v>3.0913200000000001</c:v>
                </c:pt>
                <c:pt idx="5477">
                  <c:v>0.46229999999999999</c:v>
                </c:pt>
                <c:pt idx="5478">
                  <c:v>2.7106599999999998</c:v>
                </c:pt>
                <c:pt idx="5479">
                  <c:v>0</c:v>
                </c:pt>
                <c:pt idx="5480">
                  <c:v>6.6901800000000007</c:v>
                </c:pt>
                <c:pt idx="5481">
                  <c:v>6.2342599999999999</c:v>
                </c:pt>
                <c:pt idx="5482">
                  <c:v>1.85669</c:v>
                </c:pt>
                <c:pt idx="5483">
                  <c:v>2.0372499999999998</c:v>
                </c:pt>
                <c:pt idx="5484">
                  <c:v>0.69430999999999998</c:v>
                </c:pt>
                <c:pt idx="5485">
                  <c:v>2.3186599999999999</c:v>
                </c:pt>
                <c:pt idx="5486">
                  <c:v>3.0202600000000004</c:v>
                </c:pt>
                <c:pt idx="5487">
                  <c:v>0</c:v>
                </c:pt>
                <c:pt idx="5488">
                  <c:v>0</c:v>
                </c:pt>
                <c:pt idx="5489">
                  <c:v>5.0678199999999993</c:v>
                </c:pt>
                <c:pt idx="5490">
                  <c:v>4.0938600000000003</c:v>
                </c:pt>
                <c:pt idx="5491">
                  <c:v>2.62887</c:v>
                </c:pt>
                <c:pt idx="5492">
                  <c:v>5.2851999999999997</c:v>
                </c:pt>
                <c:pt idx="5493">
                  <c:v>14.53633</c:v>
                </c:pt>
                <c:pt idx="5494">
                  <c:v>5.7059499999999996</c:v>
                </c:pt>
                <c:pt idx="5495">
                  <c:v>4.8817599999999999</c:v>
                </c:pt>
                <c:pt idx="5496">
                  <c:v>0.89703999999999995</c:v>
                </c:pt>
                <c:pt idx="5497">
                  <c:v>0.86502000000000001</c:v>
                </c:pt>
                <c:pt idx="5498">
                  <c:v>0.59362999999999999</c:v>
                </c:pt>
                <c:pt idx="5499">
                  <c:v>0.92553999999999992</c:v>
                </c:pt>
                <c:pt idx="5500">
                  <c:v>8.8606400000000001</c:v>
                </c:pt>
                <c:pt idx="5501">
                  <c:v>0</c:v>
                </c:pt>
                <c:pt idx="5502">
                  <c:v>1.0255000000000001</c:v>
                </c:pt>
                <c:pt idx="5503">
                  <c:v>8.8337500000000002</c:v>
                </c:pt>
                <c:pt idx="5504">
                  <c:v>0.64785000000000004</c:v>
                </c:pt>
                <c:pt idx="5505">
                  <c:v>0.96377999999999997</c:v>
                </c:pt>
                <c:pt idx="5506">
                  <c:v>2.3702899999999998</c:v>
                </c:pt>
                <c:pt idx="5507">
                  <c:v>5.1808399999999999</c:v>
                </c:pt>
                <c:pt idx="5508">
                  <c:v>0.26038</c:v>
                </c:pt>
                <c:pt idx="5509">
                  <c:v>0.41144999999999998</c:v>
                </c:pt>
                <c:pt idx="5510">
                  <c:v>1.695E-2</c:v>
                </c:pt>
                <c:pt idx="5511">
                  <c:v>0</c:v>
                </c:pt>
                <c:pt idx="5512">
                  <c:v>1.0710500000000001</c:v>
                </c:pt>
                <c:pt idx="5513">
                  <c:v>1.9E-2</c:v>
                </c:pt>
                <c:pt idx="5514">
                  <c:v>8.7669999999999998E-2</c:v>
                </c:pt>
                <c:pt idx="5515">
                  <c:v>0.61414000000000002</c:v>
                </c:pt>
                <c:pt idx="5516">
                  <c:v>0.38830000000000003</c:v>
                </c:pt>
                <c:pt idx="5517">
                  <c:v>1.8499999999999999E-2</c:v>
                </c:pt>
                <c:pt idx="5518">
                  <c:v>0</c:v>
                </c:pt>
                <c:pt idx="5519">
                  <c:v>1.4314200000000001</c:v>
                </c:pt>
                <c:pt idx="5520">
                  <c:v>0.30301999999999996</c:v>
                </c:pt>
                <c:pt idx="5521">
                  <c:v>18.1248</c:v>
                </c:pt>
                <c:pt idx="5522">
                  <c:v>3.77555</c:v>
                </c:pt>
                <c:pt idx="5523">
                  <c:v>3.5715700000000004</c:v>
                </c:pt>
                <c:pt idx="5524">
                  <c:v>2.51966</c:v>
                </c:pt>
                <c:pt idx="5525">
                  <c:v>3.8570900000000004</c:v>
                </c:pt>
                <c:pt idx="5526">
                  <c:v>1.2124900000000001</c:v>
                </c:pt>
                <c:pt idx="5527">
                  <c:v>2.44746</c:v>
                </c:pt>
                <c:pt idx="5528">
                  <c:v>2.4660300000000004</c:v>
                </c:pt>
                <c:pt idx="5529">
                  <c:v>2.0836999999999999</c:v>
                </c:pt>
                <c:pt idx="5530">
                  <c:v>1.5958599999999998</c:v>
                </c:pt>
                <c:pt idx="5531">
                  <c:v>2.4129499999999999</c:v>
                </c:pt>
                <c:pt idx="5532">
                  <c:v>10.821290000000001</c:v>
                </c:pt>
                <c:pt idx="5533">
                  <c:v>0.65451000000000004</c:v>
                </c:pt>
                <c:pt idx="5534">
                  <c:v>0.62202000000000002</c:v>
                </c:pt>
                <c:pt idx="5535">
                  <c:v>0.60521000000000003</c:v>
                </c:pt>
                <c:pt idx="5536">
                  <c:v>1.45549</c:v>
                </c:pt>
                <c:pt idx="5537">
                  <c:v>7.1938500000000003</c:v>
                </c:pt>
                <c:pt idx="5538">
                  <c:v>0</c:v>
                </c:pt>
                <c:pt idx="5539">
                  <c:v>2.4510100000000001</c:v>
                </c:pt>
                <c:pt idx="5540">
                  <c:v>4.7021199999999999</c:v>
                </c:pt>
                <c:pt idx="5541">
                  <c:v>0.40964999999999996</c:v>
                </c:pt>
                <c:pt idx="5542">
                  <c:v>9.4840999999999998</c:v>
                </c:pt>
                <c:pt idx="5543">
                  <c:v>1.2358900000000002</c:v>
                </c:pt>
                <c:pt idx="5544">
                  <c:v>3.0053000000000001</c:v>
                </c:pt>
                <c:pt idx="5545">
                  <c:v>1.9110799999999999</c:v>
                </c:pt>
                <c:pt idx="5546">
                  <c:v>0.22819999999999999</c:v>
                </c:pt>
                <c:pt idx="5547">
                  <c:v>0.14533000000000001</c:v>
                </c:pt>
                <c:pt idx="5548">
                  <c:v>4.8690000000000001E-32</c:v>
                </c:pt>
                <c:pt idx="5549">
                  <c:v>8.0039999999999996</c:v>
                </c:pt>
                <c:pt idx="5550">
                  <c:v>2.5970999999999997</c:v>
                </c:pt>
                <c:pt idx="5551">
                  <c:v>6.0763100000000003</c:v>
                </c:pt>
                <c:pt idx="5552">
                  <c:v>1.24302</c:v>
                </c:pt>
                <c:pt idx="5553">
                  <c:v>1.8092900000000001</c:v>
                </c:pt>
                <c:pt idx="5554">
                  <c:v>2.3199099999999997</c:v>
                </c:pt>
                <c:pt idx="5555">
                  <c:v>0.13231000000000001</c:v>
                </c:pt>
                <c:pt idx="5556">
                  <c:v>2.09754</c:v>
                </c:pt>
                <c:pt idx="5557">
                  <c:v>0.33248</c:v>
                </c:pt>
                <c:pt idx="5558">
                  <c:v>7.5196999999999994</c:v>
                </c:pt>
                <c:pt idx="5559">
                  <c:v>14.93008</c:v>
                </c:pt>
                <c:pt idx="5560">
                  <c:v>4.2160500000000001</c:v>
                </c:pt>
                <c:pt idx="5561">
                  <c:v>8.3574999999999999</c:v>
                </c:pt>
                <c:pt idx="5562">
                  <c:v>0.30742999999999998</c:v>
                </c:pt>
                <c:pt idx="5563">
                  <c:v>3.7353100000000001</c:v>
                </c:pt>
                <c:pt idx="5564">
                  <c:v>0.97050000000000003</c:v>
                </c:pt>
                <c:pt idx="5565">
                  <c:v>2.2988200000000001</c:v>
                </c:pt>
                <c:pt idx="5566">
                  <c:v>1.4584300000000001</c:v>
                </c:pt>
                <c:pt idx="5567">
                  <c:v>1.1021800000000002</c:v>
                </c:pt>
                <c:pt idx="5568">
                  <c:v>2.8891999999999998</c:v>
                </c:pt>
                <c:pt idx="5569">
                  <c:v>0.80470000000000008</c:v>
                </c:pt>
                <c:pt idx="5570">
                  <c:v>0.32380000000000003</c:v>
                </c:pt>
                <c:pt idx="5571">
                  <c:v>3.8244499999999997</c:v>
                </c:pt>
                <c:pt idx="5572">
                  <c:v>7.7946800000000005</c:v>
                </c:pt>
                <c:pt idx="5573">
                  <c:v>11.023629999999999</c:v>
                </c:pt>
                <c:pt idx="5574">
                  <c:v>3.95357</c:v>
                </c:pt>
                <c:pt idx="5575">
                  <c:v>6.7540000000000003E-2</c:v>
                </c:pt>
                <c:pt idx="5576">
                  <c:v>0.49164999999999998</c:v>
                </c:pt>
                <c:pt idx="5577">
                  <c:v>4.2422200000000005</c:v>
                </c:pt>
                <c:pt idx="5578">
                  <c:v>1.9014899999999999</c:v>
                </c:pt>
                <c:pt idx="5579">
                  <c:v>0.14643</c:v>
                </c:pt>
                <c:pt idx="5580">
                  <c:v>0.1193</c:v>
                </c:pt>
                <c:pt idx="5581">
                  <c:v>1.33E-3</c:v>
                </c:pt>
                <c:pt idx="5582">
                  <c:v>0.76894000000000007</c:v>
                </c:pt>
                <c:pt idx="5583">
                  <c:v>0.80679999999999996</c:v>
                </c:pt>
                <c:pt idx="5584">
                  <c:v>4.8261499999999993</c:v>
                </c:pt>
                <c:pt idx="5585">
                  <c:v>3.3750500000000003</c:v>
                </c:pt>
                <c:pt idx="5586">
                  <c:v>3.0923400000000001</c:v>
                </c:pt>
                <c:pt idx="5587">
                  <c:v>5.8594600000000003</c:v>
                </c:pt>
                <c:pt idx="5588">
                  <c:v>5.9898299999999995</c:v>
                </c:pt>
                <c:pt idx="5589">
                  <c:v>2.1573800000000003</c:v>
                </c:pt>
                <c:pt idx="5590">
                  <c:v>10.07611</c:v>
                </c:pt>
                <c:pt idx="5591">
                  <c:v>3.7357300000000002</c:v>
                </c:pt>
                <c:pt idx="5592">
                  <c:v>3.1691799999999999</c:v>
                </c:pt>
                <c:pt idx="5593">
                  <c:v>7.0610000000000006E-2</c:v>
                </c:pt>
                <c:pt idx="5594">
                  <c:v>3.9837500000000001</c:v>
                </c:pt>
                <c:pt idx="5595">
                  <c:v>3.0945800000000001</c:v>
                </c:pt>
                <c:pt idx="5596">
                  <c:v>18.921869999999998</c:v>
                </c:pt>
                <c:pt idx="5597">
                  <c:v>17.8355</c:v>
                </c:pt>
                <c:pt idx="5598">
                  <c:v>1.79284</c:v>
                </c:pt>
                <c:pt idx="5599">
                  <c:v>4.2269199999999998</c:v>
                </c:pt>
                <c:pt idx="5600">
                  <c:v>1.94346</c:v>
                </c:pt>
                <c:pt idx="5601">
                  <c:v>0.66816999999999993</c:v>
                </c:pt>
                <c:pt idx="5602">
                  <c:v>0.69345000000000001</c:v>
                </c:pt>
                <c:pt idx="5603">
                  <c:v>5.7656899999999993</c:v>
                </c:pt>
                <c:pt idx="5604">
                  <c:v>5.2478899999999999</c:v>
                </c:pt>
                <c:pt idx="5605">
                  <c:v>8.4100900000000003</c:v>
                </c:pt>
                <c:pt idx="5606">
                  <c:v>11.069370000000001</c:v>
                </c:pt>
                <c:pt idx="5607">
                  <c:v>23.205099999999998</c:v>
                </c:pt>
                <c:pt idx="5608">
                  <c:v>20.937999999999999</c:v>
                </c:pt>
                <c:pt idx="5609">
                  <c:v>15.88198</c:v>
                </c:pt>
                <c:pt idx="5610">
                  <c:v>10.50658</c:v>
                </c:pt>
                <c:pt idx="5611">
                  <c:v>12.60197</c:v>
                </c:pt>
                <c:pt idx="5612">
                  <c:v>5.4098500000000005</c:v>
                </c:pt>
                <c:pt idx="5613">
                  <c:v>7.3271600000000001</c:v>
                </c:pt>
                <c:pt idx="5614">
                  <c:v>4.10806</c:v>
                </c:pt>
                <c:pt idx="5615">
                  <c:v>5.67387</c:v>
                </c:pt>
                <c:pt idx="5616">
                  <c:v>4.89419</c:v>
                </c:pt>
                <c:pt idx="5617">
                  <c:v>6.6425299999999998</c:v>
                </c:pt>
                <c:pt idx="5618">
                  <c:v>3.1252900000000001</c:v>
                </c:pt>
                <c:pt idx="5619">
                  <c:v>0</c:v>
                </c:pt>
                <c:pt idx="5620">
                  <c:v>0.87217999999999996</c:v>
                </c:pt>
                <c:pt idx="5621">
                  <c:v>9.0637999999999987</c:v>
                </c:pt>
                <c:pt idx="5622">
                  <c:v>7.1509399999999994</c:v>
                </c:pt>
                <c:pt idx="5623">
                  <c:v>7.9690200000000004</c:v>
                </c:pt>
                <c:pt idx="5624">
                  <c:v>0.83109</c:v>
                </c:pt>
                <c:pt idx="5625">
                  <c:v>7.6677799999999996</c:v>
                </c:pt>
                <c:pt idx="5626">
                  <c:v>13.701639999999999</c:v>
                </c:pt>
                <c:pt idx="5627">
                  <c:v>0.56025000000000003</c:v>
                </c:pt>
                <c:pt idx="5628">
                  <c:v>2.9718299999999997</c:v>
                </c:pt>
                <c:pt idx="5629">
                  <c:v>2.4032600000000004</c:v>
                </c:pt>
                <c:pt idx="5630">
                  <c:v>1.49163</c:v>
                </c:pt>
                <c:pt idx="5631">
                  <c:v>4.8765400000000003</c:v>
                </c:pt>
                <c:pt idx="5632">
                  <c:v>4.4331899999999997</c:v>
                </c:pt>
                <c:pt idx="5633">
                  <c:v>1.7133</c:v>
                </c:pt>
                <c:pt idx="5634">
                  <c:v>2.0630000000000002</c:v>
                </c:pt>
                <c:pt idx="5635">
                  <c:v>3.1598200000000003</c:v>
                </c:pt>
                <c:pt idx="5636">
                  <c:v>0</c:v>
                </c:pt>
                <c:pt idx="5637">
                  <c:v>2.8496100000000002</c:v>
                </c:pt>
                <c:pt idx="5638">
                  <c:v>4.8536700000000002</c:v>
                </c:pt>
                <c:pt idx="5639">
                  <c:v>3.6838600000000001</c:v>
                </c:pt>
                <c:pt idx="5640">
                  <c:v>0.7184299999999999</c:v>
                </c:pt>
                <c:pt idx="5641">
                  <c:v>0.78583000000000003</c:v>
                </c:pt>
                <c:pt idx="5642">
                  <c:v>0.88451000000000002</c:v>
                </c:pt>
                <c:pt idx="5643">
                  <c:v>0.29925999999999997</c:v>
                </c:pt>
                <c:pt idx="5644">
                  <c:v>9.5329300000000003</c:v>
                </c:pt>
                <c:pt idx="5645">
                  <c:v>7.3521800000000006</c:v>
                </c:pt>
                <c:pt idx="5646">
                  <c:v>9.8600599999999989</c:v>
                </c:pt>
                <c:pt idx="5647">
                  <c:v>7.0897200000000007</c:v>
                </c:pt>
                <c:pt idx="5648">
                  <c:v>1.20167</c:v>
                </c:pt>
                <c:pt idx="5649">
                  <c:v>0.11871</c:v>
                </c:pt>
                <c:pt idx="5650">
                  <c:v>0.64749000000000001</c:v>
                </c:pt>
                <c:pt idx="5651">
                  <c:v>0.97365999999999997</c:v>
                </c:pt>
                <c:pt idx="5652">
                  <c:v>5.5969199999999999</c:v>
                </c:pt>
                <c:pt idx="5653">
                  <c:v>5.2702200000000001</c:v>
                </c:pt>
                <c:pt idx="5654">
                  <c:v>5.3423299999999996</c:v>
                </c:pt>
                <c:pt idx="5655">
                  <c:v>7.2818500000000004</c:v>
                </c:pt>
                <c:pt idx="5656">
                  <c:v>7.5640299999999998</c:v>
                </c:pt>
                <c:pt idx="5657">
                  <c:v>5.4758399999999998</c:v>
                </c:pt>
                <c:pt idx="5658">
                  <c:v>8.6249599999999997</c:v>
                </c:pt>
                <c:pt idx="5659">
                  <c:v>2.3916999999999997</c:v>
                </c:pt>
                <c:pt idx="5660">
                  <c:v>10.228969999999999</c:v>
                </c:pt>
                <c:pt idx="5661">
                  <c:v>9.3609899999999993</c:v>
                </c:pt>
                <c:pt idx="5662">
                  <c:v>6.3461499999999997</c:v>
                </c:pt>
                <c:pt idx="5663">
                  <c:v>3.8647399999999998</c:v>
                </c:pt>
                <c:pt idx="5664">
                  <c:v>13.77164</c:v>
                </c:pt>
                <c:pt idx="5665">
                  <c:v>24.004580000000001</c:v>
                </c:pt>
                <c:pt idx="5666">
                  <c:v>10.280889999999999</c:v>
                </c:pt>
                <c:pt idx="5667">
                  <c:v>0.1056</c:v>
                </c:pt>
                <c:pt idx="5668">
                  <c:v>6.7539300000000004</c:v>
                </c:pt>
                <c:pt idx="5669">
                  <c:v>1.0310299999999999</c:v>
                </c:pt>
                <c:pt idx="5670">
                  <c:v>0.73117999999999994</c:v>
                </c:pt>
                <c:pt idx="5671">
                  <c:v>0.12184</c:v>
                </c:pt>
                <c:pt idx="5672">
                  <c:v>4.1700000000000001E-2</c:v>
                </c:pt>
                <c:pt idx="5673">
                  <c:v>11.894399999999999</c:v>
                </c:pt>
                <c:pt idx="5674">
                  <c:v>14.87425</c:v>
                </c:pt>
                <c:pt idx="5675">
                  <c:v>2.8502199999999998</c:v>
                </c:pt>
                <c:pt idx="5676">
                  <c:v>0.48411999999999999</c:v>
                </c:pt>
                <c:pt idx="5677">
                  <c:v>5.1018999999999997</c:v>
                </c:pt>
                <c:pt idx="5678">
                  <c:v>1.8681300000000001</c:v>
                </c:pt>
                <c:pt idx="5679">
                  <c:v>4.8591300000000004</c:v>
                </c:pt>
                <c:pt idx="5680">
                  <c:v>12.675979999999999</c:v>
                </c:pt>
                <c:pt idx="5681">
                  <c:v>12.92173</c:v>
                </c:pt>
                <c:pt idx="5682">
                  <c:v>7.5030799999999997</c:v>
                </c:pt>
                <c:pt idx="5683">
                  <c:v>2.93248</c:v>
                </c:pt>
                <c:pt idx="5684">
                  <c:v>3.0899200000000002</c:v>
                </c:pt>
                <c:pt idx="5685">
                  <c:v>6.9742299999999995</c:v>
                </c:pt>
                <c:pt idx="5686">
                  <c:v>1.3686199999999999</c:v>
                </c:pt>
                <c:pt idx="5687">
                  <c:v>2.4887600000000001</c:v>
                </c:pt>
                <c:pt idx="5688">
                  <c:v>8.2933700000000012</c:v>
                </c:pt>
                <c:pt idx="5689">
                  <c:v>13.734249999999999</c:v>
                </c:pt>
                <c:pt idx="5690">
                  <c:v>7.9080699999999995</c:v>
                </c:pt>
                <c:pt idx="5691">
                  <c:v>0</c:v>
                </c:pt>
                <c:pt idx="5692">
                  <c:v>0.28264999999999996</c:v>
                </c:pt>
                <c:pt idx="5693">
                  <c:v>0.55062</c:v>
                </c:pt>
                <c:pt idx="5694">
                  <c:v>2.5674099999999997</c:v>
                </c:pt>
                <c:pt idx="5695">
                  <c:v>1.50715</c:v>
                </c:pt>
                <c:pt idx="5696">
                  <c:v>9.022549999999999</c:v>
                </c:pt>
                <c:pt idx="5697">
                  <c:v>7.7955800000000002</c:v>
                </c:pt>
                <c:pt idx="5698">
                  <c:v>10.80908</c:v>
                </c:pt>
                <c:pt idx="5699">
                  <c:v>0</c:v>
                </c:pt>
                <c:pt idx="5700">
                  <c:v>13.088620000000001</c:v>
                </c:pt>
                <c:pt idx="5701">
                  <c:v>18.46603</c:v>
                </c:pt>
                <c:pt idx="5702">
                  <c:v>16.252520000000001</c:v>
                </c:pt>
                <c:pt idx="5703">
                  <c:v>5.0818700000000003</c:v>
                </c:pt>
                <c:pt idx="5704">
                  <c:v>2.72431</c:v>
                </c:pt>
                <c:pt idx="5705">
                  <c:v>4.1696099999999996</c:v>
                </c:pt>
                <c:pt idx="5706">
                  <c:v>5.2620800000000001</c:v>
                </c:pt>
                <c:pt idx="5707">
                  <c:v>0.45893</c:v>
                </c:pt>
                <c:pt idx="5708">
                  <c:v>6.0087700000000002</c:v>
                </c:pt>
                <c:pt idx="5709">
                  <c:v>0.60050000000000003</c:v>
                </c:pt>
                <c:pt idx="5710">
                  <c:v>3.51572</c:v>
                </c:pt>
                <c:pt idx="5711">
                  <c:v>3.53023</c:v>
                </c:pt>
                <c:pt idx="5712">
                  <c:v>0</c:v>
                </c:pt>
                <c:pt idx="5713">
                  <c:v>2.2192600000000002</c:v>
                </c:pt>
                <c:pt idx="5714">
                  <c:v>7.5216799999999999</c:v>
                </c:pt>
                <c:pt idx="5715">
                  <c:v>0.11051000000000001</c:v>
                </c:pt>
                <c:pt idx="5716">
                  <c:v>6.7156599999999997</c:v>
                </c:pt>
                <c:pt idx="5717">
                  <c:v>2.8651999999999997</c:v>
                </c:pt>
                <c:pt idx="5718">
                  <c:v>0</c:v>
                </c:pt>
                <c:pt idx="5719">
                  <c:v>3.6893699999999998</c:v>
                </c:pt>
                <c:pt idx="5720">
                  <c:v>15.945360000000001</c:v>
                </c:pt>
                <c:pt idx="5721">
                  <c:v>2.6004200000000002</c:v>
                </c:pt>
                <c:pt idx="5722">
                  <c:v>2.6185900000000002</c:v>
                </c:pt>
                <c:pt idx="5723">
                  <c:v>3.4331399999999999</c:v>
                </c:pt>
                <c:pt idx="5724">
                  <c:v>1.4632499999999999</c:v>
                </c:pt>
                <c:pt idx="5725">
                  <c:v>1.3414200000000001</c:v>
                </c:pt>
                <c:pt idx="5726">
                  <c:v>3.8281399999999999</c:v>
                </c:pt>
                <c:pt idx="5727">
                  <c:v>0.85421000000000002</c:v>
                </c:pt>
                <c:pt idx="5728">
                  <c:v>1.74655</c:v>
                </c:pt>
                <c:pt idx="5729">
                  <c:v>2.34423</c:v>
                </c:pt>
                <c:pt idx="5730">
                  <c:v>8.6358499999999996</c:v>
                </c:pt>
                <c:pt idx="5731">
                  <c:v>8.8058799999999984</c:v>
                </c:pt>
                <c:pt idx="5732">
                  <c:v>0.82434000000000007</c:v>
                </c:pt>
                <c:pt idx="5733">
                  <c:v>8.1621199999999998</c:v>
                </c:pt>
                <c:pt idx="5734">
                  <c:v>3.3921600000000001</c:v>
                </c:pt>
                <c:pt idx="5735">
                  <c:v>2.1324200000000002</c:v>
                </c:pt>
                <c:pt idx="5736">
                  <c:v>1.3774999999999999</c:v>
                </c:pt>
                <c:pt idx="5737">
                  <c:v>2.44441</c:v>
                </c:pt>
                <c:pt idx="5738">
                  <c:v>1.5628299999999999</c:v>
                </c:pt>
                <c:pt idx="5739">
                  <c:v>2.07308</c:v>
                </c:pt>
                <c:pt idx="5740">
                  <c:v>9.0624699999999994</c:v>
                </c:pt>
                <c:pt idx="5741">
                  <c:v>1.6533599999999999</c:v>
                </c:pt>
                <c:pt idx="5742">
                  <c:v>7.3603399999999999</c:v>
                </c:pt>
                <c:pt idx="5743">
                  <c:v>2.9383499999999998</c:v>
                </c:pt>
                <c:pt idx="5744">
                  <c:v>0.76905999999999997</c:v>
                </c:pt>
                <c:pt idx="5745">
                  <c:v>1.08101</c:v>
                </c:pt>
                <c:pt idx="5746">
                  <c:v>4.3390200000000005</c:v>
                </c:pt>
                <c:pt idx="5747">
                  <c:v>2.1624699999999999</c:v>
                </c:pt>
                <c:pt idx="5748">
                  <c:v>9.6998700000000007</c:v>
                </c:pt>
                <c:pt idx="5749">
                  <c:v>13.528870000000001</c:v>
                </c:pt>
                <c:pt idx="5750">
                  <c:v>7.63924</c:v>
                </c:pt>
                <c:pt idx="5751">
                  <c:v>2.3506499999999999</c:v>
                </c:pt>
                <c:pt idx="5752">
                  <c:v>4.6404399999999999</c:v>
                </c:pt>
                <c:pt idx="5753">
                  <c:v>21.72616</c:v>
                </c:pt>
                <c:pt idx="5754">
                  <c:v>0.43756</c:v>
                </c:pt>
                <c:pt idx="5755">
                  <c:v>3.14452</c:v>
                </c:pt>
                <c:pt idx="5756">
                  <c:v>1.1761700000000002</c:v>
                </c:pt>
                <c:pt idx="5757">
                  <c:v>0.73175999999999997</c:v>
                </c:pt>
                <c:pt idx="5758">
                  <c:v>5.4817499999999999</c:v>
                </c:pt>
                <c:pt idx="5759">
                  <c:v>0.46432999999999996</c:v>
                </c:pt>
                <c:pt idx="5760">
                  <c:v>2.1516799999999998</c:v>
                </c:pt>
                <c:pt idx="5761">
                  <c:v>20.416409999999999</c:v>
                </c:pt>
                <c:pt idx="5762">
                  <c:v>3.9399999999999998E-2</c:v>
                </c:pt>
                <c:pt idx="5763">
                  <c:v>3.6707899999999998</c:v>
                </c:pt>
                <c:pt idx="5764">
                  <c:v>1.0270599999999999</c:v>
                </c:pt>
                <c:pt idx="5765">
                  <c:v>7.0518700000000001</c:v>
                </c:pt>
                <c:pt idx="5766">
                  <c:v>3.4485600000000001</c:v>
                </c:pt>
                <c:pt idx="5767">
                  <c:v>0.82467000000000001</c:v>
                </c:pt>
                <c:pt idx="5768">
                  <c:v>9.1610599999999991</c:v>
                </c:pt>
                <c:pt idx="5769">
                  <c:v>4.3696200000000003</c:v>
                </c:pt>
                <c:pt idx="5770">
                  <c:v>3.94665</c:v>
                </c:pt>
                <c:pt idx="5771">
                  <c:v>0.98268</c:v>
                </c:pt>
                <c:pt idx="5772">
                  <c:v>2.5877500000000002</c:v>
                </c:pt>
                <c:pt idx="5773">
                  <c:v>1.8665799999999999</c:v>
                </c:pt>
                <c:pt idx="5774">
                  <c:v>2.8536700000000002</c:v>
                </c:pt>
                <c:pt idx="5775">
                  <c:v>0.96338999999999997</c:v>
                </c:pt>
                <c:pt idx="5776">
                  <c:v>0.56440000000000001</c:v>
                </c:pt>
                <c:pt idx="5777">
                  <c:v>0.57450000000000001</c:v>
                </c:pt>
                <c:pt idx="5778">
                  <c:v>4.9537200000000006</c:v>
                </c:pt>
                <c:pt idx="5779">
                  <c:v>8.8232499999999998</c:v>
                </c:pt>
                <c:pt idx="5780">
                  <c:v>6.0995499999999998</c:v>
                </c:pt>
                <c:pt idx="5781">
                  <c:v>16.039439999999999</c:v>
                </c:pt>
                <c:pt idx="5782">
                  <c:v>0</c:v>
                </c:pt>
                <c:pt idx="5783">
                  <c:v>4.2008799999999997</c:v>
                </c:pt>
                <c:pt idx="5784">
                  <c:v>0.32339000000000001</c:v>
                </c:pt>
                <c:pt idx="5785">
                  <c:v>2.4275600000000002</c:v>
                </c:pt>
                <c:pt idx="5786">
                  <c:v>5.3928500000000001</c:v>
                </c:pt>
                <c:pt idx="5787">
                  <c:v>0.26139999999999997</c:v>
                </c:pt>
                <c:pt idx="5788">
                  <c:v>0.42995999999999995</c:v>
                </c:pt>
                <c:pt idx="5789">
                  <c:v>0.80591000000000002</c:v>
                </c:pt>
                <c:pt idx="5790">
                  <c:v>0.20079</c:v>
                </c:pt>
                <c:pt idx="5791">
                  <c:v>1.01759</c:v>
                </c:pt>
                <c:pt idx="5792">
                  <c:v>0</c:v>
                </c:pt>
                <c:pt idx="5793">
                  <c:v>6.3303700000000003</c:v>
                </c:pt>
                <c:pt idx="5794">
                  <c:v>2.3899299999999997</c:v>
                </c:pt>
                <c:pt idx="5795">
                  <c:v>0.96314999999999995</c:v>
                </c:pt>
                <c:pt idx="5796">
                  <c:v>1.7008699999999999</c:v>
                </c:pt>
                <c:pt idx="5797">
                  <c:v>0.63572000000000006</c:v>
                </c:pt>
                <c:pt idx="5798">
                  <c:v>0.18553</c:v>
                </c:pt>
                <c:pt idx="5799">
                  <c:v>7.88835</c:v>
                </c:pt>
                <c:pt idx="5800">
                  <c:v>5.2860100000000001</c:v>
                </c:pt>
                <c:pt idx="5801">
                  <c:v>14.3512</c:v>
                </c:pt>
                <c:pt idx="5802">
                  <c:v>16.201319999999999</c:v>
                </c:pt>
                <c:pt idx="5803">
                  <c:v>0</c:v>
                </c:pt>
                <c:pt idx="5804">
                  <c:v>0.56399999999999995</c:v>
                </c:pt>
                <c:pt idx="5805">
                  <c:v>3.5555500000000002</c:v>
                </c:pt>
                <c:pt idx="5806">
                  <c:v>16.26183</c:v>
                </c:pt>
                <c:pt idx="5807">
                  <c:v>0.24127000000000001</c:v>
                </c:pt>
                <c:pt idx="5808">
                  <c:v>0.60157000000000005</c:v>
                </c:pt>
                <c:pt idx="5809">
                  <c:v>6.73203</c:v>
                </c:pt>
                <c:pt idx="5810">
                  <c:v>3.2959099999999997</c:v>
                </c:pt>
                <c:pt idx="5811">
                  <c:v>8.5904500000000006</c:v>
                </c:pt>
                <c:pt idx="5812">
                  <c:v>0.60148000000000001</c:v>
                </c:pt>
                <c:pt idx="5813">
                  <c:v>3.2279599999999999</c:v>
                </c:pt>
                <c:pt idx="5814">
                  <c:v>3.6529699999999998</c:v>
                </c:pt>
                <c:pt idx="5815">
                  <c:v>3.0752199999999998</c:v>
                </c:pt>
                <c:pt idx="5816">
                  <c:v>5.8261199999999995</c:v>
                </c:pt>
                <c:pt idx="5817">
                  <c:v>13.60651</c:v>
                </c:pt>
                <c:pt idx="5818">
                  <c:v>4.3294799999999993</c:v>
                </c:pt>
                <c:pt idx="5819">
                  <c:v>9.8601399999999995</c:v>
                </c:pt>
                <c:pt idx="5820">
                  <c:v>8.6349199999999993</c:v>
                </c:pt>
                <c:pt idx="5821">
                  <c:v>2.0252699999999999</c:v>
                </c:pt>
                <c:pt idx="5822">
                  <c:v>1.3152600000000001</c:v>
                </c:pt>
                <c:pt idx="5823">
                  <c:v>10.468</c:v>
                </c:pt>
                <c:pt idx="5824">
                  <c:v>0.52922000000000002</c:v>
                </c:pt>
                <c:pt idx="5825">
                  <c:v>8.4104700000000001</c:v>
                </c:pt>
                <c:pt idx="5826">
                  <c:v>0.30356</c:v>
                </c:pt>
                <c:pt idx="5827">
                  <c:v>6.6253700000000002</c:v>
                </c:pt>
                <c:pt idx="5828">
                  <c:v>9.5430000000000001E-2</c:v>
                </c:pt>
                <c:pt idx="5829">
                  <c:v>5.7133100000000008</c:v>
                </c:pt>
                <c:pt idx="5830">
                  <c:v>7.4313599999999997</c:v>
                </c:pt>
                <c:pt idx="5831">
                  <c:v>3.2457699999999998</c:v>
                </c:pt>
                <c:pt idx="5832">
                  <c:v>1.80348</c:v>
                </c:pt>
                <c:pt idx="5833">
                  <c:v>0.95</c:v>
                </c:pt>
                <c:pt idx="5834">
                  <c:v>9.1520499999999991</c:v>
                </c:pt>
                <c:pt idx="5835">
                  <c:v>1.75861</c:v>
                </c:pt>
                <c:pt idx="5836">
                  <c:v>2.2601</c:v>
                </c:pt>
                <c:pt idx="5837">
                  <c:v>1.9013599999999999</c:v>
                </c:pt>
                <c:pt idx="5838">
                  <c:v>8.7660000000000002E-2</c:v>
                </c:pt>
                <c:pt idx="5839">
                  <c:v>0.58772000000000002</c:v>
                </c:pt>
                <c:pt idx="5840">
                  <c:v>0</c:v>
                </c:pt>
                <c:pt idx="5841">
                  <c:v>3.209E-2</c:v>
                </c:pt>
                <c:pt idx="5842">
                  <c:v>1.59975</c:v>
                </c:pt>
                <c:pt idx="5843">
                  <c:v>2.7285900000000001</c:v>
                </c:pt>
                <c:pt idx="5844">
                  <c:v>3.0808800000000001</c:v>
                </c:pt>
                <c:pt idx="5845">
                  <c:v>0</c:v>
                </c:pt>
                <c:pt idx="5846">
                  <c:v>0.95662000000000003</c:v>
                </c:pt>
                <c:pt idx="5847">
                  <c:v>0.43433999999999995</c:v>
                </c:pt>
                <c:pt idx="5848">
                  <c:v>4.0921700000000003</c:v>
                </c:pt>
                <c:pt idx="5849">
                  <c:v>1.4202999999999999</c:v>
                </c:pt>
                <c:pt idx="5850">
                  <c:v>0.99112</c:v>
                </c:pt>
                <c:pt idx="5851">
                  <c:v>2.4753400000000001</c:v>
                </c:pt>
                <c:pt idx="5852">
                  <c:v>0.33262999999999998</c:v>
                </c:pt>
                <c:pt idx="5853">
                  <c:v>0</c:v>
                </c:pt>
                <c:pt idx="5854">
                  <c:v>9.2229100000000006</c:v>
                </c:pt>
                <c:pt idx="5855">
                  <c:v>16.34158</c:v>
                </c:pt>
                <c:pt idx="5856">
                  <c:v>7.1031300000000002</c:v>
                </c:pt>
                <c:pt idx="5857">
                  <c:v>0</c:v>
                </c:pt>
                <c:pt idx="5858">
                  <c:v>3.11727</c:v>
                </c:pt>
                <c:pt idx="5859">
                  <c:v>1.3091700000000002</c:v>
                </c:pt>
                <c:pt idx="5860">
                  <c:v>6.3186</c:v>
                </c:pt>
                <c:pt idx="5861">
                  <c:v>7.9879999999999993E-2</c:v>
                </c:pt>
                <c:pt idx="5862">
                  <c:v>1.9955000000000001</c:v>
                </c:pt>
                <c:pt idx="5863">
                  <c:v>2.9994899999999998</c:v>
                </c:pt>
                <c:pt idx="5864">
                  <c:v>6.1110600000000002</c:v>
                </c:pt>
                <c:pt idx="5865">
                  <c:v>0.49986000000000003</c:v>
                </c:pt>
                <c:pt idx="5866">
                  <c:v>5.1114899999999999</c:v>
                </c:pt>
                <c:pt idx="5867">
                  <c:v>24.020619999999997</c:v>
                </c:pt>
                <c:pt idx="5868">
                  <c:v>0.53364</c:v>
                </c:pt>
                <c:pt idx="5869">
                  <c:v>8.2664799999999996</c:v>
                </c:pt>
                <c:pt idx="5870">
                  <c:v>2.0630199999999999</c:v>
                </c:pt>
                <c:pt idx="5871">
                  <c:v>6.0425900000000006</c:v>
                </c:pt>
                <c:pt idx="5872">
                  <c:v>2.7216</c:v>
                </c:pt>
                <c:pt idx="5873">
                  <c:v>4.1274300000000004</c:v>
                </c:pt>
                <c:pt idx="5874">
                  <c:v>4.9537100000000001</c:v>
                </c:pt>
                <c:pt idx="5875">
                  <c:v>1.9217899999999999</c:v>
                </c:pt>
                <c:pt idx="5876">
                  <c:v>1.8557600000000001</c:v>
                </c:pt>
                <c:pt idx="5877">
                  <c:v>15.222610000000001</c:v>
                </c:pt>
                <c:pt idx="5878">
                  <c:v>16.789090000000002</c:v>
                </c:pt>
                <c:pt idx="5879">
                  <c:v>3.8046599999999997</c:v>
                </c:pt>
                <c:pt idx="5880">
                  <c:v>3.9707199999999996</c:v>
                </c:pt>
                <c:pt idx="5881">
                  <c:v>4.6520600000000005</c:v>
                </c:pt>
                <c:pt idx="5882">
                  <c:v>6.9066000000000001</c:v>
                </c:pt>
                <c:pt idx="5883">
                  <c:v>3.6974800000000001</c:v>
                </c:pt>
                <c:pt idx="5884">
                  <c:v>5.2313199999999993</c:v>
                </c:pt>
                <c:pt idx="5885">
                  <c:v>7.1439200000000005</c:v>
                </c:pt>
                <c:pt idx="5886">
                  <c:v>9.3399699999999992</c:v>
                </c:pt>
                <c:pt idx="5887">
                  <c:v>4.7773900000000005</c:v>
                </c:pt>
                <c:pt idx="5888">
                  <c:v>2.6994400000000001</c:v>
                </c:pt>
                <c:pt idx="5889">
                  <c:v>4.3301000000000007</c:v>
                </c:pt>
                <c:pt idx="5890">
                  <c:v>3.0642399999999999</c:v>
                </c:pt>
                <c:pt idx="5891">
                  <c:v>2.4478</c:v>
                </c:pt>
                <c:pt idx="5892">
                  <c:v>17.102820000000001</c:v>
                </c:pt>
                <c:pt idx="5893">
                  <c:v>17.194860000000002</c:v>
                </c:pt>
                <c:pt idx="5894">
                  <c:v>5.5946899999999999</c:v>
                </c:pt>
                <c:pt idx="5895">
                  <c:v>5.5206200000000001</c:v>
                </c:pt>
                <c:pt idx="5896">
                  <c:v>5.8678400000000002</c:v>
                </c:pt>
                <c:pt idx="5897">
                  <c:v>4.3291700000000004</c:v>
                </c:pt>
                <c:pt idx="5898">
                  <c:v>12.010860000000001</c:v>
                </c:pt>
                <c:pt idx="5899">
                  <c:v>0.73372000000000004</c:v>
                </c:pt>
                <c:pt idx="5900">
                  <c:v>5.0357399999999997</c:v>
                </c:pt>
                <c:pt idx="5901">
                  <c:v>6.5053700000000001</c:v>
                </c:pt>
                <c:pt idx="5902">
                  <c:v>3.5152100000000002</c:v>
                </c:pt>
                <c:pt idx="5903">
                  <c:v>6.2849300000000001</c:v>
                </c:pt>
                <c:pt idx="5904">
                  <c:v>2.7972399999999999</c:v>
                </c:pt>
                <c:pt idx="5905">
                  <c:v>2.90299</c:v>
                </c:pt>
                <c:pt idx="5906">
                  <c:v>3.8649800000000001</c:v>
                </c:pt>
                <c:pt idx="5907">
                  <c:v>22.042619999999999</c:v>
                </c:pt>
                <c:pt idx="5908">
                  <c:v>3.59483</c:v>
                </c:pt>
                <c:pt idx="5909">
                  <c:v>9.1516599999999997</c:v>
                </c:pt>
                <c:pt idx="5910">
                  <c:v>6.4438800000000001</c:v>
                </c:pt>
                <c:pt idx="5911">
                  <c:v>7.48367</c:v>
                </c:pt>
                <c:pt idx="5912">
                  <c:v>3.9344800000000002</c:v>
                </c:pt>
                <c:pt idx="5913">
                  <c:v>6.6806000000000001</c:v>
                </c:pt>
                <c:pt idx="5914">
                  <c:v>6.4597199999999999</c:v>
                </c:pt>
                <c:pt idx="5915">
                  <c:v>11.494020000000001</c:v>
                </c:pt>
                <c:pt idx="5916">
                  <c:v>3.9083600000000001</c:v>
                </c:pt>
                <c:pt idx="5917">
                  <c:v>2.5867399999999998</c:v>
                </c:pt>
                <c:pt idx="5918">
                  <c:v>7.2856099999999993</c:v>
                </c:pt>
                <c:pt idx="5919">
                  <c:v>2.2197499999999999</c:v>
                </c:pt>
                <c:pt idx="5920">
                  <c:v>1.16204</c:v>
                </c:pt>
                <c:pt idx="5921">
                  <c:v>1.98431</c:v>
                </c:pt>
                <c:pt idx="5922">
                  <c:v>4.5146999999999995</c:v>
                </c:pt>
                <c:pt idx="5923">
                  <c:v>1.77932</c:v>
                </c:pt>
                <c:pt idx="5924">
                  <c:v>1.27887</c:v>
                </c:pt>
                <c:pt idx="5925">
                  <c:v>0.52812000000000003</c:v>
                </c:pt>
                <c:pt idx="5926">
                  <c:v>1.1438199999999998</c:v>
                </c:pt>
                <c:pt idx="5927">
                  <c:v>5.4853100000000001</c:v>
                </c:pt>
                <c:pt idx="5928">
                  <c:v>0.78203</c:v>
                </c:pt>
                <c:pt idx="5929">
                  <c:v>14.595969999999999</c:v>
                </c:pt>
                <c:pt idx="5930">
                  <c:v>8.5623299999999993</c:v>
                </c:pt>
                <c:pt idx="5931">
                  <c:v>16.27412</c:v>
                </c:pt>
                <c:pt idx="5932">
                  <c:v>6.1594700000000007</c:v>
                </c:pt>
                <c:pt idx="5933">
                  <c:v>5.0031000000000008</c:v>
                </c:pt>
                <c:pt idx="5934">
                  <c:v>4.8274999999999997</c:v>
                </c:pt>
                <c:pt idx="5935">
                  <c:v>5.0229600000000003</c:v>
                </c:pt>
                <c:pt idx="5936">
                  <c:v>2.83514</c:v>
                </c:pt>
                <c:pt idx="5937">
                  <c:v>0.18927000000000002</c:v>
                </c:pt>
                <c:pt idx="5938">
                  <c:v>1.69123</c:v>
                </c:pt>
                <c:pt idx="5939">
                  <c:v>1.26318</c:v>
                </c:pt>
                <c:pt idx="5940">
                  <c:v>5.3209900000000001</c:v>
                </c:pt>
                <c:pt idx="5941">
                  <c:v>5.44055</c:v>
                </c:pt>
                <c:pt idx="5942">
                  <c:v>6.2138400000000003</c:v>
                </c:pt>
                <c:pt idx="5943">
                  <c:v>1.9218499999999998</c:v>
                </c:pt>
                <c:pt idx="5944">
                  <c:v>2.8130500000000001</c:v>
                </c:pt>
                <c:pt idx="5945">
                  <c:v>5.4540200000000008</c:v>
                </c:pt>
                <c:pt idx="5946">
                  <c:v>3.3327800000000001</c:v>
                </c:pt>
                <c:pt idx="5947">
                  <c:v>3.10562</c:v>
                </c:pt>
                <c:pt idx="5948">
                  <c:v>1.4138199999999999</c:v>
                </c:pt>
                <c:pt idx="5949">
                  <c:v>2.8348100000000001</c:v>
                </c:pt>
                <c:pt idx="5950">
                  <c:v>5.2190099999999999</c:v>
                </c:pt>
                <c:pt idx="5951">
                  <c:v>4.0714199999999998</c:v>
                </c:pt>
                <c:pt idx="5952">
                  <c:v>4.7196699999999998</c:v>
                </c:pt>
                <c:pt idx="5953">
                  <c:v>3.5306799999999998</c:v>
                </c:pt>
                <c:pt idx="5954">
                  <c:v>3.5733200000000003</c:v>
                </c:pt>
                <c:pt idx="5955">
                  <c:v>4.3225600000000002</c:v>
                </c:pt>
                <c:pt idx="5956">
                  <c:v>2.0522800000000001</c:v>
                </c:pt>
                <c:pt idx="5957">
                  <c:v>16.57612</c:v>
                </c:pt>
                <c:pt idx="5958">
                  <c:v>15.255049999999999</c:v>
                </c:pt>
                <c:pt idx="5959">
                  <c:v>16.1922</c:v>
                </c:pt>
                <c:pt idx="5960">
                  <c:v>7.2945399999999996</c:v>
                </c:pt>
                <c:pt idx="5961">
                  <c:v>22.215389999999999</c:v>
                </c:pt>
                <c:pt idx="5962">
                  <c:v>3.3670200000000001</c:v>
                </c:pt>
                <c:pt idx="5963">
                  <c:v>2.2449400000000002</c:v>
                </c:pt>
                <c:pt idx="5964">
                  <c:v>1.4539500000000001</c:v>
                </c:pt>
                <c:pt idx="5965">
                  <c:v>2.7221700000000002</c:v>
                </c:pt>
                <c:pt idx="5966">
                  <c:v>10.255190000000001</c:v>
                </c:pt>
                <c:pt idx="5967">
                  <c:v>5.6849399999999992</c:v>
                </c:pt>
                <c:pt idx="5968">
                  <c:v>6.3392299999999997</c:v>
                </c:pt>
                <c:pt idx="5969">
                  <c:v>3.7913099999999997</c:v>
                </c:pt>
                <c:pt idx="5970">
                  <c:v>2.7804699999999998</c:v>
                </c:pt>
                <c:pt idx="5971">
                  <c:v>3.0113300000000001</c:v>
                </c:pt>
                <c:pt idx="5972">
                  <c:v>6.3392299999999997</c:v>
                </c:pt>
                <c:pt idx="5973">
                  <c:v>0.61573</c:v>
                </c:pt>
                <c:pt idx="5974">
                  <c:v>0</c:v>
                </c:pt>
                <c:pt idx="5975">
                  <c:v>0</c:v>
                </c:pt>
                <c:pt idx="5976">
                  <c:v>1.3565999999999998</c:v>
                </c:pt>
                <c:pt idx="5977">
                  <c:v>2.7194000000000003</c:v>
                </c:pt>
                <c:pt idx="5978">
                  <c:v>4.6251300000000004</c:v>
                </c:pt>
                <c:pt idx="5979">
                  <c:v>1.5753900000000001</c:v>
                </c:pt>
                <c:pt idx="5980">
                  <c:v>4.2582700000000004</c:v>
                </c:pt>
                <c:pt idx="5981">
                  <c:v>3.0196900000000002</c:v>
                </c:pt>
                <c:pt idx="5982">
                  <c:v>6.8731</c:v>
                </c:pt>
                <c:pt idx="5983">
                  <c:v>7.3146000000000004</c:v>
                </c:pt>
                <c:pt idx="5984">
                  <c:v>11.17478</c:v>
                </c:pt>
                <c:pt idx="5985">
                  <c:v>4.5899099999999997</c:v>
                </c:pt>
                <c:pt idx="5986">
                  <c:v>7.7507299999999999</c:v>
                </c:pt>
                <c:pt idx="5987">
                  <c:v>3.6580100000000004</c:v>
                </c:pt>
                <c:pt idx="5988">
                  <c:v>2.9733899999999998</c:v>
                </c:pt>
                <c:pt idx="5989">
                  <c:v>0.91671999999999998</c:v>
                </c:pt>
                <c:pt idx="5990">
                  <c:v>5.1331000000000007</c:v>
                </c:pt>
                <c:pt idx="5991">
                  <c:v>8.2257300000000004</c:v>
                </c:pt>
                <c:pt idx="5992">
                  <c:v>1.90707</c:v>
                </c:pt>
                <c:pt idx="5993">
                  <c:v>14.92266</c:v>
                </c:pt>
                <c:pt idx="5994">
                  <c:v>8.3185000000000002</c:v>
                </c:pt>
                <c:pt idx="5995">
                  <c:v>10.0314</c:v>
                </c:pt>
                <c:pt idx="5996">
                  <c:v>12.072389999999999</c:v>
                </c:pt>
                <c:pt idx="5997">
                  <c:v>1.47309</c:v>
                </c:pt>
                <c:pt idx="5998">
                  <c:v>3.2750900000000001</c:v>
                </c:pt>
                <c:pt idx="5999">
                  <c:v>1.66177</c:v>
                </c:pt>
                <c:pt idx="6000">
                  <c:v>12.01113</c:v>
                </c:pt>
                <c:pt idx="6001">
                  <c:v>0.27091000000000004</c:v>
                </c:pt>
                <c:pt idx="6002">
                  <c:v>6.8505699999999994</c:v>
                </c:pt>
                <c:pt idx="6003">
                  <c:v>0.32364999999999999</c:v>
                </c:pt>
                <c:pt idx="6004">
                  <c:v>2.5247100000000002</c:v>
                </c:pt>
                <c:pt idx="6005">
                  <c:v>2.1103000000000001</c:v>
                </c:pt>
                <c:pt idx="6006">
                  <c:v>5.2345500000000005</c:v>
                </c:pt>
                <c:pt idx="6007">
                  <c:v>11.86642</c:v>
                </c:pt>
                <c:pt idx="6008">
                  <c:v>1.1623299999999999</c:v>
                </c:pt>
                <c:pt idx="6009">
                  <c:v>3.6869099999999997</c:v>
                </c:pt>
                <c:pt idx="6010">
                  <c:v>3.10467</c:v>
                </c:pt>
                <c:pt idx="6011">
                  <c:v>0.86502000000000001</c:v>
                </c:pt>
                <c:pt idx="6012">
                  <c:v>3.4181900000000001</c:v>
                </c:pt>
                <c:pt idx="6013">
                  <c:v>3.0414499999999998</c:v>
                </c:pt>
                <c:pt idx="6014">
                  <c:v>4.1234799999999998</c:v>
                </c:pt>
                <c:pt idx="6015">
                  <c:v>0.91642999999999997</c:v>
                </c:pt>
                <c:pt idx="6016">
                  <c:v>1.1849000000000001</c:v>
                </c:pt>
                <c:pt idx="6017">
                  <c:v>3.2172800000000001</c:v>
                </c:pt>
                <c:pt idx="6018">
                  <c:v>1.9776400000000001</c:v>
                </c:pt>
                <c:pt idx="6019">
                  <c:v>3.9438499999999999</c:v>
                </c:pt>
                <c:pt idx="6020">
                  <c:v>4.39825</c:v>
                </c:pt>
                <c:pt idx="6021">
                  <c:v>59.144489999999998</c:v>
                </c:pt>
                <c:pt idx="6022">
                  <c:v>18.958209999999998</c:v>
                </c:pt>
                <c:pt idx="6023">
                  <c:v>26.68871</c:v>
                </c:pt>
                <c:pt idx="6024">
                  <c:v>18.01221</c:v>
                </c:pt>
                <c:pt idx="6025">
                  <c:v>22.312630000000002</c:v>
                </c:pt>
                <c:pt idx="6026">
                  <c:v>19.327549999999999</c:v>
                </c:pt>
                <c:pt idx="6027">
                  <c:v>19.86054</c:v>
                </c:pt>
                <c:pt idx="6028">
                  <c:v>21.65307</c:v>
                </c:pt>
                <c:pt idx="6029">
                  <c:v>22.289580000000001</c:v>
                </c:pt>
                <c:pt idx="6030">
                  <c:v>26.58962</c:v>
                </c:pt>
                <c:pt idx="6031">
                  <c:v>44.70093</c:v>
                </c:pt>
                <c:pt idx="6032">
                  <c:v>48.221769999999999</c:v>
                </c:pt>
                <c:pt idx="6033">
                  <c:v>49.760559999999998</c:v>
                </c:pt>
                <c:pt idx="6034">
                  <c:v>57.027010000000004</c:v>
                </c:pt>
                <c:pt idx="6035">
                  <c:v>61.557850000000002</c:v>
                </c:pt>
                <c:pt idx="6036">
                  <c:v>52.054940000000002</c:v>
                </c:pt>
                <c:pt idx="6037">
                  <c:v>58.387800000000006</c:v>
                </c:pt>
                <c:pt idx="6038">
                  <c:v>71.906789999999987</c:v>
                </c:pt>
                <c:pt idx="6039">
                  <c:v>72.238969999999995</c:v>
                </c:pt>
                <c:pt idx="6040">
                  <c:v>73.485160000000008</c:v>
                </c:pt>
                <c:pt idx="6041">
                  <c:v>75.796210000000002</c:v>
                </c:pt>
                <c:pt idx="6042">
                  <c:v>79.497529999999998</c:v>
                </c:pt>
                <c:pt idx="6043">
                  <c:v>74.746130000000008</c:v>
                </c:pt>
                <c:pt idx="6044">
                  <c:v>83.22402000000001</c:v>
                </c:pt>
                <c:pt idx="6045">
                  <c:v>94.830060000000003</c:v>
                </c:pt>
                <c:pt idx="6046">
                  <c:v>93.878830000000008</c:v>
                </c:pt>
                <c:pt idx="6047">
                  <c:v>84.955029999999994</c:v>
                </c:pt>
                <c:pt idx="6048">
                  <c:v>76.872489999999999</c:v>
                </c:pt>
                <c:pt idx="6049">
                  <c:v>70.158020000000008</c:v>
                </c:pt>
                <c:pt idx="6050">
                  <c:v>73.041699999999992</c:v>
                </c:pt>
                <c:pt idx="6051">
                  <c:v>76.076729999999998</c:v>
                </c:pt>
                <c:pt idx="6052">
                  <c:v>17.11281</c:v>
                </c:pt>
                <c:pt idx="6053">
                  <c:v>13.914149999999999</c:v>
                </c:pt>
                <c:pt idx="6054">
                  <c:v>16.603909999999999</c:v>
                </c:pt>
                <c:pt idx="6055">
                  <c:v>15.145899999999999</c:v>
                </c:pt>
                <c:pt idx="6056">
                  <c:v>13.625030000000001</c:v>
                </c:pt>
                <c:pt idx="6057">
                  <c:v>39.986899999999999</c:v>
                </c:pt>
                <c:pt idx="6058">
                  <c:v>39.089880000000001</c:v>
                </c:pt>
                <c:pt idx="6059">
                  <c:v>40.684959999999997</c:v>
                </c:pt>
                <c:pt idx="6060">
                  <c:v>43.349249999999998</c:v>
                </c:pt>
                <c:pt idx="6061">
                  <c:v>45.487050000000004</c:v>
                </c:pt>
                <c:pt idx="6062">
                  <c:v>45.940069999999999</c:v>
                </c:pt>
                <c:pt idx="6063">
                  <c:v>45.545900000000003</c:v>
                </c:pt>
                <c:pt idx="6064">
                  <c:v>46.463999999999999</c:v>
                </c:pt>
                <c:pt idx="6065">
                  <c:v>49.006699999999995</c:v>
                </c:pt>
                <c:pt idx="6066">
                  <c:v>52.355629999999998</c:v>
                </c:pt>
                <c:pt idx="6067">
                  <c:v>60.6892</c:v>
                </c:pt>
                <c:pt idx="6068">
                  <c:v>58.715440000000001</c:v>
                </c:pt>
                <c:pt idx="6069">
                  <c:v>73.429729999999992</c:v>
                </c:pt>
                <c:pt idx="6070">
                  <c:v>65.533969999999997</c:v>
                </c:pt>
                <c:pt idx="6071">
                  <c:v>74.525100000000009</c:v>
                </c:pt>
                <c:pt idx="6072">
                  <c:v>82.428699999999992</c:v>
                </c:pt>
                <c:pt idx="6073">
                  <c:v>86.983850000000004</c:v>
                </c:pt>
                <c:pt idx="6074">
                  <c:v>91.867940000000004</c:v>
                </c:pt>
                <c:pt idx="6075">
                  <c:v>91.181479999999993</c:v>
                </c:pt>
                <c:pt idx="6076">
                  <c:v>90.393479999999997</c:v>
                </c:pt>
                <c:pt idx="6077">
                  <c:v>90.481479999999991</c:v>
                </c:pt>
                <c:pt idx="6078">
                  <c:v>71.810280000000006</c:v>
                </c:pt>
                <c:pt idx="6079">
                  <c:v>51.557499999999997</c:v>
                </c:pt>
                <c:pt idx="6080">
                  <c:v>59.48151</c:v>
                </c:pt>
                <c:pt idx="6081">
                  <c:v>56.220359999999999</c:v>
                </c:pt>
                <c:pt idx="6082">
                  <c:v>57.379089999999998</c:v>
                </c:pt>
                <c:pt idx="6083">
                  <c:v>35.091410000000003</c:v>
                </c:pt>
                <c:pt idx="6084">
                  <c:v>32.832839999999997</c:v>
                </c:pt>
                <c:pt idx="6085">
                  <c:v>30.43873</c:v>
                </c:pt>
                <c:pt idx="6086">
                  <c:v>30.324930000000002</c:v>
                </c:pt>
                <c:pt idx="6087">
                  <c:v>27.50404</c:v>
                </c:pt>
                <c:pt idx="6088">
                  <c:v>23.948060000000002</c:v>
                </c:pt>
                <c:pt idx="6089">
                  <c:v>20.78519</c:v>
                </c:pt>
                <c:pt idx="6090">
                  <c:v>38.71311</c:v>
                </c:pt>
                <c:pt idx="6091">
                  <c:v>86.256129999999999</c:v>
                </c:pt>
                <c:pt idx="6092">
                  <c:v>77.160089999999997</c:v>
                </c:pt>
                <c:pt idx="6093">
                  <c:v>59.437129999999996</c:v>
                </c:pt>
                <c:pt idx="6094">
                  <c:v>65.825800000000001</c:v>
                </c:pt>
                <c:pt idx="6095">
                  <c:v>58.187889999999996</c:v>
                </c:pt>
                <c:pt idx="6096">
                  <c:v>53.942830000000001</c:v>
                </c:pt>
                <c:pt idx="6097">
                  <c:v>50.009879999999995</c:v>
                </c:pt>
                <c:pt idx="6098">
                  <c:v>47.049630000000001</c:v>
                </c:pt>
                <c:pt idx="6099">
                  <c:v>42.667929999999998</c:v>
                </c:pt>
                <c:pt idx="6100">
                  <c:v>32.233229999999999</c:v>
                </c:pt>
                <c:pt idx="6101">
                  <c:v>26.592299999999998</c:v>
                </c:pt>
                <c:pt idx="6102">
                  <c:v>24.169430000000002</c:v>
                </c:pt>
                <c:pt idx="6103">
                  <c:v>0</c:v>
                </c:pt>
                <c:pt idx="6104">
                  <c:v>15.281000000000001</c:v>
                </c:pt>
                <c:pt idx="6105">
                  <c:v>15.58874</c:v>
                </c:pt>
                <c:pt idx="6106">
                  <c:v>85.034660000000002</c:v>
                </c:pt>
                <c:pt idx="6107">
                  <c:v>8.5304000000000002</c:v>
                </c:pt>
                <c:pt idx="6108">
                  <c:v>66.503160000000008</c:v>
                </c:pt>
                <c:pt idx="6109">
                  <c:v>55.210830000000001</c:v>
                </c:pt>
                <c:pt idx="6110">
                  <c:v>42.152929999999998</c:v>
                </c:pt>
                <c:pt idx="6111">
                  <c:v>22.933119999999999</c:v>
                </c:pt>
                <c:pt idx="6112">
                  <c:v>22.933119999999999</c:v>
                </c:pt>
                <c:pt idx="6113">
                  <c:v>24.566590000000001</c:v>
                </c:pt>
                <c:pt idx="6114">
                  <c:v>22.624470000000002</c:v>
                </c:pt>
                <c:pt idx="6115">
                  <c:v>22.137360000000001</c:v>
                </c:pt>
                <c:pt idx="6116">
                  <c:v>46.300719999999998</c:v>
                </c:pt>
                <c:pt idx="6117">
                  <c:v>0</c:v>
                </c:pt>
                <c:pt idx="6118">
                  <c:v>71.384190000000004</c:v>
                </c:pt>
                <c:pt idx="6119">
                  <c:v>49.254529999999995</c:v>
                </c:pt>
                <c:pt idx="6120">
                  <c:v>37.076790000000003</c:v>
                </c:pt>
                <c:pt idx="6121">
                  <c:v>37.968160000000005</c:v>
                </c:pt>
                <c:pt idx="6122">
                  <c:v>41.134869999999999</c:v>
                </c:pt>
                <c:pt idx="6123">
                  <c:v>41.612110000000001</c:v>
                </c:pt>
                <c:pt idx="6124">
                  <c:v>0</c:v>
                </c:pt>
                <c:pt idx="6125">
                  <c:v>17.851419999999997</c:v>
                </c:pt>
                <c:pt idx="6126">
                  <c:v>20.611919999999998</c:v>
                </c:pt>
                <c:pt idx="6127">
                  <c:v>13.73128</c:v>
                </c:pt>
                <c:pt idx="6128">
                  <c:v>13.28894</c:v>
                </c:pt>
                <c:pt idx="6129">
                  <c:v>14.72761</c:v>
                </c:pt>
                <c:pt idx="6130">
                  <c:v>15.798530000000001</c:v>
                </c:pt>
                <c:pt idx="6131">
                  <c:v>11.82802</c:v>
                </c:pt>
                <c:pt idx="6132">
                  <c:v>10.842549999999999</c:v>
                </c:pt>
                <c:pt idx="6133">
                  <c:v>6.9584700000000002</c:v>
                </c:pt>
                <c:pt idx="6134">
                  <c:v>13.596170000000001</c:v>
                </c:pt>
                <c:pt idx="6135">
                  <c:v>39.327449999999999</c:v>
                </c:pt>
                <c:pt idx="6136">
                  <c:v>35.493499999999997</c:v>
                </c:pt>
                <c:pt idx="6137">
                  <c:v>32.872970000000002</c:v>
                </c:pt>
                <c:pt idx="6138">
                  <c:v>34.132260000000002</c:v>
                </c:pt>
                <c:pt idx="6139">
                  <c:v>17.075689999999998</c:v>
                </c:pt>
                <c:pt idx="6140">
                  <c:v>6.8958900000000005</c:v>
                </c:pt>
                <c:pt idx="6141">
                  <c:v>13.519920000000001</c:v>
                </c:pt>
                <c:pt idx="6142">
                  <c:v>20.194669999999999</c:v>
                </c:pt>
                <c:pt idx="6143">
                  <c:v>86.435550000000006</c:v>
                </c:pt>
                <c:pt idx="6144">
                  <c:v>90.654809999999998</c:v>
                </c:pt>
                <c:pt idx="6145">
                  <c:v>21.74335</c:v>
                </c:pt>
                <c:pt idx="6146">
                  <c:v>11.18308</c:v>
                </c:pt>
                <c:pt idx="6147">
                  <c:v>20.70354</c:v>
                </c:pt>
                <c:pt idx="6148">
                  <c:v>35.815919999999998</c:v>
                </c:pt>
                <c:pt idx="6149">
                  <c:v>10.27885</c:v>
                </c:pt>
                <c:pt idx="6150">
                  <c:v>14.57183</c:v>
                </c:pt>
                <c:pt idx="6151">
                  <c:v>14.306389999999999</c:v>
                </c:pt>
                <c:pt idx="6152">
                  <c:v>17.430599999999998</c:v>
                </c:pt>
                <c:pt idx="6153">
                  <c:v>18.409119999999998</c:v>
                </c:pt>
                <c:pt idx="6154">
                  <c:v>25.317270000000001</c:v>
                </c:pt>
                <c:pt idx="6155">
                  <c:v>27.348659999999999</c:v>
                </c:pt>
                <c:pt idx="6156">
                  <c:v>27.830959999999997</c:v>
                </c:pt>
                <c:pt idx="6157">
                  <c:v>66.118380000000002</c:v>
                </c:pt>
                <c:pt idx="6158">
                  <c:v>61.687379999999997</c:v>
                </c:pt>
                <c:pt idx="6159">
                  <c:v>71.820050000000009</c:v>
                </c:pt>
                <c:pt idx="6160">
                  <c:v>84.952160000000006</c:v>
                </c:pt>
                <c:pt idx="6161">
                  <c:v>85.093490000000003</c:v>
                </c:pt>
                <c:pt idx="6162">
                  <c:v>3.84755</c:v>
                </c:pt>
                <c:pt idx="6163">
                  <c:v>17.55125</c:v>
                </c:pt>
                <c:pt idx="6164">
                  <c:v>40.771660000000004</c:v>
                </c:pt>
                <c:pt idx="6165">
                  <c:v>48.984230000000004</c:v>
                </c:pt>
                <c:pt idx="6166">
                  <c:v>65.680460000000011</c:v>
                </c:pt>
                <c:pt idx="6167">
                  <c:v>26.423220000000001</c:v>
                </c:pt>
                <c:pt idx="6168">
                  <c:v>8.3829899999999995</c:v>
                </c:pt>
                <c:pt idx="6169">
                  <c:v>59.518509999999999</c:v>
                </c:pt>
                <c:pt idx="6170">
                  <c:v>35.815919999999998</c:v>
                </c:pt>
                <c:pt idx="6171">
                  <c:v>85.017150000000001</c:v>
                </c:pt>
                <c:pt idx="6172">
                  <c:v>79.860950000000003</c:v>
                </c:pt>
                <c:pt idx="6173">
                  <c:v>84.398160000000004</c:v>
                </c:pt>
                <c:pt idx="6174">
                  <c:v>81.065420000000003</c:v>
                </c:pt>
                <c:pt idx="6175">
                  <c:v>80.975549999999998</c:v>
                </c:pt>
                <c:pt idx="6176">
                  <c:v>78.838679999999997</c:v>
                </c:pt>
                <c:pt idx="6177">
                  <c:v>41.346779999999995</c:v>
                </c:pt>
                <c:pt idx="6178">
                  <c:v>83.247950000000003</c:v>
                </c:pt>
                <c:pt idx="6179">
                  <c:v>30.236750000000001</c:v>
                </c:pt>
                <c:pt idx="6180">
                  <c:v>40.576430000000002</c:v>
                </c:pt>
                <c:pt idx="6181">
                  <c:v>40.019649999999999</c:v>
                </c:pt>
                <c:pt idx="6182">
                  <c:v>79.181089999999998</c:v>
                </c:pt>
                <c:pt idx="6183">
                  <c:v>24.46977</c:v>
                </c:pt>
                <c:pt idx="6184">
                  <c:v>73.951449999999994</c:v>
                </c:pt>
                <c:pt idx="6185">
                  <c:v>92.12621</c:v>
                </c:pt>
                <c:pt idx="6186">
                  <c:v>71.403679999999994</c:v>
                </c:pt>
                <c:pt idx="6187">
                  <c:v>73.90997999999999</c:v>
                </c:pt>
                <c:pt idx="6188">
                  <c:v>28.111889999999999</c:v>
                </c:pt>
                <c:pt idx="6189">
                  <c:v>34.019599999999997</c:v>
                </c:pt>
                <c:pt idx="6190">
                  <c:v>35.546980000000005</c:v>
                </c:pt>
                <c:pt idx="6191">
                  <c:v>15.257059999999999</c:v>
                </c:pt>
                <c:pt idx="6192">
                  <c:v>87.453140000000005</c:v>
                </c:pt>
                <c:pt idx="6193">
                  <c:v>75.080269999999999</c:v>
                </c:pt>
                <c:pt idx="6194">
                  <c:v>98.0214</c:v>
                </c:pt>
                <c:pt idx="6195">
                  <c:v>83.682140000000004</c:v>
                </c:pt>
                <c:pt idx="6196">
                  <c:v>86.309669999999997</c:v>
                </c:pt>
                <c:pt idx="6197">
                  <c:v>95.289439999999999</c:v>
                </c:pt>
                <c:pt idx="6198">
                  <c:v>88.832990000000009</c:v>
                </c:pt>
                <c:pt idx="6199">
                  <c:v>9.9110800000000001</c:v>
                </c:pt>
                <c:pt idx="6200">
                  <c:v>82.655559999999994</c:v>
                </c:pt>
                <c:pt idx="6201">
                  <c:v>75.531809999999993</c:v>
                </c:pt>
                <c:pt idx="6202">
                  <c:v>66.076259999999991</c:v>
                </c:pt>
                <c:pt idx="6203">
                  <c:v>56.898400000000002</c:v>
                </c:pt>
                <c:pt idx="6204">
                  <c:v>58.908209999999997</c:v>
                </c:pt>
                <c:pt idx="6205">
                  <c:v>55.725809999999996</c:v>
                </c:pt>
                <c:pt idx="6206">
                  <c:v>54.083160000000007</c:v>
                </c:pt>
                <c:pt idx="6207">
                  <c:v>50.108609999999999</c:v>
                </c:pt>
                <c:pt idx="6208">
                  <c:v>45.459739999999996</c:v>
                </c:pt>
                <c:pt idx="6209">
                  <c:v>44.249610000000004</c:v>
                </c:pt>
                <c:pt idx="6210">
                  <c:v>46.054180000000002</c:v>
                </c:pt>
                <c:pt idx="6211">
                  <c:v>45.854730000000004</c:v>
                </c:pt>
                <c:pt idx="6212">
                  <c:v>46.386710000000001</c:v>
                </c:pt>
                <c:pt idx="6213">
                  <c:v>42.404330000000002</c:v>
                </c:pt>
                <c:pt idx="6214">
                  <c:v>43.646269999999994</c:v>
                </c:pt>
                <c:pt idx="6215">
                  <c:v>41.628579999999999</c:v>
                </c:pt>
                <c:pt idx="6216">
                  <c:v>68.235410000000002</c:v>
                </c:pt>
                <c:pt idx="6217">
                  <c:v>76.772080000000003</c:v>
                </c:pt>
                <c:pt idx="6218">
                  <c:v>51.428800000000003</c:v>
                </c:pt>
                <c:pt idx="6219">
                  <c:v>33.73807</c:v>
                </c:pt>
                <c:pt idx="6220">
                  <c:v>0</c:v>
                </c:pt>
                <c:pt idx="6221">
                  <c:v>24.846610000000002</c:v>
                </c:pt>
                <c:pt idx="6222">
                  <c:v>20.762349999999998</c:v>
                </c:pt>
                <c:pt idx="6223">
                  <c:v>20.080400000000001</c:v>
                </c:pt>
                <c:pt idx="6224">
                  <c:v>11.98115</c:v>
                </c:pt>
                <c:pt idx="6225">
                  <c:v>11.381069999999999</c:v>
                </c:pt>
                <c:pt idx="6226">
                  <c:v>12.815040000000002</c:v>
                </c:pt>
                <c:pt idx="6227">
                  <c:v>6.2777799999999999</c:v>
                </c:pt>
                <c:pt idx="6228">
                  <c:v>3.7225199999999998</c:v>
                </c:pt>
                <c:pt idx="6229">
                  <c:v>14.31761</c:v>
                </c:pt>
                <c:pt idx="6230">
                  <c:v>10.24048</c:v>
                </c:pt>
                <c:pt idx="6231">
                  <c:v>9.5459200000000006</c:v>
                </c:pt>
                <c:pt idx="6232">
                  <c:v>8.3680799999999991</c:v>
                </c:pt>
                <c:pt idx="6233">
                  <c:v>7.4708300000000003</c:v>
                </c:pt>
                <c:pt idx="6234">
                  <c:v>7.5923699999999998</c:v>
                </c:pt>
                <c:pt idx="6235">
                  <c:v>13.670249999999999</c:v>
                </c:pt>
                <c:pt idx="6236">
                  <c:v>4.9779499999999999</c:v>
                </c:pt>
                <c:pt idx="6237">
                  <c:v>6.4922299999999993</c:v>
                </c:pt>
                <c:pt idx="6238">
                  <c:v>78.352260000000001</c:v>
                </c:pt>
                <c:pt idx="6239">
                  <c:v>76.520409999999998</c:v>
                </c:pt>
                <c:pt idx="6240">
                  <c:v>75.083910000000003</c:v>
                </c:pt>
                <c:pt idx="6241">
                  <c:v>73.17580000000001</c:v>
                </c:pt>
                <c:pt idx="6242">
                  <c:v>64.289079999999998</c:v>
                </c:pt>
                <c:pt idx="6243">
                  <c:v>51.905339999999995</c:v>
                </c:pt>
                <c:pt idx="6244">
                  <c:v>66.859449999999995</c:v>
                </c:pt>
                <c:pt idx="6245">
                  <c:v>58.608839999999994</c:v>
                </c:pt>
                <c:pt idx="6246">
                  <c:v>73.512110000000007</c:v>
                </c:pt>
                <c:pt idx="6247">
                  <c:v>78.544089999999997</c:v>
                </c:pt>
                <c:pt idx="6248">
                  <c:v>89.09747999999999</c:v>
                </c:pt>
                <c:pt idx="6249">
                  <c:v>6.8481699999999996</c:v>
                </c:pt>
                <c:pt idx="6250">
                  <c:v>68.113799999999998</c:v>
                </c:pt>
                <c:pt idx="6251">
                  <c:v>80.506699999999995</c:v>
                </c:pt>
                <c:pt idx="6252">
                  <c:v>73.892520000000005</c:v>
                </c:pt>
                <c:pt idx="6253">
                  <c:v>89.002859999999998</c:v>
                </c:pt>
                <c:pt idx="6254">
                  <c:v>90.300119999999993</c:v>
                </c:pt>
                <c:pt idx="6255">
                  <c:v>91.48903</c:v>
                </c:pt>
                <c:pt idx="6256">
                  <c:v>85.412779999999998</c:v>
                </c:pt>
                <c:pt idx="6257">
                  <c:v>78.472279999999998</c:v>
                </c:pt>
                <c:pt idx="6258">
                  <c:v>64.081140000000005</c:v>
                </c:pt>
                <c:pt idx="6259">
                  <c:v>66.067080000000004</c:v>
                </c:pt>
                <c:pt idx="6260">
                  <c:v>56.096620000000001</c:v>
                </c:pt>
                <c:pt idx="6261">
                  <c:v>48.038499999999999</c:v>
                </c:pt>
                <c:pt idx="6262">
                  <c:v>42.981169999999999</c:v>
                </c:pt>
                <c:pt idx="6263">
                  <c:v>50.385390000000001</c:v>
                </c:pt>
                <c:pt idx="6264">
                  <c:v>33.207449999999994</c:v>
                </c:pt>
                <c:pt idx="6265">
                  <c:v>33.208839999999995</c:v>
                </c:pt>
                <c:pt idx="6266">
                  <c:v>28.293860000000002</c:v>
                </c:pt>
                <c:pt idx="6267">
                  <c:v>23.186049999999998</c:v>
                </c:pt>
                <c:pt idx="6268">
                  <c:v>22.10772</c:v>
                </c:pt>
                <c:pt idx="6269">
                  <c:v>21.944800000000001</c:v>
                </c:pt>
                <c:pt idx="6270">
                  <c:v>0</c:v>
                </c:pt>
                <c:pt idx="6271">
                  <c:v>12.96983</c:v>
                </c:pt>
                <c:pt idx="6272">
                  <c:v>13.307379999999998</c:v>
                </c:pt>
                <c:pt idx="6273">
                  <c:v>19.42005</c:v>
                </c:pt>
                <c:pt idx="6274">
                  <c:v>67.724829999999997</c:v>
                </c:pt>
                <c:pt idx="6275">
                  <c:v>48.443860000000001</c:v>
                </c:pt>
                <c:pt idx="6276">
                  <c:v>55.147199999999998</c:v>
                </c:pt>
                <c:pt idx="6277">
                  <c:v>70.116460000000004</c:v>
                </c:pt>
                <c:pt idx="6278">
                  <c:v>50.89808</c:v>
                </c:pt>
                <c:pt idx="6279">
                  <c:v>55.371499999999997</c:v>
                </c:pt>
                <c:pt idx="6280">
                  <c:v>14.78199</c:v>
                </c:pt>
                <c:pt idx="6281">
                  <c:v>32.184359999999998</c:v>
                </c:pt>
                <c:pt idx="6282">
                  <c:v>33.199669999999998</c:v>
                </c:pt>
                <c:pt idx="6283">
                  <c:v>36.80894</c:v>
                </c:pt>
                <c:pt idx="6284">
                  <c:v>35.600139999999996</c:v>
                </c:pt>
                <c:pt idx="6285">
                  <c:v>33.030209999999997</c:v>
                </c:pt>
                <c:pt idx="6286">
                  <c:v>28.079750000000001</c:v>
                </c:pt>
                <c:pt idx="6287">
                  <c:v>25.730139999999999</c:v>
                </c:pt>
                <c:pt idx="6288">
                  <c:v>21.783720000000002</c:v>
                </c:pt>
                <c:pt idx="6289">
                  <c:v>20.013339999999999</c:v>
                </c:pt>
                <c:pt idx="6290">
                  <c:v>20.176349999999999</c:v>
                </c:pt>
                <c:pt idx="6291">
                  <c:v>21.681060000000002</c:v>
                </c:pt>
                <c:pt idx="6292">
                  <c:v>16.24175</c:v>
                </c:pt>
                <c:pt idx="6293">
                  <c:v>16.69323</c:v>
                </c:pt>
                <c:pt idx="6294">
                  <c:v>13.41628</c:v>
                </c:pt>
                <c:pt idx="6295">
                  <c:v>16.05584</c:v>
                </c:pt>
                <c:pt idx="6296">
                  <c:v>14.58724</c:v>
                </c:pt>
                <c:pt idx="6297">
                  <c:v>13.28828</c:v>
                </c:pt>
                <c:pt idx="6298">
                  <c:v>10.9955</c:v>
                </c:pt>
                <c:pt idx="6299">
                  <c:v>91.715999999999994</c:v>
                </c:pt>
                <c:pt idx="6300">
                  <c:v>70.867779999999996</c:v>
                </c:pt>
                <c:pt idx="6301">
                  <c:v>69.310829999999996</c:v>
                </c:pt>
                <c:pt idx="6302">
                  <c:v>67.981889999999993</c:v>
                </c:pt>
                <c:pt idx="6303">
                  <c:v>60.578580000000002</c:v>
                </c:pt>
                <c:pt idx="6304">
                  <c:v>57.319859999999998</c:v>
                </c:pt>
                <c:pt idx="6305">
                  <c:v>44.661970000000004</c:v>
                </c:pt>
                <c:pt idx="6306">
                  <c:v>48.558930000000004</c:v>
                </c:pt>
                <c:pt idx="6307">
                  <c:v>65.44735</c:v>
                </c:pt>
                <c:pt idx="6308">
                  <c:v>56.649889999999999</c:v>
                </c:pt>
                <c:pt idx="6309">
                  <c:v>58.39</c:v>
                </c:pt>
                <c:pt idx="6310">
                  <c:v>52.317019999999999</c:v>
                </c:pt>
                <c:pt idx="6311">
                  <c:v>43.731459999999998</c:v>
                </c:pt>
                <c:pt idx="6312">
                  <c:v>42.969470000000001</c:v>
                </c:pt>
                <c:pt idx="6313">
                  <c:v>40.010959999999997</c:v>
                </c:pt>
                <c:pt idx="6314">
                  <c:v>17.34337</c:v>
                </c:pt>
                <c:pt idx="6315">
                  <c:v>22.668669999999999</c:v>
                </c:pt>
                <c:pt idx="6316">
                  <c:v>17.930019999999999</c:v>
                </c:pt>
                <c:pt idx="6317">
                  <c:v>21.589080000000003</c:v>
                </c:pt>
                <c:pt idx="6318">
                  <c:v>17.938040000000001</c:v>
                </c:pt>
                <c:pt idx="6319">
                  <c:v>16.795680000000001</c:v>
                </c:pt>
                <c:pt idx="6320">
                  <c:v>15.60717</c:v>
                </c:pt>
                <c:pt idx="6321">
                  <c:v>15.433290000000001</c:v>
                </c:pt>
                <c:pt idx="6322">
                  <c:v>16.10877</c:v>
                </c:pt>
                <c:pt idx="6323">
                  <c:v>17.595549999999999</c:v>
                </c:pt>
                <c:pt idx="6324">
                  <c:v>14.306899999999999</c:v>
                </c:pt>
                <c:pt idx="6325">
                  <c:v>14.782579999999999</c:v>
                </c:pt>
                <c:pt idx="6326">
                  <c:v>10.638219999999999</c:v>
                </c:pt>
                <c:pt idx="6327">
                  <c:v>16.888310000000001</c:v>
                </c:pt>
                <c:pt idx="6328">
                  <c:v>20.098659999999999</c:v>
                </c:pt>
                <c:pt idx="6329">
                  <c:v>22.913740000000001</c:v>
                </c:pt>
                <c:pt idx="6330">
                  <c:v>19.954519999999999</c:v>
                </c:pt>
                <c:pt idx="6331">
                  <c:v>23.86252</c:v>
                </c:pt>
                <c:pt idx="6332">
                  <c:v>24.517019999999999</c:v>
                </c:pt>
                <c:pt idx="6333">
                  <c:v>21.941839999999999</c:v>
                </c:pt>
                <c:pt idx="6334">
                  <c:v>20.028369999999999</c:v>
                </c:pt>
                <c:pt idx="6335">
                  <c:v>74.85047999999999</c:v>
                </c:pt>
                <c:pt idx="6336">
                  <c:v>84.241289999999992</c:v>
                </c:pt>
                <c:pt idx="6337">
                  <c:v>45.75</c:v>
                </c:pt>
                <c:pt idx="6338">
                  <c:v>80.336380000000005</c:v>
                </c:pt>
                <c:pt idx="6339">
                  <c:v>62.427050000000001</c:v>
                </c:pt>
              </c:numCache>
            </c:numRef>
          </c:xVal>
          <c:yVal>
            <c:numRef>
              <c:f>RSquare_TOD!$U$2:$U$6731</c:f>
              <c:numCache>
                <c:formatCode>General</c:formatCode>
                <c:ptCount val="6730"/>
                <c:pt idx="0">
                  <c:v>2.3559999999999999</c:v>
                </c:pt>
                <c:pt idx="1">
                  <c:v>2.1150000000000002</c:v>
                </c:pt>
                <c:pt idx="2">
                  <c:v>2.3559999999999999</c:v>
                </c:pt>
                <c:pt idx="3">
                  <c:v>2.5870000000000002</c:v>
                </c:pt>
                <c:pt idx="4">
                  <c:v>3.2309999999999999</c:v>
                </c:pt>
                <c:pt idx="5">
                  <c:v>13.401</c:v>
                </c:pt>
                <c:pt idx="6">
                  <c:v>9.9339999999999993</c:v>
                </c:pt>
                <c:pt idx="7">
                  <c:v>9.0190000000000001</c:v>
                </c:pt>
                <c:pt idx="8">
                  <c:v>8.0289999999999999</c:v>
                </c:pt>
                <c:pt idx="9">
                  <c:v>1.3009999999999999</c:v>
                </c:pt>
                <c:pt idx="10">
                  <c:v>8.0359999999999996</c:v>
                </c:pt>
                <c:pt idx="11">
                  <c:v>1.462</c:v>
                </c:pt>
                <c:pt idx="12">
                  <c:v>5.2060000000000004</c:v>
                </c:pt>
                <c:pt idx="13">
                  <c:v>4.49</c:v>
                </c:pt>
                <c:pt idx="14">
                  <c:v>2.9489999999999998</c:v>
                </c:pt>
                <c:pt idx="15">
                  <c:v>9.0559999999999992</c:v>
                </c:pt>
                <c:pt idx="16">
                  <c:v>7.8739999999999997</c:v>
                </c:pt>
                <c:pt idx="17">
                  <c:v>3.0070000000000001</c:v>
                </c:pt>
                <c:pt idx="18">
                  <c:v>2.544</c:v>
                </c:pt>
                <c:pt idx="19">
                  <c:v>0.34399999999999997</c:v>
                </c:pt>
                <c:pt idx="20">
                  <c:v>0.86099999999999999</c:v>
                </c:pt>
                <c:pt idx="21">
                  <c:v>2.794</c:v>
                </c:pt>
                <c:pt idx="22">
                  <c:v>12.548999999999999</c:v>
                </c:pt>
                <c:pt idx="23">
                  <c:v>4.5960000000000001</c:v>
                </c:pt>
                <c:pt idx="24">
                  <c:v>11.589</c:v>
                </c:pt>
                <c:pt idx="25">
                  <c:v>4.7469999999999999</c:v>
                </c:pt>
                <c:pt idx="26">
                  <c:v>6.0419999999999998</c:v>
                </c:pt>
                <c:pt idx="27">
                  <c:v>9.0559999999999992</c:v>
                </c:pt>
                <c:pt idx="28">
                  <c:v>5.1459999999999999</c:v>
                </c:pt>
                <c:pt idx="29">
                  <c:v>3.25</c:v>
                </c:pt>
                <c:pt idx="30">
                  <c:v>3.6080000000000001</c:v>
                </c:pt>
                <c:pt idx="31">
                  <c:v>0.54200000000000004</c:v>
                </c:pt>
                <c:pt idx="32">
                  <c:v>1.08</c:v>
                </c:pt>
                <c:pt idx="33">
                  <c:v>3.25</c:v>
                </c:pt>
                <c:pt idx="34">
                  <c:v>2.4239999999999999</c:v>
                </c:pt>
                <c:pt idx="35">
                  <c:v>7.4</c:v>
                </c:pt>
                <c:pt idx="36">
                  <c:v>2.77</c:v>
                </c:pt>
                <c:pt idx="37">
                  <c:v>1.306</c:v>
                </c:pt>
                <c:pt idx="38">
                  <c:v>1.788</c:v>
                </c:pt>
                <c:pt idx="39">
                  <c:v>1.306</c:v>
                </c:pt>
                <c:pt idx="40">
                  <c:v>3.88</c:v>
                </c:pt>
                <c:pt idx="41">
                  <c:v>3.444</c:v>
                </c:pt>
                <c:pt idx="42">
                  <c:v>4.7169999999999996</c:v>
                </c:pt>
                <c:pt idx="43">
                  <c:v>1.516</c:v>
                </c:pt>
                <c:pt idx="44">
                  <c:v>2.3199999999999998</c:v>
                </c:pt>
                <c:pt idx="45">
                  <c:v>2.976</c:v>
                </c:pt>
                <c:pt idx="46">
                  <c:v>4.3920000000000003</c:v>
                </c:pt>
                <c:pt idx="47">
                  <c:v>5.117</c:v>
                </c:pt>
                <c:pt idx="48">
                  <c:v>8.532</c:v>
                </c:pt>
                <c:pt idx="49">
                  <c:v>7.9690000000000003</c:v>
                </c:pt>
                <c:pt idx="50">
                  <c:v>1.774</c:v>
                </c:pt>
                <c:pt idx="51">
                  <c:v>2.734</c:v>
                </c:pt>
                <c:pt idx="52">
                  <c:v>1.8939999999999999</c:v>
                </c:pt>
                <c:pt idx="53">
                  <c:v>0.86599999999999999</c:v>
                </c:pt>
                <c:pt idx="54">
                  <c:v>2.464</c:v>
                </c:pt>
                <c:pt idx="55">
                  <c:v>0.59799999999999998</c:v>
                </c:pt>
                <c:pt idx="56">
                  <c:v>0.60299999999999998</c:v>
                </c:pt>
                <c:pt idx="57">
                  <c:v>0.28799999999999998</c:v>
                </c:pt>
                <c:pt idx="58">
                  <c:v>3.9420000000000002</c:v>
                </c:pt>
                <c:pt idx="59">
                  <c:v>1.5680000000000001</c:v>
                </c:pt>
                <c:pt idx="60">
                  <c:v>7.1239999999999997</c:v>
                </c:pt>
                <c:pt idx="61">
                  <c:v>1.917</c:v>
                </c:pt>
                <c:pt idx="62">
                  <c:v>5.31</c:v>
                </c:pt>
                <c:pt idx="63">
                  <c:v>2.7959999999999998</c:v>
                </c:pt>
                <c:pt idx="64">
                  <c:v>2.7959999999999998</c:v>
                </c:pt>
                <c:pt idx="65">
                  <c:v>7.2919999999999998</c:v>
                </c:pt>
                <c:pt idx="66">
                  <c:v>1.599</c:v>
                </c:pt>
                <c:pt idx="67">
                  <c:v>1.002</c:v>
                </c:pt>
                <c:pt idx="68">
                  <c:v>0.45800000000000002</c:v>
                </c:pt>
                <c:pt idx="69">
                  <c:v>7.0549999999999997</c:v>
                </c:pt>
                <c:pt idx="70">
                  <c:v>6.9569999999999999</c:v>
                </c:pt>
                <c:pt idx="71">
                  <c:v>3.5840000000000001</c:v>
                </c:pt>
                <c:pt idx="72">
                  <c:v>2.625</c:v>
                </c:pt>
                <c:pt idx="73">
                  <c:v>2.2309999999999999</c:v>
                </c:pt>
                <c:pt idx="74">
                  <c:v>2.9039999999999999</c:v>
                </c:pt>
                <c:pt idx="75">
                  <c:v>2.5329999999999999</c:v>
                </c:pt>
                <c:pt idx="76">
                  <c:v>0.64800000000000002</c:v>
                </c:pt>
                <c:pt idx="77">
                  <c:v>6.968</c:v>
                </c:pt>
                <c:pt idx="78">
                  <c:v>7.2610000000000001</c:v>
                </c:pt>
                <c:pt idx="79">
                  <c:v>0.64800000000000002</c:v>
                </c:pt>
                <c:pt idx="80">
                  <c:v>1.022</c:v>
                </c:pt>
                <c:pt idx="81">
                  <c:v>0.95399999999999996</c:v>
                </c:pt>
                <c:pt idx="82">
                  <c:v>1.016</c:v>
                </c:pt>
                <c:pt idx="83">
                  <c:v>0.94599999999999995</c:v>
                </c:pt>
                <c:pt idx="84">
                  <c:v>4.7850000000000001</c:v>
                </c:pt>
                <c:pt idx="85">
                  <c:v>4.0750000000000002</c:v>
                </c:pt>
                <c:pt idx="86">
                  <c:v>1.8660000000000001</c:v>
                </c:pt>
                <c:pt idx="87">
                  <c:v>4.7850000000000001</c:v>
                </c:pt>
                <c:pt idx="88">
                  <c:v>1.73</c:v>
                </c:pt>
                <c:pt idx="89">
                  <c:v>1.1160000000000001</c:v>
                </c:pt>
                <c:pt idx="90">
                  <c:v>1.73</c:v>
                </c:pt>
                <c:pt idx="91">
                  <c:v>1.0720000000000001</c:v>
                </c:pt>
                <c:pt idx="92">
                  <c:v>0.75800000000000001</c:v>
                </c:pt>
                <c:pt idx="93">
                  <c:v>5.4359999999999999</c:v>
                </c:pt>
                <c:pt idx="94">
                  <c:v>4.5510000000000002</c:v>
                </c:pt>
                <c:pt idx="95">
                  <c:v>0.75800000000000001</c:v>
                </c:pt>
                <c:pt idx="96">
                  <c:v>0.109</c:v>
                </c:pt>
                <c:pt idx="97">
                  <c:v>1.052</c:v>
                </c:pt>
                <c:pt idx="98">
                  <c:v>4.12</c:v>
                </c:pt>
                <c:pt idx="99">
                  <c:v>3.3109999999999999</c:v>
                </c:pt>
                <c:pt idx="100">
                  <c:v>0.88900000000000001</c:v>
                </c:pt>
                <c:pt idx="101">
                  <c:v>0.186</c:v>
                </c:pt>
                <c:pt idx="102">
                  <c:v>0.35699999999999998</c:v>
                </c:pt>
                <c:pt idx="103">
                  <c:v>1.1579999999999999</c:v>
                </c:pt>
                <c:pt idx="104">
                  <c:v>0.88900000000000001</c:v>
                </c:pt>
                <c:pt idx="105">
                  <c:v>1.1579999999999999</c:v>
                </c:pt>
                <c:pt idx="106">
                  <c:v>2.0579999999999998</c:v>
                </c:pt>
                <c:pt idx="107">
                  <c:v>5.4749999999999996</c:v>
                </c:pt>
                <c:pt idx="108">
                  <c:v>2.8340000000000001</c:v>
                </c:pt>
                <c:pt idx="109">
                  <c:v>1.522</c:v>
                </c:pt>
                <c:pt idx="110">
                  <c:v>1.149</c:v>
                </c:pt>
                <c:pt idx="111">
                  <c:v>0.45600000000000002</c:v>
                </c:pt>
                <c:pt idx="112">
                  <c:v>0.109</c:v>
                </c:pt>
                <c:pt idx="113">
                  <c:v>0.40600000000000003</c:v>
                </c:pt>
                <c:pt idx="114">
                  <c:v>7.5449999999999999</c:v>
                </c:pt>
                <c:pt idx="115">
                  <c:v>0.29099999999999998</c:v>
                </c:pt>
                <c:pt idx="116">
                  <c:v>0.27</c:v>
                </c:pt>
                <c:pt idx="117">
                  <c:v>0.86699999999999999</c:v>
                </c:pt>
                <c:pt idx="118">
                  <c:v>1.149</c:v>
                </c:pt>
                <c:pt idx="119">
                  <c:v>0.69499999999999995</c:v>
                </c:pt>
                <c:pt idx="120">
                  <c:v>3.57</c:v>
                </c:pt>
                <c:pt idx="121">
                  <c:v>0.96099999999999997</c:v>
                </c:pt>
                <c:pt idx="122">
                  <c:v>3.2519999999999998</c:v>
                </c:pt>
                <c:pt idx="123">
                  <c:v>0.80700000000000005</c:v>
                </c:pt>
                <c:pt idx="124">
                  <c:v>3.9820000000000002</c:v>
                </c:pt>
                <c:pt idx="125">
                  <c:v>0.69499999999999995</c:v>
                </c:pt>
                <c:pt idx="126">
                  <c:v>1.8620000000000001</c:v>
                </c:pt>
                <c:pt idx="127">
                  <c:v>1.044</c:v>
                </c:pt>
                <c:pt idx="128">
                  <c:v>0.85199999999999998</c:v>
                </c:pt>
                <c:pt idx="129">
                  <c:v>3.0790000000000002</c:v>
                </c:pt>
                <c:pt idx="130">
                  <c:v>1</c:v>
                </c:pt>
                <c:pt idx="131">
                  <c:v>3.0790000000000002</c:v>
                </c:pt>
                <c:pt idx="132">
                  <c:v>6.7990000000000004</c:v>
                </c:pt>
                <c:pt idx="133">
                  <c:v>6.5339999999999998</c:v>
                </c:pt>
                <c:pt idx="134">
                  <c:v>1.885</c:v>
                </c:pt>
                <c:pt idx="135">
                  <c:v>0.64400000000000002</c:v>
                </c:pt>
                <c:pt idx="136">
                  <c:v>0.13</c:v>
                </c:pt>
                <c:pt idx="137">
                  <c:v>0.11</c:v>
                </c:pt>
                <c:pt idx="138">
                  <c:v>1.952</c:v>
                </c:pt>
                <c:pt idx="139">
                  <c:v>7.5019999999999998</c:v>
                </c:pt>
                <c:pt idx="140">
                  <c:v>0.13</c:v>
                </c:pt>
                <c:pt idx="141">
                  <c:v>0.44</c:v>
                </c:pt>
                <c:pt idx="142">
                  <c:v>0.44</c:v>
                </c:pt>
                <c:pt idx="143">
                  <c:v>2.923</c:v>
                </c:pt>
                <c:pt idx="144">
                  <c:v>4.766</c:v>
                </c:pt>
                <c:pt idx="145">
                  <c:v>6.085</c:v>
                </c:pt>
                <c:pt idx="146">
                  <c:v>5.641</c:v>
                </c:pt>
                <c:pt idx="147">
                  <c:v>1.9550000000000001</c:v>
                </c:pt>
                <c:pt idx="148">
                  <c:v>0.28599999999999998</c:v>
                </c:pt>
                <c:pt idx="149">
                  <c:v>0.77700000000000002</c:v>
                </c:pt>
                <c:pt idx="150">
                  <c:v>1.9550000000000001</c:v>
                </c:pt>
                <c:pt idx="151">
                  <c:v>1.2310000000000001</c:v>
                </c:pt>
                <c:pt idx="152">
                  <c:v>1.123</c:v>
                </c:pt>
                <c:pt idx="153">
                  <c:v>0.80700000000000005</c:v>
                </c:pt>
                <c:pt idx="154">
                  <c:v>0.87</c:v>
                </c:pt>
                <c:pt idx="155">
                  <c:v>0.84599999999999997</c:v>
                </c:pt>
                <c:pt idx="156">
                  <c:v>3.4820000000000002</c:v>
                </c:pt>
                <c:pt idx="157">
                  <c:v>2.0680000000000001</c:v>
                </c:pt>
                <c:pt idx="158">
                  <c:v>1.85</c:v>
                </c:pt>
                <c:pt idx="159">
                  <c:v>4.8339999999999996</c:v>
                </c:pt>
                <c:pt idx="160">
                  <c:v>7.2519999999999998</c:v>
                </c:pt>
                <c:pt idx="161">
                  <c:v>8.4440000000000008</c:v>
                </c:pt>
                <c:pt idx="162">
                  <c:v>12.939</c:v>
                </c:pt>
                <c:pt idx="163">
                  <c:v>7.7489999999999997</c:v>
                </c:pt>
                <c:pt idx="164">
                  <c:v>2.331</c:v>
                </c:pt>
                <c:pt idx="165">
                  <c:v>12.839</c:v>
                </c:pt>
                <c:pt idx="166">
                  <c:v>1.554</c:v>
                </c:pt>
                <c:pt idx="167">
                  <c:v>4.9219999999999997</c:v>
                </c:pt>
                <c:pt idx="168">
                  <c:v>9.3339999999999996</c:v>
                </c:pt>
                <c:pt idx="169">
                  <c:v>7.4960000000000004</c:v>
                </c:pt>
                <c:pt idx="170">
                  <c:v>9.3339999999999996</c:v>
                </c:pt>
                <c:pt idx="171">
                  <c:v>1.028</c:v>
                </c:pt>
                <c:pt idx="172">
                  <c:v>6.3259999999999996</c:v>
                </c:pt>
                <c:pt idx="173">
                  <c:v>5.98</c:v>
                </c:pt>
                <c:pt idx="174">
                  <c:v>3.702</c:v>
                </c:pt>
                <c:pt idx="175">
                  <c:v>1.6759999999999999</c:v>
                </c:pt>
                <c:pt idx="176">
                  <c:v>0.63200000000000001</c:v>
                </c:pt>
                <c:pt idx="177">
                  <c:v>4.7380000000000004</c:v>
                </c:pt>
                <c:pt idx="178">
                  <c:v>1.0509999999999999</c:v>
                </c:pt>
                <c:pt idx="179">
                  <c:v>0.79800000000000004</c:v>
                </c:pt>
                <c:pt idx="180">
                  <c:v>1.6120000000000001</c:v>
                </c:pt>
                <c:pt idx="181">
                  <c:v>2.2280000000000002</c:v>
                </c:pt>
                <c:pt idx="182">
                  <c:v>2.1389999999999998</c:v>
                </c:pt>
                <c:pt idx="183">
                  <c:v>6.3819999999999997</c:v>
                </c:pt>
                <c:pt idx="184">
                  <c:v>3.2120000000000002</c:v>
                </c:pt>
                <c:pt idx="185">
                  <c:v>3.573</c:v>
                </c:pt>
                <c:pt idx="186">
                  <c:v>0.96099999999999997</c:v>
                </c:pt>
                <c:pt idx="187">
                  <c:v>0.72699999999999998</c:v>
                </c:pt>
                <c:pt idx="188">
                  <c:v>3.57</c:v>
                </c:pt>
                <c:pt idx="189">
                  <c:v>3.2519999999999998</c:v>
                </c:pt>
                <c:pt idx="190">
                  <c:v>0.39</c:v>
                </c:pt>
                <c:pt idx="191">
                  <c:v>2.7480000000000002</c:v>
                </c:pt>
                <c:pt idx="192">
                  <c:v>21.491</c:v>
                </c:pt>
                <c:pt idx="193">
                  <c:v>0.35799999999999998</c:v>
                </c:pt>
                <c:pt idx="194">
                  <c:v>1.0369999999999999</c:v>
                </c:pt>
                <c:pt idx="195">
                  <c:v>6.6520000000000001</c:v>
                </c:pt>
                <c:pt idx="196">
                  <c:v>5.55</c:v>
                </c:pt>
                <c:pt idx="197">
                  <c:v>21.341999999999999</c:v>
                </c:pt>
                <c:pt idx="198">
                  <c:v>23.568000000000001</c:v>
                </c:pt>
                <c:pt idx="199">
                  <c:v>8.6769999999999996</c:v>
                </c:pt>
                <c:pt idx="200">
                  <c:v>8.2710000000000008</c:v>
                </c:pt>
                <c:pt idx="201">
                  <c:v>0.84599999999999997</c:v>
                </c:pt>
                <c:pt idx="202">
                  <c:v>3.4660000000000002</c:v>
                </c:pt>
                <c:pt idx="203">
                  <c:v>0.52400000000000002</c:v>
                </c:pt>
                <c:pt idx="204">
                  <c:v>12.143000000000001</c:v>
                </c:pt>
                <c:pt idx="205">
                  <c:v>3.766</c:v>
                </c:pt>
                <c:pt idx="206">
                  <c:v>10.214</c:v>
                </c:pt>
                <c:pt idx="207">
                  <c:v>6.2030000000000003</c:v>
                </c:pt>
                <c:pt idx="208">
                  <c:v>24.846</c:v>
                </c:pt>
                <c:pt idx="209">
                  <c:v>6.2290000000000001</c:v>
                </c:pt>
                <c:pt idx="210">
                  <c:v>0.73699999999999999</c:v>
                </c:pt>
                <c:pt idx="211">
                  <c:v>0.88400000000000001</c:v>
                </c:pt>
                <c:pt idx="212">
                  <c:v>0.504</c:v>
                </c:pt>
                <c:pt idx="213">
                  <c:v>0.34200000000000003</c:v>
                </c:pt>
                <c:pt idx="214">
                  <c:v>0.84199999999999997</c:v>
                </c:pt>
                <c:pt idx="215">
                  <c:v>3.5880000000000001</c:v>
                </c:pt>
                <c:pt idx="216">
                  <c:v>3.5880000000000001</c:v>
                </c:pt>
                <c:pt idx="217">
                  <c:v>0.55000000000000004</c:v>
                </c:pt>
                <c:pt idx="218">
                  <c:v>1.3440000000000001</c:v>
                </c:pt>
                <c:pt idx="219">
                  <c:v>4.3239999999999998</c:v>
                </c:pt>
                <c:pt idx="220">
                  <c:v>2.234</c:v>
                </c:pt>
                <c:pt idx="221">
                  <c:v>2.1579999999999999</c:v>
                </c:pt>
                <c:pt idx="222">
                  <c:v>2.6509999999999998</c:v>
                </c:pt>
                <c:pt idx="223">
                  <c:v>2.4550000000000001</c:v>
                </c:pt>
                <c:pt idx="224">
                  <c:v>1.9330000000000001</c:v>
                </c:pt>
                <c:pt idx="225">
                  <c:v>2.3620000000000001</c:v>
                </c:pt>
                <c:pt idx="226">
                  <c:v>2.4550000000000001</c:v>
                </c:pt>
                <c:pt idx="227">
                  <c:v>12.603</c:v>
                </c:pt>
                <c:pt idx="228">
                  <c:v>4.2519999999999998</c:v>
                </c:pt>
                <c:pt idx="229">
                  <c:v>11.82</c:v>
                </c:pt>
                <c:pt idx="230">
                  <c:v>12.071999999999999</c:v>
                </c:pt>
                <c:pt idx="231">
                  <c:v>11.5</c:v>
                </c:pt>
                <c:pt idx="232">
                  <c:v>2.044</c:v>
                </c:pt>
                <c:pt idx="233">
                  <c:v>12.180999999999999</c:v>
                </c:pt>
                <c:pt idx="234">
                  <c:v>13.071999999999999</c:v>
                </c:pt>
                <c:pt idx="235">
                  <c:v>1.9710000000000001</c:v>
                </c:pt>
                <c:pt idx="236">
                  <c:v>3.9809999999999999</c:v>
                </c:pt>
                <c:pt idx="237">
                  <c:v>1.6779999999999999</c:v>
                </c:pt>
                <c:pt idx="238">
                  <c:v>1.498</c:v>
                </c:pt>
                <c:pt idx="239">
                  <c:v>2.3199999999999998</c:v>
                </c:pt>
                <c:pt idx="240">
                  <c:v>0.78</c:v>
                </c:pt>
                <c:pt idx="241">
                  <c:v>0.80600000000000005</c:v>
                </c:pt>
                <c:pt idx="242">
                  <c:v>0.80600000000000005</c:v>
                </c:pt>
                <c:pt idx="243">
                  <c:v>1.349</c:v>
                </c:pt>
                <c:pt idx="244">
                  <c:v>2.7330000000000001</c:v>
                </c:pt>
                <c:pt idx="245">
                  <c:v>4.1719999999999997</c:v>
                </c:pt>
                <c:pt idx="246">
                  <c:v>1.349</c:v>
                </c:pt>
                <c:pt idx="247">
                  <c:v>0.63200000000000001</c:v>
                </c:pt>
                <c:pt idx="248">
                  <c:v>2.8959999999999999</c:v>
                </c:pt>
                <c:pt idx="249">
                  <c:v>2.2000000000000002</c:v>
                </c:pt>
                <c:pt idx="250">
                  <c:v>2.48</c:v>
                </c:pt>
                <c:pt idx="251">
                  <c:v>9.452</c:v>
                </c:pt>
                <c:pt idx="252">
                  <c:v>4.5830000000000002</c:v>
                </c:pt>
                <c:pt idx="253">
                  <c:v>1.516</c:v>
                </c:pt>
                <c:pt idx="254">
                  <c:v>0.63200000000000001</c:v>
                </c:pt>
                <c:pt idx="255">
                  <c:v>1.1819999999999999</c:v>
                </c:pt>
                <c:pt idx="256">
                  <c:v>4.5830000000000002</c:v>
                </c:pt>
                <c:pt idx="257">
                  <c:v>3.911</c:v>
                </c:pt>
                <c:pt idx="258">
                  <c:v>3.6120000000000001</c:v>
                </c:pt>
                <c:pt idx="259">
                  <c:v>0.98299999999999998</c:v>
                </c:pt>
                <c:pt idx="260">
                  <c:v>2.0990000000000002</c:v>
                </c:pt>
                <c:pt idx="261">
                  <c:v>1.28</c:v>
                </c:pt>
                <c:pt idx="262">
                  <c:v>2.028</c:v>
                </c:pt>
                <c:pt idx="263">
                  <c:v>2.6579999999999999</c:v>
                </c:pt>
                <c:pt idx="264">
                  <c:v>3.254</c:v>
                </c:pt>
                <c:pt idx="265">
                  <c:v>0.67700000000000005</c:v>
                </c:pt>
                <c:pt idx="266">
                  <c:v>3.7679999999999998</c:v>
                </c:pt>
                <c:pt idx="267">
                  <c:v>5.7039999999999997</c:v>
                </c:pt>
                <c:pt idx="268">
                  <c:v>3.6259999999999999</c:v>
                </c:pt>
                <c:pt idx="269">
                  <c:v>5.0549999999999997</c:v>
                </c:pt>
                <c:pt idx="270">
                  <c:v>1.8260000000000001</c:v>
                </c:pt>
                <c:pt idx="271">
                  <c:v>4.9589999999999996</c:v>
                </c:pt>
                <c:pt idx="272">
                  <c:v>6.8040000000000003</c:v>
                </c:pt>
                <c:pt idx="273">
                  <c:v>0.59</c:v>
                </c:pt>
                <c:pt idx="274">
                  <c:v>2.8290000000000002</c:v>
                </c:pt>
                <c:pt idx="275">
                  <c:v>0.90400000000000003</c:v>
                </c:pt>
                <c:pt idx="276">
                  <c:v>3.6269999999999998</c:v>
                </c:pt>
                <c:pt idx="277">
                  <c:v>4.5590000000000002</c:v>
                </c:pt>
                <c:pt idx="278">
                  <c:v>3.23</c:v>
                </c:pt>
                <c:pt idx="279">
                  <c:v>2.8969999999999998</c:v>
                </c:pt>
                <c:pt idx="280">
                  <c:v>1.4159999999999999</c:v>
                </c:pt>
                <c:pt idx="281">
                  <c:v>3.008</c:v>
                </c:pt>
                <c:pt idx="282">
                  <c:v>2.5270000000000001</c:v>
                </c:pt>
                <c:pt idx="283">
                  <c:v>1.7589999999999999</c:v>
                </c:pt>
                <c:pt idx="284">
                  <c:v>2.113</c:v>
                </c:pt>
                <c:pt idx="285">
                  <c:v>1.8720000000000001</c:v>
                </c:pt>
                <c:pt idx="286">
                  <c:v>2.7839999999999998</c:v>
                </c:pt>
                <c:pt idx="287">
                  <c:v>2.0339999999999998</c:v>
                </c:pt>
                <c:pt idx="288">
                  <c:v>3.512</c:v>
                </c:pt>
                <c:pt idx="289">
                  <c:v>4.9560000000000004</c:v>
                </c:pt>
                <c:pt idx="290">
                  <c:v>2.359</c:v>
                </c:pt>
                <c:pt idx="291">
                  <c:v>3.4940000000000002</c:v>
                </c:pt>
                <c:pt idx="292">
                  <c:v>1.6419999999999999</c:v>
                </c:pt>
                <c:pt idx="293">
                  <c:v>2.12</c:v>
                </c:pt>
                <c:pt idx="294">
                  <c:v>2.5979999999999999</c:v>
                </c:pt>
                <c:pt idx="295">
                  <c:v>1.734</c:v>
                </c:pt>
                <c:pt idx="296">
                  <c:v>0.77900000000000003</c:v>
                </c:pt>
                <c:pt idx="297">
                  <c:v>1.3460000000000001</c:v>
                </c:pt>
                <c:pt idx="298">
                  <c:v>0.55200000000000005</c:v>
                </c:pt>
                <c:pt idx="299">
                  <c:v>0.11</c:v>
                </c:pt>
                <c:pt idx="300">
                  <c:v>2.6579999999999999</c:v>
                </c:pt>
                <c:pt idx="301">
                  <c:v>0.55500000000000005</c:v>
                </c:pt>
                <c:pt idx="302">
                  <c:v>1.754</c:v>
                </c:pt>
                <c:pt idx="303">
                  <c:v>1.9550000000000001</c:v>
                </c:pt>
                <c:pt idx="304">
                  <c:v>1.754</c:v>
                </c:pt>
                <c:pt idx="305">
                  <c:v>1.996</c:v>
                </c:pt>
                <c:pt idx="306">
                  <c:v>2.1680000000000001</c:v>
                </c:pt>
                <c:pt idx="307">
                  <c:v>5.25</c:v>
                </c:pt>
                <c:pt idx="308">
                  <c:v>4.62</c:v>
                </c:pt>
                <c:pt idx="309">
                  <c:v>3.8519999999999999</c:v>
                </c:pt>
                <c:pt idx="310">
                  <c:v>4.1150000000000002</c:v>
                </c:pt>
                <c:pt idx="311">
                  <c:v>5.9180000000000001</c:v>
                </c:pt>
                <c:pt idx="312">
                  <c:v>2.6920000000000002</c:v>
                </c:pt>
                <c:pt idx="313">
                  <c:v>1.1579999999999999</c:v>
                </c:pt>
                <c:pt idx="314">
                  <c:v>2.431</c:v>
                </c:pt>
                <c:pt idx="315">
                  <c:v>3.6280000000000001</c:v>
                </c:pt>
                <c:pt idx="316">
                  <c:v>2.431</c:v>
                </c:pt>
                <c:pt idx="317">
                  <c:v>0.93799999999999994</c:v>
                </c:pt>
                <c:pt idx="318">
                  <c:v>3.024</c:v>
                </c:pt>
                <c:pt idx="319">
                  <c:v>1.0429999999999999</c:v>
                </c:pt>
                <c:pt idx="320">
                  <c:v>1.708</c:v>
                </c:pt>
                <c:pt idx="321">
                  <c:v>1.3440000000000001</c:v>
                </c:pt>
                <c:pt idx="322">
                  <c:v>0.60799999999999998</c:v>
                </c:pt>
                <c:pt idx="323">
                  <c:v>1.76</c:v>
                </c:pt>
                <c:pt idx="324">
                  <c:v>1.8260000000000001</c:v>
                </c:pt>
                <c:pt idx="325">
                  <c:v>1.5529999999999999</c:v>
                </c:pt>
                <c:pt idx="326">
                  <c:v>2.3730000000000002</c:v>
                </c:pt>
                <c:pt idx="327">
                  <c:v>4.9589999999999996</c:v>
                </c:pt>
                <c:pt idx="328">
                  <c:v>1.5529999999999999</c:v>
                </c:pt>
                <c:pt idx="329">
                  <c:v>4.7</c:v>
                </c:pt>
                <c:pt idx="330">
                  <c:v>0.73699999999999999</c:v>
                </c:pt>
                <c:pt idx="331">
                  <c:v>1.764</c:v>
                </c:pt>
                <c:pt idx="332">
                  <c:v>1.764</c:v>
                </c:pt>
                <c:pt idx="333">
                  <c:v>3.496</c:v>
                </c:pt>
                <c:pt idx="334">
                  <c:v>1.6759999999999999</c:v>
                </c:pt>
                <c:pt idx="335">
                  <c:v>2.5619999999999998</c:v>
                </c:pt>
                <c:pt idx="336">
                  <c:v>3.3460000000000001</c:v>
                </c:pt>
                <c:pt idx="337">
                  <c:v>3.702</c:v>
                </c:pt>
                <c:pt idx="338">
                  <c:v>1.3919999999999999</c:v>
                </c:pt>
                <c:pt idx="339">
                  <c:v>3.5059999999999998</c:v>
                </c:pt>
                <c:pt idx="340">
                  <c:v>1.1719999999999999</c:v>
                </c:pt>
                <c:pt idx="341">
                  <c:v>5.7290000000000001</c:v>
                </c:pt>
                <c:pt idx="342">
                  <c:v>4.2240000000000002</c:v>
                </c:pt>
                <c:pt idx="343">
                  <c:v>6.0289999999999999</c:v>
                </c:pt>
                <c:pt idx="344">
                  <c:v>4.1109999999999998</c:v>
                </c:pt>
                <c:pt idx="345">
                  <c:v>3.7749999999999999</c:v>
                </c:pt>
                <c:pt idx="346">
                  <c:v>0.82099999999999995</c:v>
                </c:pt>
                <c:pt idx="347">
                  <c:v>1.327</c:v>
                </c:pt>
                <c:pt idx="348">
                  <c:v>0.55200000000000005</c:v>
                </c:pt>
                <c:pt idx="349">
                  <c:v>0.73599999999999999</c:v>
                </c:pt>
                <c:pt idx="350">
                  <c:v>1.8680000000000001</c:v>
                </c:pt>
                <c:pt idx="351">
                  <c:v>1.248</c:v>
                </c:pt>
                <c:pt idx="352">
                  <c:v>0.55700000000000005</c:v>
                </c:pt>
                <c:pt idx="353">
                  <c:v>5.5590000000000002</c:v>
                </c:pt>
                <c:pt idx="354">
                  <c:v>0.40699999999999997</c:v>
                </c:pt>
                <c:pt idx="355">
                  <c:v>3.9220000000000002</c:v>
                </c:pt>
                <c:pt idx="356">
                  <c:v>6.2069999999999999</c:v>
                </c:pt>
                <c:pt idx="357">
                  <c:v>7.3639999999999999</c:v>
                </c:pt>
                <c:pt idx="358">
                  <c:v>4.6159999999999997</c:v>
                </c:pt>
                <c:pt idx="359">
                  <c:v>2.4750000000000001</c:v>
                </c:pt>
                <c:pt idx="360">
                  <c:v>3.98</c:v>
                </c:pt>
                <c:pt idx="361">
                  <c:v>7.3639999999999999</c:v>
                </c:pt>
                <c:pt idx="362">
                  <c:v>3.036</c:v>
                </c:pt>
                <c:pt idx="363">
                  <c:v>7.7960000000000003</c:v>
                </c:pt>
                <c:pt idx="364">
                  <c:v>1.4359999999999999</c:v>
                </c:pt>
                <c:pt idx="365">
                  <c:v>13.439</c:v>
                </c:pt>
                <c:pt idx="366">
                  <c:v>0.82099999999999995</c:v>
                </c:pt>
                <c:pt idx="367">
                  <c:v>0.73599999999999999</c:v>
                </c:pt>
                <c:pt idx="368">
                  <c:v>0.40799999999999997</c:v>
                </c:pt>
                <c:pt idx="369">
                  <c:v>1.323</c:v>
                </c:pt>
                <c:pt idx="370">
                  <c:v>1.8660000000000001</c:v>
                </c:pt>
                <c:pt idx="371">
                  <c:v>2.802</c:v>
                </c:pt>
                <c:pt idx="372">
                  <c:v>0.68200000000000005</c:v>
                </c:pt>
                <c:pt idx="373">
                  <c:v>1.7609999999999999</c:v>
                </c:pt>
                <c:pt idx="374">
                  <c:v>2.0059999999999998</c:v>
                </c:pt>
                <c:pt idx="375">
                  <c:v>2.0059999999999998</c:v>
                </c:pt>
                <c:pt idx="376">
                  <c:v>0.92500000000000004</c:v>
                </c:pt>
                <c:pt idx="377">
                  <c:v>1.1910000000000001</c:v>
                </c:pt>
                <c:pt idx="378">
                  <c:v>2.4809999999999999</c:v>
                </c:pt>
                <c:pt idx="379">
                  <c:v>7.7789999999999999</c:v>
                </c:pt>
                <c:pt idx="380">
                  <c:v>2.3730000000000002</c:v>
                </c:pt>
                <c:pt idx="381">
                  <c:v>2.423</c:v>
                </c:pt>
                <c:pt idx="382">
                  <c:v>1.762</c:v>
                </c:pt>
                <c:pt idx="383">
                  <c:v>2.589</c:v>
                </c:pt>
                <c:pt idx="384">
                  <c:v>0.85699999999999998</c:v>
                </c:pt>
                <c:pt idx="385">
                  <c:v>0.11</c:v>
                </c:pt>
                <c:pt idx="386">
                  <c:v>1.0189999999999999</c:v>
                </c:pt>
                <c:pt idx="387">
                  <c:v>1.024</c:v>
                </c:pt>
                <c:pt idx="388">
                  <c:v>2.4940000000000002</c:v>
                </c:pt>
                <c:pt idx="389">
                  <c:v>2.4609999999999999</c:v>
                </c:pt>
                <c:pt idx="390">
                  <c:v>1.1519999999999999</c:v>
                </c:pt>
                <c:pt idx="391">
                  <c:v>1.3420000000000001</c:v>
                </c:pt>
                <c:pt idx="392">
                  <c:v>6.8540000000000001</c:v>
                </c:pt>
                <c:pt idx="393">
                  <c:v>2.0259999999999998</c:v>
                </c:pt>
                <c:pt idx="394">
                  <c:v>2.4710000000000001</c:v>
                </c:pt>
                <c:pt idx="395">
                  <c:v>2.0249999999999999</c:v>
                </c:pt>
                <c:pt idx="396">
                  <c:v>1.889</c:v>
                </c:pt>
                <c:pt idx="397">
                  <c:v>1.954</c:v>
                </c:pt>
                <c:pt idx="398">
                  <c:v>1.036</c:v>
                </c:pt>
                <c:pt idx="399">
                  <c:v>0.54800000000000004</c:v>
                </c:pt>
                <c:pt idx="400">
                  <c:v>0.81599999999999995</c:v>
                </c:pt>
                <c:pt idx="401">
                  <c:v>15.045999999999999</c:v>
                </c:pt>
                <c:pt idx="402">
                  <c:v>0.434</c:v>
                </c:pt>
                <c:pt idx="403">
                  <c:v>6.9560000000000004</c:v>
                </c:pt>
                <c:pt idx="404">
                  <c:v>0.4</c:v>
                </c:pt>
                <c:pt idx="405">
                  <c:v>0.44400000000000001</c:v>
                </c:pt>
                <c:pt idx="406">
                  <c:v>0.36</c:v>
                </c:pt>
                <c:pt idx="407">
                  <c:v>1.956</c:v>
                </c:pt>
                <c:pt idx="408">
                  <c:v>1.714</c:v>
                </c:pt>
                <c:pt idx="409">
                  <c:v>0.36199999999999999</c:v>
                </c:pt>
                <c:pt idx="410">
                  <c:v>1.0760000000000001</c:v>
                </c:pt>
                <c:pt idx="411">
                  <c:v>1.0760000000000001</c:v>
                </c:pt>
                <c:pt idx="412">
                  <c:v>1.1910000000000001</c:v>
                </c:pt>
                <c:pt idx="413">
                  <c:v>0.42799999999999999</c:v>
                </c:pt>
                <c:pt idx="414">
                  <c:v>6.7640000000000002</c:v>
                </c:pt>
                <c:pt idx="415">
                  <c:v>1.248</c:v>
                </c:pt>
                <c:pt idx="416">
                  <c:v>7.1269999999999998</c:v>
                </c:pt>
                <c:pt idx="417">
                  <c:v>2.2309999999999999</c:v>
                </c:pt>
                <c:pt idx="418">
                  <c:v>7.383</c:v>
                </c:pt>
                <c:pt idx="419">
                  <c:v>1.248</c:v>
                </c:pt>
                <c:pt idx="420">
                  <c:v>2.468</c:v>
                </c:pt>
                <c:pt idx="421">
                  <c:v>0.80700000000000005</c:v>
                </c:pt>
                <c:pt idx="422">
                  <c:v>0.54800000000000004</c:v>
                </c:pt>
                <c:pt idx="423">
                  <c:v>4.7469999999999999</c:v>
                </c:pt>
                <c:pt idx="424">
                  <c:v>4.3529999999999998</c:v>
                </c:pt>
                <c:pt idx="425">
                  <c:v>2.7040000000000002</c:v>
                </c:pt>
                <c:pt idx="426">
                  <c:v>9.5660000000000007</c:v>
                </c:pt>
                <c:pt idx="427">
                  <c:v>11.948</c:v>
                </c:pt>
                <c:pt idx="428">
                  <c:v>2.0579999999999998</c:v>
                </c:pt>
                <c:pt idx="429">
                  <c:v>2.4510000000000001</c:v>
                </c:pt>
                <c:pt idx="430">
                  <c:v>1.27</c:v>
                </c:pt>
                <c:pt idx="431">
                  <c:v>2.4510000000000001</c:v>
                </c:pt>
                <c:pt idx="432">
                  <c:v>2.5750000000000002</c:v>
                </c:pt>
                <c:pt idx="433">
                  <c:v>0.36199999999999999</c:v>
                </c:pt>
                <c:pt idx="434">
                  <c:v>2.5</c:v>
                </c:pt>
                <c:pt idx="435">
                  <c:v>2.1659999999999999</c:v>
                </c:pt>
                <c:pt idx="436">
                  <c:v>2.9260000000000002</c:v>
                </c:pt>
                <c:pt idx="437">
                  <c:v>0.86599999999999999</c:v>
                </c:pt>
                <c:pt idx="438">
                  <c:v>1.6120000000000001</c:v>
                </c:pt>
                <c:pt idx="439">
                  <c:v>0.995</c:v>
                </c:pt>
                <c:pt idx="440">
                  <c:v>5.8170000000000002</c:v>
                </c:pt>
                <c:pt idx="441">
                  <c:v>1.734</c:v>
                </c:pt>
                <c:pt idx="442">
                  <c:v>4.55</c:v>
                </c:pt>
                <c:pt idx="443">
                  <c:v>3.1389999999999998</c:v>
                </c:pt>
                <c:pt idx="444">
                  <c:v>4.4160000000000004</c:v>
                </c:pt>
                <c:pt idx="445">
                  <c:v>7.7670000000000003</c:v>
                </c:pt>
                <c:pt idx="446">
                  <c:v>9.1140000000000008</c:v>
                </c:pt>
                <c:pt idx="447">
                  <c:v>0.44</c:v>
                </c:pt>
                <c:pt idx="448">
                  <c:v>12.817</c:v>
                </c:pt>
                <c:pt idx="449">
                  <c:v>2.7210000000000001</c:v>
                </c:pt>
                <c:pt idx="450">
                  <c:v>5.101</c:v>
                </c:pt>
                <c:pt idx="451">
                  <c:v>1.843</c:v>
                </c:pt>
                <c:pt idx="452">
                  <c:v>3.2530000000000001</c:v>
                </c:pt>
                <c:pt idx="453">
                  <c:v>4.3150000000000004</c:v>
                </c:pt>
                <c:pt idx="454">
                  <c:v>7.476</c:v>
                </c:pt>
                <c:pt idx="455">
                  <c:v>7.3840000000000003</c:v>
                </c:pt>
                <c:pt idx="456">
                  <c:v>2.734</c:v>
                </c:pt>
                <c:pt idx="457">
                  <c:v>0.86599999999999999</c:v>
                </c:pt>
                <c:pt idx="458">
                  <c:v>2.113</c:v>
                </c:pt>
                <c:pt idx="459">
                  <c:v>1.9079999999999999</c:v>
                </c:pt>
                <c:pt idx="460">
                  <c:v>5.85</c:v>
                </c:pt>
                <c:pt idx="461">
                  <c:v>5.843</c:v>
                </c:pt>
                <c:pt idx="462">
                  <c:v>5.569</c:v>
                </c:pt>
                <c:pt idx="463">
                  <c:v>5.1109999999999998</c:v>
                </c:pt>
                <c:pt idx="464">
                  <c:v>2.1720000000000002</c:v>
                </c:pt>
                <c:pt idx="465">
                  <c:v>1.74</c:v>
                </c:pt>
                <c:pt idx="466">
                  <c:v>2.8919999999999999</c:v>
                </c:pt>
                <c:pt idx="467">
                  <c:v>6.3079999999999998</c:v>
                </c:pt>
                <c:pt idx="468">
                  <c:v>9.2650000000000006</c:v>
                </c:pt>
                <c:pt idx="469">
                  <c:v>23.535</c:v>
                </c:pt>
                <c:pt idx="470">
                  <c:v>19.555</c:v>
                </c:pt>
                <c:pt idx="471">
                  <c:v>4.0019999999999998</c:v>
                </c:pt>
                <c:pt idx="472">
                  <c:v>10.512</c:v>
                </c:pt>
                <c:pt idx="473">
                  <c:v>11.257999999999999</c:v>
                </c:pt>
                <c:pt idx="474">
                  <c:v>9.9420000000000002</c:v>
                </c:pt>
                <c:pt idx="475">
                  <c:v>8.4290000000000003</c:v>
                </c:pt>
                <c:pt idx="476">
                  <c:v>10.561</c:v>
                </c:pt>
                <c:pt idx="477">
                  <c:v>9.9779999999999998</c:v>
                </c:pt>
                <c:pt idx="478">
                  <c:v>3.63</c:v>
                </c:pt>
                <c:pt idx="479">
                  <c:v>8.8780000000000001</c:v>
                </c:pt>
                <c:pt idx="480">
                  <c:v>8.6189999999999998</c:v>
                </c:pt>
                <c:pt idx="481">
                  <c:v>6.6180000000000003</c:v>
                </c:pt>
                <c:pt idx="482">
                  <c:v>4.5529999999999999</c:v>
                </c:pt>
                <c:pt idx="483">
                  <c:v>6.3849999999999998</c:v>
                </c:pt>
                <c:pt idx="484">
                  <c:v>2.6349999999999998</c:v>
                </c:pt>
                <c:pt idx="485">
                  <c:v>0.63700000000000001</c:v>
                </c:pt>
                <c:pt idx="486">
                  <c:v>3.01</c:v>
                </c:pt>
                <c:pt idx="487">
                  <c:v>2.996</c:v>
                </c:pt>
                <c:pt idx="488">
                  <c:v>4.8280000000000003</c:v>
                </c:pt>
                <c:pt idx="489">
                  <c:v>4.3710000000000004</c:v>
                </c:pt>
                <c:pt idx="490">
                  <c:v>2.9649999999999999</c:v>
                </c:pt>
                <c:pt idx="491">
                  <c:v>3.4129999999999998</c:v>
                </c:pt>
                <c:pt idx="492">
                  <c:v>2.6789999999999998</c:v>
                </c:pt>
                <c:pt idx="493">
                  <c:v>5.282</c:v>
                </c:pt>
                <c:pt idx="494">
                  <c:v>11.186</c:v>
                </c:pt>
                <c:pt idx="495">
                  <c:v>3.6909999999999998</c:v>
                </c:pt>
                <c:pt idx="496">
                  <c:v>2.2599999999999998</c:v>
                </c:pt>
                <c:pt idx="497">
                  <c:v>3.8319999999999999</c:v>
                </c:pt>
                <c:pt idx="498">
                  <c:v>8.9559999999999995</c:v>
                </c:pt>
                <c:pt idx="499">
                  <c:v>16.431000000000001</c:v>
                </c:pt>
                <c:pt idx="500">
                  <c:v>1.819</c:v>
                </c:pt>
                <c:pt idx="501">
                  <c:v>7.1459999999999999</c:v>
                </c:pt>
                <c:pt idx="502">
                  <c:v>6.819</c:v>
                </c:pt>
                <c:pt idx="503">
                  <c:v>11.101000000000001</c:v>
                </c:pt>
                <c:pt idx="504">
                  <c:v>8.3339999999999996</c:v>
                </c:pt>
                <c:pt idx="505">
                  <c:v>9.9109999999999996</c:v>
                </c:pt>
                <c:pt idx="506">
                  <c:v>13.513</c:v>
                </c:pt>
                <c:pt idx="507">
                  <c:v>5.1550000000000002</c:v>
                </c:pt>
                <c:pt idx="508">
                  <c:v>13.907999999999999</c:v>
                </c:pt>
                <c:pt idx="509">
                  <c:v>5.3090000000000002</c:v>
                </c:pt>
                <c:pt idx="510">
                  <c:v>3.01</c:v>
                </c:pt>
                <c:pt idx="511">
                  <c:v>3.609</c:v>
                </c:pt>
                <c:pt idx="512">
                  <c:v>2.996</c:v>
                </c:pt>
                <c:pt idx="513">
                  <c:v>4.6900000000000004</c:v>
                </c:pt>
                <c:pt idx="514">
                  <c:v>3.83</c:v>
                </c:pt>
                <c:pt idx="515">
                  <c:v>5.0350000000000001</c:v>
                </c:pt>
                <c:pt idx="516">
                  <c:v>5.0220000000000002</c:v>
                </c:pt>
                <c:pt idx="517">
                  <c:v>0.59</c:v>
                </c:pt>
                <c:pt idx="518">
                  <c:v>7.548</c:v>
                </c:pt>
                <c:pt idx="519">
                  <c:v>5.1109999999999998</c:v>
                </c:pt>
                <c:pt idx="520">
                  <c:v>5.2249999999999996</c:v>
                </c:pt>
                <c:pt idx="521">
                  <c:v>6.1420000000000003</c:v>
                </c:pt>
                <c:pt idx="522">
                  <c:v>3.0840000000000001</c:v>
                </c:pt>
                <c:pt idx="523">
                  <c:v>5.6539999999999999</c:v>
                </c:pt>
                <c:pt idx="524">
                  <c:v>4.8179999999999996</c:v>
                </c:pt>
                <c:pt idx="525">
                  <c:v>1.6970000000000001</c:v>
                </c:pt>
                <c:pt idx="526">
                  <c:v>4.7009999999999996</c:v>
                </c:pt>
                <c:pt idx="527">
                  <c:v>3.516</c:v>
                </c:pt>
                <c:pt idx="528">
                  <c:v>1.3009999999999999</c:v>
                </c:pt>
                <c:pt idx="529">
                  <c:v>1.1579999999999999</c:v>
                </c:pt>
                <c:pt idx="530">
                  <c:v>9.2560000000000002</c:v>
                </c:pt>
                <c:pt idx="531">
                  <c:v>7.3040000000000003</c:v>
                </c:pt>
                <c:pt idx="532">
                  <c:v>4.7460000000000004</c:v>
                </c:pt>
                <c:pt idx="533">
                  <c:v>1.643</c:v>
                </c:pt>
                <c:pt idx="534">
                  <c:v>3.1379999999999999</c:v>
                </c:pt>
                <c:pt idx="535">
                  <c:v>8.2149999999999999</c:v>
                </c:pt>
                <c:pt idx="536">
                  <c:v>2.968</c:v>
                </c:pt>
                <c:pt idx="537">
                  <c:v>9.7390000000000008</c:v>
                </c:pt>
                <c:pt idx="538">
                  <c:v>12.496</c:v>
                </c:pt>
                <c:pt idx="539">
                  <c:v>4.1909999999999998</c:v>
                </c:pt>
                <c:pt idx="540">
                  <c:v>2.0299999999999998</c:v>
                </c:pt>
                <c:pt idx="541">
                  <c:v>4.8579999999999997</c:v>
                </c:pt>
                <c:pt idx="542">
                  <c:v>14.294</c:v>
                </c:pt>
                <c:pt idx="543">
                  <c:v>3.4159999999999999</c:v>
                </c:pt>
                <c:pt idx="544">
                  <c:v>3.58</c:v>
                </c:pt>
                <c:pt idx="545">
                  <c:v>8.827</c:v>
                </c:pt>
                <c:pt idx="546">
                  <c:v>9.9469999999999992</c:v>
                </c:pt>
                <c:pt idx="547">
                  <c:v>5.8049999999999997</c:v>
                </c:pt>
                <c:pt idx="548">
                  <c:v>4.3460000000000001</c:v>
                </c:pt>
                <c:pt idx="549">
                  <c:v>2.0049999999999999</c:v>
                </c:pt>
                <c:pt idx="550">
                  <c:v>8.8439999999999994</c:v>
                </c:pt>
                <c:pt idx="551">
                  <c:v>6.5750000000000002</c:v>
                </c:pt>
                <c:pt idx="552">
                  <c:v>3.742</c:v>
                </c:pt>
                <c:pt idx="553">
                  <c:v>4.3840000000000003</c:v>
                </c:pt>
                <c:pt idx="554">
                  <c:v>10.722</c:v>
                </c:pt>
                <c:pt idx="555">
                  <c:v>8.1430000000000007</c:v>
                </c:pt>
                <c:pt idx="556">
                  <c:v>12.853999999999999</c:v>
                </c:pt>
                <c:pt idx="557">
                  <c:v>7.0179999999999998</c:v>
                </c:pt>
                <c:pt idx="558">
                  <c:v>11.101000000000001</c:v>
                </c:pt>
                <c:pt idx="559">
                  <c:v>8.5749999999999993</c:v>
                </c:pt>
                <c:pt idx="560">
                  <c:v>8.0980000000000008</c:v>
                </c:pt>
                <c:pt idx="561">
                  <c:v>8.1679999999999993</c:v>
                </c:pt>
                <c:pt idx="562">
                  <c:v>12.250999999999999</c:v>
                </c:pt>
                <c:pt idx="563">
                  <c:v>7.51</c:v>
                </c:pt>
                <c:pt idx="564">
                  <c:v>3.75</c:v>
                </c:pt>
                <c:pt idx="565">
                  <c:v>9.1020000000000003</c:v>
                </c:pt>
                <c:pt idx="566">
                  <c:v>6.2249999999999996</c:v>
                </c:pt>
                <c:pt idx="567">
                  <c:v>6.4450000000000003</c:v>
                </c:pt>
                <c:pt idx="568">
                  <c:v>6.6239999999999997</c:v>
                </c:pt>
                <c:pt idx="569">
                  <c:v>7.1520000000000001</c:v>
                </c:pt>
                <c:pt idx="570">
                  <c:v>7.3250000000000002</c:v>
                </c:pt>
                <c:pt idx="571">
                  <c:v>11.922000000000001</c:v>
                </c:pt>
                <c:pt idx="572">
                  <c:v>7.2640000000000002</c:v>
                </c:pt>
                <c:pt idx="573">
                  <c:v>7.0960000000000001</c:v>
                </c:pt>
                <c:pt idx="574">
                  <c:v>11.877000000000001</c:v>
                </c:pt>
                <c:pt idx="575">
                  <c:v>7.641</c:v>
                </c:pt>
                <c:pt idx="576">
                  <c:v>4.3630000000000004</c:v>
                </c:pt>
                <c:pt idx="577">
                  <c:v>12.215999999999999</c:v>
                </c:pt>
                <c:pt idx="578">
                  <c:v>6.0759999999999996</c:v>
                </c:pt>
                <c:pt idx="579">
                  <c:v>5.3739999999999997</c:v>
                </c:pt>
                <c:pt idx="580">
                  <c:v>2.3519999999999999</c:v>
                </c:pt>
                <c:pt idx="581">
                  <c:v>3.6829999999999998</c:v>
                </c:pt>
                <c:pt idx="582">
                  <c:v>17.245999999999999</c:v>
                </c:pt>
                <c:pt idx="583">
                  <c:v>10.997999999999999</c:v>
                </c:pt>
                <c:pt idx="584">
                  <c:v>20.521999999999998</c:v>
                </c:pt>
                <c:pt idx="585">
                  <c:v>14.192</c:v>
                </c:pt>
                <c:pt idx="586">
                  <c:v>8.1419999999999995</c:v>
                </c:pt>
                <c:pt idx="587">
                  <c:v>9.2859999999999996</c:v>
                </c:pt>
                <c:pt idx="588">
                  <c:v>5.9269999999999996</c:v>
                </c:pt>
                <c:pt idx="589">
                  <c:v>5.516</c:v>
                </c:pt>
                <c:pt idx="590">
                  <c:v>11.736000000000001</c:v>
                </c:pt>
                <c:pt idx="591">
                  <c:v>5.7720000000000002</c:v>
                </c:pt>
                <c:pt idx="592">
                  <c:v>19.414999999999999</c:v>
                </c:pt>
                <c:pt idx="593">
                  <c:v>17.170999999999999</c:v>
                </c:pt>
                <c:pt idx="594">
                  <c:v>16.417000000000002</c:v>
                </c:pt>
                <c:pt idx="595">
                  <c:v>19.863</c:v>
                </c:pt>
                <c:pt idx="596">
                  <c:v>14.04</c:v>
                </c:pt>
                <c:pt idx="597">
                  <c:v>9.2620000000000005</c:v>
                </c:pt>
                <c:pt idx="598">
                  <c:v>4.8120000000000003</c:v>
                </c:pt>
                <c:pt idx="599">
                  <c:v>5.4550000000000001</c:v>
                </c:pt>
                <c:pt idx="600">
                  <c:v>11.882</c:v>
                </c:pt>
                <c:pt idx="601">
                  <c:v>5.8419999999999996</c:v>
                </c:pt>
                <c:pt idx="602">
                  <c:v>20.420999999999999</c:v>
                </c:pt>
                <c:pt idx="603">
                  <c:v>12.962</c:v>
                </c:pt>
                <c:pt idx="604">
                  <c:v>18.462</c:v>
                </c:pt>
                <c:pt idx="605">
                  <c:v>16.542999999999999</c:v>
                </c:pt>
                <c:pt idx="606">
                  <c:v>16.7</c:v>
                </c:pt>
                <c:pt idx="607">
                  <c:v>8.0239999999999991</c:v>
                </c:pt>
                <c:pt idx="608">
                  <c:v>7.9889999999999999</c:v>
                </c:pt>
                <c:pt idx="609">
                  <c:v>6.5510000000000002</c:v>
                </c:pt>
                <c:pt idx="610">
                  <c:v>22.266999999999999</c:v>
                </c:pt>
                <c:pt idx="611">
                  <c:v>12.722</c:v>
                </c:pt>
                <c:pt idx="612">
                  <c:v>5.0819999999999999</c:v>
                </c:pt>
                <c:pt idx="613">
                  <c:v>2.6619999999999999</c:v>
                </c:pt>
                <c:pt idx="614">
                  <c:v>4.5590000000000002</c:v>
                </c:pt>
                <c:pt idx="615">
                  <c:v>4.0419999999999998</c:v>
                </c:pt>
                <c:pt idx="616">
                  <c:v>4.4059999999999997</c:v>
                </c:pt>
                <c:pt idx="617">
                  <c:v>4.6900000000000004</c:v>
                </c:pt>
                <c:pt idx="618">
                  <c:v>5.13</c:v>
                </c:pt>
                <c:pt idx="619">
                  <c:v>2.7989999999999999</c:v>
                </c:pt>
                <c:pt idx="620">
                  <c:v>2.427</c:v>
                </c:pt>
                <c:pt idx="621">
                  <c:v>8.4920000000000009</c:v>
                </c:pt>
                <c:pt idx="622">
                  <c:v>2.8580000000000001</c:v>
                </c:pt>
                <c:pt idx="623">
                  <c:v>2.5710000000000002</c:v>
                </c:pt>
                <c:pt idx="624">
                  <c:v>3.7610000000000001</c:v>
                </c:pt>
                <c:pt idx="625">
                  <c:v>2.6480000000000001</c:v>
                </c:pt>
                <c:pt idx="626">
                  <c:v>8.42</c:v>
                </c:pt>
                <c:pt idx="627">
                  <c:v>6.2990000000000004</c:v>
                </c:pt>
                <c:pt idx="628">
                  <c:v>10.052</c:v>
                </c:pt>
                <c:pt idx="629">
                  <c:v>2.153</c:v>
                </c:pt>
                <c:pt idx="630">
                  <c:v>10.085000000000001</c:v>
                </c:pt>
                <c:pt idx="631">
                  <c:v>11.678000000000001</c:v>
                </c:pt>
                <c:pt idx="632">
                  <c:v>6.3550000000000004</c:v>
                </c:pt>
                <c:pt idx="633">
                  <c:v>3.7440000000000002</c:v>
                </c:pt>
                <c:pt idx="634">
                  <c:v>4.1820000000000004</c:v>
                </c:pt>
                <c:pt idx="635">
                  <c:v>7.8479999999999999</c:v>
                </c:pt>
                <c:pt idx="636">
                  <c:v>4.0759999999999996</c:v>
                </c:pt>
                <c:pt idx="637">
                  <c:v>3.931</c:v>
                </c:pt>
                <c:pt idx="638">
                  <c:v>8.5879999999999992</c:v>
                </c:pt>
                <c:pt idx="639">
                  <c:v>8.5239999999999991</c:v>
                </c:pt>
                <c:pt idx="640">
                  <c:v>4.133</c:v>
                </c:pt>
                <c:pt idx="641">
                  <c:v>0.58899999999999997</c:v>
                </c:pt>
                <c:pt idx="642">
                  <c:v>1.7</c:v>
                </c:pt>
                <c:pt idx="643">
                  <c:v>6.234</c:v>
                </c:pt>
                <c:pt idx="644">
                  <c:v>11.755000000000001</c:v>
                </c:pt>
                <c:pt idx="645">
                  <c:v>13.054</c:v>
                </c:pt>
                <c:pt idx="646">
                  <c:v>5.0570000000000004</c:v>
                </c:pt>
                <c:pt idx="647">
                  <c:v>8.1069999999999993</c:v>
                </c:pt>
                <c:pt idx="648">
                  <c:v>5.6660000000000004</c:v>
                </c:pt>
                <c:pt idx="649">
                  <c:v>15.412000000000001</c:v>
                </c:pt>
                <c:pt idx="650">
                  <c:v>16.271999999999998</c:v>
                </c:pt>
                <c:pt idx="651">
                  <c:v>3.1280000000000001</c:v>
                </c:pt>
                <c:pt idx="652">
                  <c:v>4.3600000000000003</c:v>
                </c:pt>
                <c:pt idx="653">
                  <c:v>17.957000000000001</c:v>
                </c:pt>
                <c:pt idx="654">
                  <c:v>12.503</c:v>
                </c:pt>
                <c:pt idx="655">
                  <c:v>2.964</c:v>
                </c:pt>
                <c:pt idx="656">
                  <c:v>3.125</c:v>
                </c:pt>
                <c:pt idx="657">
                  <c:v>10.865</c:v>
                </c:pt>
                <c:pt idx="658">
                  <c:v>7.024</c:v>
                </c:pt>
                <c:pt idx="659">
                  <c:v>8.3759999999999994</c:v>
                </c:pt>
                <c:pt idx="660">
                  <c:v>19.510000000000002</c:v>
                </c:pt>
                <c:pt idx="661">
                  <c:v>5.12</c:v>
                </c:pt>
                <c:pt idx="662">
                  <c:v>1.1870000000000001</c:v>
                </c:pt>
                <c:pt idx="663">
                  <c:v>3.2360000000000002</c:v>
                </c:pt>
                <c:pt idx="664">
                  <c:v>3.5430000000000001</c:v>
                </c:pt>
                <c:pt idx="665">
                  <c:v>3.6240000000000001</c:v>
                </c:pt>
                <c:pt idx="666">
                  <c:v>3.1850000000000001</c:v>
                </c:pt>
                <c:pt idx="667">
                  <c:v>1.8180000000000001</c:v>
                </c:pt>
                <c:pt idx="668">
                  <c:v>2.0760000000000001</c:v>
                </c:pt>
                <c:pt idx="669">
                  <c:v>4.1360000000000001</c:v>
                </c:pt>
                <c:pt idx="670">
                  <c:v>8.61</c:v>
                </c:pt>
                <c:pt idx="671">
                  <c:v>4.2140000000000004</c:v>
                </c:pt>
                <c:pt idx="672">
                  <c:v>9.8010000000000002</c:v>
                </c:pt>
                <c:pt idx="673">
                  <c:v>10.862</c:v>
                </c:pt>
                <c:pt idx="674">
                  <c:v>11.871</c:v>
                </c:pt>
                <c:pt idx="675">
                  <c:v>7.9710000000000001</c:v>
                </c:pt>
                <c:pt idx="676">
                  <c:v>6.0880000000000001</c:v>
                </c:pt>
                <c:pt idx="677">
                  <c:v>0.41199999999999998</c:v>
                </c:pt>
                <c:pt idx="678">
                  <c:v>12.371</c:v>
                </c:pt>
                <c:pt idx="679">
                  <c:v>5.2279999999999998</c:v>
                </c:pt>
                <c:pt idx="680">
                  <c:v>4.0659999999999998</c:v>
                </c:pt>
                <c:pt idx="681">
                  <c:v>2.2000000000000002</c:v>
                </c:pt>
                <c:pt idx="682">
                  <c:v>1.3380000000000001</c:v>
                </c:pt>
                <c:pt idx="683">
                  <c:v>11.218999999999999</c:v>
                </c:pt>
                <c:pt idx="684">
                  <c:v>11.391</c:v>
                </c:pt>
                <c:pt idx="685">
                  <c:v>3.0579999999999998</c:v>
                </c:pt>
                <c:pt idx="686">
                  <c:v>2.2280000000000002</c:v>
                </c:pt>
                <c:pt idx="687">
                  <c:v>1.738</c:v>
                </c:pt>
                <c:pt idx="688">
                  <c:v>6.3760000000000003</c:v>
                </c:pt>
                <c:pt idx="689">
                  <c:v>7.1609999999999996</c:v>
                </c:pt>
                <c:pt idx="690">
                  <c:v>0.84599999999999997</c:v>
                </c:pt>
                <c:pt idx="691">
                  <c:v>1.0660000000000001</c:v>
                </c:pt>
                <c:pt idx="692">
                  <c:v>0.85</c:v>
                </c:pt>
                <c:pt idx="693">
                  <c:v>16.013000000000002</c:v>
                </c:pt>
                <c:pt idx="694">
                  <c:v>4.577</c:v>
                </c:pt>
                <c:pt idx="695">
                  <c:v>5.4240000000000004</c:v>
                </c:pt>
                <c:pt idx="696">
                  <c:v>0.99099999999999999</c:v>
                </c:pt>
                <c:pt idx="697">
                  <c:v>0.23200000000000001</c:v>
                </c:pt>
                <c:pt idx="698">
                  <c:v>0.97699999999999998</c:v>
                </c:pt>
                <c:pt idx="699">
                  <c:v>11.090999999999999</c:v>
                </c:pt>
                <c:pt idx="700">
                  <c:v>6.7210000000000001</c:v>
                </c:pt>
                <c:pt idx="701">
                  <c:v>3.1720000000000002</c:v>
                </c:pt>
                <c:pt idx="702">
                  <c:v>5.0179999999999998</c:v>
                </c:pt>
                <c:pt idx="703">
                  <c:v>4.1340000000000003</c:v>
                </c:pt>
                <c:pt idx="704">
                  <c:v>2.4420000000000002</c:v>
                </c:pt>
                <c:pt idx="705">
                  <c:v>12.214</c:v>
                </c:pt>
                <c:pt idx="706">
                  <c:v>16.783000000000001</c:v>
                </c:pt>
                <c:pt idx="707">
                  <c:v>11.86</c:v>
                </c:pt>
                <c:pt idx="708">
                  <c:v>5.5510000000000002</c:v>
                </c:pt>
                <c:pt idx="709">
                  <c:v>4.6920000000000002</c:v>
                </c:pt>
                <c:pt idx="710">
                  <c:v>11.48</c:v>
                </c:pt>
                <c:pt idx="711">
                  <c:v>5.8470000000000004</c:v>
                </c:pt>
                <c:pt idx="712">
                  <c:v>13.529</c:v>
                </c:pt>
                <c:pt idx="713">
                  <c:v>11.095000000000001</c:v>
                </c:pt>
                <c:pt idx="714">
                  <c:v>2.516</c:v>
                </c:pt>
                <c:pt idx="715">
                  <c:v>17.690000000000001</c:v>
                </c:pt>
                <c:pt idx="716">
                  <c:v>12.192</c:v>
                </c:pt>
                <c:pt idx="717">
                  <c:v>3.988</c:v>
                </c:pt>
                <c:pt idx="718">
                  <c:v>7.673</c:v>
                </c:pt>
                <c:pt idx="719">
                  <c:v>4.8650000000000002</c:v>
                </c:pt>
                <c:pt idx="720">
                  <c:v>6.0659999999999998</c:v>
                </c:pt>
                <c:pt idx="721">
                  <c:v>0.60799999999999998</c:v>
                </c:pt>
                <c:pt idx="722">
                  <c:v>2.2869999999999999</c:v>
                </c:pt>
                <c:pt idx="723">
                  <c:v>15.863</c:v>
                </c:pt>
                <c:pt idx="724">
                  <c:v>10.56</c:v>
                </c:pt>
                <c:pt idx="725">
                  <c:v>5.56</c:v>
                </c:pt>
                <c:pt idx="726">
                  <c:v>17.169</c:v>
                </c:pt>
                <c:pt idx="727">
                  <c:v>14.273</c:v>
                </c:pt>
                <c:pt idx="728">
                  <c:v>24.170999999999999</c:v>
                </c:pt>
                <c:pt idx="729">
                  <c:v>6.5309999999999997</c:v>
                </c:pt>
                <c:pt idx="730">
                  <c:v>9.4580000000000002</c:v>
                </c:pt>
                <c:pt idx="731">
                  <c:v>12.307</c:v>
                </c:pt>
                <c:pt idx="732">
                  <c:v>8.5259999999999998</c:v>
                </c:pt>
                <c:pt idx="733">
                  <c:v>4.6660000000000004</c:v>
                </c:pt>
                <c:pt idx="734">
                  <c:v>7.9240000000000004</c:v>
                </c:pt>
                <c:pt idx="735">
                  <c:v>9.2759999999999998</c:v>
                </c:pt>
                <c:pt idx="736">
                  <c:v>14.489000000000001</c:v>
                </c:pt>
                <c:pt idx="737">
                  <c:v>6.4480000000000004</c:v>
                </c:pt>
                <c:pt idx="738">
                  <c:v>6.2370000000000001</c:v>
                </c:pt>
                <c:pt idx="739">
                  <c:v>6.7210000000000001</c:v>
                </c:pt>
                <c:pt idx="740">
                  <c:v>8.8710000000000004</c:v>
                </c:pt>
                <c:pt idx="741">
                  <c:v>8.0210000000000008</c:v>
                </c:pt>
                <c:pt idx="742">
                  <c:v>9.0670000000000002</c:v>
                </c:pt>
                <c:pt idx="743">
                  <c:v>5.5279999999999996</c:v>
                </c:pt>
                <c:pt idx="744">
                  <c:v>10.055999999999999</c:v>
                </c:pt>
                <c:pt idx="745">
                  <c:v>3.5329999999999999</c:v>
                </c:pt>
                <c:pt idx="746">
                  <c:v>7.093</c:v>
                </c:pt>
                <c:pt idx="747">
                  <c:v>17.236000000000001</c:v>
                </c:pt>
                <c:pt idx="748">
                  <c:v>5.0430000000000001</c:v>
                </c:pt>
                <c:pt idx="749">
                  <c:v>20.491</c:v>
                </c:pt>
                <c:pt idx="750">
                  <c:v>11.250999999999999</c:v>
                </c:pt>
                <c:pt idx="751">
                  <c:v>8.8659999999999997</c:v>
                </c:pt>
                <c:pt idx="752">
                  <c:v>9.2059999999999995</c:v>
                </c:pt>
                <c:pt idx="753">
                  <c:v>9.9860000000000007</c:v>
                </c:pt>
                <c:pt idx="754">
                  <c:v>5.4269999999999996</c:v>
                </c:pt>
                <c:pt idx="755">
                  <c:v>7.4119999999999999</c:v>
                </c:pt>
                <c:pt idx="756">
                  <c:v>3.4180000000000001</c:v>
                </c:pt>
                <c:pt idx="757">
                  <c:v>3.2519999999999998</c:v>
                </c:pt>
                <c:pt idx="758">
                  <c:v>6.3440000000000003</c:v>
                </c:pt>
                <c:pt idx="759">
                  <c:v>14.271000000000001</c:v>
                </c:pt>
                <c:pt idx="760">
                  <c:v>8</c:v>
                </c:pt>
                <c:pt idx="761">
                  <c:v>7.7569999999999997</c:v>
                </c:pt>
                <c:pt idx="762">
                  <c:v>11.225</c:v>
                </c:pt>
                <c:pt idx="763">
                  <c:v>0.35699999999999998</c:v>
                </c:pt>
                <c:pt idx="764">
                  <c:v>11.071</c:v>
                </c:pt>
                <c:pt idx="765">
                  <c:v>6.3010000000000002</c:v>
                </c:pt>
                <c:pt idx="766">
                  <c:v>4.4660000000000002</c:v>
                </c:pt>
                <c:pt idx="767">
                  <c:v>10.449</c:v>
                </c:pt>
                <c:pt idx="768">
                  <c:v>5.8179999999999996</c:v>
                </c:pt>
                <c:pt idx="769">
                  <c:v>6.6260000000000003</c:v>
                </c:pt>
                <c:pt idx="770">
                  <c:v>6.7439999999999998</c:v>
                </c:pt>
                <c:pt idx="771">
                  <c:v>7.5940000000000003</c:v>
                </c:pt>
                <c:pt idx="772">
                  <c:v>3.496</c:v>
                </c:pt>
                <c:pt idx="773">
                  <c:v>7.37</c:v>
                </c:pt>
                <c:pt idx="774">
                  <c:v>10.849</c:v>
                </c:pt>
                <c:pt idx="775">
                  <c:v>3.03</c:v>
                </c:pt>
                <c:pt idx="776">
                  <c:v>3.2959999999999998</c:v>
                </c:pt>
                <c:pt idx="777">
                  <c:v>2.9649999999999999</c:v>
                </c:pt>
                <c:pt idx="778">
                  <c:v>9.4309999999999992</c:v>
                </c:pt>
                <c:pt idx="779">
                  <c:v>8.9700000000000006</c:v>
                </c:pt>
                <c:pt idx="780">
                  <c:v>2.9609999999999999</c:v>
                </c:pt>
                <c:pt idx="781">
                  <c:v>6.9009999999999998</c:v>
                </c:pt>
                <c:pt idx="782">
                  <c:v>23.344999999999999</c:v>
                </c:pt>
                <c:pt idx="783">
                  <c:v>16.548999999999999</c:v>
                </c:pt>
                <c:pt idx="784">
                  <c:v>11.855</c:v>
                </c:pt>
                <c:pt idx="785">
                  <c:v>17.422999999999998</c:v>
                </c:pt>
                <c:pt idx="786">
                  <c:v>8.2929999999999993</c:v>
                </c:pt>
                <c:pt idx="787">
                  <c:v>3.7589999999999999</c:v>
                </c:pt>
                <c:pt idx="788">
                  <c:v>8.7509999999999994</c:v>
                </c:pt>
                <c:pt idx="789">
                  <c:v>3.391</c:v>
                </c:pt>
                <c:pt idx="790">
                  <c:v>2.9620000000000002</c:v>
                </c:pt>
                <c:pt idx="791">
                  <c:v>2.5470000000000002</c:v>
                </c:pt>
                <c:pt idx="792">
                  <c:v>2.85</c:v>
                </c:pt>
                <c:pt idx="793">
                  <c:v>1.8120000000000001</c:v>
                </c:pt>
                <c:pt idx="794">
                  <c:v>3.9180000000000001</c:v>
                </c:pt>
                <c:pt idx="795">
                  <c:v>4.2839999999999998</c:v>
                </c:pt>
                <c:pt idx="796">
                  <c:v>5.16</c:v>
                </c:pt>
                <c:pt idx="797">
                  <c:v>10.262</c:v>
                </c:pt>
                <c:pt idx="798">
                  <c:v>8.3079999999999998</c:v>
                </c:pt>
                <c:pt idx="799">
                  <c:v>2.7170000000000001</c:v>
                </c:pt>
                <c:pt idx="800">
                  <c:v>13.156000000000001</c:v>
                </c:pt>
                <c:pt idx="801">
                  <c:v>4.282</c:v>
                </c:pt>
                <c:pt idx="802">
                  <c:v>13.695</c:v>
                </c:pt>
                <c:pt idx="803">
                  <c:v>3.7109999999999999</c:v>
                </c:pt>
                <c:pt idx="804">
                  <c:v>6.87</c:v>
                </c:pt>
                <c:pt idx="805">
                  <c:v>3.1309999999999998</c:v>
                </c:pt>
                <c:pt idx="806">
                  <c:v>5.7469999999999999</c:v>
                </c:pt>
                <c:pt idx="807">
                  <c:v>3.9750000000000001</c:v>
                </c:pt>
                <c:pt idx="808">
                  <c:v>3.1739999999999999</c:v>
                </c:pt>
                <c:pt idx="809">
                  <c:v>3.93</c:v>
                </c:pt>
                <c:pt idx="810">
                  <c:v>4.3760000000000003</c:v>
                </c:pt>
                <c:pt idx="811">
                  <c:v>4.1689999999999996</c:v>
                </c:pt>
                <c:pt idx="812">
                  <c:v>4.7069999999999999</c:v>
                </c:pt>
                <c:pt idx="813">
                  <c:v>1.6439999999999999</c:v>
                </c:pt>
                <c:pt idx="814">
                  <c:v>4.3609999999999998</c:v>
                </c:pt>
                <c:pt idx="815">
                  <c:v>2.4420000000000002</c:v>
                </c:pt>
                <c:pt idx="816">
                  <c:v>2.8330000000000002</c:v>
                </c:pt>
                <c:pt idx="817">
                  <c:v>3.7189999999999999</c:v>
                </c:pt>
                <c:pt idx="818">
                  <c:v>7.9930000000000003</c:v>
                </c:pt>
                <c:pt idx="819">
                  <c:v>9.3510000000000009</c:v>
                </c:pt>
                <c:pt idx="820">
                  <c:v>2.875</c:v>
                </c:pt>
                <c:pt idx="821">
                  <c:v>19.539000000000001</c:v>
                </c:pt>
                <c:pt idx="822">
                  <c:v>12.891</c:v>
                </c:pt>
                <c:pt idx="823">
                  <c:v>20.818999999999999</c:v>
                </c:pt>
                <c:pt idx="824">
                  <c:v>11.805999999999999</c:v>
                </c:pt>
                <c:pt idx="825">
                  <c:v>14.704000000000001</c:v>
                </c:pt>
                <c:pt idx="826">
                  <c:v>3.2080000000000002</c:v>
                </c:pt>
                <c:pt idx="827">
                  <c:v>4.0110000000000001</c:v>
                </c:pt>
                <c:pt idx="828">
                  <c:v>6.6159999999999997</c:v>
                </c:pt>
                <c:pt idx="829">
                  <c:v>19.280999999999999</c:v>
                </c:pt>
                <c:pt idx="830">
                  <c:v>5.6580000000000004</c:v>
                </c:pt>
                <c:pt idx="831">
                  <c:v>15.343999999999999</c:v>
                </c:pt>
                <c:pt idx="832">
                  <c:v>4.2649999999999997</c:v>
                </c:pt>
                <c:pt idx="833">
                  <c:v>1.323</c:v>
                </c:pt>
                <c:pt idx="834">
                  <c:v>11.971</c:v>
                </c:pt>
                <c:pt idx="835">
                  <c:v>3.472</c:v>
                </c:pt>
                <c:pt idx="836">
                  <c:v>3.3159999999999998</c:v>
                </c:pt>
                <c:pt idx="837">
                  <c:v>13.116</c:v>
                </c:pt>
                <c:pt idx="838">
                  <c:v>5.0860000000000003</c:v>
                </c:pt>
                <c:pt idx="839">
                  <c:v>4.82</c:v>
                </c:pt>
                <c:pt idx="840">
                  <c:v>8.3789999999999996</c:v>
                </c:pt>
                <c:pt idx="841">
                  <c:v>10.407999999999999</c:v>
                </c:pt>
                <c:pt idx="842">
                  <c:v>1.9079999999999999</c:v>
                </c:pt>
                <c:pt idx="843">
                  <c:v>3.984</c:v>
                </c:pt>
                <c:pt idx="844">
                  <c:v>2.266</c:v>
                </c:pt>
                <c:pt idx="845">
                  <c:v>2.2530000000000001</c:v>
                </c:pt>
                <c:pt idx="846">
                  <c:v>6.5460000000000003</c:v>
                </c:pt>
                <c:pt idx="847">
                  <c:v>7.5810000000000004</c:v>
                </c:pt>
                <c:pt idx="848">
                  <c:v>12.401</c:v>
                </c:pt>
                <c:pt idx="849">
                  <c:v>3.536</c:v>
                </c:pt>
                <c:pt idx="850">
                  <c:v>7.5419999999999998</c:v>
                </c:pt>
                <c:pt idx="851">
                  <c:v>5.4</c:v>
                </c:pt>
                <c:pt idx="852">
                  <c:v>1.984</c:v>
                </c:pt>
                <c:pt idx="853">
                  <c:v>4.8879999999999999</c:v>
                </c:pt>
                <c:pt idx="854">
                  <c:v>4.1210000000000004</c:v>
                </c:pt>
                <c:pt idx="855">
                  <c:v>5.8319999999999999</c:v>
                </c:pt>
                <c:pt idx="856">
                  <c:v>4.782</c:v>
                </c:pt>
                <c:pt idx="857">
                  <c:v>3.8370000000000002</c:v>
                </c:pt>
                <c:pt idx="858">
                  <c:v>7.2030000000000003</c:v>
                </c:pt>
                <c:pt idx="859">
                  <c:v>3.512</c:v>
                </c:pt>
                <c:pt idx="860">
                  <c:v>2.5720000000000001</c:v>
                </c:pt>
                <c:pt idx="861">
                  <c:v>5.4379999999999997</c:v>
                </c:pt>
                <c:pt idx="862">
                  <c:v>5.5170000000000003</c:v>
                </c:pt>
                <c:pt idx="863">
                  <c:v>1.3879999999999999</c:v>
                </c:pt>
                <c:pt idx="864">
                  <c:v>6.5460000000000003</c:v>
                </c:pt>
                <c:pt idx="865">
                  <c:v>1.17</c:v>
                </c:pt>
                <c:pt idx="866">
                  <c:v>1.9</c:v>
                </c:pt>
                <c:pt idx="867">
                  <c:v>2.4540000000000002</c:v>
                </c:pt>
                <c:pt idx="868">
                  <c:v>3.024</c:v>
                </c:pt>
                <c:pt idx="869">
                  <c:v>3.569</c:v>
                </c:pt>
                <c:pt idx="870">
                  <c:v>5.1379999999999999</c:v>
                </c:pt>
                <c:pt idx="871">
                  <c:v>7.226</c:v>
                </c:pt>
                <c:pt idx="872">
                  <c:v>4.5060000000000002</c:v>
                </c:pt>
                <c:pt idx="873">
                  <c:v>5.0599999999999996</c:v>
                </c:pt>
                <c:pt idx="874">
                  <c:v>6.1890000000000001</c:v>
                </c:pt>
                <c:pt idx="875">
                  <c:v>8.2379999999999995</c:v>
                </c:pt>
                <c:pt idx="876">
                  <c:v>8.3360000000000003</c:v>
                </c:pt>
                <c:pt idx="877">
                  <c:v>5.5590000000000002</c:v>
                </c:pt>
                <c:pt idx="878">
                  <c:v>3.3559999999999999</c:v>
                </c:pt>
                <c:pt idx="879">
                  <c:v>6.3890000000000002</c:v>
                </c:pt>
                <c:pt idx="880">
                  <c:v>1.1739999999999999</c:v>
                </c:pt>
                <c:pt idx="881">
                  <c:v>3.2170000000000001</c:v>
                </c:pt>
                <c:pt idx="882">
                  <c:v>8.2370000000000001</c:v>
                </c:pt>
                <c:pt idx="883">
                  <c:v>7.5730000000000004</c:v>
                </c:pt>
                <c:pt idx="884">
                  <c:v>1.3879999999999999</c:v>
                </c:pt>
                <c:pt idx="885">
                  <c:v>2.99</c:v>
                </c:pt>
                <c:pt idx="886">
                  <c:v>4.0309999999999997</c:v>
                </c:pt>
                <c:pt idx="887">
                  <c:v>2.048</c:v>
                </c:pt>
                <c:pt idx="888">
                  <c:v>5.87</c:v>
                </c:pt>
                <c:pt idx="889">
                  <c:v>2.8759999999999999</c:v>
                </c:pt>
                <c:pt idx="890">
                  <c:v>1.206</c:v>
                </c:pt>
                <c:pt idx="891">
                  <c:v>3.3380000000000001</c:v>
                </c:pt>
                <c:pt idx="892">
                  <c:v>2.1760000000000002</c:v>
                </c:pt>
                <c:pt idx="893">
                  <c:v>4.7530000000000001</c:v>
                </c:pt>
                <c:pt idx="894">
                  <c:v>7.444</c:v>
                </c:pt>
                <c:pt idx="895">
                  <c:v>4.8630000000000004</c:v>
                </c:pt>
                <c:pt idx="896">
                  <c:v>6.8339999999999996</c:v>
                </c:pt>
                <c:pt idx="897">
                  <c:v>1.736</c:v>
                </c:pt>
                <c:pt idx="898">
                  <c:v>3.8780000000000001</c:v>
                </c:pt>
                <c:pt idx="899">
                  <c:v>1.944</c:v>
                </c:pt>
                <c:pt idx="900">
                  <c:v>2.7810000000000001</c:v>
                </c:pt>
                <c:pt idx="901">
                  <c:v>9.3450000000000006</c:v>
                </c:pt>
                <c:pt idx="902">
                  <c:v>7.13</c:v>
                </c:pt>
                <c:pt idx="903">
                  <c:v>3.9580000000000002</c:v>
                </c:pt>
                <c:pt idx="904">
                  <c:v>3.472</c:v>
                </c:pt>
                <c:pt idx="905">
                  <c:v>5.8250000000000002</c:v>
                </c:pt>
                <c:pt idx="906">
                  <c:v>2.3959999999999999</c:v>
                </c:pt>
                <c:pt idx="907">
                  <c:v>6.24</c:v>
                </c:pt>
                <c:pt idx="908">
                  <c:v>11.397</c:v>
                </c:pt>
                <c:pt idx="909">
                  <c:v>6.49</c:v>
                </c:pt>
                <c:pt idx="910">
                  <c:v>18.814</c:v>
                </c:pt>
                <c:pt idx="911">
                  <c:v>3.1259999999999999</c:v>
                </c:pt>
                <c:pt idx="912">
                  <c:v>7.7110000000000003</c:v>
                </c:pt>
                <c:pt idx="913">
                  <c:v>5.49</c:v>
                </c:pt>
                <c:pt idx="914">
                  <c:v>2.9489999999999998</c:v>
                </c:pt>
                <c:pt idx="915">
                  <c:v>1.0549999999999999</c:v>
                </c:pt>
                <c:pt idx="916">
                  <c:v>2.6819999999999999</c:v>
                </c:pt>
                <c:pt idx="917">
                  <c:v>2.5680000000000001</c:v>
                </c:pt>
                <c:pt idx="918">
                  <c:v>6.3179999999999996</c:v>
                </c:pt>
                <c:pt idx="919">
                  <c:v>19.507000000000001</c:v>
                </c:pt>
                <c:pt idx="920">
                  <c:v>2.0009999999999999</c:v>
                </c:pt>
                <c:pt idx="921">
                  <c:v>7.5810000000000004</c:v>
                </c:pt>
                <c:pt idx="922">
                  <c:v>5.6769999999999996</c:v>
                </c:pt>
                <c:pt idx="923">
                  <c:v>3.8959999999999999</c:v>
                </c:pt>
                <c:pt idx="924">
                  <c:v>0.496</c:v>
                </c:pt>
                <c:pt idx="925">
                  <c:v>1.6359999999999999</c:v>
                </c:pt>
                <c:pt idx="926">
                  <c:v>1.3839999999999999</c:v>
                </c:pt>
                <c:pt idx="927">
                  <c:v>9.1780000000000008</c:v>
                </c:pt>
                <c:pt idx="928">
                  <c:v>1.9950000000000001</c:v>
                </c:pt>
                <c:pt idx="929">
                  <c:v>5.6020000000000003</c:v>
                </c:pt>
                <c:pt idx="930">
                  <c:v>4.2859999999999996</c:v>
                </c:pt>
                <c:pt idx="931">
                  <c:v>0.90400000000000003</c:v>
                </c:pt>
                <c:pt idx="932">
                  <c:v>3.05</c:v>
                </c:pt>
                <c:pt idx="933">
                  <c:v>1.7110000000000001</c:v>
                </c:pt>
                <c:pt idx="934">
                  <c:v>4.2699999999999996</c:v>
                </c:pt>
                <c:pt idx="935">
                  <c:v>1.0549999999999999</c:v>
                </c:pt>
                <c:pt idx="936">
                  <c:v>6.702</c:v>
                </c:pt>
                <c:pt idx="937">
                  <c:v>4.1760000000000002</c:v>
                </c:pt>
                <c:pt idx="938">
                  <c:v>1.4079999999999999</c:v>
                </c:pt>
                <c:pt idx="939">
                  <c:v>4.5449999999999999</c:v>
                </c:pt>
                <c:pt idx="940">
                  <c:v>2.746</c:v>
                </c:pt>
                <c:pt idx="941">
                  <c:v>4.476</c:v>
                </c:pt>
                <c:pt idx="942">
                  <c:v>8.048</c:v>
                </c:pt>
                <c:pt idx="943">
                  <c:v>3.569</c:v>
                </c:pt>
                <c:pt idx="944">
                  <c:v>2.6040000000000001</c:v>
                </c:pt>
                <c:pt idx="945">
                  <c:v>5.1509999999999998</c:v>
                </c:pt>
                <c:pt idx="946">
                  <c:v>7.8019999999999996</c:v>
                </c:pt>
                <c:pt idx="947">
                  <c:v>13.509</c:v>
                </c:pt>
                <c:pt idx="948">
                  <c:v>7.5179999999999998</c:v>
                </c:pt>
                <c:pt idx="949">
                  <c:v>3.1819999999999999</c:v>
                </c:pt>
                <c:pt idx="950">
                  <c:v>9.7460000000000004</c:v>
                </c:pt>
                <c:pt idx="951">
                  <c:v>15.433</c:v>
                </c:pt>
                <c:pt idx="952">
                  <c:v>4.8</c:v>
                </c:pt>
                <c:pt idx="953">
                  <c:v>1.0860000000000001</c:v>
                </c:pt>
                <c:pt idx="954">
                  <c:v>5.9459999999999997</c:v>
                </c:pt>
                <c:pt idx="955">
                  <c:v>3.8940000000000001</c:v>
                </c:pt>
                <c:pt idx="956">
                  <c:v>3.6469999999999998</c:v>
                </c:pt>
                <c:pt idx="957">
                  <c:v>4.0860000000000003</c:v>
                </c:pt>
                <c:pt idx="958">
                  <c:v>1.286</c:v>
                </c:pt>
                <c:pt idx="959">
                  <c:v>2.8260000000000001</c:v>
                </c:pt>
                <c:pt idx="960">
                  <c:v>2.5499999999999998</c:v>
                </c:pt>
                <c:pt idx="961">
                  <c:v>4.3380000000000001</c:v>
                </c:pt>
                <c:pt idx="962">
                  <c:v>4.282</c:v>
                </c:pt>
                <c:pt idx="963">
                  <c:v>1.1539999999999999</c:v>
                </c:pt>
                <c:pt idx="964">
                  <c:v>10.901999999999999</c:v>
                </c:pt>
                <c:pt idx="965">
                  <c:v>10.186999999999999</c:v>
                </c:pt>
                <c:pt idx="966">
                  <c:v>3.3220000000000001</c:v>
                </c:pt>
                <c:pt idx="967">
                  <c:v>4.0519999999999996</c:v>
                </c:pt>
                <c:pt idx="968">
                  <c:v>8.048</c:v>
                </c:pt>
                <c:pt idx="969">
                  <c:v>1.69</c:v>
                </c:pt>
                <c:pt idx="970">
                  <c:v>2.2599999999999998</c:v>
                </c:pt>
                <c:pt idx="971">
                  <c:v>1.359</c:v>
                </c:pt>
                <c:pt idx="972">
                  <c:v>2.1219999999999999</c:v>
                </c:pt>
                <c:pt idx="973">
                  <c:v>0.92500000000000004</c:v>
                </c:pt>
                <c:pt idx="974">
                  <c:v>1.6040000000000001</c:v>
                </c:pt>
                <c:pt idx="975">
                  <c:v>4.4390000000000001</c:v>
                </c:pt>
                <c:pt idx="976">
                  <c:v>1.3540000000000001</c:v>
                </c:pt>
                <c:pt idx="977">
                  <c:v>4.7919999999999998</c:v>
                </c:pt>
                <c:pt idx="978">
                  <c:v>2.4540000000000002</c:v>
                </c:pt>
                <c:pt idx="979">
                  <c:v>3.206</c:v>
                </c:pt>
                <c:pt idx="980">
                  <c:v>2.4279999999999999</c:v>
                </c:pt>
                <c:pt idx="981">
                  <c:v>2.87</c:v>
                </c:pt>
                <c:pt idx="982">
                  <c:v>6.2789999999999999</c:v>
                </c:pt>
                <c:pt idx="983">
                  <c:v>8.532</c:v>
                </c:pt>
                <c:pt idx="984">
                  <c:v>4.0069999999999997</c:v>
                </c:pt>
                <c:pt idx="985">
                  <c:v>2.2360000000000002</c:v>
                </c:pt>
                <c:pt idx="986">
                  <c:v>7.16</c:v>
                </c:pt>
                <c:pt idx="987">
                  <c:v>2.464</c:v>
                </c:pt>
                <c:pt idx="988">
                  <c:v>2.246</c:v>
                </c:pt>
                <c:pt idx="989">
                  <c:v>3.504</c:v>
                </c:pt>
                <c:pt idx="990">
                  <c:v>1.5760000000000001</c:v>
                </c:pt>
                <c:pt idx="991">
                  <c:v>7.1239999999999997</c:v>
                </c:pt>
                <c:pt idx="992">
                  <c:v>3.4729999999999999</c:v>
                </c:pt>
                <c:pt idx="993">
                  <c:v>5.5579999999999998</c:v>
                </c:pt>
                <c:pt idx="994">
                  <c:v>2.9039999999999999</c:v>
                </c:pt>
                <c:pt idx="995">
                  <c:v>2.5329999999999999</c:v>
                </c:pt>
                <c:pt idx="996">
                  <c:v>1.272</c:v>
                </c:pt>
                <c:pt idx="997">
                  <c:v>2.6389999999999998</c:v>
                </c:pt>
                <c:pt idx="998">
                  <c:v>1.002</c:v>
                </c:pt>
                <c:pt idx="999">
                  <c:v>1.9259999999999999</c:v>
                </c:pt>
                <c:pt idx="1000">
                  <c:v>3.1739999999999999</c:v>
                </c:pt>
                <c:pt idx="1001">
                  <c:v>7.3529999999999998</c:v>
                </c:pt>
                <c:pt idx="1002">
                  <c:v>5.1749999999999998</c:v>
                </c:pt>
                <c:pt idx="1003">
                  <c:v>3.6579999999999999</c:v>
                </c:pt>
                <c:pt idx="1004">
                  <c:v>3.5219999999999998</c:v>
                </c:pt>
                <c:pt idx="1005">
                  <c:v>5.3689999999999998</c:v>
                </c:pt>
                <c:pt idx="1006">
                  <c:v>5.6139999999999999</c:v>
                </c:pt>
                <c:pt idx="1007">
                  <c:v>1.85</c:v>
                </c:pt>
                <c:pt idx="1008">
                  <c:v>2.8159999999999998</c:v>
                </c:pt>
                <c:pt idx="1009">
                  <c:v>2.262</c:v>
                </c:pt>
                <c:pt idx="1010">
                  <c:v>3.6240000000000001</c:v>
                </c:pt>
                <c:pt idx="1011">
                  <c:v>9.2629999999999999</c:v>
                </c:pt>
                <c:pt idx="1012">
                  <c:v>23.503</c:v>
                </c:pt>
                <c:pt idx="1013">
                  <c:v>9.2260000000000009</c:v>
                </c:pt>
                <c:pt idx="1014">
                  <c:v>4.5860000000000003</c:v>
                </c:pt>
                <c:pt idx="1015">
                  <c:v>7.38</c:v>
                </c:pt>
                <c:pt idx="1016">
                  <c:v>7.0179999999999998</c:v>
                </c:pt>
                <c:pt idx="1017">
                  <c:v>6.6459999999999999</c:v>
                </c:pt>
                <c:pt idx="1018">
                  <c:v>0.85799999999999998</c:v>
                </c:pt>
                <c:pt idx="1019">
                  <c:v>6.0259999999999998</c:v>
                </c:pt>
                <c:pt idx="1020">
                  <c:v>4.99</c:v>
                </c:pt>
                <c:pt idx="1021">
                  <c:v>4.835</c:v>
                </c:pt>
                <c:pt idx="1022">
                  <c:v>1.3260000000000001</c:v>
                </c:pt>
                <c:pt idx="1023">
                  <c:v>4.5659999999999998</c:v>
                </c:pt>
                <c:pt idx="1024">
                  <c:v>7.3979999999999997</c:v>
                </c:pt>
                <c:pt idx="1025">
                  <c:v>15.516</c:v>
                </c:pt>
                <c:pt idx="1026">
                  <c:v>21.922000000000001</c:v>
                </c:pt>
                <c:pt idx="1027">
                  <c:v>19.506</c:v>
                </c:pt>
                <c:pt idx="1028">
                  <c:v>5.1920000000000002</c:v>
                </c:pt>
                <c:pt idx="1029">
                  <c:v>2.8959999999999999</c:v>
                </c:pt>
                <c:pt idx="1030">
                  <c:v>3.5059999999999998</c:v>
                </c:pt>
                <c:pt idx="1031">
                  <c:v>0.88400000000000001</c:v>
                </c:pt>
                <c:pt idx="1032">
                  <c:v>0.83099999999999996</c:v>
                </c:pt>
                <c:pt idx="1033">
                  <c:v>17.361999999999998</c:v>
                </c:pt>
                <c:pt idx="1034">
                  <c:v>5.2489999999999997</c:v>
                </c:pt>
                <c:pt idx="1035">
                  <c:v>5.45</c:v>
                </c:pt>
                <c:pt idx="1036">
                  <c:v>2.04</c:v>
                </c:pt>
                <c:pt idx="1037">
                  <c:v>0.84399999999999997</c:v>
                </c:pt>
                <c:pt idx="1038">
                  <c:v>0.84399999999999997</c:v>
                </c:pt>
                <c:pt idx="1039">
                  <c:v>1.972</c:v>
                </c:pt>
                <c:pt idx="1040">
                  <c:v>3.8690000000000002</c:v>
                </c:pt>
                <c:pt idx="1041">
                  <c:v>0.47699999999999998</c:v>
                </c:pt>
                <c:pt idx="1042">
                  <c:v>1.0960000000000001</c:v>
                </c:pt>
                <c:pt idx="1043">
                  <c:v>3.702</c:v>
                </c:pt>
                <c:pt idx="1044">
                  <c:v>2.8140000000000001</c:v>
                </c:pt>
                <c:pt idx="1045">
                  <c:v>2.5329999999999999</c:v>
                </c:pt>
                <c:pt idx="1046">
                  <c:v>1.0469999999999999</c:v>
                </c:pt>
                <c:pt idx="1047">
                  <c:v>3.8740000000000001</c:v>
                </c:pt>
                <c:pt idx="1048">
                  <c:v>3.8570000000000002</c:v>
                </c:pt>
                <c:pt idx="1049">
                  <c:v>0.11</c:v>
                </c:pt>
                <c:pt idx="1050">
                  <c:v>1.4650000000000001</c:v>
                </c:pt>
                <c:pt idx="1051">
                  <c:v>1.2310000000000001</c:v>
                </c:pt>
                <c:pt idx="1052">
                  <c:v>1.3</c:v>
                </c:pt>
                <c:pt idx="1053">
                  <c:v>0.55500000000000005</c:v>
                </c:pt>
                <c:pt idx="1054">
                  <c:v>1.3260000000000001</c:v>
                </c:pt>
                <c:pt idx="1055">
                  <c:v>6.7990000000000004</c:v>
                </c:pt>
                <c:pt idx="1056">
                  <c:v>4.5460000000000003</c:v>
                </c:pt>
                <c:pt idx="1057">
                  <c:v>3.1429999999999998</c:v>
                </c:pt>
                <c:pt idx="1058">
                  <c:v>9.0299999999999994</c:v>
                </c:pt>
                <c:pt idx="1059">
                  <c:v>3.198</c:v>
                </c:pt>
                <c:pt idx="1060">
                  <c:v>3.5289999999999999</c:v>
                </c:pt>
                <c:pt idx="1061">
                  <c:v>2.8439999999999999</c:v>
                </c:pt>
                <c:pt idx="1062">
                  <c:v>2.0499999999999998</c:v>
                </c:pt>
                <c:pt idx="1063">
                  <c:v>1.764</c:v>
                </c:pt>
                <c:pt idx="1064">
                  <c:v>1.101</c:v>
                </c:pt>
                <c:pt idx="1065">
                  <c:v>1.0129999999999999</c:v>
                </c:pt>
                <c:pt idx="1066">
                  <c:v>0.16300000000000001</c:v>
                </c:pt>
                <c:pt idx="1067">
                  <c:v>8.6999999999999994E-2</c:v>
                </c:pt>
                <c:pt idx="1068">
                  <c:v>2.0990000000000002</c:v>
                </c:pt>
                <c:pt idx="1069">
                  <c:v>0.56599999999999995</c:v>
                </c:pt>
                <c:pt idx="1070">
                  <c:v>0.84</c:v>
                </c:pt>
                <c:pt idx="1071">
                  <c:v>3.98</c:v>
                </c:pt>
                <c:pt idx="1072">
                  <c:v>3.5169999999999999</c:v>
                </c:pt>
                <c:pt idx="1073">
                  <c:v>3.23</c:v>
                </c:pt>
                <c:pt idx="1074">
                  <c:v>5.23</c:v>
                </c:pt>
                <c:pt idx="1075">
                  <c:v>1.34</c:v>
                </c:pt>
                <c:pt idx="1076">
                  <c:v>0.66500000000000004</c:v>
                </c:pt>
                <c:pt idx="1077">
                  <c:v>0.61099999999999999</c:v>
                </c:pt>
                <c:pt idx="1078">
                  <c:v>3.4390000000000001</c:v>
                </c:pt>
                <c:pt idx="1079">
                  <c:v>5.3159999999999998</c:v>
                </c:pt>
                <c:pt idx="1080">
                  <c:v>1.4139999999999999</c:v>
                </c:pt>
                <c:pt idx="1081">
                  <c:v>10.29</c:v>
                </c:pt>
                <c:pt idx="1082">
                  <c:v>1.1719999999999999</c:v>
                </c:pt>
                <c:pt idx="1083">
                  <c:v>8.7509999999999994</c:v>
                </c:pt>
                <c:pt idx="1084">
                  <c:v>4.0919999999999996</c:v>
                </c:pt>
                <c:pt idx="1085">
                  <c:v>0.28399999999999997</c:v>
                </c:pt>
                <c:pt idx="1086">
                  <c:v>6.5739999999999998</c:v>
                </c:pt>
                <c:pt idx="1087">
                  <c:v>1.222</c:v>
                </c:pt>
                <c:pt idx="1088">
                  <c:v>5.4829999999999997</c:v>
                </c:pt>
                <c:pt idx="1089">
                  <c:v>4.492</c:v>
                </c:pt>
                <c:pt idx="1090">
                  <c:v>2.0619999999999998</c:v>
                </c:pt>
                <c:pt idx="1091">
                  <c:v>6.0039999999999996</c:v>
                </c:pt>
                <c:pt idx="1092">
                  <c:v>5.7160000000000002</c:v>
                </c:pt>
                <c:pt idx="1093">
                  <c:v>10.863</c:v>
                </c:pt>
                <c:pt idx="1094">
                  <c:v>9.3219999999999992</c:v>
                </c:pt>
                <c:pt idx="1095">
                  <c:v>8.4339999999999993</c:v>
                </c:pt>
                <c:pt idx="1096">
                  <c:v>10.778</c:v>
                </c:pt>
                <c:pt idx="1097">
                  <c:v>1.206</c:v>
                </c:pt>
                <c:pt idx="1098">
                  <c:v>4.1479999999999997</c:v>
                </c:pt>
                <c:pt idx="1099">
                  <c:v>5.3369999999999997</c:v>
                </c:pt>
                <c:pt idx="1100">
                  <c:v>2.9350000000000001</c:v>
                </c:pt>
                <c:pt idx="1101">
                  <c:v>7.8680000000000003</c:v>
                </c:pt>
                <c:pt idx="1102">
                  <c:v>4.8630000000000004</c:v>
                </c:pt>
                <c:pt idx="1103">
                  <c:v>3.6739999999999999</c:v>
                </c:pt>
                <c:pt idx="1104">
                  <c:v>0.40699999999999997</c:v>
                </c:pt>
                <c:pt idx="1105">
                  <c:v>1.9530000000000001</c:v>
                </c:pt>
                <c:pt idx="1106">
                  <c:v>9.8979999999999997</c:v>
                </c:pt>
                <c:pt idx="1107">
                  <c:v>2.3730000000000002</c:v>
                </c:pt>
                <c:pt idx="1108">
                  <c:v>2.5489999999999999</c:v>
                </c:pt>
                <c:pt idx="1109">
                  <c:v>3.6070000000000002</c:v>
                </c:pt>
                <c:pt idx="1110">
                  <c:v>0.65400000000000003</c:v>
                </c:pt>
                <c:pt idx="1111">
                  <c:v>0.80700000000000005</c:v>
                </c:pt>
                <c:pt idx="1112">
                  <c:v>5.17</c:v>
                </c:pt>
                <c:pt idx="1113">
                  <c:v>6.6820000000000004</c:v>
                </c:pt>
                <c:pt idx="1114">
                  <c:v>5.4119999999999999</c:v>
                </c:pt>
                <c:pt idx="1115">
                  <c:v>1.274</c:v>
                </c:pt>
                <c:pt idx="1116">
                  <c:v>3.9889999999999999</c:v>
                </c:pt>
                <c:pt idx="1117">
                  <c:v>2.7280000000000002</c:v>
                </c:pt>
                <c:pt idx="1118">
                  <c:v>6.0289999999999999</c:v>
                </c:pt>
                <c:pt idx="1119">
                  <c:v>6.9560000000000004</c:v>
                </c:pt>
                <c:pt idx="1120">
                  <c:v>0.40799999999999997</c:v>
                </c:pt>
                <c:pt idx="1121">
                  <c:v>1.534</c:v>
                </c:pt>
                <c:pt idx="1122">
                  <c:v>1.0860000000000001</c:v>
                </c:pt>
                <c:pt idx="1123">
                  <c:v>1.778</c:v>
                </c:pt>
                <c:pt idx="1124">
                  <c:v>3.5419999999999998</c:v>
                </c:pt>
                <c:pt idx="1125">
                  <c:v>3.48</c:v>
                </c:pt>
                <c:pt idx="1126">
                  <c:v>3.3319999999999999</c:v>
                </c:pt>
                <c:pt idx="1127">
                  <c:v>2.4409999999999998</c:v>
                </c:pt>
                <c:pt idx="1128">
                  <c:v>0.93899999999999995</c:v>
                </c:pt>
                <c:pt idx="1129">
                  <c:v>1.0880000000000001</c:v>
                </c:pt>
                <c:pt idx="1130">
                  <c:v>6.57</c:v>
                </c:pt>
                <c:pt idx="1131">
                  <c:v>5.1689999999999996</c:v>
                </c:pt>
                <c:pt idx="1132">
                  <c:v>3.3679999999999999</c:v>
                </c:pt>
                <c:pt idx="1133">
                  <c:v>2.7909999999999999</c:v>
                </c:pt>
                <c:pt idx="1134">
                  <c:v>5.2050000000000001</c:v>
                </c:pt>
                <c:pt idx="1135">
                  <c:v>4.3570000000000002</c:v>
                </c:pt>
                <c:pt idx="1136">
                  <c:v>0.85699999999999998</c:v>
                </c:pt>
                <c:pt idx="1137">
                  <c:v>3.4089999999999998</c:v>
                </c:pt>
                <c:pt idx="1138">
                  <c:v>2.718</c:v>
                </c:pt>
                <c:pt idx="1139">
                  <c:v>4.5640000000000001</c:v>
                </c:pt>
                <c:pt idx="1140">
                  <c:v>3.6179999999999999</c:v>
                </c:pt>
                <c:pt idx="1141">
                  <c:v>3.9820000000000002</c:v>
                </c:pt>
                <c:pt idx="1142">
                  <c:v>3.427</c:v>
                </c:pt>
                <c:pt idx="1143">
                  <c:v>4.5739999999999998</c:v>
                </c:pt>
                <c:pt idx="1144">
                  <c:v>4.907</c:v>
                </c:pt>
                <c:pt idx="1145">
                  <c:v>4.282</c:v>
                </c:pt>
                <c:pt idx="1146">
                  <c:v>1.76</c:v>
                </c:pt>
                <c:pt idx="1147">
                  <c:v>2.8759999999999999</c:v>
                </c:pt>
                <c:pt idx="1148">
                  <c:v>7.0000000000000007E-2</c:v>
                </c:pt>
                <c:pt idx="1149">
                  <c:v>0.61</c:v>
                </c:pt>
                <c:pt idx="1150">
                  <c:v>6.2770000000000001</c:v>
                </c:pt>
                <c:pt idx="1151">
                  <c:v>3.1139999999999999</c:v>
                </c:pt>
                <c:pt idx="1152">
                  <c:v>12.709</c:v>
                </c:pt>
                <c:pt idx="1153">
                  <c:v>8.3460000000000001</c:v>
                </c:pt>
                <c:pt idx="1154">
                  <c:v>0.53800000000000003</c:v>
                </c:pt>
                <c:pt idx="1155">
                  <c:v>6.5170000000000003</c:v>
                </c:pt>
                <c:pt idx="1156">
                  <c:v>13.427</c:v>
                </c:pt>
                <c:pt idx="1157">
                  <c:v>6.9790000000000001</c:v>
                </c:pt>
                <c:pt idx="1158">
                  <c:v>19.989999999999998</c:v>
                </c:pt>
                <c:pt idx="1159">
                  <c:v>4.6189999999999998</c:v>
                </c:pt>
                <c:pt idx="1160">
                  <c:v>0.64200000000000002</c:v>
                </c:pt>
                <c:pt idx="1161">
                  <c:v>1.538</c:v>
                </c:pt>
                <c:pt idx="1162">
                  <c:v>21.914999999999999</c:v>
                </c:pt>
                <c:pt idx="1163">
                  <c:v>5.5259999999999998</c:v>
                </c:pt>
                <c:pt idx="1164">
                  <c:v>7.3170000000000002</c:v>
                </c:pt>
                <c:pt idx="1165">
                  <c:v>9.0389999999999997</c:v>
                </c:pt>
                <c:pt idx="1166">
                  <c:v>0.64700000000000002</c:v>
                </c:pt>
                <c:pt idx="1167">
                  <c:v>0.86699999999999999</c:v>
                </c:pt>
                <c:pt idx="1168">
                  <c:v>0.22600000000000001</c:v>
                </c:pt>
                <c:pt idx="1169">
                  <c:v>4.3369999999999997</c:v>
                </c:pt>
                <c:pt idx="1170">
                  <c:v>1.3620000000000001</c:v>
                </c:pt>
                <c:pt idx="1171">
                  <c:v>2.9220000000000002</c:v>
                </c:pt>
                <c:pt idx="1172">
                  <c:v>3.1619999999999999</c:v>
                </c:pt>
                <c:pt idx="1173">
                  <c:v>4.8499999999999996</c:v>
                </c:pt>
                <c:pt idx="1174">
                  <c:v>4.4009999999999998</c:v>
                </c:pt>
                <c:pt idx="1175">
                  <c:v>9.0299999999999994</c:v>
                </c:pt>
                <c:pt idx="1176">
                  <c:v>10.374000000000001</c:v>
                </c:pt>
                <c:pt idx="1177">
                  <c:v>1.327</c:v>
                </c:pt>
                <c:pt idx="1178">
                  <c:v>14.861000000000001</c:v>
                </c:pt>
                <c:pt idx="1179">
                  <c:v>4.1470000000000002</c:v>
                </c:pt>
                <c:pt idx="1180">
                  <c:v>4.1619999999999999</c:v>
                </c:pt>
                <c:pt idx="1181">
                  <c:v>3.282</c:v>
                </c:pt>
                <c:pt idx="1182">
                  <c:v>5.6079999999999997</c:v>
                </c:pt>
                <c:pt idx="1183">
                  <c:v>2.6520000000000001</c:v>
                </c:pt>
                <c:pt idx="1184">
                  <c:v>5.718</c:v>
                </c:pt>
                <c:pt idx="1185">
                  <c:v>7.3380000000000001</c:v>
                </c:pt>
                <c:pt idx="1186">
                  <c:v>1.123</c:v>
                </c:pt>
                <c:pt idx="1187">
                  <c:v>0.78700000000000003</c:v>
                </c:pt>
                <c:pt idx="1188">
                  <c:v>4.8869999999999996</c:v>
                </c:pt>
                <c:pt idx="1189">
                  <c:v>4.0010000000000003</c:v>
                </c:pt>
                <c:pt idx="1190">
                  <c:v>25.581</c:v>
                </c:pt>
                <c:pt idx="1191">
                  <c:v>2.1160000000000001</c:v>
                </c:pt>
                <c:pt idx="1192">
                  <c:v>3.802</c:v>
                </c:pt>
                <c:pt idx="1193">
                  <c:v>1.778</c:v>
                </c:pt>
                <c:pt idx="1194">
                  <c:v>4.3239999999999998</c:v>
                </c:pt>
                <c:pt idx="1195">
                  <c:v>5.9359999999999999</c:v>
                </c:pt>
                <c:pt idx="1196">
                  <c:v>5.2130000000000001</c:v>
                </c:pt>
                <c:pt idx="1197">
                  <c:v>8.0079999999999991</c:v>
                </c:pt>
                <c:pt idx="1198">
                  <c:v>5.2249999999999996</c:v>
                </c:pt>
                <c:pt idx="1199">
                  <c:v>5.9210000000000003</c:v>
                </c:pt>
                <c:pt idx="1200">
                  <c:v>5.58</c:v>
                </c:pt>
                <c:pt idx="1201">
                  <c:v>5.4459999999999997</c:v>
                </c:pt>
                <c:pt idx="1202">
                  <c:v>4.6210000000000004</c:v>
                </c:pt>
                <c:pt idx="1203">
                  <c:v>4.8940000000000001</c:v>
                </c:pt>
                <c:pt idx="1204">
                  <c:v>4.6589999999999998</c:v>
                </c:pt>
                <c:pt idx="1205">
                  <c:v>6.633</c:v>
                </c:pt>
                <c:pt idx="1206">
                  <c:v>4.3280000000000003</c:v>
                </c:pt>
                <c:pt idx="1207">
                  <c:v>4.0720000000000001</c:v>
                </c:pt>
                <c:pt idx="1208">
                  <c:v>6.6760000000000002</c:v>
                </c:pt>
                <c:pt idx="1209">
                  <c:v>10.278</c:v>
                </c:pt>
                <c:pt idx="1210">
                  <c:v>7.6740000000000004</c:v>
                </c:pt>
                <c:pt idx="1211">
                  <c:v>3.702</c:v>
                </c:pt>
                <c:pt idx="1212">
                  <c:v>7.6769999999999996</c:v>
                </c:pt>
                <c:pt idx="1213">
                  <c:v>1.8720000000000001</c:v>
                </c:pt>
                <c:pt idx="1214">
                  <c:v>10.337999999999999</c:v>
                </c:pt>
                <c:pt idx="1215">
                  <c:v>4.0629999999999997</c:v>
                </c:pt>
                <c:pt idx="1216">
                  <c:v>5.3849999999999998</c:v>
                </c:pt>
                <c:pt idx="1217">
                  <c:v>5.6929999999999996</c:v>
                </c:pt>
                <c:pt idx="1218">
                  <c:v>2.3639999999999999</c:v>
                </c:pt>
                <c:pt idx="1219">
                  <c:v>1.1279999999999999</c:v>
                </c:pt>
                <c:pt idx="1220">
                  <c:v>6.55</c:v>
                </c:pt>
                <c:pt idx="1221">
                  <c:v>1.1279999999999999</c:v>
                </c:pt>
                <c:pt idx="1222">
                  <c:v>5.27</c:v>
                </c:pt>
                <c:pt idx="1223">
                  <c:v>8.2080000000000002</c:v>
                </c:pt>
                <c:pt idx="1224">
                  <c:v>4.8810000000000002</c:v>
                </c:pt>
                <c:pt idx="1225">
                  <c:v>5.7830000000000004</c:v>
                </c:pt>
                <c:pt idx="1226">
                  <c:v>6.399</c:v>
                </c:pt>
                <c:pt idx="1227">
                  <c:v>4.9619999999999997</c:v>
                </c:pt>
                <c:pt idx="1228">
                  <c:v>2.028</c:v>
                </c:pt>
                <c:pt idx="1229">
                  <c:v>5.1440000000000001</c:v>
                </c:pt>
                <c:pt idx="1230">
                  <c:v>6.7069999999999999</c:v>
                </c:pt>
                <c:pt idx="1231">
                  <c:v>6.8680000000000003</c:v>
                </c:pt>
                <c:pt idx="1232">
                  <c:v>4.9450000000000003</c:v>
                </c:pt>
                <c:pt idx="1233">
                  <c:v>1.0549999999999999</c:v>
                </c:pt>
                <c:pt idx="1234">
                  <c:v>1.468</c:v>
                </c:pt>
                <c:pt idx="1235">
                  <c:v>0.91600000000000004</c:v>
                </c:pt>
                <c:pt idx="1236">
                  <c:v>1.272</c:v>
                </c:pt>
                <c:pt idx="1237">
                  <c:v>0.83</c:v>
                </c:pt>
                <c:pt idx="1238">
                  <c:v>1.5620000000000001</c:v>
                </c:pt>
                <c:pt idx="1239">
                  <c:v>8.1470000000000002</c:v>
                </c:pt>
                <c:pt idx="1240">
                  <c:v>7.2990000000000004</c:v>
                </c:pt>
                <c:pt idx="1241">
                  <c:v>8.4589999999999996</c:v>
                </c:pt>
                <c:pt idx="1242">
                  <c:v>5.3840000000000003</c:v>
                </c:pt>
                <c:pt idx="1243">
                  <c:v>6.3550000000000004</c:v>
                </c:pt>
                <c:pt idx="1244">
                  <c:v>4.8129999999999997</c:v>
                </c:pt>
                <c:pt idx="1245">
                  <c:v>4.7240000000000002</c:v>
                </c:pt>
                <c:pt idx="1246">
                  <c:v>4.3449999999999998</c:v>
                </c:pt>
                <c:pt idx="1247">
                  <c:v>4.8959999999999999</c:v>
                </c:pt>
                <c:pt idx="1248">
                  <c:v>2.99</c:v>
                </c:pt>
                <c:pt idx="1249">
                  <c:v>2.2360000000000002</c:v>
                </c:pt>
                <c:pt idx="1250">
                  <c:v>1.9279999999999999</c:v>
                </c:pt>
                <c:pt idx="1251">
                  <c:v>1.9530000000000001</c:v>
                </c:pt>
                <c:pt idx="1252">
                  <c:v>7.2610000000000001</c:v>
                </c:pt>
                <c:pt idx="1253">
                  <c:v>2.6269999999999998</c:v>
                </c:pt>
                <c:pt idx="1254">
                  <c:v>4.8479999999999999</c:v>
                </c:pt>
                <c:pt idx="1255">
                  <c:v>2.2850000000000001</c:v>
                </c:pt>
                <c:pt idx="1256">
                  <c:v>4.0449999999999999</c:v>
                </c:pt>
                <c:pt idx="1257">
                  <c:v>10.068</c:v>
                </c:pt>
                <c:pt idx="1258">
                  <c:v>6.6820000000000004</c:v>
                </c:pt>
                <c:pt idx="1259">
                  <c:v>5.03</c:v>
                </c:pt>
                <c:pt idx="1260">
                  <c:v>2.3380000000000001</c:v>
                </c:pt>
                <c:pt idx="1261">
                  <c:v>1.452</c:v>
                </c:pt>
                <c:pt idx="1262">
                  <c:v>2.5299999999999998</c:v>
                </c:pt>
                <c:pt idx="1263">
                  <c:v>7.47</c:v>
                </c:pt>
                <c:pt idx="1264">
                  <c:v>2.25</c:v>
                </c:pt>
                <c:pt idx="1265">
                  <c:v>1.8089999999999999</c:v>
                </c:pt>
                <c:pt idx="1266">
                  <c:v>4.3760000000000003</c:v>
                </c:pt>
                <c:pt idx="1267">
                  <c:v>4.5259999999999998</c:v>
                </c:pt>
                <c:pt idx="1268">
                  <c:v>11.053000000000001</c:v>
                </c:pt>
                <c:pt idx="1269">
                  <c:v>2.9119999999999999</c:v>
                </c:pt>
                <c:pt idx="1270">
                  <c:v>8.9689999999999994</c:v>
                </c:pt>
                <c:pt idx="1271">
                  <c:v>6.0510000000000002</c:v>
                </c:pt>
                <c:pt idx="1272">
                  <c:v>7.1369999999999996</c:v>
                </c:pt>
                <c:pt idx="1273">
                  <c:v>1.39</c:v>
                </c:pt>
                <c:pt idx="1274">
                  <c:v>1.3160000000000001</c:v>
                </c:pt>
                <c:pt idx="1275">
                  <c:v>7.5670000000000002</c:v>
                </c:pt>
                <c:pt idx="1276">
                  <c:v>7.077</c:v>
                </c:pt>
                <c:pt idx="1277">
                  <c:v>8.6479999999999997</c:v>
                </c:pt>
                <c:pt idx="1278">
                  <c:v>1.107</c:v>
                </c:pt>
                <c:pt idx="1279">
                  <c:v>8.0259999999999998</c:v>
                </c:pt>
                <c:pt idx="1280">
                  <c:v>7.5060000000000002</c:v>
                </c:pt>
                <c:pt idx="1281">
                  <c:v>8.7409999999999997</c:v>
                </c:pt>
                <c:pt idx="1282">
                  <c:v>7.2050000000000001</c:v>
                </c:pt>
                <c:pt idx="1283">
                  <c:v>4.7919999999999998</c:v>
                </c:pt>
                <c:pt idx="1284">
                  <c:v>7.1139999999999999</c:v>
                </c:pt>
                <c:pt idx="1285">
                  <c:v>2.7</c:v>
                </c:pt>
                <c:pt idx="1286">
                  <c:v>11.013999999999999</c:v>
                </c:pt>
                <c:pt idx="1287">
                  <c:v>7.3819999999999997</c:v>
                </c:pt>
                <c:pt idx="1288">
                  <c:v>1.042</c:v>
                </c:pt>
                <c:pt idx="1289">
                  <c:v>1.982</c:v>
                </c:pt>
                <c:pt idx="1290">
                  <c:v>1.7270000000000001</c:v>
                </c:pt>
                <c:pt idx="1291">
                  <c:v>6.3540000000000001</c:v>
                </c:pt>
                <c:pt idx="1292">
                  <c:v>1.84</c:v>
                </c:pt>
                <c:pt idx="1293">
                  <c:v>1.2769999999999999</c:v>
                </c:pt>
                <c:pt idx="1294">
                  <c:v>1.2909999999999999</c:v>
                </c:pt>
                <c:pt idx="1295">
                  <c:v>6.5380000000000003</c:v>
                </c:pt>
                <c:pt idx="1296">
                  <c:v>5.2880000000000003</c:v>
                </c:pt>
                <c:pt idx="1297">
                  <c:v>6.1559999999999997</c:v>
                </c:pt>
                <c:pt idx="1298">
                  <c:v>4.2</c:v>
                </c:pt>
                <c:pt idx="1299">
                  <c:v>2.7</c:v>
                </c:pt>
                <c:pt idx="1300">
                  <c:v>11.573</c:v>
                </c:pt>
                <c:pt idx="1301">
                  <c:v>4.6740000000000004</c:v>
                </c:pt>
                <c:pt idx="1302">
                  <c:v>5.0279999999999996</c:v>
                </c:pt>
                <c:pt idx="1303">
                  <c:v>1.536</c:v>
                </c:pt>
                <c:pt idx="1304">
                  <c:v>6.9130000000000003</c:v>
                </c:pt>
                <c:pt idx="1305">
                  <c:v>4.8789999999999996</c:v>
                </c:pt>
                <c:pt idx="1306">
                  <c:v>2.5209999999999999</c:v>
                </c:pt>
                <c:pt idx="1307">
                  <c:v>6.8360000000000003</c:v>
                </c:pt>
                <c:pt idx="1308">
                  <c:v>6.7249999999999996</c:v>
                </c:pt>
                <c:pt idx="1309">
                  <c:v>2.931</c:v>
                </c:pt>
                <c:pt idx="1310">
                  <c:v>2.089</c:v>
                </c:pt>
                <c:pt idx="1311">
                  <c:v>1.3680000000000001</c:v>
                </c:pt>
                <c:pt idx="1312">
                  <c:v>4.2</c:v>
                </c:pt>
                <c:pt idx="1313">
                  <c:v>1.341</c:v>
                </c:pt>
                <c:pt idx="1314">
                  <c:v>6.6230000000000002</c:v>
                </c:pt>
                <c:pt idx="1315">
                  <c:v>4.1399999999999997</c:v>
                </c:pt>
                <c:pt idx="1316">
                  <c:v>7.7569999999999997</c:v>
                </c:pt>
                <c:pt idx="1317">
                  <c:v>7.5869999999999997</c:v>
                </c:pt>
                <c:pt idx="1318">
                  <c:v>5.8079999999999998</c:v>
                </c:pt>
                <c:pt idx="1319">
                  <c:v>0.94499999999999995</c:v>
                </c:pt>
                <c:pt idx="1320">
                  <c:v>1.9279999999999999</c:v>
                </c:pt>
                <c:pt idx="1321">
                  <c:v>4.625</c:v>
                </c:pt>
                <c:pt idx="1322">
                  <c:v>7.0339999999999998</c:v>
                </c:pt>
                <c:pt idx="1323">
                  <c:v>13.814</c:v>
                </c:pt>
                <c:pt idx="1324">
                  <c:v>4.1509999999999998</c:v>
                </c:pt>
                <c:pt idx="1325">
                  <c:v>3.585</c:v>
                </c:pt>
                <c:pt idx="1326">
                  <c:v>9.0850000000000009</c:v>
                </c:pt>
                <c:pt idx="1327">
                  <c:v>4.1749999999999998</c:v>
                </c:pt>
                <c:pt idx="1328">
                  <c:v>9.1609999999999996</c:v>
                </c:pt>
                <c:pt idx="1329">
                  <c:v>7.83</c:v>
                </c:pt>
                <c:pt idx="1330">
                  <c:v>7.1180000000000003</c:v>
                </c:pt>
                <c:pt idx="1331">
                  <c:v>7.7539999999999996</c:v>
                </c:pt>
                <c:pt idx="1332">
                  <c:v>5.1029999999999998</c:v>
                </c:pt>
                <c:pt idx="1333">
                  <c:v>18.68</c:v>
                </c:pt>
                <c:pt idx="1334">
                  <c:v>9.5259999999999998</c:v>
                </c:pt>
                <c:pt idx="1335">
                  <c:v>6.4770000000000003</c:v>
                </c:pt>
                <c:pt idx="1336">
                  <c:v>4.4909999999999997</c:v>
                </c:pt>
                <c:pt idx="1337">
                  <c:v>8.0760000000000005</c:v>
                </c:pt>
                <c:pt idx="1338">
                  <c:v>7.4269999999999996</c:v>
                </c:pt>
                <c:pt idx="1339">
                  <c:v>12.178000000000001</c:v>
                </c:pt>
                <c:pt idx="1340">
                  <c:v>6.5529999999999999</c:v>
                </c:pt>
                <c:pt idx="1341">
                  <c:v>2.0640000000000001</c:v>
                </c:pt>
                <c:pt idx="1342">
                  <c:v>1.6970000000000001</c:v>
                </c:pt>
                <c:pt idx="1343">
                  <c:v>1.881</c:v>
                </c:pt>
                <c:pt idx="1344">
                  <c:v>1.631</c:v>
                </c:pt>
                <c:pt idx="1345">
                  <c:v>3.6240000000000001</c:v>
                </c:pt>
                <c:pt idx="1346">
                  <c:v>8.66</c:v>
                </c:pt>
                <c:pt idx="1347">
                  <c:v>7.1840000000000002</c:v>
                </c:pt>
                <c:pt idx="1348">
                  <c:v>2.87</c:v>
                </c:pt>
                <c:pt idx="1349">
                  <c:v>2.9580000000000002</c:v>
                </c:pt>
                <c:pt idx="1350">
                  <c:v>2.4780000000000002</c:v>
                </c:pt>
                <c:pt idx="1351">
                  <c:v>7.9930000000000003</c:v>
                </c:pt>
                <c:pt idx="1352">
                  <c:v>7.4880000000000004</c:v>
                </c:pt>
                <c:pt idx="1353">
                  <c:v>1.72</c:v>
                </c:pt>
                <c:pt idx="1354">
                  <c:v>2.222</c:v>
                </c:pt>
                <c:pt idx="1355">
                  <c:v>5.7450000000000001</c:v>
                </c:pt>
                <c:pt idx="1356">
                  <c:v>6.2119999999999997</c:v>
                </c:pt>
                <c:pt idx="1357">
                  <c:v>16.739999999999998</c:v>
                </c:pt>
                <c:pt idx="1358">
                  <c:v>1.506</c:v>
                </c:pt>
                <c:pt idx="1359">
                  <c:v>2.7949999999999999</c:v>
                </c:pt>
                <c:pt idx="1360">
                  <c:v>3.0529999999999999</c:v>
                </c:pt>
                <c:pt idx="1361">
                  <c:v>2.544</c:v>
                </c:pt>
                <c:pt idx="1362">
                  <c:v>8.8190000000000008</c:v>
                </c:pt>
                <c:pt idx="1363">
                  <c:v>9.6150000000000002</c:v>
                </c:pt>
                <c:pt idx="1364">
                  <c:v>9.0649999999999995</c:v>
                </c:pt>
                <c:pt idx="1365">
                  <c:v>10.304</c:v>
                </c:pt>
                <c:pt idx="1366">
                  <c:v>7.01</c:v>
                </c:pt>
                <c:pt idx="1367">
                  <c:v>7.4930000000000003</c:v>
                </c:pt>
                <c:pt idx="1368">
                  <c:v>6.9630000000000001</c:v>
                </c:pt>
                <c:pt idx="1369">
                  <c:v>6.6559999999999997</c:v>
                </c:pt>
                <c:pt idx="1370">
                  <c:v>15.743</c:v>
                </c:pt>
                <c:pt idx="1371">
                  <c:v>13.238</c:v>
                </c:pt>
                <c:pt idx="1372">
                  <c:v>7.0709999999999997</c:v>
                </c:pt>
                <c:pt idx="1373">
                  <c:v>8.7360000000000007</c:v>
                </c:pt>
                <c:pt idx="1374">
                  <c:v>10.997999999999999</c:v>
                </c:pt>
                <c:pt idx="1375">
                  <c:v>8.4920000000000009</c:v>
                </c:pt>
                <c:pt idx="1376">
                  <c:v>8.08</c:v>
                </c:pt>
                <c:pt idx="1377">
                  <c:v>8.9890000000000008</c:v>
                </c:pt>
                <c:pt idx="1378">
                  <c:v>6.9269999999999996</c:v>
                </c:pt>
                <c:pt idx="1379">
                  <c:v>7.2290000000000001</c:v>
                </c:pt>
                <c:pt idx="1380">
                  <c:v>4.49</c:v>
                </c:pt>
                <c:pt idx="1381">
                  <c:v>7.8280000000000003</c:v>
                </c:pt>
                <c:pt idx="1382">
                  <c:v>8.7089999999999996</c:v>
                </c:pt>
                <c:pt idx="1383">
                  <c:v>1.534</c:v>
                </c:pt>
                <c:pt idx="1384">
                  <c:v>11.352</c:v>
                </c:pt>
                <c:pt idx="1385">
                  <c:v>11.506</c:v>
                </c:pt>
                <c:pt idx="1386">
                  <c:v>1.696</c:v>
                </c:pt>
                <c:pt idx="1387">
                  <c:v>3.2989999999999999</c:v>
                </c:pt>
                <c:pt idx="1388">
                  <c:v>6.7560000000000002</c:v>
                </c:pt>
                <c:pt idx="1389">
                  <c:v>4.1970000000000001</c:v>
                </c:pt>
                <c:pt idx="1390">
                  <c:v>0.78</c:v>
                </c:pt>
                <c:pt idx="1391">
                  <c:v>8.5879999999999992</c:v>
                </c:pt>
                <c:pt idx="1392">
                  <c:v>7.1340000000000003</c:v>
                </c:pt>
                <c:pt idx="1393">
                  <c:v>7.1280000000000001</c:v>
                </c:pt>
                <c:pt idx="1394">
                  <c:v>10.54</c:v>
                </c:pt>
                <c:pt idx="1395">
                  <c:v>6.5430000000000001</c:v>
                </c:pt>
                <c:pt idx="1396">
                  <c:v>2.669</c:v>
                </c:pt>
                <c:pt idx="1397">
                  <c:v>3.823</c:v>
                </c:pt>
                <c:pt idx="1398">
                  <c:v>6.5060000000000002</c:v>
                </c:pt>
                <c:pt idx="1399">
                  <c:v>4.9880000000000004</c:v>
                </c:pt>
                <c:pt idx="1400">
                  <c:v>2.1970000000000001</c:v>
                </c:pt>
                <c:pt idx="1401">
                  <c:v>2.8180000000000001</c:v>
                </c:pt>
                <c:pt idx="1402">
                  <c:v>4.5990000000000002</c:v>
                </c:pt>
                <c:pt idx="1403">
                  <c:v>6.8710000000000004</c:v>
                </c:pt>
                <c:pt idx="1404">
                  <c:v>1.607</c:v>
                </c:pt>
                <c:pt idx="1405">
                  <c:v>4.9359999999999999</c:v>
                </c:pt>
                <c:pt idx="1406">
                  <c:v>7.2830000000000004</c:v>
                </c:pt>
                <c:pt idx="1407">
                  <c:v>0.83199999999999996</c:v>
                </c:pt>
                <c:pt idx="1408">
                  <c:v>3.032</c:v>
                </c:pt>
                <c:pt idx="1409">
                  <c:v>5.415</c:v>
                </c:pt>
                <c:pt idx="1410">
                  <c:v>4.6769999999999996</c:v>
                </c:pt>
                <c:pt idx="1411">
                  <c:v>2.5339999999999998</c:v>
                </c:pt>
                <c:pt idx="1412">
                  <c:v>3.2320000000000002</c:v>
                </c:pt>
                <c:pt idx="1413">
                  <c:v>3.431</c:v>
                </c:pt>
                <c:pt idx="1414">
                  <c:v>5.81</c:v>
                </c:pt>
                <c:pt idx="1415">
                  <c:v>5.4790000000000001</c:v>
                </c:pt>
                <c:pt idx="1416">
                  <c:v>5.4630000000000001</c:v>
                </c:pt>
                <c:pt idx="1417">
                  <c:v>5.367</c:v>
                </c:pt>
                <c:pt idx="1418">
                  <c:v>1.5229999999999999</c:v>
                </c:pt>
                <c:pt idx="1419">
                  <c:v>0.94299999999999995</c:v>
                </c:pt>
                <c:pt idx="1420">
                  <c:v>5.9749999999999996</c:v>
                </c:pt>
                <c:pt idx="1421">
                  <c:v>5.149</c:v>
                </c:pt>
                <c:pt idx="1422">
                  <c:v>4.8490000000000002</c:v>
                </c:pt>
                <c:pt idx="1423">
                  <c:v>2.9990000000000001</c:v>
                </c:pt>
                <c:pt idx="1424">
                  <c:v>7.1760000000000002</c:v>
                </c:pt>
                <c:pt idx="1425">
                  <c:v>6.6180000000000003</c:v>
                </c:pt>
                <c:pt idx="1426">
                  <c:v>4.4589999999999996</c:v>
                </c:pt>
                <c:pt idx="1427">
                  <c:v>2.5790000000000002</c:v>
                </c:pt>
                <c:pt idx="1428">
                  <c:v>1.5669999999999999</c:v>
                </c:pt>
                <c:pt idx="1429">
                  <c:v>1.7849999999999999</c:v>
                </c:pt>
                <c:pt idx="1430">
                  <c:v>8.4489999999999998</c:v>
                </c:pt>
                <c:pt idx="1431">
                  <c:v>5.2240000000000002</c:v>
                </c:pt>
                <c:pt idx="1432">
                  <c:v>5.9210000000000003</c:v>
                </c:pt>
                <c:pt idx="1433">
                  <c:v>2.2730000000000001</c:v>
                </c:pt>
                <c:pt idx="1434">
                  <c:v>4.74</c:v>
                </c:pt>
                <c:pt idx="1435">
                  <c:v>7.4130000000000003</c:v>
                </c:pt>
                <c:pt idx="1436">
                  <c:v>5.1360000000000001</c:v>
                </c:pt>
                <c:pt idx="1437">
                  <c:v>1.706</c:v>
                </c:pt>
                <c:pt idx="1438">
                  <c:v>0.54200000000000004</c:v>
                </c:pt>
                <c:pt idx="1439">
                  <c:v>10.433999999999999</c:v>
                </c:pt>
                <c:pt idx="1440">
                  <c:v>2.94</c:v>
                </c:pt>
                <c:pt idx="1441">
                  <c:v>8.36</c:v>
                </c:pt>
                <c:pt idx="1442">
                  <c:v>0.83799999999999997</c:v>
                </c:pt>
                <c:pt idx="1443">
                  <c:v>0.96</c:v>
                </c:pt>
                <c:pt idx="1444">
                  <c:v>4.5019999999999998</c:v>
                </c:pt>
                <c:pt idx="1445">
                  <c:v>2.0299999999999998</c:v>
                </c:pt>
                <c:pt idx="1446">
                  <c:v>2.5590000000000002</c:v>
                </c:pt>
                <c:pt idx="1447">
                  <c:v>4.0149999999999997</c:v>
                </c:pt>
                <c:pt idx="1448">
                  <c:v>8.3179999999999996</c:v>
                </c:pt>
                <c:pt idx="1449">
                  <c:v>1.657</c:v>
                </c:pt>
                <c:pt idx="1450">
                  <c:v>4.1360000000000001</c:v>
                </c:pt>
                <c:pt idx="1451">
                  <c:v>2.3439999999999999</c:v>
                </c:pt>
                <c:pt idx="1452">
                  <c:v>2.9809999999999999</c:v>
                </c:pt>
                <c:pt idx="1453">
                  <c:v>2.2200000000000002</c:v>
                </c:pt>
                <c:pt idx="1454">
                  <c:v>6.9470000000000001</c:v>
                </c:pt>
                <c:pt idx="1455">
                  <c:v>4.9619999999999997</c:v>
                </c:pt>
                <c:pt idx="1456">
                  <c:v>7.734</c:v>
                </c:pt>
                <c:pt idx="1457">
                  <c:v>7.53</c:v>
                </c:pt>
                <c:pt idx="1458">
                  <c:v>5.7839999999999998</c:v>
                </c:pt>
                <c:pt idx="1459">
                  <c:v>2.0880000000000001</c:v>
                </c:pt>
                <c:pt idx="1460">
                  <c:v>2.601</c:v>
                </c:pt>
                <c:pt idx="1461">
                  <c:v>3.2149999999999999</c:v>
                </c:pt>
                <c:pt idx="1462">
                  <c:v>2.5880000000000001</c:v>
                </c:pt>
                <c:pt idx="1463">
                  <c:v>2.2370000000000001</c:v>
                </c:pt>
                <c:pt idx="1464">
                  <c:v>3.2229999999999999</c:v>
                </c:pt>
                <c:pt idx="1465">
                  <c:v>2.7850000000000001</c:v>
                </c:pt>
                <c:pt idx="1466">
                  <c:v>11.843</c:v>
                </c:pt>
                <c:pt idx="1467">
                  <c:v>2.7010000000000001</c:v>
                </c:pt>
                <c:pt idx="1468">
                  <c:v>1.181</c:v>
                </c:pt>
                <c:pt idx="1469">
                  <c:v>1.7310000000000001</c:v>
                </c:pt>
                <c:pt idx="1470">
                  <c:v>2.153</c:v>
                </c:pt>
                <c:pt idx="1471">
                  <c:v>7.5179999999999998</c:v>
                </c:pt>
                <c:pt idx="1472">
                  <c:v>2.9660000000000002</c:v>
                </c:pt>
                <c:pt idx="1473">
                  <c:v>0.72199999999999998</c:v>
                </c:pt>
                <c:pt idx="1474">
                  <c:v>2.056</c:v>
                </c:pt>
                <c:pt idx="1475">
                  <c:v>1.8009999999999999</c:v>
                </c:pt>
                <c:pt idx="1476">
                  <c:v>0.65800000000000003</c:v>
                </c:pt>
                <c:pt idx="1477">
                  <c:v>0.79800000000000004</c:v>
                </c:pt>
                <c:pt idx="1478">
                  <c:v>4.7709999999999999</c:v>
                </c:pt>
                <c:pt idx="1479">
                  <c:v>6.3120000000000003</c:v>
                </c:pt>
                <c:pt idx="1480">
                  <c:v>7.2629999999999999</c:v>
                </c:pt>
                <c:pt idx="1481">
                  <c:v>16.457999999999998</c:v>
                </c:pt>
                <c:pt idx="1482">
                  <c:v>4.2190000000000003</c:v>
                </c:pt>
                <c:pt idx="1483">
                  <c:v>5.6909999999999998</c:v>
                </c:pt>
                <c:pt idx="1484">
                  <c:v>2.91</c:v>
                </c:pt>
                <c:pt idx="1485">
                  <c:v>2.9409999999999998</c:v>
                </c:pt>
                <c:pt idx="1486">
                  <c:v>6.98</c:v>
                </c:pt>
                <c:pt idx="1487">
                  <c:v>5.4109999999999996</c:v>
                </c:pt>
                <c:pt idx="1488">
                  <c:v>5.0369999999999999</c:v>
                </c:pt>
                <c:pt idx="1489">
                  <c:v>20.212</c:v>
                </c:pt>
                <c:pt idx="1490">
                  <c:v>15.327999999999999</c:v>
                </c:pt>
                <c:pt idx="1491">
                  <c:v>13.74</c:v>
                </c:pt>
                <c:pt idx="1492">
                  <c:v>7.4020000000000001</c:v>
                </c:pt>
                <c:pt idx="1493">
                  <c:v>7.8460000000000001</c:v>
                </c:pt>
                <c:pt idx="1494">
                  <c:v>10.647</c:v>
                </c:pt>
                <c:pt idx="1495">
                  <c:v>2.012</c:v>
                </c:pt>
                <c:pt idx="1496">
                  <c:v>14.294</c:v>
                </c:pt>
                <c:pt idx="1497">
                  <c:v>2.113</c:v>
                </c:pt>
                <c:pt idx="1498">
                  <c:v>4.2640000000000002</c:v>
                </c:pt>
                <c:pt idx="1499">
                  <c:v>2.7770000000000001</c:v>
                </c:pt>
                <c:pt idx="1500">
                  <c:v>2.3330000000000002</c:v>
                </c:pt>
                <c:pt idx="1501">
                  <c:v>13.64</c:v>
                </c:pt>
                <c:pt idx="1502">
                  <c:v>1.9670000000000001</c:v>
                </c:pt>
                <c:pt idx="1503">
                  <c:v>3.6139999999999999</c:v>
                </c:pt>
                <c:pt idx="1504">
                  <c:v>5.9809999999999999</c:v>
                </c:pt>
                <c:pt idx="1505">
                  <c:v>2.1890000000000001</c:v>
                </c:pt>
                <c:pt idx="1506">
                  <c:v>0.55500000000000005</c:v>
                </c:pt>
                <c:pt idx="1507">
                  <c:v>3.9239999999999999</c:v>
                </c:pt>
                <c:pt idx="1508">
                  <c:v>2.2229999999999999</c:v>
                </c:pt>
                <c:pt idx="1509">
                  <c:v>3.3069999999999999</c:v>
                </c:pt>
                <c:pt idx="1510">
                  <c:v>1.6859999999999999</c:v>
                </c:pt>
                <c:pt idx="1511">
                  <c:v>0.89500000000000002</c:v>
                </c:pt>
                <c:pt idx="1512">
                  <c:v>3.4460000000000002</c:v>
                </c:pt>
                <c:pt idx="1513">
                  <c:v>15.257</c:v>
                </c:pt>
                <c:pt idx="1514">
                  <c:v>12.68</c:v>
                </c:pt>
                <c:pt idx="1515">
                  <c:v>6.2080000000000002</c:v>
                </c:pt>
                <c:pt idx="1516">
                  <c:v>5.1349999999999998</c:v>
                </c:pt>
                <c:pt idx="1517">
                  <c:v>7.117</c:v>
                </c:pt>
                <c:pt idx="1518">
                  <c:v>4.681</c:v>
                </c:pt>
                <c:pt idx="1519">
                  <c:v>6.0430000000000001</c:v>
                </c:pt>
                <c:pt idx="1520">
                  <c:v>4.1180000000000003</c:v>
                </c:pt>
                <c:pt idx="1521">
                  <c:v>4.2190000000000003</c:v>
                </c:pt>
                <c:pt idx="1522">
                  <c:v>3.1760000000000002</c:v>
                </c:pt>
                <c:pt idx="1523">
                  <c:v>3.7360000000000002</c:v>
                </c:pt>
                <c:pt idx="1524">
                  <c:v>14.553000000000001</c:v>
                </c:pt>
                <c:pt idx="1525">
                  <c:v>7.0960000000000001</c:v>
                </c:pt>
                <c:pt idx="1526">
                  <c:v>9.8160000000000007</c:v>
                </c:pt>
                <c:pt idx="1527">
                  <c:v>5.056</c:v>
                </c:pt>
                <c:pt idx="1528">
                  <c:v>9.1760000000000002</c:v>
                </c:pt>
                <c:pt idx="1529">
                  <c:v>5.4749999999999996</c:v>
                </c:pt>
                <c:pt idx="1530">
                  <c:v>9.6080000000000005</c:v>
                </c:pt>
                <c:pt idx="1531">
                  <c:v>13.83</c:v>
                </c:pt>
                <c:pt idx="1532">
                  <c:v>14.302</c:v>
                </c:pt>
                <c:pt idx="1533">
                  <c:v>9.6210000000000004</c:v>
                </c:pt>
                <c:pt idx="1534">
                  <c:v>12.523999999999999</c:v>
                </c:pt>
                <c:pt idx="1535">
                  <c:v>7.9119999999999999</c:v>
                </c:pt>
                <c:pt idx="1536">
                  <c:v>7.9370000000000003</c:v>
                </c:pt>
                <c:pt idx="1537">
                  <c:v>7.3010000000000002</c:v>
                </c:pt>
                <c:pt idx="1538">
                  <c:v>12.961</c:v>
                </c:pt>
                <c:pt idx="1539">
                  <c:v>3.008</c:v>
                </c:pt>
                <c:pt idx="1540">
                  <c:v>3.2410000000000001</c:v>
                </c:pt>
                <c:pt idx="1541">
                  <c:v>2.3540000000000001</c:v>
                </c:pt>
                <c:pt idx="1542">
                  <c:v>2.7730000000000001</c:v>
                </c:pt>
                <c:pt idx="1543">
                  <c:v>3.238</c:v>
                </c:pt>
                <c:pt idx="1544">
                  <c:v>11.813000000000001</c:v>
                </c:pt>
                <c:pt idx="1545">
                  <c:v>6.1539999999999999</c:v>
                </c:pt>
                <c:pt idx="1546">
                  <c:v>6.28</c:v>
                </c:pt>
                <c:pt idx="1547">
                  <c:v>0.31900000000000001</c:v>
                </c:pt>
                <c:pt idx="1548">
                  <c:v>1.3959999999999999</c:v>
                </c:pt>
                <c:pt idx="1549">
                  <c:v>1.839</c:v>
                </c:pt>
                <c:pt idx="1550">
                  <c:v>0.36199999999999999</c:v>
                </c:pt>
                <c:pt idx="1551">
                  <c:v>4.3</c:v>
                </c:pt>
                <c:pt idx="1552">
                  <c:v>8.9380000000000006</c:v>
                </c:pt>
                <c:pt idx="1553">
                  <c:v>1.978</c:v>
                </c:pt>
                <c:pt idx="1554">
                  <c:v>0.78</c:v>
                </c:pt>
                <c:pt idx="1555">
                  <c:v>3.8519999999999999</c:v>
                </c:pt>
                <c:pt idx="1556">
                  <c:v>3.5550000000000002</c:v>
                </c:pt>
                <c:pt idx="1557">
                  <c:v>6.4020000000000001</c:v>
                </c:pt>
                <c:pt idx="1558">
                  <c:v>10.648</c:v>
                </c:pt>
                <c:pt idx="1559">
                  <c:v>3.05</c:v>
                </c:pt>
                <c:pt idx="1560">
                  <c:v>9.9090000000000007</c:v>
                </c:pt>
                <c:pt idx="1561">
                  <c:v>5.0590000000000002</c:v>
                </c:pt>
                <c:pt idx="1562">
                  <c:v>10.023999999999999</c:v>
                </c:pt>
                <c:pt idx="1563">
                  <c:v>4.3789999999999996</c:v>
                </c:pt>
                <c:pt idx="1564">
                  <c:v>6.3150000000000004</c:v>
                </c:pt>
                <c:pt idx="1565">
                  <c:v>15.708</c:v>
                </c:pt>
                <c:pt idx="1566">
                  <c:v>9.5860000000000003</c:v>
                </c:pt>
                <c:pt idx="1567">
                  <c:v>4.5659999999999998</c:v>
                </c:pt>
                <c:pt idx="1568">
                  <c:v>4.0999999999999996</c:v>
                </c:pt>
                <c:pt idx="1569">
                  <c:v>3.8079999999999998</c:v>
                </c:pt>
                <c:pt idx="1570">
                  <c:v>6.0069999999999997</c:v>
                </c:pt>
                <c:pt idx="1571">
                  <c:v>4.7329999999999997</c:v>
                </c:pt>
                <c:pt idx="1572">
                  <c:v>10.452999999999999</c:v>
                </c:pt>
                <c:pt idx="1573">
                  <c:v>14.884</c:v>
                </c:pt>
                <c:pt idx="1574">
                  <c:v>4.99</c:v>
                </c:pt>
                <c:pt idx="1575">
                  <c:v>1.81</c:v>
                </c:pt>
                <c:pt idx="1576">
                  <c:v>2.5310000000000001</c:v>
                </c:pt>
                <c:pt idx="1577">
                  <c:v>2.84</c:v>
                </c:pt>
                <c:pt idx="1578">
                  <c:v>10.253</c:v>
                </c:pt>
                <c:pt idx="1579">
                  <c:v>5.7510000000000003</c:v>
                </c:pt>
                <c:pt idx="1580">
                  <c:v>8.8190000000000008</c:v>
                </c:pt>
                <c:pt idx="1581">
                  <c:v>8.0429999999999993</c:v>
                </c:pt>
                <c:pt idx="1582">
                  <c:v>8.3230000000000004</c:v>
                </c:pt>
                <c:pt idx="1583">
                  <c:v>5.0250000000000004</c:v>
                </c:pt>
                <c:pt idx="1584">
                  <c:v>3.1019999999999999</c:v>
                </c:pt>
                <c:pt idx="1585">
                  <c:v>3.99</c:v>
                </c:pt>
                <c:pt idx="1586">
                  <c:v>2.863</c:v>
                </c:pt>
                <c:pt idx="1587">
                  <c:v>0.20100000000000001</c:v>
                </c:pt>
                <c:pt idx="1588">
                  <c:v>5.758</c:v>
                </c:pt>
                <c:pt idx="1589">
                  <c:v>4.8380000000000001</c:v>
                </c:pt>
                <c:pt idx="1590">
                  <c:v>1.3380000000000001</c:v>
                </c:pt>
                <c:pt idx="1591">
                  <c:v>0.99099999999999999</c:v>
                </c:pt>
                <c:pt idx="1592">
                  <c:v>3.0579999999999998</c:v>
                </c:pt>
                <c:pt idx="1593">
                  <c:v>3.45</c:v>
                </c:pt>
                <c:pt idx="1594">
                  <c:v>4.2</c:v>
                </c:pt>
                <c:pt idx="1595">
                  <c:v>2.7280000000000002</c:v>
                </c:pt>
                <c:pt idx="1596">
                  <c:v>6.5990000000000002</c:v>
                </c:pt>
                <c:pt idx="1597">
                  <c:v>4.1660000000000004</c:v>
                </c:pt>
                <c:pt idx="1598">
                  <c:v>2.5299999999999998</c:v>
                </c:pt>
                <c:pt idx="1599">
                  <c:v>4.0439999999999996</c:v>
                </c:pt>
                <c:pt idx="1600">
                  <c:v>6.42</c:v>
                </c:pt>
                <c:pt idx="1601">
                  <c:v>5.6340000000000003</c:v>
                </c:pt>
                <c:pt idx="1602">
                  <c:v>7.4999999999999997E-2</c:v>
                </c:pt>
                <c:pt idx="1603">
                  <c:v>0.31</c:v>
                </c:pt>
                <c:pt idx="1604">
                  <c:v>13.263</c:v>
                </c:pt>
                <c:pt idx="1605">
                  <c:v>1.038</c:v>
                </c:pt>
                <c:pt idx="1606">
                  <c:v>3.3380000000000001</c:v>
                </c:pt>
                <c:pt idx="1607">
                  <c:v>6.3380000000000001</c:v>
                </c:pt>
                <c:pt idx="1608">
                  <c:v>1.1759999999999999</c:v>
                </c:pt>
                <c:pt idx="1609">
                  <c:v>1.026</c:v>
                </c:pt>
                <c:pt idx="1610">
                  <c:v>3.6240000000000001</c:v>
                </c:pt>
                <c:pt idx="1611">
                  <c:v>7.79</c:v>
                </c:pt>
                <c:pt idx="1612">
                  <c:v>10.002000000000001</c:v>
                </c:pt>
                <c:pt idx="1613">
                  <c:v>4.6130000000000004</c:v>
                </c:pt>
                <c:pt idx="1614">
                  <c:v>21.067</c:v>
                </c:pt>
                <c:pt idx="1615">
                  <c:v>6.8</c:v>
                </c:pt>
                <c:pt idx="1616">
                  <c:v>3.8140000000000001</c:v>
                </c:pt>
                <c:pt idx="1617">
                  <c:v>1.1879999999999999</c:v>
                </c:pt>
                <c:pt idx="1618">
                  <c:v>5.1920000000000002</c:v>
                </c:pt>
                <c:pt idx="1619">
                  <c:v>5.7039999999999997</c:v>
                </c:pt>
                <c:pt idx="1620">
                  <c:v>15.199</c:v>
                </c:pt>
                <c:pt idx="1621">
                  <c:v>16.001999999999999</c:v>
                </c:pt>
                <c:pt idx="1622">
                  <c:v>15.698</c:v>
                </c:pt>
                <c:pt idx="1623">
                  <c:v>7.5069999999999997</c:v>
                </c:pt>
                <c:pt idx="1624">
                  <c:v>9.8030000000000008</c:v>
                </c:pt>
                <c:pt idx="1625">
                  <c:v>15.893000000000001</c:v>
                </c:pt>
                <c:pt idx="1626">
                  <c:v>9.3219999999999992</c:v>
                </c:pt>
                <c:pt idx="1627">
                  <c:v>4.4539999999999997</c:v>
                </c:pt>
                <c:pt idx="1628">
                  <c:v>2</c:v>
                </c:pt>
                <c:pt idx="1629">
                  <c:v>3.258</c:v>
                </c:pt>
                <c:pt idx="1630">
                  <c:v>2.6139999999999999</c:v>
                </c:pt>
                <c:pt idx="1631">
                  <c:v>1.1120000000000001</c:v>
                </c:pt>
                <c:pt idx="1632">
                  <c:v>11.606999999999999</c:v>
                </c:pt>
                <c:pt idx="1633">
                  <c:v>2.16</c:v>
                </c:pt>
                <c:pt idx="1634">
                  <c:v>2.556</c:v>
                </c:pt>
                <c:pt idx="1635">
                  <c:v>10.535</c:v>
                </c:pt>
                <c:pt idx="1636">
                  <c:v>13.583</c:v>
                </c:pt>
                <c:pt idx="1637">
                  <c:v>5.1520000000000001</c:v>
                </c:pt>
                <c:pt idx="1638">
                  <c:v>6.8339999999999996</c:v>
                </c:pt>
                <c:pt idx="1639">
                  <c:v>4.7069999999999999</c:v>
                </c:pt>
                <c:pt idx="1640">
                  <c:v>5.7560000000000002</c:v>
                </c:pt>
                <c:pt idx="1641">
                  <c:v>0.60799999999999998</c:v>
                </c:pt>
                <c:pt idx="1642">
                  <c:v>2.8959999999999999</c:v>
                </c:pt>
                <c:pt idx="1643">
                  <c:v>2.56</c:v>
                </c:pt>
                <c:pt idx="1644">
                  <c:v>5.3659999999999997</c:v>
                </c:pt>
                <c:pt idx="1645">
                  <c:v>4.01</c:v>
                </c:pt>
                <c:pt idx="1646">
                  <c:v>3.03</c:v>
                </c:pt>
                <c:pt idx="1647">
                  <c:v>5.492</c:v>
                </c:pt>
                <c:pt idx="1648">
                  <c:v>5.4059999999999997</c:v>
                </c:pt>
                <c:pt idx="1649">
                  <c:v>5.2489999999999997</c:v>
                </c:pt>
                <c:pt idx="1650">
                  <c:v>4.774</c:v>
                </c:pt>
                <c:pt idx="1651">
                  <c:v>3.7130000000000001</c:v>
                </c:pt>
                <c:pt idx="1652">
                  <c:v>9.2880000000000003</c:v>
                </c:pt>
                <c:pt idx="1653">
                  <c:v>13.384</c:v>
                </c:pt>
                <c:pt idx="1654">
                  <c:v>1.5549999999999999</c:v>
                </c:pt>
                <c:pt idx="1655">
                  <c:v>4.5339999999999998</c:v>
                </c:pt>
                <c:pt idx="1656">
                  <c:v>3.6779999999999999</c:v>
                </c:pt>
                <c:pt idx="1657">
                  <c:v>3.2749999999999999</c:v>
                </c:pt>
                <c:pt idx="1658">
                  <c:v>3.8620000000000001</c:v>
                </c:pt>
                <c:pt idx="1659">
                  <c:v>3.8109999999999999</c:v>
                </c:pt>
                <c:pt idx="1660">
                  <c:v>6.1580000000000004</c:v>
                </c:pt>
                <c:pt idx="1661">
                  <c:v>8.1329999999999991</c:v>
                </c:pt>
                <c:pt idx="1662">
                  <c:v>1.9790000000000001</c:v>
                </c:pt>
                <c:pt idx="1663">
                  <c:v>2.1179999999999999</c:v>
                </c:pt>
                <c:pt idx="1664">
                  <c:v>9.4039999999999999</c:v>
                </c:pt>
                <c:pt idx="1665">
                  <c:v>10.467000000000001</c:v>
                </c:pt>
                <c:pt idx="1666">
                  <c:v>6.5179999999999998</c:v>
                </c:pt>
                <c:pt idx="1667">
                  <c:v>4.1120000000000001</c:v>
                </c:pt>
                <c:pt idx="1668">
                  <c:v>4.9829999999999997</c:v>
                </c:pt>
                <c:pt idx="1669">
                  <c:v>4.9269999999999996</c:v>
                </c:pt>
                <c:pt idx="1670">
                  <c:v>8.0619999999999994</c:v>
                </c:pt>
                <c:pt idx="1671">
                  <c:v>8.4350000000000005</c:v>
                </c:pt>
                <c:pt idx="1672">
                  <c:v>6.4870000000000001</c:v>
                </c:pt>
                <c:pt idx="1673">
                  <c:v>7.4119999999999999</c:v>
                </c:pt>
                <c:pt idx="1674">
                  <c:v>7.0179999999999998</c:v>
                </c:pt>
                <c:pt idx="1675">
                  <c:v>1.974</c:v>
                </c:pt>
                <c:pt idx="1676">
                  <c:v>6.3209999999999997</c:v>
                </c:pt>
                <c:pt idx="1677">
                  <c:v>1.331</c:v>
                </c:pt>
                <c:pt idx="1678">
                  <c:v>1.228</c:v>
                </c:pt>
                <c:pt idx="1679">
                  <c:v>7.734</c:v>
                </c:pt>
                <c:pt idx="1680">
                  <c:v>3.044</c:v>
                </c:pt>
                <c:pt idx="1681">
                  <c:v>4.9169999999999998</c:v>
                </c:pt>
                <c:pt idx="1682">
                  <c:v>15.795</c:v>
                </c:pt>
                <c:pt idx="1683">
                  <c:v>1.905</c:v>
                </c:pt>
                <c:pt idx="1684">
                  <c:v>5.4779999999999998</c:v>
                </c:pt>
                <c:pt idx="1685">
                  <c:v>5.4619999999999997</c:v>
                </c:pt>
                <c:pt idx="1686">
                  <c:v>3.5579999999999998</c:v>
                </c:pt>
                <c:pt idx="1687">
                  <c:v>8.6329999999999991</c:v>
                </c:pt>
                <c:pt idx="1688">
                  <c:v>5.4180000000000001</c:v>
                </c:pt>
                <c:pt idx="1689">
                  <c:v>3.0489999999999999</c:v>
                </c:pt>
                <c:pt idx="1690">
                  <c:v>7.6379999999999999</c:v>
                </c:pt>
                <c:pt idx="1691">
                  <c:v>5.96</c:v>
                </c:pt>
                <c:pt idx="1692">
                  <c:v>3.5710000000000002</c:v>
                </c:pt>
                <c:pt idx="1693">
                  <c:v>2.012</c:v>
                </c:pt>
                <c:pt idx="1694">
                  <c:v>5.03</c:v>
                </c:pt>
                <c:pt idx="1695">
                  <c:v>7.218</c:v>
                </c:pt>
                <c:pt idx="1696">
                  <c:v>1.1519999999999999</c:v>
                </c:pt>
                <c:pt idx="1697">
                  <c:v>4.7240000000000002</c:v>
                </c:pt>
                <c:pt idx="1698">
                  <c:v>4.8979999999999997</c:v>
                </c:pt>
                <c:pt idx="1699">
                  <c:v>6.0179999999999998</c:v>
                </c:pt>
                <c:pt idx="1700">
                  <c:v>3.4390000000000001</c:v>
                </c:pt>
                <c:pt idx="1701">
                  <c:v>1.9159999999999999</c:v>
                </c:pt>
                <c:pt idx="1702">
                  <c:v>4.9489999999999998</c:v>
                </c:pt>
                <c:pt idx="1703">
                  <c:v>6.94</c:v>
                </c:pt>
                <c:pt idx="1704">
                  <c:v>8.7219999999999995</c:v>
                </c:pt>
                <c:pt idx="1705">
                  <c:v>2.1669999999999998</c:v>
                </c:pt>
                <c:pt idx="1706">
                  <c:v>2.4900000000000002</c:v>
                </c:pt>
                <c:pt idx="1707">
                  <c:v>2.827</c:v>
                </c:pt>
                <c:pt idx="1708">
                  <c:v>2.3210000000000002</c:v>
                </c:pt>
                <c:pt idx="1709">
                  <c:v>7.1890000000000001</c:v>
                </c:pt>
                <c:pt idx="1710">
                  <c:v>7.5919999999999996</c:v>
                </c:pt>
                <c:pt idx="1711">
                  <c:v>6.6509999999999998</c:v>
                </c:pt>
                <c:pt idx="1712">
                  <c:v>4.8179999999999996</c:v>
                </c:pt>
                <c:pt idx="1713">
                  <c:v>7.4370000000000003</c:v>
                </c:pt>
                <c:pt idx="1714">
                  <c:v>7.4580000000000002</c:v>
                </c:pt>
                <c:pt idx="1715">
                  <c:v>5.149</c:v>
                </c:pt>
                <c:pt idx="1716">
                  <c:v>2.6520000000000001</c:v>
                </c:pt>
                <c:pt idx="1717">
                  <c:v>6.2229999999999999</c:v>
                </c:pt>
                <c:pt idx="1718">
                  <c:v>11.327999999999999</c:v>
                </c:pt>
                <c:pt idx="1719">
                  <c:v>4.5629999999999997</c:v>
                </c:pt>
                <c:pt idx="1720">
                  <c:v>13.625999999999999</c:v>
                </c:pt>
                <c:pt idx="1721">
                  <c:v>12.07</c:v>
                </c:pt>
                <c:pt idx="1722">
                  <c:v>3.8959999999999999</c:v>
                </c:pt>
                <c:pt idx="1723">
                  <c:v>7.5309999999999997</c:v>
                </c:pt>
                <c:pt idx="1724">
                  <c:v>6.11</c:v>
                </c:pt>
                <c:pt idx="1725">
                  <c:v>15.236000000000001</c:v>
                </c:pt>
                <c:pt idx="1726">
                  <c:v>4.8380000000000001</c:v>
                </c:pt>
                <c:pt idx="1727">
                  <c:v>14.023</c:v>
                </c:pt>
                <c:pt idx="1728">
                  <c:v>15.891999999999999</c:v>
                </c:pt>
                <c:pt idx="1729">
                  <c:v>1.536</c:v>
                </c:pt>
                <c:pt idx="1730">
                  <c:v>10.353999999999999</c:v>
                </c:pt>
                <c:pt idx="1731">
                  <c:v>8.2929999999999993</c:v>
                </c:pt>
                <c:pt idx="1732">
                  <c:v>6.5220000000000002</c:v>
                </c:pt>
                <c:pt idx="1733">
                  <c:v>4.6429999999999998</c:v>
                </c:pt>
                <c:pt idx="1734">
                  <c:v>2.7040000000000002</c:v>
                </c:pt>
                <c:pt idx="1735">
                  <c:v>2.5329999999999999</c:v>
                </c:pt>
                <c:pt idx="1736">
                  <c:v>0.78800000000000003</c:v>
                </c:pt>
                <c:pt idx="1737">
                  <c:v>9.1020000000000003</c:v>
                </c:pt>
                <c:pt idx="1738">
                  <c:v>7.85</c:v>
                </c:pt>
                <c:pt idx="1739">
                  <c:v>8.8940000000000001</c:v>
                </c:pt>
                <c:pt idx="1740">
                  <c:v>8.0860000000000003</c:v>
                </c:pt>
                <c:pt idx="1741">
                  <c:v>2.1749999999999998</c:v>
                </c:pt>
                <c:pt idx="1742">
                  <c:v>3.83</c:v>
                </c:pt>
                <c:pt idx="1743">
                  <c:v>7.9409999999999998</c:v>
                </c:pt>
                <c:pt idx="1744">
                  <c:v>6.7649999999999997</c:v>
                </c:pt>
                <c:pt idx="1745">
                  <c:v>0.54200000000000004</c:v>
                </c:pt>
                <c:pt idx="1746">
                  <c:v>4.5190000000000001</c:v>
                </c:pt>
                <c:pt idx="1747">
                  <c:v>4.7949999999999999</c:v>
                </c:pt>
                <c:pt idx="1748">
                  <c:v>4.6900000000000004</c:v>
                </c:pt>
                <c:pt idx="1749">
                  <c:v>2.1880000000000002</c:v>
                </c:pt>
                <c:pt idx="1750">
                  <c:v>4.92</c:v>
                </c:pt>
                <c:pt idx="1751">
                  <c:v>8.48</c:v>
                </c:pt>
                <c:pt idx="1752">
                  <c:v>4.92</c:v>
                </c:pt>
                <c:pt idx="1753">
                  <c:v>0.20100000000000001</c:v>
                </c:pt>
                <c:pt idx="1754">
                  <c:v>3.64</c:v>
                </c:pt>
                <c:pt idx="1755">
                  <c:v>7.8760000000000003</c:v>
                </c:pt>
                <c:pt idx="1756">
                  <c:v>11.067</c:v>
                </c:pt>
                <c:pt idx="1757">
                  <c:v>6.11</c:v>
                </c:pt>
                <c:pt idx="1758">
                  <c:v>10.362</c:v>
                </c:pt>
                <c:pt idx="1759">
                  <c:v>4.2869999999999999</c:v>
                </c:pt>
                <c:pt idx="1760">
                  <c:v>7.6120000000000001</c:v>
                </c:pt>
                <c:pt idx="1761">
                  <c:v>6.2370000000000001</c:v>
                </c:pt>
                <c:pt idx="1762">
                  <c:v>1.68</c:v>
                </c:pt>
                <c:pt idx="1763">
                  <c:v>4.8120000000000003</c:v>
                </c:pt>
                <c:pt idx="1764">
                  <c:v>4.5629999999999997</c:v>
                </c:pt>
                <c:pt idx="1765">
                  <c:v>3.74</c:v>
                </c:pt>
                <c:pt idx="1766">
                  <c:v>8.61</c:v>
                </c:pt>
                <c:pt idx="1767">
                  <c:v>5.37</c:v>
                </c:pt>
                <c:pt idx="1768">
                  <c:v>3.5</c:v>
                </c:pt>
                <c:pt idx="1769">
                  <c:v>2.3730000000000002</c:v>
                </c:pt>
                <c:pt idx="1770">
                  <c:v>20.024999999999999</c:v>
                </c:pt>
                <c:pt idx="1771">
                  <c:v>9.0670000000000002</c:v>
                </c:pt>
                <c:pt idx="1772">
                  <c:v>9.3019999999999996</c:v>
                </c:pt>
                <c:pt idx="1773">
                  <c:v>0.314</c:v>
                </c:pt>
                <c:pt idx="1774">
                  <c:v>0.314</c:v>
                </c:pt>
                <c:pt idx="1775">
                  <c:v>4.0069999999999997</c:v>
                </c:pt>
                <c:pt idx="1776">
                  <c:v>7.7919999999999998</c:v>
                </c:pt>
                <c:pt idx="1777">
                  <c:v>3.206</c:v>
                </c:pt>
                <c:pt idx="1778">
                  <c:v>1.3540000000000001</c:v>
                </c:pt>
                <c:pt idx="1779">
                  <c:v>2.2669999999999999</c:v>
                </c:pt>
                <c:pt idx="1780">
                  <c:v>1.0880000000000001</c:v>
                </c:pt>
                <c:pt idx="1781">
                  <c:v>3.911</c:v>
                </c:pt>
                <c:pt idx="1782">
                  <c:v>3.0390000000000001</c:v>
                </c:pt>
                <c:pt idx="1783">
                  <c:v>2.4239999999999999</c:v>
                </c:pt>
                <c:pt idx="1784">
                  <c:v>2.4569999999999999</c:v>
                </c:pt>
                <c:pt idx="1785">
                  <c:v>1.0920000000000001</c:v>
                </c:pt>
                <c:pt idx="1786">
                  <c:v>1.464</c:v>
                </c:pt>
                <c:pt idx="1787">
                  <c:v>1.4319999999999999</c:v>
                </c:pt>
                <c:pt idx="1788">
                  <c:v>2.5870000000000002</c:v>
                </c:pt>
                <c:pt idx="1789">
                  <c:v>4.49</c:v>
                </c:pt>
                <c:pt idx="1790">
                  <c:v>2.234</c:v>
                </c:pt>
                <c:pt idx="1791">
                  <c:v>3.6120000000000001</c:v>
                </c:pt>
                <c:pt idx="1792">
                  <c:v>0.92500000000000004</c:v>
                </c:pt>
                <c:pt idx="1793">
                  <c:v>0.72599999999999998</c:v>
                </c:pt>
                <c:pt idx="1794">
                  <c:v>1.6040000000000001</c:v>
                </c:pt>
                <c:pt idx="1795">
                  <c:v>1.5920000000000001</c:v>
                </c:pt>
                <c:pt idx="1796">
                  <c:v>3.0070000000000001</c:v>
                </c:pt>
                <c:pt idx="1797">
                  <c:v>6.8</c:v>
                </c:pt>
                <c:pt idx="1798">
                  <c:v>1.4319999999999999</c:v>
                </c:pt>
                <c:pt idx="1799">
                  <c:v>2.544</c:v>
                </c:pt>
                <c:pt idx="1800">
                  <c:v>0.48</c:v>
                </c:pt>
                <c:pt idx="1801">
                  <c:v>2.44</c:v>
                </c:pt>
                <c:pt idx="1802">
                  <c:v>0.52500000000000002</c:v>
                </c:pt>
                <c:pt idx="1803">
                  <c:v>0.50800000000000001</c:v>
                </c:pt>
                <c:pt idx="1804">
                  <c:v>4.3380000000000001</c:v>
                </c:pt>
                <c:pt idx="1805">
                  <c:v>8.9550000000000001</c:v>
                </c:pt>
                <c:pt idx="1806">
                  <c:v>3.4060000000000001</c:v>
                </c:pt>
                <c:pt idx="1807">
                  <c:v>2.6720000000000002</c:v>
                </c:pt>
                <c:pt idx="1808">
                  <c:v>1.028</c:v>
                </c:pt>
                <c:pt idx="1809">
                  <c:v>0.78800000000000003</c:v>
                </c:pt>
                <c:pt idx="1810">
                  <c:v>19.565999999999999</c:v>
                </c:pt>
                <c:pt idx="1811">
                  <c:v>16.946999999999999</c:v>
                </c:pt>
                <c:pt idx="1812">
                  <c:v>4.9139999999999997</c:v>
                </c:pt>
                <c:pt idx="1813">
                  <c:v>5.39</c:v>
                </c:pt>
                <c:pt idx="1814">
                  <c:v>1.9630000000000001</c:v>
                </c:pt>
                <c:pt idx="1815">
                  <c:v>15.487</c:v>
                </c:pt>
                <c:pt idx="1816">
                  <c:v>1.2</c:v>
                </c:pt>
                <c:pt idx="1817">
                  <c:v>1.25</c:v>
                </c:pt>
                <c:pt idx="1818">
                  <c:v>1.69</c:v>
                </c:pt>
                <c:pt idx="1819">
                  <c:v>0.72399999999999998</c:v>
                </c:pt>
                <c:pt idx="1820">
                  <c:v>0.245</c:v>
                </c:pt>
                <c:pt idx="1821">
                  <c:v>3.9020000000000001</c:v>
                </c:pt>
                <c:pt idx="1822">
                  <c:v>3.294</c:v>
                </c:pt>
                <c:pt idx="1823">
                  <c:v>2.0990000000000002</c:v>
                </c:pt>
                <c:pt idx="1824">
                  <c:v>4.2510000000000003</c:v>
                </c:pt>
                <c:pt idx="1825">
                  <c:v>2.4900000000000002</c:v>
                </c:pt>
                <c:pt idx="1826">
                  <c:v>0.88800000000000001</c:v>
                </c:pt>
                <c:pt idx="1827">
                  <c:v>2.1579999999999999</c:v>
                </c:pt>
                <c:pt idx="1828">
                  <c:v>3.5289999999999999</c:v>
                </c:pt>
                <c:pt idx="1829">
                  <c:v>2.8439999999999999</c:v>
                </c:pt>
                <c:pt idx="1830">
                  <c:v>0.34699999999999998</c:v>
                </c:pt>
                <c:pt idx="1831">
                  <c:v>1.022</c:v>
                </c:pt>
                <c:pt idx="1832">
                  <c:v>1.302</c:v>
                </c:pt>
                <c:pt idx="1833">
                  <c:v>2.948</c:v>
                </c:pt>
                <c:pt idx="1834">
                  <c:v>1.764</c:v>
                </c:pt>
                <c:pt idx="1835">
                  <c:v>5.9630000000000001</c:v>
                </c:pt>
                <c:pt idx="1836">
                  <c:v>3.6819999999999999</c:v>
                </c:pt>
                <c:pt idx="1837">
                  <c:v>0.376</c:v>
                </c:pt>
                <c:pt idx="1838">
                  <c:v>6.99</c:v>
                </c:pt>
                <c:pt idx="1839">
                  <c:v>6.0880000000000001</c:v>
                </c:pt>
                <c:pt idx="1840">
                  <c:v>7.2320000000000002</c:v>
                </c:pt>
                <c:pt idx="1841">
                  <c:v>0.86799999999999999</c:v>
                </c:pt>
                <c:pt idx="1842">
                  <c:v>1.5980000000000001</c:v>
                </c:pt>
                <c:pt idx="1843">
                  <c:v>7.4059999999999997</c:v>
                </c:pt>
                <c:pt idx="1844">
                  <c:v>1.75</c:v>
                </c:pt>
                <c:pt idx="1845">
                  <c:v>7.8659999999999997</c:v>
                </c:pt>
                <c:pt idx="1846">
                  <c:v>3.6960000000000002</c:v>
                </c:pt>
                <c:pt idx="1847">
                  <c:v>3.7109999999999999</c:v>
                </c:pt>
                <c:pt idx="1848">
                  <c:v>2.1640000000000001</c:v>
                </c:pt>
                <c:pt idx="1849">
                  <c:v>3.6880000000000002</c:v>
                </c:pt>
                <c:pt idx="1850">
                  <c:v>5.6609999999999996</c:v>
                </c:pt>
                <c:pt idx="1851">
                  <c:v>6.5140000000000002</c:v>
                </c:pt>
                <c:pt idx="1852">
                  <c:v>1.5009999999999999</c:v>
                </c:pt>
                <c:pt idx="1853">
                  <c:v>11.384</c:v>
                </c:pt>
                <c:pt idx="1854">
                  <c:v>11.89</c:v>
                </c:pt>
                <c:pt idx="1855">
                  <c:v>3.07</c:v>
                </c:pt>
                <c:pt idx="1856">
                  <c:v>1.9950000000000001</c:v>
                </c:pt>
                <c:pt idx="1857">
                  <c:v>5.6020000000000003</c:v>
                </c:pt>
                <c:pt idx="1858">
                  <c:v>8.2680000000000007</c:v>
                </c:pt>
                <c:pt idx="1859">
                  <c:v>1.538</c:v>
                </c:pt>
                <c:pt idx="1860">
                  <c:v>2.67</c:v>
                </c:pt>
                <c:pt idx="1861">
                  <c:v>6.5529999999999999</c:v>
                </c:pt>
                <c:pt idx="1862">
                  <c:v>2.9860000000000002</c:v>
                </c:pt>
                <c:pt idx="1863">
                  <c:v>2.746</c:v>
                </c:pt>
                <c:pt idx="1864">
                  <c:v>4.6159999999999997</c:v>
                </c:pt>
                <c:pt idx="1865">
                  <c:v>6.1580000000000004</c:v>
                </c:pt>
                <c:pt idx="1866">
                  <c:v>14.935</c:v>
                </c:pt>
                <c:pt idx="1867">
                  <c:v>3.1549999999999998</c:v>
                </c:pt>
                <c:pt idx="1868">
                  <c:v>15.163</c:v>
                </c:pt>
                <c:pt idx="1869">
                  <c:v>1.5880000000000001</c:v>
                </c:pt>
                <c:pt idx="1870">
                  <c:v>14.412000000000001</c:v>
                </c:pt>
                <c:pt idx="1871">
                  <c:v>2.5470000000000002</c:v>
                </c:pt>
                <c:pt idx="1872">
                  <c:v>16.776</c:v>
                </c:pt>
                <c:pt idx="1873">
                  <c:v>3.2080000000000002</c:v>
                </c:pt>
                <c:pt idx="1874">
                  <c:v>7.72</c:v>
                </c:pt>
                <c:pt idx="1875">
                  <c:v>3.2959999999999998</c:v>
                </c:pt>
                <c:pt idx="1876">
                  <c:v>3.2349999999999999</c:v>
                </c:pt>
                <c:pt idx="1877">
                  <c:v>3.6640000000000001</c:v>
                </c:pt>
                <c:pt idx="1878">
                  <c:v>7.85</c:v>
                </c:pt>
                <c:pt idx="1879">
                  <c:v>2.1360000000000001</c:v>
                </c:pt>
                <c:pt idx="1880">
                  <c:v>7.5250000000000004</c:v>
                </c:pt>
                <c:pt idx="1881">
                  <c:v>6.22</c:v>
                </c:pt>
                <c:pt idx="1882">
                  <c:v>5.8179999999999996</c:v>
                </c:pt>
                <c:pt idx="1883">
                  <c:v>6.7350000000000003</c:v>
                </c:pt>
                <c:pt idx="1884">
                  <c:v>6.6260000000000003</c:v>
                </c:pt>
                <c:pt idx="1885">
                  <c:v>6.3010000000000002</c:v>
                </c:pt>
                <c:pt idx="1886">
                  <c:v>4.4660000000000002</c:v>
                </c:pt>
                <c:pt idx="1887">
                  <c:v>7.37</c:v>
                </c:pt>
                <c:pt idx="1888">
                  <c:v>10.474</c:v>
                </c:pt>
                <c:pt idx="1889">
                  <c:v>14.574999999999999</c:v>
                </c:pt>
                <c:pt idx="1890">
                  <c:v>7.5430000000000001</c:v>
                </c:pt>
                <c:pt idx="1891">
                  <c:v>6.24</c:v>
                </c:pt>
                <c:pt idx="1892">
                  <c:v>10.826000000000001</c:v>
                </c:pt>
                <c:pt idx="1893">
                  <c:v>1.9219999999999999</c:v>
                </c:pt>
                <c:pt idx="1894">
                  <c:v>7.2140000000000004</c:v>
                </c:pt>
                <c:pt idx="1895">
                  <c:v>3.6640000000000001</c:v>
                </c:pt>
                <c:pt idx="1896">
                  <c:v>4.7539999999999996</c:v>
                </c:pt>
                <c:pt idx="1897">
                  <c:v>2.6819999999999999</c:v>
                </c:pt>
                <c:pt idx="1898">
                  <c:v>16.481000000000002</c:v>
                </c:pt>
                <c:pt idx="1899">
                  <c:v>1.788</c:v>
                </c:pt>
                <c:pt idx="1900">
                  <c:v>2.8519999999999999</c:v>
                </c:pt>
                <c:pt idx="1901">
                  <c:v>2.5819999999999999</c:v>
                </c:pt>
                <c:pt idx="1902">
                  <c:v>3.7309999999999999</c:v>
                </c:pt>
                <c:pt idx="1903">
                  <c:v>12.603999999999999</c:v>
                </c:pt>
                <c:pt idx="1904">
                  <c:v>6.65</c:v>
                </c:pt>
                <c:pt idx="1905">
                  <c:v>3.036</c:v>
                </c:pt>
                <c:pt idx="1906">
                  <c:v>3.63</c:v>
                </c:pt>
                <c:pt idx="1907">
                  <c:v>6.62</c:v>
                </c:pt>
                <c:pt idx="1908">
                  <c:v>3.0059999999999998</c:v>
                </c:pt>
                <c:pt idx="1909">
                  <c:v>2.68</c:v>
                </c:pt>
                <c:pt idx="1910">
                  <c:v>4.2460000000000004</c:v>
                </c:pt>
                <c:pt idx="1911">
                  <c:v>4.6319999999999997</c:v>
                </c:pt>
                <c:pt idx="1912">
                  <c:v>1.7889999999999999</c:v>
                </c:pt>
                <c:pt idx="1913">
                  <c:v>5.7930000000000001</c:v>
                </c:pt>
                <c:pt idx="1914">
                  <c:v>3.1259999999999999</c:v>
                </c:pt>
                <c:pt idx="1915">
                  <c:v>3.8460000000000001</c:v>
                </c:pt>
                <c:pt idx="1916">
                  <c:v>2.5259999999999998</c:v>
                </c:pt>
                <c:pt idx="1917">
                  <c:v>5.8710000000000004</c:v>
                </c:pt>
                <c:pt idx="1918">
                  <c:v>4.827</c:v>
                </c:pt>
                <c:pt idx="1919">
                  <c:v>2.948</c:v>
                </c:pt>
                <c:pt idx="1920">
                  <c:v>1.87</c:v>
                </c:pt>
                <c:pt idx="1921">
                  <c:v>3.472</c:v>
                </c:pt>
                <c:pt idx="1922">
                  <c:v>5.6520000000000001</c:v>
                </c:pt>
                <c:pt idx="1923">
                  <c:v>5.4359999999999999</c:v>
                </c:pt>
                <c:pt idx="1924">
                  <c:v>6.6269999999999998</c:v>
                </c:pt>
                <c:pt idx="1925">
                  <c:v>2.8340000000000001</c:v>
                </c:pt>
                <c:pt idx="1926">
                  <c:v>6.0529999999999999</c:v>
                </c:pt>
                <c:pt idx="1927">
                  <c:v>3.4180000000000001</c:v>
                </c:pt>
                <c:pt idx="1928">
                  <c:v>5.82</c:v>
                </c:pt>
                <c:pt idx="1929">
                  <c:v>9.6539999999999999</c:v>
                </c:pt>
                <c:pt idx="1930">
                  <c:v>4.0110000000000001</c:v>
                </c:pt>
                <c:pt idx="1931">
                  <c:v>5.26</c:v>
                </c:pt>
                <c:pt idx="1932">
                  <c:v>3.2040000000000002</c:v>
                </c:pt>
                <c:pt idx="1933">
                  <c:v>4.9950000000000001</c:v>
                </c:pt>
                <c:pt idx="1934">
                  <c:v>5.1580000000000004</c:v>
                </c:pt>
                <c:pt idx="1935">
                  <c:v>4.3179999999999996</c:v>
                </c:pt>
                <c:pt idx="1936">
                  <c:v>12.513999999999999</c:v>
                </c:pt>
                <c:pt idx="1937">
                  <c:v>2.855</c:v>
                </c:pt>
                <c:pt idx="1938">
                  <c:v>7.4130000000000003</c:v>
                </c:pt>
                <c:pt idx="1939">
                  <c:v>4.7409999999999997</c:v>
                </c:pt>
                <c:pt idx="1940">
                  <c:v>8.6389999999999993</c:v>
                </c:pt>
                <c:pt idx="1941">
                  <c:v>5.6840000000000002</c:v>
                </c:pt>
                <c:pt idx="1942">
                  <c:v>4.5510000000000002</c:v>
                </c:pt>
                <c:pt idx="1943">
                  <c:v>3.9809999999999999</c:v>
                </c:pt>
                <c:pt idx="1944">
                  <c:v>3.3679999999999999</c:v>
                </c:pt>
                <c:pt idx="1945">
                  <c:v>12.012</c:v>
                </c:pt>
                <c:pt idx="1946">
                  <c:v>13.457000000000001</c:v>
                </c:pt>
                <c:pt idx="1947">
                  <c:v>14.926</c:v>
                </c:pt>
                <c:pt idx="1948">
                  <c:v>1.7569999999999999</c:v>
                </c:pt>
                <c:pt idx="1949">
                  <c:v>1.6539999999999999</c:v>
                </c:pt>
                <c:pt idx="1950">
                  <c:v>5.9880000000000004</c:v>
                </c:pt>
                <c:pt idx="1951">
                  <c:v>22.809000000000001</c:v>
                </c:pt>
                <c:pt idx="1952">
                  <c:v>21.09</c:v>
                </c:pt>
                <c:pt idx="1953">
                  <c:v>3.9940000000000002</c:v>
                </c:pt>
                <c:pt idx="1954">
                  <c:v>4.8319999999999999</c:v>
                </c:pt>
                <c:pt idx="1955">
                  <c:v>2.008</c:v>
                </c:pt>
                <c:pt idx="1956">
                  <c:v>0.52500000000000002</c:v>
                </c:pt>
                <c:pt idx="1957">
                  <c:v>1.776</c:v>
                </c:pt>
                <c:pt idx="1958">
                  <c:v>2.3860000000000001</c:v>
                </c:pt>
                <c:pt idx="1959">
                  <c:v>3.964</c:v>
                </c:pt>
                <c:pt idx="1960">
                  <c:v>5.4720000000000004</c:v>
                </c:pt>
                <c:pt idx="1961">
                  <c:v>5.0599999999999996</c:v>
                </c:pt>
                <c:pt idx="1962">
                  <c:v>1.1719999999999999</c:v>
                </c:pt>
                <c:pt idx="1963">
                  <c:v>8.048</c:v>
                </c:pt>
                <c:pt idx="1964">
                  <c:v>9.6120000000000001</c:v>
                </c:pt>
                <c:pt idx="1965">
                  <c:v>6.1369999999999996</c:v>
                </c:pt>
                <c:pt idx="1966">
                  <c:v>6.6790000000000003</c:v>
                </c:pt>
                <c:pt idx="1967">
                  <c:v>2.1419999999999999</c:v>
                </c:pt>
                <c:pt idx="1968">
                  <c:v>2.3580000000000001</c:v>
                </c:pt>
                <c:pt idx="1969">
                  <c:v>0.78800000000000003</c:v>
                </c:pt>
                <c:pt idx="1970">
                  <c:v>2.355</c:v>
                </c:pt>
                <c:pt idx="1971">
                  <c:v>9.8629999999999995</c:v>
                </c:pt>
                <c:pt idx="1972">
                  <c:v>5.5960000000000001</c:v>
                </c:pt>
                <c:pt idx="1973">
                  <c:v>2.5950000000000002</c:v>
                </c:pt>
                <c:pt idx="1974">
                  <c:v>16.088000000000001</c:v>
                </c:pt>
                <c:pt idx="1975">
                  <c:v>1.774</c:v>
                </c:pt>
                <c:pt idx="1976">
                  <c:v>3.4969999999999999</c:v>
                </c:pt>
                <c:pt idx="1977">
                  <c:v>4.0449999999999999</c:v>
                </c:pt>
                <c:pt idx="1978">
                  <c:v>12.9</c:v>
                </c:pt>
                <c:pt idx="1979">
                  <c:v>10.276</c:v>
                </c:pt>
                <c:pt idx="1980">
                  <c:v>0.22600000000000001</c:v>
                </c:pt>
                <c:pt idx="1981">
                  <c:v>1.27</c:v>
                </c:pt>
                <c:pt idx="1982">
                  <c:v>0.76</c:v>
                </c:pt>
                <c:pt idx="1983">
                  <c:v>0.47699999999999998</c:v>
                </c:pt>
                <c:pt idx="1984">
                  <c:v>0.44800000000000001</c:v>
                </c:pt>
                <c:pt idx="1985">
                  <c:v>5.976</c:v>
                </c:pt>
                <c:pt idx="1986">
                  <c:v>0.67300000000000004</c:v>
                </c:pt>
                <c:pt idx="1987">
                  <c:v>0.88200000000000001</c:v>
                </c:pt>
                <c:pt idx="1988">
                  <c:v>4.0220000000000002</c:v>
                </c:pt>
                <c:pt idx="1989">
                  <c:v>6.2069999999999999</c:v>
                </c:pt>
                <c:pt idx="1990">
                  <c:v>4.9359999999999999</c:v>
                </c:pt>
                <c:pt idx="1991">
                  <c:v>5.45</c:v>
                </c:pt>
                <c:pt idx="1992">
                  <c:v>3.2</c:v>
                </c:pt>
                <c:pt idx="1993">
                  <c:v>4.8949999999999996</c:v>
                </c:pt>
                <c:pt idx="1994">
                  <c:v>1.84</c:v>
                </c:pt>
                <c:pt idx="1995">
                  <c:v>5.6139999999999999</c:v>
                </c:pt>
                <c:pt idx="1996">
                  <c:v>5.5620000000000003</c:v>
                </c:pt>
                <c:pt idx="1997">
                  <c:v>2.0880000000000001</c:v>
                </c:pt>
                <c:pt idx="1998">
                  <c:v>1.7110000000000001</c:v>
                </c:pt>
                <c:pt idx="1999">
                  <c:v>6.6459999999999999</c:v>
                </c:pt>
                <c:pt idx="2000">
                  <c:v>2.4620000000000002</c:v>
                </c:pt>
                <c:pt idx="2001">
                  <c:v>2.8959999999999999</c:v>
                </c:pt>
                <c:pt idx="2002">
                  <c:v>2.9039999999999999</c:v>
                </c:pt>
                <c:pt idx="2003">
                  <c:v>4.4539999999999997</c:v>
                </c:pt>
                <c:pt idx="2004">
                  <c:v>6.0510000000000002</c:v>
                </c:pt>
                <c:pt idx="2005">
                  <c:v>3.0259999999999998</c:v>
                </c:pt>
                <c:pt idx="2006">
                  <c:v>14.571999999999999</c:v>
                </c:pt>
                <c:pt idx="2007">
                  <c:v>3.1160000000000001</c:v>
                </c:pt>
                <c:pt idx="2008">
                  <c:v>3.1850000000000001</c:v>
                </c:pt>
                <c:pt idx="2009">
                  <c:v>1.1319999999999999</c:v>
                </c:pt>
                <c:pt idx="2010">
                  <c:v>1.1879999999999999</c:v>
                </c:pt>
                <c:pt idx="2011">
                  <c:v>4.4370000000000003</c:v>
                </c:pt>
                <c:pt idx="2012">
                  <c:v>1.8720000000000001</c:v>
                </c:pt>
                <c:pt idx="2013">
                  <c:v>4.5609999999999999</c:v>
                </c:pt>
                <c:pt idx="2014">
                  <c:v>0.88</c:v>
                </c:pt>
                <c:pt idx="2015">
                  <c:v>2.9140000000000001</c:v>
                </c:pt>
                <c:pt idx="2016">
                  <c:v>3.69</c:v>
                </c:pt>
                <c:pt idx="2017">
                  <c:v>8.3710000000000004</c:v>
                </c:pt>
                <c:pt idx="2018">
                  <c:v>2.1150000000000002</c:v>
                </c:pt>
                <c:pt idx="2019">
                  <c:v>1.1879999999999999</c:v>
                </c:pt>
                <c:pt idx="2020">
                  <c:v>5.98</c:v>
                </c:pt>
                <c:pt idx="2021">
                  <c:v>8.9809999999999999</c:v>
                </c:pt>
                <c:pt idx="2022">
                  <c:v>2.577</c:v>
                </c:pt>
                <c:pt idx="2023">
                  <c:v>9.6920000000000002</c:v>
                </c:pt>
                <c:pt idx="2024">
                  <c:v>1.97</c:v>
                </c:pt>
                <c:pt idx="2025">
                  <c:v>2.9609999999999999</c:v>
                </c:pt>
                <c:pt idx="2026">
                  <c:v>2.1240000000000001</c:v>
                </c:pt>
                <c:pt idx="2027">
                  <c:v>8.0719999999999992</c:v>
                </c:pt>
                <c:pt idx="2028">
                  <c:v>2.222</c:v>
                </c:pt>
                <c:pt idx="2029">
                  <c:v>2.3330000000000002</c:v>
                </c:pt>
                <c:pt idx="2030">
                  <c:v>1.7669999999999999</c:v>
                </c:pt>
                <c:pt idx="2031">
                  <c:v>1.54</c:v>
                </c:pt>
                <c:pt idx="2032">
                  <c:v>2.0790000000000002</c:v>
                </c:pt>
                <c:pt idx="2033">
                  <c:v>4.4779999999999998</c:v>
                </c:pt>
                <c:pt idx="2034">
                  <c:v>10.618</c:v>
                </c:pt>
                <c:pt idx="2035">
                  <c:v>15.144</c:v>
                </c:pt>
                <c:pt idx="2036">
                  <c:v>4.7750000000000004</c:v>
                </c:pt>
                <c:pt idx="2037">
                  <c:v>8.8819999999999997</c:v>
                </c:pt>
                <c:pt idx="2038">
                  <c:v>1.0720000000000001</c:v>
                </c:pt>
                <c:pt idx="2039">
                  <c:v>1.306</c:v>
                </c:pt>
                <c:pt idx="2040">
                  <c:v>2.488</c:v>
                </c:pt>
                <c:pt idx="2041">
                  <c:v>4.62</c:v>
                </c:pt>
                <c:pt idx="2042">
                  <c:v>3.9820000000000002</c:v>
                </c:pt>
                <c:pt idx="2043">
                  <c:v>2.7909999999999999</c:v>
                </c:pt>
                <c:pt idx="2044">
                  <c:v>0.28399999999999997</c:v>
                </c:pt>
                <c:pt idx="2045">
                  <c:v>3.339</c:v>
                </c:pt>
                <c:pt idx="2046">
                  <c:v>2.2810000000000001</c:v>
                </c:pt>
                <c:pt idx="2047">
                  <c:v>2.5870000000000002</c:v>
                </c:pt>
                <c:pt idx="2048">
                  <c:v>0.65200000000000002</c:v>
                </c:pt>
                <c:pt idx="2049">
                  <c:v>0.84799999999999998</c:v>
                </c:pt>
                <c:pt idx="2050">
                  <c:v>4.476</c:v>
                </c:pt>
                <c:pt idx="2051">
                  <c:v>1.85</c:v>
                </c:pt>
                <c:pt idx="2052">
                  <c:v>3.5990000000000002</c:v>
                </c:pt>
                <c:pt idx="2053">
                  <c:v>0.32100000000000001</c:v>
                </c:pt>
                <c:pt idx="2054">
                  <c:v>0.28799999999999998</c:v>
                </c:pt>
                <c:pt idx="2055">
                  <c:v>3.645</c:v>
                </c:pt>
                <c:pt idx="2056">
                  <c:v>10.441000000000001</c:v>
                </c:pt>
                <c:pt idx="2057">
                  <c:v>7.93</c:v>
                </c:pt>
                <c:pt idx="2058">
                  <c:v>6.72</c:v>
                </c:pt>
                <c:pt idx="2059">
                  <c:v>4.0049999999999999</c:v>
                </c:pt>
                <c:pt idx="2060">
                  <c:v>6.8010000000000002</c:v>
                </c:pt>
                <c:pt idx="2061">
                  <c:v>3.98</c:v>
                </c:pt>
                <c:pt idx="2062">
                  <c:v>3.9420000000000002</c:v>
                </c:pt>
                <c:pt idx="2063">
                  <c:v>1.097</c:v>
                </c:pt>
                <c:pt idx="2064">
                  <c:v>1.7110000000000001</c:v>
                </c:pt>
                <c:pt idx="2065">
                  <c:v>3.8980000000000001</c:v>
                </c:pt>
                <c:pt idx="2066">
                  <c:v>5.4189999999999996</c:v>
                </c:pt>
                <c:pt idx="2067">
                  <c:v>3.6150000000000002</c:v>
                </c:pt>
                <c:pt idx="2068">
                  <c:v>6.1040000000000001</c:v>
                </c:pt>
                <c:pt idx="2069">
                  <c:v>1.381</c:v>
                </c:pt>
                <c:pt idx="2070">
                  <c:v>0.46</c:v>
                </c:pt>
                <c:pt idx="2071">
                  <c:v>2.5150000000000001</c:v>
                </c:pt>
                <c:pt idx="2072">
                  <c:v>2.5819999999999999</c:v>
                </c:pt>
                <c:pt idx="2073">
                  <c:v>1.038</c:v>
                </c:pt>
                <c:pt idx="2074">
                  <c:v>0.2</c:v>
                </c:pt>
                <c:pt idx="2075">
                  <c:v>4.1790000000000003</c:v>
                </c:pt>
                <c:pt idx="2076">
                  <c:v>2.093</c:v>
                </c:pt>
                <c:pt idx="2077">
                  <c:v>2.6680000000000001</c:v>
                </c:pt>
                <c:pt idx="2078">
                  <c:v>2.093</c:v>
                </c:pt>
                <c:pt idx="2079">
                  <c:v>3.254</c:v>
                </c:pt>
                <c:pt idx="2080">
                  <c:v>1.3280000000000001</c:v>
                </c:pt>
                <c:pt idx="2081">
                  <c:v>6.2789999999999999</c:v>
                </c:pt>
                <c:pt idx="2082">
                  <c:v>7.7919999999999998</c:v>
                </c:pt>
                <c:pt idx="2083">
                  <c:v>1.3</c:v>
                </c:pt>
                <c:pt idx="2084">
                  <c:v>5.1749999999999998</c:v>
                </c:pt>
                <c:pt idx="2085">
                  <c:v>12.183999999999999</c:v>
                </c:pt>
                <c:pt idx="2086">
                  <c:v>2.1960000000000002</c:v>
                </c:pt>
                <c:pt idx="2087">
                  <c:v>1.2</c:v>
                </c:pt>
                <c:pt idx="2088">
                  <c:v>1.87</c:v>
                </c:pt>
                <c:pt idx="2089">
                  <c:v>0.65800000000000003</c:v>
                </c:pt>
                <c:pt idx="2090">
                  <c:v>1.08</c:v>
                </c:pt>
                <c:pt idx="2091">
                  <c:v>1.024</c:v>
                </c:pt>
                <c:pt idx="2092">
                  <c:v>5.84</c:v>
                </c:pt>
                <c:pt idx="2093">
                  <c:v>7.3479999999999999</c:v>
                </c:pt>
                <c:pt idx="2094">
                  <c:v>6.7229999999999999</c:v>
                </c:pt>
                <c:pt idx="2095">
                  <c:v>9.6690000000000005</c:v>
                </c:pt>
                <c:pt idx="2096">
                  <c:v>2.8969999999999998</c:v>
                </c:pt>
                <c:pt idx="2097">
                  <c:v>3.254</c:v>
                </c:pt>
                <c:pt idx="2098">
                  <c:v>3.98</c:v>
                </c:pt>
                <c:pt idx="2099">
                  <c:v>5.109</c:v>
                </c:pt>
                <c:pt idx="2100">
                  <c:v>4.7939999999999996</c:v>
                </c:pt>
                <c:pt idx="2101">
                  <c:v>4.9930000000000003</c:v>
                </c:pt>
                <c:pt idx="2102">
                  <c:v>2.3519999999999999</c:v>
                </c:pt>
                <c:pt idx="2103">
                  <c:v>0.73699999999999999</c:v>
                </c:pt>
                <c:pt idx="2104">
                  <c:v>29.489000000000001</c:v>
                </c:pt>
                <c:pt idx="2105">
                  <c:v>4.5129999999999999</c:v>
                </c:pt>
                <c:pt idx="2106">
                  <c:v>4.5129999999999999</c:v>
                </c:pt>
                <c:pt idx="2107">
                  <c:v>1.2769999999999999</c:v>
                </c:pt>
                <c:pt idx="2108">
                  <c:v>0.2</c:v>
                </c:pt>
                <c:pt idx="2109">
                  <c:v>4.6609999999999996</c:v>
                </c:pt>
                <c:pt idx="2110">
                  <c:v>5.3170000000000002</c:v>
                </c:pt>
                <c:pt idx="2111">
                  <c:v>4.4889999999999999</c:v>
                </c:pt>
                <c:pt idx="2112">
                  <c:v>2.218</c:v>
                </c:pt>
                <c:pt idx="2113">
                  <c:v>1.8109999999999999</c:v>
                </c:pt>
                <c:pt idx="2114">
                  <c:v>2.7360000000000002</c:v>
                </c:pt>
                <c:pt idx="2115">
                  <c:v>3.496</c:v>
                </c:pt>
                <c:pt idx="2116">
                  <c:v>2.5619999999999998</c:v>
                </c:pt>
                <c:pt idx="2117">
                  <c:v>2.218</c:v>
                </c:pt>
                <c:pt idx="2118">
                  <c:v>3.024</c:v>
                </c:pt>
                <c:pt idx="2119">
                  <c:v>4.4720000000000004</c:v>
                </c:pt>
                <c:pt idx="2120">
                  <c:v>4.9580000000000002</c:v>
                </c:pt>
                <c:pt idx="2121">
                  <c:v>3.3809999999999998</c:v>
                </c:pt>
                <c:pt idx="2122">
                  <c:v>3.83</c:v>
                </c:pt>
                <c:pt idx="2123">
                  <c:v>7.798</c:v>
                </c:pt>
                <c:pt idx="2124">
                  <c:v>5.9320000000000004</c:v>
                </c:pt>
                <c:pt idx="2125">
                  <c:v>3.6859999999999999</c:v>
                </c:pt>
                <c:pt idx="2126">
                  <c:v>4.8520000000000003</c:v>
                </c:pt>
                <c:pt idx="2127">
                  <c:v>2.0070000000000001</c:v>
                </c:pt>
                <c:pt idx="2128">
                  <c:v>1.9730000000000001</c:v>
                </c:pt>
                <c:pt idx="2129">
                  <c:v>5.7240000000000002</c:v>
                </c:pt>
                <c:pt idx="2130">
                  <c:v>3.93</c:v>
                </c:pt>
                <c:pt idx="2131">
                  <c:v>2.0470000000000002</c:v>
                </c:pt>
                <c:pt idx="2132">
                  <c:v>3.7269999999999999</c:v>
                </c:pt>
                <c:pt idx="2133">
                  <c:v>1.1719999999999999</c:v>
                </c:pt>
                <c:pt idx="2134">
                  <c:v>2.2639999999999998</c:v>
                </c:pt>
                <c:pt idx="2135">
                  <c:v>2.5470000000000002</c:v>
                </c:pt>
                <c:pt idx="2136">
                  <c:v>3.6280000000000001</c:v>
                </c:pt>
                <c:pt idx="2137">
                  <c:v>1.9530000000000001</c:v>
                </c:pt>
                <c:pt idx="2138">
                  <c:v>1.903</c:v>
                </c:pt>
                <c:pt idx="2139">
                  <c:v>7.8479999999999999</c:v>
                </c:pt>
                <c:pt idx="2140">
                  <c:v>1.0149999999999999</c:v>
                </c:pt>
                <c:pt idx="2141">
                  <c:v>2.544</c:v>
                </c:pt>
                <c:pt idx="2142">
                  <c:v>1.0149999999999999</c:v>
                </c:pt>
                <c:pt idx="2143">
                  <c:v>5.3070000000000004</c:v>
                </c:pt>
                <c:pt idx="2144">
                  <c:v>0.69299999999999995</c:v>
                </c:pt>
                <c:pt idx="2145">
                  <c:v>0.72699999999999998</c:v>
                </c:pt>
                <c:pt idx="2146">
                  <c:v>2.6579999999999999</c:v>
                </c:pt>
                <c:pt idx="2147">
                  <c:v>0.88</c:v>
                </c:pt>
                <c:pt idx="2148">
                  <c:v>1.8879999999999999</c:v>
                </c:pt>
                <c:pt idx="2149">
                  <c:v>0.69499999999999995</c:v>
                </c:pt>
                <c:pt idx="2150">
                  <c:v>2.6160000000000001</c:v>
                </c:pt>
                <c:pt idx="2151">
                  <c:v>9.9849999999999994</c:v>
                </c:pt>
                <c:pt idx="2152">
                  <c:v>1.6970000000000001</c:v>
                </c:pt>
                <c:pt idx="2153">
                  <c:v>4.5919999999999996</c:v>
                </c:pt>
                <c:pt idx="2154">
                  <c:v>0.39800000000000002</c:v>
                </c:pt>
                <c:pt idx="2155">
                  <c:v>4.5259999999999998</c:v>
                </c:pt>
                <c:pt idx="2156">
                  <c:v>7.09</c:v>
                </c:pt>
                <c:pt idx="2157">
                  <c:v>21.870999999999999</c:v>
                </c:pt>
                <c:pt idx="2158">
                  <c:v>1.8759999999999999</c:v>
                </c:pt>
                <c:pt idx="2159">
                  <c:v>2.9550000000000001</c:v>
                </c:pt>
                <c:pt idx="2160">
                  <c:v>4.6120000000000001</c:v>
                </c:pt>
                <c:pt idx="2161">
                  <c:v>3.6579999999999999</c:v>
                </c:pt>
                <c:pt idx="2162">
                  <c:v>3.649</c:v>
                </c:pt>
                <c:pt idx="2163">
                  <c:v>3.2410000000000001</c:v>
                </c:pt>
                <c:pt idx="2164">
                  <c:v>3.8519999999999999</c:v>
                </c:pt>
                <c:pt idx="2165">
                  <c:v>4.1820000000000004</c:v>
                </c:pt>
                <c:pt idx="2166">
                  <c:v>1.4139999999999999</c:v>
                </c:pt>
                <c:pt idx="2167">
                  <c:v>3.1240000000000001</c:v>
                </c:pt>
                <c:pt idx="2168">
                  <c:v>1.3460000000000001</c:v>
                </c:pt>
                <c:pt idx="2169">
                  <c:v>5.2439999999999998</c:v>
                </c:pt>
                <c:pt idx="2170">
                  <c:v>6.2640000000000002</c:v>
                </c:pt>
                <c:pt idx="2171">
                  <c:v>1.1459999999999999</c:v>
                </c:pt>
                <c:pt idx="2172">
                  <c:v>1.2430000000000001</c:v>
                </c:pt>
                <c:pt idx="2173">
                  <c:v>8.2260000000000009</c:v>
                </c:pt>
                <c:pt idx="2174">
                  <c:v>0.86599999999999999</c:v>
                </c:pt>
                <c:pt idx="2175">
                  <c:v>10.843</c:v>
                </c:pt>
                <c:pt idx="2176">
                  <c:v>3.254</c:v>
                </c:pt>
                <c:pt idx="2177">
                  <c:v>9.7520000000000007</c:v>
                </c:pt>
                <c:pt idx="2178">
                  <c:v>5.3159999999999998</c:v>
                </c:pt>
                <c:pt idx="2179">
                  <c:v>1.379</c:v>
                </c:pt>
                <c:pt idx="2180">
                  <c:v>0.81200000000000006</c:v>
                </c:pt>
                <c:pt idx="2181">
                  <c:v>6.0330000000000004</c:v>
                </c:pt>
                <c:pt idx="2182">
                  <c:v>2.7839999999999998</c:v>
                </c:pt>
                <c:pt idx="2183">
                  <c:v>2.7770000000000001</c:v>
                </c:pt>
                <c:pt idx="2184">
                  <c:v>6.4989999999999997</c:v>
                </c:pt>
                <c:pt idx="2185">
                  <c:v>1.022</c:v>
                </c:pt>
                <c:pt idx="2186">
                  <c:v>1.917</c:v>
                </c:pt>
                <c:pt idx="2187">
                  <c:v>0.65200000000000002</c:v>
                </c:pt>
                <c:pt idx="2188">
                  <c:v>0.92200000000000004</c:v>
                </c:pt>
                <c:pt idx="2189">
                  <c:v>4.7009999999999996</c:v>
                </c:pt>
                <c:pt idx="2190">
                  <c:v>4.5919999999999996</c:v>
                </c:pt>
                <c:pt idx="2191">
                  <c:v>4.3159999999999998</c:v>
                </c:pt>
                <c:pt idx="2192">
                  <c:v>4.8380000000000001</c:v>
                </c:pt>
                <c:pt idx="2193">
                  <c:v>2.976</c:v>
                </c:pt>
                <c:pt idx="2194">
                  <c:v>3.71</c:v>
                </c:pt>
                <c:pt idx="2195">
                  <c:v>0.39800000000000002</c:v>
                </c:pt>
                <c:pt idx="2196">
                  <c:v>2.99</c:v>
                </c:pt>
                <c:pt idx="2197">
                  <c:v>3.6859999999999999</c:v>
                </c:pt>
                <c:pt idx="2198">
                  <c:v>7.7679999999999998</c:v>
                </c:pt>
                <c:pt idx="2199">
                  <c:v>2.8380000000000001</c:v>
                </c:pt>
                <c:pt idx="2200">
                  <c:v>1.8680000000000001</c:v>
                </c:pt>
                <c:pt idx="2201">
                  <c:v>1.0860000000000001</c:v>
                </c:pt>
                <c:pt idx="2202">
                  <c:v>3.75</c:v>
                </c:pt>
                <c:pt idx="2203">
                  <c:v>1.9670000000000001</c:v>
                </c:pt>
                <c:pt idx="2204">
                  <c:v>3.5169999999999999</c:v>
                </c:pt>
                <c:pt idx="2205">
                  <c:v>5.2130000000000001</c:v>
                </c:pt>
                <c:pt idx="2206">
                  <c:v>4.8499999999999996</c:v>
                </c:pt>
                <c:pt idx="2207">
                  <c:v>3.63</c:v>
                </c:pt>
                <c:pt idx="2208">
                  <c:v>8.6159999999999997</c:v>
                </c:pt>
                <c:pt idx="2209">
                  <c:v>4.9039999999999999</c:v>
                </c:pt>
                <c:pt idx="2210">
                  <c:v>3.6110000000000002</c:v>
                </c:pt>
                <c:pt idx="2211">
                  <c:v>2.0979999999999999</c:v>
                </c:pt>
                <c:pt idx="2212">
                  <c:v>3.2309999999999999</c:v>
                </c:pt>
                <c:pt idx="2213">
                  <c:v>3.9820000000000002</c:v>
                </c:pt>
                <c:pt idx="2214">
                  <c:v>1.95</c:v>
                </c:pt>
                <c:pt idx="2215">
                  <c:v>5.13</c:v>
                </c:pt>
                <c:pt idx="2216">
                  <c:v>7.4580000000000002</c:v>
                </c:pt>
                <c:pt idx="2217">
                  <c:v>4.3159999999999998</c:v>
                </c:pt>
                <c:pt idx="2218">
                  <c:v>3.5459999999999998</c:v>
                </c:pt>
                <c:pt idx="2219">
                  <c:v>5.5279999999999996</c:v>
                </c:pt>
                <c:pt idx="2220">
                  <c:v>3.7589999999999999</c:v>
                </c:pt>
                <c:pt idx="2221">
                  <c:v>0.90600000000000003</c:v>
                </c:pt>
                <c:pt idx="2222">
                  <c:v>3.766</c:v>
                </c:pt>
                <c:pt idx="2223">
                  <c:v>1.135</c:v>
                </c:pt>
                <c:pt idx="2224">
                  <c:v>2.923</c:v>
                </c:pt>
                <c:pt idx="2225">
                  <c:v>2.8140000000000001</c:v>
                </c:pt>
                <c:pt idx="2226">
                  <c:v>4.0220000000000002</c:v>
                </c:pt>
                <c:pt idx="2227">
                  <c:v>2.2280000000000002</c:v>
                </c:pt>
                <c:pt idx="2228">
                  <c:v>8.23</c:v>
                </c:pt>
                <c:pt idx="2229">
                  <c:v>6.3819999999999997</c:v>
                </c:pt>
                <c:pt idx="2230">
                  <c:v>3.742</c:v>
                </c:pt>
                <c:pt idx="2231">
                  <c:v>1.6759999999999999</c:v>
                </c:pt>
                <c:pt idx="2232">
                  <c:v>1.157</c:v>
                </c:pt>
                <c:pt idx="2233">
                  <c:v>1.554</c:v>
                </c:pt>
                <c:pt idx="2234">
                  <c:v>0.63200000000000001</c:v>
                </c:pt>
                <c:pt idx="2235">
                  <c:v>1.635</c:v>
                </c:pt>
                <c:pt idx="2236">
                  <c:v>1.69</c:v>
                </c:pt>
                <c:pt idx="2237">
                  <c:v>0.89500000000000002</c:v>
                </c:pt>
                <c:pt idx="2238">
                  <c:v>1.85</c:v>
                </c:pt>
                <c:pt idx="2239">
                  <c:v>1.952</c:v>
                </c:pt>
                <c:pt idx="2240">
                  <c:v>1.3</c:v>
                </c:pt>
                <c:pt idx="2241">
                  <c:v>1.222</c:v>
                </c:pt>
                <c:pt idx="2242">
                  <c:v>13.427</c:v>
                </c:pt>
                <c:pt idx="2243">
                  <c:v>6.9790000000000001</c:v>
                </c:pt>
                <c:pt idx="2244">
                  <c:v>10.175000000000001</c:v>
                </c:pt>
                <c:pt idx="2245">
                  <c:v>0.73699999999999999</c:v>
                </c:pt>
                <c:pt idx="2246">
                  <c:v>1.6120000000000001</c:v>
                </c:pt>
                <c:pt idx="2247">
                  <c:v>9.4870000000000001</c:v>
                </c:pt>
                <c:pt idx="2248">
                  <c:v>6.1609999999999996</c:v>
                </c:pt>
                <c:pt idx="2249">
                  <c:v>12.058999999999999</c:v>
                </c:pt>
                <c:pt idx="2250">
                  <c:v>5.3109999999999999</c:v>
                </c:pt>
                <c:pt idx="2251">
                  <c:v>16.242999999999999</c:v>
                </c:pt>
                <c:pt idx="2252">
                  <c:v>13.67</c:v>
                </c:pt>
                <c:pt idx="2253">
                  <c:v>18.152000000000001</c:v>
                </c:pt>
                <c:pt idx="2254">
                  <c:v>6.4809999999999999</c:v>
                </c:pt>
                <c:pt idx="2255">
                  <c:v>11.773999999999999</c:v>
                </c:pt>
                <c:pt idx="2256">
                  <c:v>10.718999999999999</c:v>
                </c:pt>
                <c:pt idx="2257">
                  <c:v>7.7770000000000001</c:v>
                </c:pt>
                <c:pt idx="2258">
                  <c:v>11.250999999999999</c:v>
                </c:pt>
                <c:pt idx="2259">
                  <c:v>2.9710000000000001</c:v>
                </c:pt>
                <c:pt idx="2260">
                  <c:v>3.286</c:v>
                </c:pt>
                <c:pt idx="2261">
                  <c:v>5.2249999999999996</c:v>
                </c:pt>
                <c:pt idx="2262">
                  <c:v>4.7590000000000003</c:v>
                </c:pt>
                <c:pt idx="2263">
                  <c:v>3.2149999999999999</c:v>
                </c:pt>
                <c:pt idx="2264">
                  <c:v>7.1749999999999998</c:v>
                </c:pt>
                <c:pt idx="2265">
                  <c:v>1.9079999999999999</c:v>
                </c:pt>
                <c:pt idx="2266">
                  <c:v>2.9689999999999999</c:v>
                </c:pt>
                <c:pt idx="2267">
                  <c:v>6.48</c:v>
                </c:pt>
                <c:pt idx="2268">
                  <c:v>7.048</c:v>
                </c:pt>
                <c:pt idx="2269">
                  <c:v>7.867</c:v>
                </c:pt>
                <c:pt idx="2270">
                  <c:v>8.4410000000000007</c:v>
                </c:pt>
                <c:pt idx="2271">
                  <c:v>8.4290000000000003</c:v>
                </c:pt>
                <c:pt idx="2272">
                  <c:v>3.9849999999999999</c:v>
                </c:pt>
                <c:pt idx="2273">
                  <c:v>4.6479999999999997</c:v>
                </c:pt>
                <c:pt idx="2274">
                  <c:v>4.0389999999999997</c:v>
                </c:pt>
                <c:pt idx="2275">
                  <c:v>9.1489999999999991</c:v>
                </c:pt>
                <c:pt idx="2276">
                  <c:v>17.965</c:v>
                </c:pt>
                <c:pt idx="2277">
                  <c:v>3.157</c:v>
                </c:pt>
                <c:pt idx="2278">
                  <c:v>3.4279999999999999</c:v>
                </c:pt>
                <c:pt idx="2279">
                  <c:v>6.6470000000000002</c:v>
                </c:pt>
                <c:pt idx="2280">
                  <c:v>8.9870000000000001</c:v>
                </c:pt>
                <c:pt idx="2281">
                  <c:v>9.23</c:v>
                </c:pt>
                <c:pt idx="2282">
                  <c:v>5.12</c:v>
                </c:pt>
                <c:pt idx="2283">
                  <c:v>3.4279999999999999</c:v>
                </c:pt>
                <c:pt idx="2284">
                  <c:v>3.32</c:v>
                </c:pt>
                <c:pt idx="2285">
                  <c:v>4.4539999999999997</c:v>
                </c:pt>
                <c:pt idx="2286">
                  <c:v>4.6849999999999996</c:v>
                </c:pt>
                <c:pt idx="2287">
                  <c:v>4.468</c:v>
                </c:pt>
                <c:pt idx="2288">
                  <c:v>16.986000000000001</c:v>
                </c:pt>
                <c:pt idx="2289">
                  <c:v>1.266</c:v>
                </c:pt>
                <c:pt idx="2290">
                  <c:v>6.0670000000000002</c:v>
                </c:pt>
                <c:pt idx="2291">
                  <c:v>4.0599999999999996</c:v>
                </c:pt>
                <c:pt idx="2292">
                  <c:v>8.7520000000000007</c:v>
                </c:pt>
                <c:pt idx="2293">
                  <c:v>5.0730000000000004</c:v>
                </c:pt>
                <c:pt idx="2294">
                  <c:v>4.1680000000000001</c:v>
                </c:pt>
                <c:pt idx="2295">
                  <c:v>8.0879999999999992</c:v>
                </c:pt>
                <c:pt idx="2296">
                  <c:v>7.9669999999999996</c:v>
                </c:pt>
                <c:pt idx="2297">
                  <c:v>6.7380000000000004</c:v>
                </c:pt>
                <c:pt idx="2298">
                  <c:v>3.2160000000000002</c:v>
                </c:pt>
                <c:pt idx="2299">
                  <c:v>9.31</c:v>
                </c:pt>
                <c:pt idx="2300">
                  <c:v>3.996</c:v>
                </c:pt>
                <c:pt idx="2301">
                  <c:v>3.9319999999999999</c:v>
                </c:pt>
                <c:pt idx="2302">
                  <c:v>3.569</c:v>
                </c:pt>
                <c:pt idx="2303">
                  <c:v>2.0299999999999998</c:v>
                </c:pt>
                <c:pt idx="2304">
                  <c:v>3.62</c:v>
                </c:pt>
                <c:pt idx="2305">
                  <c:v>0.49399999999999999</c:v>
                </c:pt>
                <c:pt idx="2306">
                  <c:v>1.528</c:v>
                </c:pt>
                <c:pt idx="2307">
                  <c:v>1.6419999999999999</c:v>
                </c:pt>
                <c:pt idx="2308">
                  <c:v>0.72599999999999998</c:v>
                </c:pt>
                <c:pt idx="2309">
                  <c:v>4.181</c:v>
                </c:pt>
                <c:pt idx="2310">
                  <c:v>3.7280000000000002</c:v>
                </c:pt>
                <c:pt idx="2311">
                  <c:v>0.32100000000000001</c:v>
                </c:pt>
                <c:pt idx="2312">
                  <c:v>0.95399999999999996</c:v>
                </c:pt>
                <c:pt idx="2313">
                  <c:v>2.5539999999999998</c:v>
                </c:pt>
                <c:pt idx="2314">
                  <c:v>0.25800000000000001</c:v>
                </c:pt>
                <c:pt idx="2315">
                  <c:v>2.5539999999999998</c:v>
                </c:pt>
                <c:pt idx="2316">
                  <c:v>1.538</c:v>
                </c:pt>
                <c:pt idx="2317">
                  <c:v>0.88600000000000001</c:v>
                </c:pt>
                <c:pt idx="2318">
                  <c:v>4.6950000000000003</c:v>
                </c:pt>
                <c:pt idx="2319">
                  <c:v>5.1420000000000003</c:v>
                </c:pt>
                <c:pt idx="2320">
                  <c:v>3.964</c:v>
                </c:pt>
                <c:pt idx="2321">
                  <c:v>8.5190000000000001</c:v>
                </c:pt>
                <c:pt idx="2322">
                  <c:v>3.8940000000000001</c:v>
                </c:pt>
                <c:pt idx="2323">
                  <c:v>7.9329999999999998</c:v>
                </c:pt>
                <c:pt idx="2324">
                  <c:v>2.2309999999999999</c:v>
                </c:pt>
                <c:pt idx="2325">
                  <c:v>8.1530000000000005</c:v>
                </c:pt>
                <c:pt idx="2326">
                  <c:v>6.3529999999999998</c:v>
                </c:pt>
                <c:pt idx="2327">
                  <c:v>0.54600000000000004</c:v>
                </c:pt>
                <c:pt idx="2328">
                  <c:v>5.4119999999999999</c:v>
                </c:pt>
                <c:pt idx="2329">
                  <c:v>5.1680000000000001</c:v>
                </c:pt>
                <c:pt idx="2330">
                  <c:v>4.7839999999999998</c:v>
                </c:pt>
                <c:pt idx="2331">
                  <c:v>4.5860000000000003</c:v>
                </c:pt>
                <c:pt idx="2332">
                  <c:v>4.9269999999999996</c:v>
                </c:pt>
                <c:pt idx="2333">
                  <c:v>3.9729999999999999</c:v>
                </c:pt>
                <c:pt idx="2334">
                  <c:v>7.4290000000000003</c:v>
                </c:pt>
                <c:pt idx="2335">
                  <c:v>5.48</c:v>
                </c:pt>
                <c:pt idx="2336">
                  <c:v>0.97</c:v>
                </c:pt>
                <c:pt idx="2337">
                  <c:v>5.024</c:v>
                </c:pt>
                <c:pt idx="2338">
                  <c:v>0.87</c:v>
                </c:pt>
                <c:pt idx="2339">
                  <c:v>7.77</c:v>
                </c:pt>
                <c:pt idx="2340">
                  <c:v>8.5419999999999998</c:v>
                </c:pt>
                <c:pt idx="2341">
                  <c:v>4.476</c:v>
                </c:pt>
                <c:pt idx="2342">
                  <c:v>5.48</c:v>
                </c:pt>
                <c:pt idx="2343">
                  <c:v>9.6850000000000005</c:v>
                </c:pt>
                <c:pt idx="2344">
                  <c:v>5.085</c:v>
                </c:pt>
                <c:pt idx="2345">
                  <c:v>1.98</c:v>
                </c:pt>
                <c:pt idx="2346">
                  <c:v>1.891</c:v>
                </c:pt>
                <c:pt idx="2347">
                  <c:v>2.9159999999999999</c:v>
                </c:pt>
                <c:pt idx="2348">
                  <c:v>4.327</c:v>
                </c:pt>
                <c:pt idx="2349">
                  <c:v>1.81</c:v>
                </c:pt>
                <c:pt idx="2350">
                  <c:v>2.3239999999999998</c:v>
                </c:pt>
                <c:pt idx="2351">
                  <c:v>7.77</c:v>
                </c:pt>
                <c:pt idx="2352">
                  <c:v>8.06</c:v>
                </c:pt>
                <c:pt idx="2353">
                  <c:v>8.06</c:v>
                </c:pt>
                <c:pt idx="2354">
                  <c:v>1.2649999999999999</c:v>
                </c:pt>
                <c:pt idx="2355">
                  <c:v>8.7309999999999999</c:v>
                </c:pt>
                <c:pt idx="2356">
                  <c:v>2.484</c:v>
                </c:pt>
                <c:pt idx="2357">
                  <c:v>4.5170000000000003</c:v>
                </c:pt>
                <c:pt idx="2358">
                  <c:v>7.7069999999999999</c:v>
                </c:pt>
                <c:pt idx="2359">
                  <c:v>2.3180000000000001</c:v>
                </c:pt>
                <c:pt idx="2360">
                  <c:v>2.12</c:v>
                </c:pt>
                <c:pt idx="2361">
                  <c:v>2.5409999999999999</c:v>
                </c:pt>
                <c:pt idx="2362">
                  <c:v>2.4340000000000002</c:v>
                </c:pt>
                <c:pt idx="2363">
                  <c:v>3.1880000000000002</c:v>
                </c:pt>
                <c:pt idx="2364">
                  <c:v>0.94699999999999995</c:v>
                </c:pt>
                <c:pt idx="2365">
                  <c:v>1.8160000000000001</c:v>
                </c:pt>
                <c:pt idx="2366">
                  <c:v>0.55500000000000005</c:v>
                </c:pt>
                <c:pt idx="2367">
                  <c:v>2.9649999999999999</c:v>
                </c:pt>
                <c:pt idx="2368">
                  <c:v>4.0119999999999996</c:v>
                </c:pt>
                <c:pt idx="2369">
                  <c:v>11.663</c:v>
                </c:pt>
                <c:pt idx="2370">
                  <c:v>3.8460000000000001</c:v>
                </c:pt>
                <c:pt idx="2371">
                  <c:v>2.4220000000000002</c:v>
                </c:pt>
                <c:pt idx="2372">
                  <c:v>12.331</c:v>
                </c:pt>
                <c:pt idx="2373">
                  <c:v>2.5979999999999999</c:v>
                </c:pt>
                <c:pt idx="2374">
                  <c:v>11.935</c:v>
                </c:pt>
                <c:pt idx="2375">
                  <c:v>6.3419999999999996</c:v>
                </c:pt>
                <c:pt idx="2376">
                  <c:v>9.4390000000000001</c:v>
                </c:pt>
                <c:pt idx="2377">
                  <c:v>1.9219999999999999</c:v>
                </c:pt>
                <c:pt idx="2378">
                  <c:v>15.621</c:v>
                </c:pt>
                <c:pt idx="2379">
                  <c:v>4.3070000000000004</c:v>
                </c:pt>
                <c:pt idx="2380">
                  <c:v>7.3120000000000003</c:v>
                </c:pt>
                <c:pt idx="2381">
                  <c:v>3.8540000000000001</c:v>
                </c:pt>
                <c:pt idx="2382">
                  <c:v>2.5019999999999998</c:v>
                </c:pt>
                <c:pt idx="2383">
                  <c:v>5.4640000000000004</c:v>
                </c:pt>
                <c:pt idx="2384">
                  <c:v>3.105</c:v>
                </c:pt>
                <c:pt idx="2385">
                  <c:v>4.2869999999999999</c:v>
                </c:pt>
                <c:pt idx="2386">
                  <c:v>1.31</c:v>
                </c:pt>
                <c:pt idx="2387">
                  <c:v>1.5820000000000001</c:v>
                </c:pt>
                <c:pt idx="2388">
                  <c:v>1.5960000000000001</c:v>
                </c:pt>
                <c:pt idx="2389">
                  <c:v>4.2</c:v>
                </c:pt>
                <c:pt idx="2390">
                  <c:v>1.5820000000000001</c:v>
                </c:pt>
                <c:pt idx="2391">
                  <c:v>6.7850000000000001</c:v>
                </c:pt>
                <c:pt idx="2392">
                  <c:v>1.6240000000000001</c:v>
                </c:pt>
                <c:pt idx="2393">
                  <c:v>4.2060000000000004</c:v>
                </c:pt>
                <c:pt idx="2394">
                  <c:v>1.556</c:v>
                </c:pt>
                <c:pt idx="2395">
                  <c:v>6.9610000000000003</c:v>
                </c:pt>
                <c:pt idx="2396">
                  <c:v>1.248</c:v>
                </c:pt>
                <c:pt idx="2397">
                  <c:v>16.510999999999999</c:v>
                </c:pt>
                <c:pt idx="2398">
                  <c:v>13.8</c:v>
                </c:pt>
                <c:pt idx="2399">
                  <c:v>6.1509999999999998</c:v>
                </c:pt>
                <c:pt idx="2400">
                  <c:v>15.394</c:v>
                </c:pt>
                <c:pt idx="2401">
                  <c:v>8.1720000000000006</c:v>
                </c:pt>
                <c:pt idx="2402">
                  <c:v>12.775</c:v>
                </c:pt>
                <c:pt idx="2403">
                  <c:v>11.47</c:v>
                </c:pt>
                <c:pt idx="2404">
                  <c:v>11.545</c:v>
                </c:pt>
                <c:pt idx="2405">
                  <c:v>24.811</c:v>
                </c:pt>
                <c:pt idx="2406">
                  <c:v>24.649000000000001</c:v>
                </c:pt>
                <c:pt idx="2407">
                  <c:v>11.577999999999999</c:v>
                </c:pt>
                <c:pt idx="2408">
                  <c:v>4.5519999999999996</c:v>
                </c:pt>
                <c:pt idx="2409">
                  <c:v>2.278</c:v>
                </c:pt>
                <c:pt idx="2410">
                  <c:v>14.564</c:v>
                </c:pt>
                <c:pt idx="2411">
                  <c:v>8.7089999999999996</c:v>
                </c:pt>
                <c:pt idx="2412">
                  <c:v>4.0869999999999997</c:v>
                </c:pt>
                <c:pt idx="2413">
                  <c:v>2.762</c:v>
                </c:pt>
                <c:pt idx="2414">
                  <c:v>7.8440000000000003</c:v>
                </c:pt>
                <c:pt idx="2415">
                  <c:v>4.3620000000000001</c:v>
                </c:pt>
                <c:pt idx="2416">
                  <c:v>7.0949999999999998</c:v>
                </c:pt>
                <c:pt idx="2417">
                  <c:v>6.1420000000000003</c:v>
                </c:pt>
                <c:pt idx="2418">
                  <c:v>4.2140000000000004</c:v>
                </c:pt>
                <c:pt idx="2419">
                  <c:v>1.383</c:v>
                </c:pt>
                <c:pt idx="2420">
                  <c:v>7.3129999999999997</c:v>
                </c:pt>
                <c:pt idx="2421">
                  <c:v>12.36</c:v>
                </c:pt>
                <c:pt idx="2422">
                  <c:v>4.5640000000000001</c:v>
                </c:pt>
                <c:pt idx="2423">
                  <c:v>3.75</c:v>
                </c:pt>
                <c:pt idx="2424">
                  <c:v>3.6179999999999999</c:v>
                </c:pt>
                <c:pt idx="2425">
                  <c:v>3.0419999999999998</c:v>
                </c:pt>
                <c:pt idx="2426">
                  <c:v>3.44</c:v>
                </c:pt>
                <c:pt idx="2427">
                  <c:v>3.7789999999999999</c:v>
                </c:pt>
                <c:pt idx="2428">
                  <c:v>4.3570000000000002</c:v>
                </c:pt>
                <c:pt idx="2429">
                  <c:v>3.484</c:v>
                </c:pt>
                <c:pt idx="2430">
                  <c:v>3.75</c:v>
                </c:pt>
                <c:pt idx="2431">
                  <c:v>3.484</c:v>
                </c:pt>
                <c:pt idx="2432">
                  <c:v>2.246</c:v>
                </c:pt>
                <c:pt idx="2433">
                  <c:v>0.68200000000000005</c:v>
                </c:pt>
                <c:pt idx="2434">
                  <c:v>0.93899999999999995</c:v>
                </c:pt>
                <c:pt idx="2435">
                  <c:v>14.6</c:v>
                </c:pt>
                <c:pt idx="2436">
                  <c:v>2.6309999999999998</c:v>
                </c:pt>
                <c:pt idx="2437">
                  <c:v>2.6019999999999999</c:v>
                </c:pt>
                <c:pt idx="2438">
                  <c:v>2.6309999999999998</c:v>
                </c:pt>
                <c:pt idx="2439">
                  <c:v>1.3420000000000001</c:v>
                </c:pt>
                <c:pt idx="2440">
                  <c:v>1.0880000000000001</c:v>
                </c:pt>
                <c:pt idx="2441">
                  <c:v>0.56599999999999995</c:v>
                </c:pt>
                <c:pt idx="2442">
                  <c:v>6.97</c:v>
                </c:pt>
                <c:pt idx="2443">
                  <c:v>0.50700000000000001</c:v>
                </c:pt>
                <c:pt idx="2444">
                  <c:v>0.73199999999999998</c:v>
                </c:pt>
                <c:pt idx="2445">
                  <c:v>0.65900000000000003</c:v>
                </c:pt>
                <c:pt idx="2446">
                  <c:v>2.5720000000000001</c:v>
                </c:pt>
                <c:pt idx="2447">
                  <c:v>5.31</c:v>
                </c:pt>
                <c:pt idx="2448">
                  <c:v>1.1299999999999999</c:v>
                </c:pt>
                <c:pt idx="2449">
                  <c:v>0.44800000000000001</c:v>
                </c:pt>
                <c:pt idx="2450">
                  <c:v>1.32</c:v>
                </c:pt>
                <c:pt idx="2451">
                  <c:v>2.2280000000000002</c:v>
                </c:pt>
                <c:pt idx="2452">
                  <c:v>0.78700000000000003</c:v>
                </c:pt>
                <c:pt idx="2453">
                  <c:v>1.9319999999999999</c:v>
                </c:pt>
                <c:pt idx="2454">
                  <c:v>1.3160000000000001</c:v>
                </c:pt>
                <c:pt idx="2455">
                  <c:v>2.0670000000000002</c:v>
                </c:pt>
                <c:pt idx="2456">
                  <c:v>2.54</c:v>
                </c:pt>
                <c:pt idx="2457">
                  <c:v>1.8029999999999999</c:v>
                </c:pt>
                <c:pt idx="2458">
                  <c:v>1.3160000000000001</c:v>
                </c:pt>
                <c:pt idx="2459">
                  <c:v>0.79200000000000004</c:v>
                </c:pt>
                <c:pt idx="2460">
                  <c:v>2.0430000000000001</c:v>
                </c:pt>
                <c:pt idx="2461">
                  <c:v>7.452</c:v>
                </c:pt>
                <c:pt idx="2462">
                  <c:v>6.2149999999999999</c:v>
                </c:pt>
                <c:pt idx="2463">
                  <c:v>8.1560000000000006</c:v>
                </c:pt>
                <c:pt idx="2464">
                  <c:v>10.089</c:v>
                </c:pt>
                <c:pt idx="2465">
                  <c:v>12.785</c:v>
                </c:pt>
                <c:pt idx="2466">
                  <c:v>12.382</c:v>
                </c:pt>
                <c:pt idx="2467">
                  <c:v>9.8309999999999995</c:v>
                </c:pt>
                <c:pt idx="2468">
                  <c:v>7.1429999999999998</c:v>
                </c:pt>
                <c:pt idx="2469">
                  <c:v>8.9420000000000002</c:v>
                </c:pt>
                <c:pt idx="2470">
                  <c:v>6.7439999999999998</c:v>
                </c:pt>
                <c:pt idx="2471">
                  <c:v>11.036</c:v>
                </c:pt>
                <c:pt idx="2472">
                  <c:v>3.782</c:v>
                </c:pt>
                <c:pt idx="2473">
                  <c:v>4.4059999999999997</c:v>
                </c:pt>
                <c:pt idx="2474">
                  <c:v>0.86699999999999999</c:v>
                </c:pt>
                <c:pt idx="2475">
                  <c:v>0.97899999999999998</c:v>
                </c:pt>
                <c:pt idx="2476">
                  <c:v>0.67</c:v>
                </c:pt>
                <c:pt idx="2477">
                  <c:v>1.1240000000000001</c:v>
                </c:pt>
                <c:pt idx="2478">
                  <c:v>4.3719999999999999</c:v>
                </c:pt>
                <c:pt idx="2479">
                  <c:v>3.93</c:v>
                </c:pt>
                <c:pt idx="2480">
                  <c:v>7.7679999999999998</c:v>
                </c:pt>
                <c:pt idx="2481">
                  <c:v>1.502</c:v>
                </c:pt>
                <c:pt idx="2482">
                  <c:v>1.502</c:v>
                </c:pt>
                <c:pt idx="2483">
                  <c:v>2.6970000000000001</c:v>
                </c:pt>
                <c:pt idx="2484">
                  <c:v>3.0419999999999998</c:v>
                </c:pt>
                <c:pt idx="2485">
                  <c:v>0.67</c:v>
                </c:pt>
                <c:pt idx="2486">
                  <c:v>4.1760000000000002</c:v>
                </c:pt>
                <c:pt idx="2487">
                  <c:v>4.7919999999999998</c:v>
                </c:pt>
                <c:pt idx="2488">
                  <c:v>4.6440000000000001</c:v>
                </c:pt>
                <c:pt idx="2489">
                  <c:v>0.49</c:v>
                </c:pt>
                <c:pt idx="2490">
                  <c:v>0.56899999999999995</c:v>
                </c:pt>
                <c:pt idx="2491">
                  <c:v>0.49399999999999999</c:v>
                </c:pt>
                <c:pt idx="2492">
                  <c:v>6.782</c:v>
                </c:pt>
                <c:pt idx="2493">
                  <c:v>9.6199999999999992</c:v>
                </c:pt>
                <c:pt idx="2494">
                  <c:v>3.4119999999999999</c:v>
                </c:pt>
                <c:pt idx="2495">
                  <c:v>2.08</c:v>
                </c:pt>
                <c:pt idx="2496">
                  <c:v>0.54800000000000004</c:v>
                </c:pt>
                <c:pt idx="2497">
                  <c:v>8.0039999999999996</c:v>
                </c:pt>
                <c:pt idx="2498">
                  <c:v>3.4809999999999999</c:v>
                </c:pt>
                <c:pt idx="2499">
                  <c:v>5.09</c:v>
                </c:pt>
                <c:pt idx="2500">
                  <c:v>9.7650000000000006</c:v>
                </c:pt>
                <c:pt idx="2501">
                  <c:v>6.45</c:v>
                </c:pt>
                <c:pt idx="2502">
                  <c:v>1.429</c:v>
                </c:pt>
                <c:pt idx="2503">
                  <c:v>3.6659999999999999</c:v>
                </c:pt>
                <c:pt idx="2504">
                  <c:v>0.63600000000000001</c:v>
                </c:pt>
                <c:pt idx="2505">
                  <c:v>0.63600000000000001</c:v>
                </c:pt>
                <c:pt idx="2506">
                  <c:v>1.006</c:v>
                </c:pt>
                <c:pt idx="2507">
                  <c:v>0.67600000000000005</c:v>
                </c:pt>
                <c:pt idx="2508">
                  <c:v>4.5549999999999997</c:v>
                </c:pt>
                <c:pt idx="2509">
                  <c:v>1.5149999999999999</c:v>
                </c:pt>
                <c:pt idx="2510">
                  <c:v>3.996</c:v>
                </c:pt>
                <c:pt idx="2511">
                  <c:v>5.6470000000000002</c:v>
                </c:pt>
                <c:pt idx="2512">
                  <c:v>2.2570000000000001</c:v>
                </c:pt>
                <c:pt idx="2513">
                  <c:v>5.2030000000000003</c:v>
                </c:pt>
                <c:pt idx="2514">
                  <c:v>5.7779999999999996</c:v>
                </c:pt>
                <c:pt idx="2515">
                  <c:v>5.29</c:v>
                </c:pt>
                <c:pt idx="2516">
                  <c:v>9.1560000000000006</c:v>
                </c:pt>
                <c:pt idx="2517">
                  <c:v>2.1749999999999998</c:v>
                </c:pt>
                <c:pt idx="2518">
                  <c:v>1.8580000000000001</c:v>
                </c:pt>
                <c:pt idx="2519">
                  <c:v>7.6180000000000003</c:v>
                </c:pt>
                <c:pt idx="2520">
                  <c:v>5.1440000000000001</c:v>
                </c:pt>
                <c:pt idx="2521">
                  <c:v>1.966</c:v>
                </c:pt>
                <c:pt idx="2522">
                  <c:v>0.44600000000000001</c:v>
                </c:pt>
                <c:pt idx="2523">
                  <c:v>0.47199999999999998</c:v>
                </c:pt>
                <c:pt idx="2524">
                  <c:v>0.47199999999999998</c:v>
                </c:pt>
                <c:pt idx="2525">
                  <c:v>0.27</c:v>
                </c:pt>
                <c:pt idx="2526">
                  <c:v>3.8</c:v>
                </c:pt>
                <c:pt idx="2527">
                  <c:v>0.27</c:v>
                </c:pt>
                <c:pt idx="2528">
                  <c:v>0.27</c:v>
                </c:pt>
                <c:pt idx="2529">
                  <c:v>0.27</c:v>
                </c:pt>
                <c:pt idx="2530">
                  <c:v>11.672000000000001</c:v>
                </c:pt>
                <c:pt idx="2531">
                  <c:v>0.44600000000000001</c:v>
                </c:pt>
                <c:pt idx="2532">
                  <c:v>1.1140000000000001</c:v>
                </c:pt>
                <c:pt idx="2533">
                  <c:v>11.045999999999999</c:v>
                </c:pt>
                <c:pt idx="2534">
                  <c:v>6.7729999999999997</c:v>
                </c:pt>
                <c:pt idx="2535">
                  <c:v>6.133</c:v>
                </c:pt>
                <c:pt idx="2536">
                  <c:v>10.906000000000001</c:v>
                </c:pt>
                <c:pt idx="2537">
                  <c:v>9.1920000000000002</c:v>
                </c:pt>
                <c:pt idx="2538">
                  <c:v>2.3159999999999998</c:v>
                </c:pt>
                <c:pt idx="2539">
                  <c:v>9.1669999999999998</c:v>
                </c:pt>
                <c:pt idx="2540">
                  <c:v>14.257</c:v>
                </c:pt>
                <c:pt idx="2541">
                  <c:v>19.637</c:v>
                </c:pt>
                <c:pt idx="2542">
                  <c:v>1.51</c:v>
                </c:pt>
                <c:pt idx="2543">
                  <c:v>2.6619999999999999</c:v>
                </c:pt>
                <c:pt idx="2544">
                  <c:v>4.335</c:v>
                </c:pt>
                <c:pt idx="2545">
                  <c:v>1.1739999999999999</c:v>
                </c:pt>
                <c:pt idx="2546">
                  <c:v>1.8720000000000001</c:v>
                </c:pt>
                <c:pt idx="2547">
                  <c:v>1.861</c:v>
                </c:pt>
                <c:pt idx="2548">
                  <c:v>8.8109999999999999</c:v>
                </c:pt>
                <c:pt idx="2549">
                  <c:v>1.202</c:v>
                </c:pt>
                <c:pt idx="2550">
                  <c:v>16.939</c:v>
                </c:pt>
                <c:pt idx="2551">
                  <c:v>4.585</c:v>
                </c:pt>
                <c:pt idx="2552">
                  <c:v>3.6970000000000001</c:v>
                </c:pt>
                <c:pt idx="2553">
                  <c:v>0.79200000000000004</c:v>
                </c:pt>
                <c:pt idx="2554">
                  <c:v>14.670999999999999</c:v>
                </c:pt>
                <c:pt idx="2555">
                  <c:v>11.169</c:v>
                </c:pt>
                <c:pt idx="2556">
                  <c:v>1.5429999999999999</c:v>
                </c:pt>
                <c:pt idx="2557">
                  <c:v>1.002</c:v>
                </c:pt>
                <c:pt idx="2558">
                  <c:v>1.5429999999999999</c:v>
                </c:pt>
                <c:pt idx="2559">
                  <c:v>6.2770000000000001</c:v>
                </c:pt>
                <c:pt idx="2560">
                  <c:v>5.6459999999999999</c:v>
                </c:pt>
                <c:pt idx="2561">
                  <c:v>10.319000000000001</c:v>
                </c:pt>
                <c:pt idx="2562">
                  <c:v>5.2220000000000004</c:v>
                </c:pt>
                <c:pt idx="2563">
                  <c:v>3.0059999999999998</c:v>
                </c:pt>
                <c:pt idx="2564">
                  <c:v>10.368</c:v>
                </c:pt>
                <c:pt idx="2565">
                  <c:v>10.833</c:v>
                </c:pt>
                <c:pt idx="2566">
                  <c:v>19.542000000000002</c:v>
                </c:pt>
                <c:pt idx="2567">
                  <c:v>6.4749999999999996</c:v>
                </c:pt>
                <c:pt idx="2568">
                  <c:v>4.5590000000000002</c:v>
                </c:pt>
                <c:pt idx="2569">
                  <c:v>8.9570000000000007</c:v>
                </c:pt>
                <c:pt idx="2570">
                  <c:v>4.2679999999999998</c:v>
                </c:pt>
                <c:pt idx="2571">
                  <c:v>3.548</c:v>
                </c:pt>
                <c:pt idx="2572">
                  <c:v>3.53</c:v>
                </c:pt>
                <c:pt idx="2573">
                  <c:v>6.7350000000000003</c:v>
                </c:pt>
                <c:pt idx="2574">
                  <c:v>3.306</c:v>
                </c:pt>
                <c:pt idx="2575">
                  <c:v>3.859</c:v>
                </c:pt>
                <c:pt idx="2576">
                  <c:v>7.298</c:v>
                </c:pt>
                <c:pt idx="2577">
                  <c:v>1.639</c:v>
                </c:pt>
                <c:pt idx="2578">
                  <c:v>5.2750000000000004</c:v>
                </c:pt>
                <c:pt idx="2579">
                  <c:v>6.194</c:v>
                </c:pt>
                <c:pt idx="2580">
                  <c:v>5.3109999999999999</c:v>
                </c:pt>
                <c:pt idx="2581">
                  <c:v>3.899</c:v>
                </c:pt>
                <c:pt idx="2582">
                  <c:v>3.48</c:v>
                </c:pt>
                <c:pt idx="2583">
                  <c:v>2.2850000000000001</c:v>
                </c:pt>
                <c:pt idx="2584">
                  <c:v>9.6850000000000005</c:v>
                </c:pt>
                <c:pt idx="2585">
                  <c:v>9.0449999999999999</c:v>
                </c:pt>
                <c:pt idx="2586">
                  <c:v>8.5419999999999998</c:v>
                </c:pt>
                <c:pt idx="2587">
                  <c:v>9.0449999999999999</c:v>
                </c:pt>
                <c:pt idx="2588">
                  <c:v>4.8</c:v>
                </c:pt>
                <c:pt idx="2589">
                  <c:v>4.0449999999999999</c:v>
                </c:pt>
                <c:pt idx="2590">
                  <c:v>2.5169999999999999</c:v>
                </c:pt>
                <c:pt idx="2591">
                  <c:v>2.9119999999999999</c:v>
                </c:pt>
                <c:pt idx="2592">
                  <c:v>3.39</c:v>
                </c:pt>
                <c:pt idx="2593">
                  <c:v>7.1520000000000001</c:v>
                </c:pt>
                <c:pt idx="2594">
                  <c:v>0.88600000000000001</c:v>
                </c:pt>
                <c:pt idx="2595">
                  <c:v>4.673</c:v>
                </c:pt>
                <c:pt idx="2596">
                  <c:v>6.4809999999999999</c:v>
                </c:pt>
                <c:pt idx="2597">
                  <c:v>0.83</c:v>
                </c:pt>
                <c:pt idx="2598">
                  <c:v>14.545999999999999</c:v>
                </c:pt>
                <c:pt idx="2599">
                  <c:v>3.8090000000000002</c:v>
                </c:pt>
                <c:pt idx="2600">
                  <c:v>3.0750000000000002</c:v>
                </c:pt>
                <c:pt idx="2601">
                  <c:v>5.452</c:v>
                </c:pt>
                <c:pt idx="2602">
                  <c:v>5.6970000000000001</c:v>
                </c:pt>
                <c:pt idx="2603">
                  <c:v>3.0840000000000001</c:v>
                </c:pt>
                <c:pt idx="2604">
                  <c:v>5.7880000000000003</c:v>
                </c:pt>
                <c:pt idx="2605">
                  <c:v>5.69</c:v>
                </c:pt>
                <c:pt idx="2606">
                  <c:v>9.391</c:v>
                </c:pt>
                <c:pt idx="2607">
                  <c:v>8.9009999999999998</c:v>
                </c:pt>
                <c:pt idx="2608">
                  <c:v>3.15</c:v>
                </c:pt>
                <c:pt idx="2609">
                  <c:v>1.5960000000000001</c:v>
                </c:pt>
                <c:pt idx="2610">
                  <c:v>3.8959999999999999</c:v>
                </c:pt>
                <c:pt idx="2611">
                  <c:v>1.0660000000000001</c:v>
                </c:pt>
                <c:pt idx="2612">
                  <c:v>0.53800000000000003</c:v>
                </c:pt>
                <c:pt idx="2613">
                  <c:v>11.496</c:v>
                </c:pt>
                <c:pt idx="2614">
                  <c:v>2.3420000000000001</c:v>
                </c:pt>
                <c:pt idx="2615">
                  <c:v>1.548</c:v>
                </c:pt>
                <c:pt idx="2616">
                  <c:v>11.907999999999999</c:v>
                </c:pt>
                <c:pt idx="2617">
                  <c:v>5.7510000000000003</c:v>
                </c:pt>
                <c:pt idx="2618">
                  <c:v>6.952</c:v>
                </c:pt>
                <c:pt idx="2619">
                  <c:v>14.972</c:v>
                </c:pt>
                <c:pt idx="2620">
                  <c:v>3.609</c:v>
                </c:pt>
                <c:pt idx="2621">
                  <c:v>6.2690000000000001</c:v>
                </c:pt>
                <c:pt idx="2622">
                  <c:v>9.7520000000000007</c:v>
                </c:pt>
                <c:pt idx="2623">
                  <c:v>1.8580000000000001</c:v>
                </c:pt>
                <c:pt idx="2624">
                  <c:v>8.0860000000000003</c:v>
                </c:pt>
                <c:pt idx="2625">
                  <c:v>3.8079999999999998</c:v>
                </c:pt>
                <c:pt idx="2626">
                  <c:v>9.3460000000000001</c:v>
                </c:pt>
                <c:pt idx="2627">
                  <c:v>4.6319999999999997</c:v>
                </c:pt>
                <c:pt idx="2628">
                  <c:v>14.535</c:v>
                </c:pt>
                <c:pt idx="2629">
                  <c:v>5.9080000000000004</c:v>
                </c:pt>
                <c:pt idx="2630">
                  <c:v>5.9059999999999997</c:v>
                </c:pt>
                <c:pt idx="2631">
                  <c:v>8.9499999999999993</c:v>
                </c:pt>
                <c:pt idx="2632">
                  <c:v>3.08</c:v>
                </c:pt>
                <c:pt idx="2633">
                  <c:v>6.3529999999999998</c:v>
                </c:pt>
                <c:pt idx="2634">
                  <c:v>4.476</c:v>
                </c:pt>
                <c:pt idx="2635">
                  <c:v>7.1420000000000003</c:v>
                </c:pt>
                <c:pt idx="2636">
                  <c:v>8.2629999999999999</c:v>
                </c:pt>
                <c:pt idx="2637">
                  <c:v>6.0060000000000002</c:v>
                </c:pt>
                <c:pt idx="2638">
                  <c:v>5.6539999999999999</c:v>
                </c:pt>
                <c:pt idx="2639">
                  <c:v>12.62</c:v>
                </c:pt>
                <c:pt idx="2640">
                  <c:v>2.359</c:v>
                </c:pt>
                <c:pt idx="2641">
                  <c:v>3.7130000000000001</c:v>
                </c:pt>
                <c:pt idx="2642">
                  <c:v>12.092000000000001</c:v>
                </c:pt>
                <c:pt idx="2643">
                  <c:v>8.43</c:v>
                </c:pt>
                <c:pt idx="2644">
                  <c:v>9.0850000000000009</c:v>
                </c:pt>
                <c:pt idx="2645">
                  <c:v>7.0540000000000003</c:v>
                </c:pt>
                <c:pt idx="2646">
                  <c:v>3.4550000000000001</c:v>
                </c:pt>
                <c:pt idx="2647">
                  <c:v>10.23</c:v>
                </c:pt>
                <c:pt idx="2648">
                  <c:v>3.7440000000000002</c:v>
                </c:pt>
                <c:pt idx="2649">
                  <c:v>7.09</c:v>
                </c:pt>
                <c:pt idx="2650">
                  <c:v>14.215</c:v>
                </c:pt>
                <c:pt idx="2651">
                  <c:v>2.5129999999999999</c:v>
                </c:pt>
                <c:pt idx="2652">
                  <c:v>7.5</c:v>
                </c:pt>
                <c:pt idx="2653">
                  <c:v>3.0270000000000001</c:v>
                </c:pt>
                <c:pt idx="2654">
                  <c:v>4.2779999999999996</c:v>
                </c:pt>
                <c:pt idx="2655">
                  <c:v>4.2489999999999997</c:v>
                </c:pt>
                <c:pt idx="2656">
                  <c:v>14.647</c:v>
                </c:pt>
                <c:pt idx="2657">
                  <c:v>8.2769999999999992</c:v>
                </c:pt>
                <c:pt idx="2658">
                  <c:v>7.7030000000000003</c:v>
                </c:pt>
                <c:pt idx="2659">
                  <c:v>1.786</c:v>
                </c:pt>
                <c:pt idx="2660">
                  <c:v>0.16300000000000001</c:v>
                </c:pt>
                <c:pt idx="2661">
                  <c:v>1.786</c:v>
                </c:pt>
                <c:pt idx="2662">
                  <c:v>4.5629999999999997</c:v>
                </c:pt>
                <c:pt idx="2663">
                  <c:v>3.74</c:v>
                </c:pt>
                <c:pt idx="2664">
                  <c:v>2.6680000000000001</c:v>
                </c:pt>
                <c:pt idx="2665">
                  <c:v>3.5880000000000001</c:v>
                </c:pt>
                <c:pt idx="2666">
                  <c:v>3.649</c:v>
                </c:pt>
                <c:pt idx="2667">
                  <c:v>3.484</c:v>
                </c:pt>
                <c:pt idx="2668">
                  <c:v>3.1240000000000001</c:v>
                </c:pt>
                <c:pt idx="2669">
                  <c:v>2.0659999999999998</c:v>
                </c:pt>
                <c:pt idx="2670">
                  <c:v>3.5219999999999998</c:v>
                </c:pt>
                <c:pt idx="2671">
                  <c:v>0.46600000000000003</c:v>
                </c:pt>
                <c:pt idx="2672">
                  <c:v>0.75</c:v>
                </c:pt>
                <c:pt idx="2673">
                  <c:v>1.0980000000000001</c:v>
                </c:pt>
                <c:pt idx="2674">
                  <c:v>0.58899999999999997</c:v>
                </c:pt>
                <c:pt idx="2675">
                  <c:v>0.75</c:v>
                </c:pt>
                <c:pt idx="2676">
                  <c:v>0.66400000000000003</c:v>
                </c:pt>
                <c:pt idx="2677">
                  <c:v>0.67600000000000005</c:v>
                </c:pt>
                <c:pt idx="2678">
                  <c:v>1.8839999999999999</c:v>
                </c:pt>
                <c:pt idx="2679">
                  <c:v>1.8839999999999999</c:v>
                </c:pt>
                <c:pt idx="2680">
                  <c:v>16.207999999999998</c:v>
                </c:pt>
                <c:pt idx="2681">
                  <c:v>15.208</c:v>
                </c:pt>
                <c:pt idx="2682">
                  <c:v>6.27</c:v>
                </c:pt>
                <c:pt idx="2683">
                  <c:v>1.9059999999999999</c:v>
                </c:pt>
                <c:pt idx="2684">
                  <c:v>1.32</c:v>
                </c:pt>
                <c:pt idx="2685">
                  <c:v>2.1080000000000001</c:v>
                </c:pt>
                <c:pt idx="2686">
                  <c:v>0.49399999999999999</c:v>
                </c:pt>
                <c:pt idx="2687">
                  <c:v>0.51700000000000002</c:v>
                </c:pt>
                <c:pt idx="2688">
                  <c:v>0.51700000000000002</c:v>
                </c:pt>
                <c:pt idx="2689">
                  <c:v>5.306</c:v>
                </c:pt>
                <c:pt idx="2690">
                  <c:v>4.766</c:v>
                </c:pt>
                <c:pt idx="2691">
                  <c:v>0.51400000000000001</c:v>
                </c:pt>
                <c:pt idx="2692">
                  <c:v>0.51400000000000001</c:v>
                </c:pt>
                <c:pt idx="2693">
                  <c:v>0.42199999999999999</c:v>
                </c:pt>
                <c:pt idx="2694">
                  <c:v>0.56699999999999995</c:v>
                </c:pt>
                <c:pt idx="2695">
                  <c:v>1.68</c:v>
                </c:pt>
                <c:pt idx="2696">
                  <c:v>1.6759999999999999</c:v>
                </c:pt>
                <c:pt idx="2697">
                  <c:v>0.53600000000000003</c:v>
                </c:pt>
                <c:pt idx="2698">
                  <c:v>2.4790000000000001</c:v>
                </c:pt>
                <c:pt idx="2699">
                  <c:v>1.96</c:v>
                </c:pt>
                <c:pt idx="2700">
                  <c:v>2.6619999999999999</c:v>
                </c:pt>
                <c:pt idx="2701">
                  <c:v>2.9</c:v>
                </c:pt>
                <c:pt idx="2702">
                  <c:v>2.2629999999999999</c:v>
                </c:pt>
                <c:pt idx="2703">
                  <c:v>3.92</c:v>
                </c:pt>
                <c:pt idx="2704">
                  <c:v>24.96</c:v>
                </c:pt>
                <c:pt idx="2705">
                  <c:v>9.2560000000000002</c:v>
                </c:pt>
                <c:pt idx="2706">
                  <c:v>9.8859999999999992</c:v>
                </c:pt>
                <c:pt idx="2707">
                  <c:v>11.163</c:v>
                </c:pt>
                <c:pt idx="2708">
                  <c:v>3.52</c:v>
                </c:pt>
                <c:pt idx="2709">
                  <c:v>3.52</c:v>
                </c:pt>
                <c:pt idx="2710">
                  <c:v>3.0139999999999998</c:v>
                </c:pt>
                <c:pt idx="2711">
                  <c:v>2.1890000000000001</c:v>
                </c:pt>
                <c:pt idx="2712">
                  <c:v>4.3380000000000001</c:v>
                </c:pt>
                <c:pt idx="2713">
                  <c:v>2.2090000000000001</c:v>
                </c:pt>
                <c:pt idx="2714">
                  <c:v>0.85599999999999998</c:v>
                </c:pt>
                <c:pt idx="2715">
                  <c:v>0.85599999999999998</c:v>
                </c:pt>
                <c:pt idx="2716">
                  <c:v>1.655</c:v>
                </c:pt>
                <c:pt idx="2717">
                  <c:v>1.679</c:v>
                </c:pt>
                <c:pt idx="2718">
                  <c:v>1.8120000000000001</c:v>
                </c:pt>
                <c:pt idx="2719">
                  <c:v>2.0059999999999998</c:v>
                </c:pt>
                <c:pt idx="2720">
                  <c:v>1.865</c:v>
                </c:pt>
                <c:pt idx="2721">
                  <c:v>1.234</c:v>
                </c:pt>
                <c:pt idx="2722">
                  <c:v>2.2429999999999999</c:v>
                </c:pt>
                <c:pt idx="2723">
                  <c:v>1.478</c:v>
                </c:pt>
                <c:pt idx="2724">
                  <c:v>1.1459999999999999</c:v>
                </c:pt>
                <c:pt idx="2725">
                  <c:v>2.528</c:v>
                </c:pt>
                <c:pt idx="2726">
                  <c:v>1.841</c:v>
                </c:pt>
                <c:pt idx="2727">
                  <c:v>2.1749999999999998</c:v>
                </c:pt>
                <c:pt idx="2728">
                  <c:v>10.018000000000001</c:v>
                </c:pt>
                <c:pt idx="2729">
                  <c:v>9.8070000000000004</c:v>
                </c:pt>
                <c:pt idx="2730">
                  <c:v>1.111</c:v>
                </c:pt>
                <c:pt idx="2731">
                  <c:v>0.7</c:v>
                </c:pt>
                <c:pt idx="2732">
                  <c:v>0.7</c:v>
                </c:pt>
                <c:pt idx="2733">
                  <c:v>4.0369999999999999</c:v>
                </c:pt>
                <c:pt idx="2734">
                  <c:v>13.994999999999999</c:v>
                </c:pt>
                <c:pt idx="2735">
                  <c:v>3.5</c:v>
                </c:pt>
                <c:pt idx="2736">
                  <c:v>8.5730000000000004</c:v>
                </c:pt>
                <c:pt idx="2737">
                  <c:v>4.5739999999999998</c:v>
                </c:pt>
                <c:pt idx="2738">
                  <c:v>0.56299999999999994</c:v>
                </c:pt>
                <c:pt idx="2739">
                  <c:v>2.488</c:v>
                </c:pt>
                <c:pt idx="2740">
                  <c:v>3.427</c:v>
                </c:pt>
                <c:pt idx="2741">
                  <c:v>4.1820000000000004</c:v>
                </c:pt>
                <c:pt idx="2742">
                  <c:v>1.5129999999999999</c:v>
                </c:pt>
                <c:pt idx="2743">
                  <c:v>2.2799999999999998</c:v>
                </c:pt>
                <c:pt idx="2744">
                  <c:v>1.29</c:v>
                </c:pt>
                <c:pt idx="2745">
                  <c:v>3.48</c:v>
                </c:pt>
                <c:pt idx="2746">
                  <c:v>3.3319999999999999</c:v>
                </c:pt>
                <c:pt idx="2747">
                  <c:v>2.6509999999999998</c:v>
                </c:pt>
                <c:pt idx="2748">
                  <c:v>3.198</c:v>
                </c:pt>
                <c:pt idx="2749">
                  <c:v>2.0459999999999998</c:v>
                </c:pt>
                <c:pt idx="2750">
                  <c:v>13.436999999999999</c:v>
                </c:pt>
                <c:pt idx="2751">
                  <c:v>1.29</c:v>
                </c:pt>
                <c:pt idx="2752">
                  <c:v>2.496</c:v>
                </c:pt>
                <c:pt idx="2753">
                  <c:v>2.4140000000000001</c:v>
                </c:pt>
                <c:pt idx="2754">
                  <c:v>2.496</c:v>
                </c:pt>
                <c:pt idx="2755">
                  <c:v>1.083</c:v>
                </c:pt>
                <c:pt idx="2756">
                  <c:v>0.48399999999999999</c:v>
                </c:pt>
                <c:pt idx="2757">
                  <c:v>4.218</c:v>
                </c:pt>
                <c:pt idx="2758">
                  <c:v>3.3220000000000001</c:v>
                </c:pt>
                <c:pt idx="2759">
                  <c:v>3.5910000000000002</c:v>
                </c:pt>
                <c:pt idx="2760">
                  <c:v>1.206</c:v>
                </c:pt>
                <c:pt idx="2761">
                  <c:v>2.4140000000000001</c:v>
                </c:pt>
                <c:pt idx="2762">
                  <c:v>1.4279999999999999</c:v>
                </c:pt>
                <c:pt idx="2763">
                  <c:v>0.35</c:v>
                </c:pt>
                <c:pt idx="2764">
                  <c:v>0.51200000000000001</c:v>
                </c:pt>
                <c:pt idx="2765">
                  <c:v>0.35</c:v>
                </c:pt>
                <c:pt idx="2766">
                  <c:v>1.26</c:v>
                </c:pt>
                <c:pt idx="2767">
                  <c:v>2.3159999999999998</c:v>
                </c:pt>
                <c:pt idx="2768">
                  <c:v>0.71699999999999997</c:v>
                </c:pt>
                <c:pt idx="2769">
                  <c:v>1.0529999999999999</c:v>
                </c:pt>
                <c:pt idx="2770">
                  <c:v>1.323</c:v>
                </c:pt>
                <c:pt idx="2771">
                  <c:v>1.34</c:v>
                </c:pt>
                <c:pt idx="2772">
                  <c:v>1.34</c:v>
                </c:pt>
                <c:pt idx="2773">
                  <c:v>9.2080000000000002</c:v>
                </c:pt>
                <c:pt idx="2774">
                  <c:v>3.76</c:v>
                </c:pt>
                <c:pt idx="2775">
                  <c:v>4.7480000000000002</c:v>
                </c:pt>
                <c:pt idx="2776">
                  <c:v>4.32</c:v>
                </c:pt>
                <c:pt idx="2777">
                  <c:v>1.548</c:v>
                </c:pt>
                <c:pt idx="2778">
                  <c:v>1.4530000000000001</c:v>
                </c:pt>
                <c:pt idx="2779">
                  <c:v>3.762</c:v>
                </c:pt>
                <c:pt idx="2780">
                  <c:v>6.3460000000000001</c:v>
                </c:pt>
                <c:pt idx="2781">
                  <c:v>3.7389999999999999</c:v>
                </c:pt>
                <c:pt idx="2782">
                  <c:v>4.3360000000000003</c:v>
                </c:pt>
                <c:pt idx="2783">
                  <c:v>2.976</c:v>
                </c:pt>
                <c:pt idx="2784">
                  <c:v>0.78400000000000003</c:v>
                </c:pt>
                <c:pt idx="2785">
                  <c:v>13.888</c:v>
                </c:pt>
                <c:pt idx="2786">
                  <c:v>5.4029999999999996</c:v>
                </c:pt>
                <c:pt idx="2787">
                  <c:v>4.5449999999999999</c:v>
                </c:pt>
                <c:pt idx="2788">
                  <c:v>6.2050000000000001</c:v>
                </c:pt>
                <c:pt idx="2789">
                  <c:v>7.819</c:v>
                </c:pt>
                <c:pt idx="2790">
                  <c:v>1.5549999999999999</c:v>
                </c:pt>
                <c:pt idx="2791">
                  <c:v>2.4359999999999999</c:v>
                </c:pt>
                <c:pt idx="2792">
                  <c:v>2.2170000000000001</c:v>
                </c:pt>
                <c:pt idx="2793">
                  <c:v>1.431</c:v>
                </c:pt>
                <c:pt idx="2794">
                  <c:v>4.7439999999999998</c:v>
                </c:pt>
                <c:pt idx="2795">
                  <c:v>4.0279999999999996</c:v>
                </c:pt>
                <c:pt idx="2796">
                  <c:v>2.9260000000000002</c:v>
                </c:pt>
                <c:pt idx="2797">
                  <c:v>3.657</c:v>
                </c:pt>
                <c:pt idx="2798">
                  <c:v>2.831</c:v>
                </c:pt>
                <c:pt idx="2799">
                  <c:v>8.1289999999999996</c:v>
                </c:pt>
                <c:pt idx="2800">
                  <c:v>4.0650000000000004</c:v>
                </c:pt>
                <c:pt idx="2801">
                  <c:v>2.577</c:v>
                </c:pt>
                <c:pt idx="2802">
                  <c:v>11.179</c:v>
                </c:pt>
                <c:pt idx="2803">
                  <c:v>3.7749999999999999</c:v>
                </c:pt>
                <c:pt idx="2804">
                  <c:v>4.7160000000000002</c:v>
                </c:pt>
                <c:pt idx="2805">
                  <c:v>19.661999999999999</c:v>
                </c:pt>
                <c:pt idx="2806">
                  <c:v>16.57</c:v>
                </c:pt>
                <c:pt idx="2807">
                  <c:v>19.43</c:v>
                </c:pt>
                <c:pt idx="2808">
                  <c:v>2.9</c:v>
                </c:pt>
                <c:pt idx="2809">
                  <c:v>3.7559999999999998</c:v>
                </c:pt>
                <c:pt idx="2810">
                  <c:v>4.7640000000000002</c:v>
                </c:pt>
                <c:pt idx="2811">
                  <c:v>1.4490000000000001</c:v>
                </c:pt>
                <c:pt idx="2812">
                  <c:v>1.5640000000000001</c:v>
                </c:pt>
                <c:pt idx="2813">
                  <c:v>2.778</c:v>
                </c:pt>
                <c:pt idx="2814">
                  <c:v>2.2530000000000001</c:v>
                </c:pt>
                <c:pt idx="2815">
                  <c:v>2.16</c:v>
                </c:pt>
                <c:pt idx="2816">
                  <c:v>2.3149999999999999</c:v>
                </c:pt>
                <c:pt idx="2817">
                  <c:v>4.6719999999999997</c:v>
                </c:pt>
                <c:pt idx="2818">
                  <c:v>4.9820000000000002</c:v>
                </c:pt>
                <c:pt idx="2819">
                  <c:v>3.258</c:v>
                </c:pt>
                <c:pt idx="2820">
                  <c:v>5.3860000000000001</c:v>
                </c:pt>
                <c:pt idx="2821">
                  <c:v>9.0380000000000003</c:v>
                </c:pt>
                <c:pt idx="2822">
                  <c:v>1.806</c:v>
                </c:pt>
                <c:pt idx="2823">
                  <c:v>3.6589999999999998</c:v>
                </c:pt>
                <c:pt idx="2824">
                  <c:v>2.8340000000000001</c:v>
                </c:pt>
                <c:pt idx="2825">
                  <c:v>0.186</c:v>
                </c:pt>
                <c:pt idx="2826">
                  <c:v>0.48</c:v>
                </c:pt>
                <c:pt idx="2827">
                  <c:v>0.76</c:v>
                </c:pt>
                <c:pt idx="2828">
                  <c:v>1.052</c:v>
                </c:pt>
                <c:pt idx="2829">
                  <c:v>0.85099999999999998</c:v>
                </c:pt>
                <c:pt idx="2830">
                  <c:v>1.0960000000000001</c:v>
                </c:pt>
                <c:pt idx="2831">
                  <c:v>0.47699999999999998</c:v>
                </c:pt>
                <c:pt idx="2832">
                  <c:v>9.2059999999999995</c:v>
                </c:pt>
                <c:pt idx="2833">
                  <c:v>9.2059999999999995</c:v>
                </c:pt>
                <c:pt idx="2834">
                  <c:v>6.82</c:v>
                </c:pt>
                <c:pt idx="2835">
                  <c:v>3.8940000000000001</c:v>
                </c:pt>
                <c:pt idx="2836">
                  <c:v>5.1479999999999997</c:v>
                </c:pt>
                <c:pt idx="2837">
                  <c:v>9.4580000000000002</c:v>
                </c:pt>
                <c:pt idx="2838">
                  <c:v>9.5050000000000008</c:v>
                </c:pt>
                <c:pt idx="2839">
                  <c:v>3.2949999999999999</c:v>
                </c:pt>
                <c:pt idx="2840">
                  <c:v>1.4490000000000001</c:v>
                </c:pt>
                <c:pt idx="2841">
                  <c:v>0.69299999999999995</c:v>
                </c:pt>
                <c:pt idx="2842">
                  <c:v>0.67600000000000005</c:v>
                </c:pt>
                <c:pt idx="2843">
                  <c:v>1.0860000000000001</c:v>
                </c:pt>
                <c:pt idx="2844">
                  <c:v>2.5179999999999998</c:v>
                </c:pt>
                <c:pt idx="2845">
                  <c:v>8.4320000000000004</c:v>
                </c:pt>
                <c:pt idx="2846">
                  <c:v>2.3860000000000001</c:v>
                </c:pt>
                <c:pt idx="2847">
                  <c:v>3.964</c:v>
                </c:pt>
                <c:pt idx="2848">
                  <c:v>3.83</c:v>
                </c:pt>
                <c:pt idx="2849">
                  <c:v>2.6040000000000001</c:v>
                </c:pt>
                <c:pt idx="2850">
                  <c:v>8.6430000000000007</c:v>
                </c:pt>
                <c:pt idx="2851">
                  <c:v>2.339</c:v>
                </c:pt>
                <c:pt idx="2852">
                  <c:v>7.226</c:v>
                </c:pt>
                <c:pt idx="2853">
                  <c:v>5.6470000000000002</c:v>
                </c:pt>
                <c:pt idx="2854">
                  <c:v>8.5920000000000005</c:v>
                </c:pt>
                <c:pt idx="2855">
                  <c:v>8.5920000000000005</c:v>
                </c:pt>
                <c:pt idx="2856">
                  <c:v>2.4119999999999999</c:v>
                </c:pt>
                <c:pt idx="2857">
                  <c:v>2.4119999999999999</c:v>
                </c:pt>
                <c:pt idx="2858">
                  <c:v>2.1419999999999999</c:v>
                </c:pt>
                <c:pt idx="2859">
                  <c:v>3.3090000000000002</c:v>
                </c:pt>
                <c:pt idx="2860">
                  <c:v>3.3090000000000002</c:v>
                </c:pt>
                <c:pt idx="2861">
                  <c:v>5.1509999999999998</c:v>
                </c:pt>
                <c:pt idx="2862">
                  <c:v>5.3659999999999997</c:v>
                </c:pt>
                <c:pt idx="2863">
                  <c:v>3.9319999999999999</c:v>
                </c:pt>
                <c:pt idx="2864">
                  <c:v>4.9779999999999998</c:v>
                </c:pt>
                <c:pt idx="2865">
                  <c:v>4.9779999999999998</c:v>
                </c:pt>
                <c:pt idx="2866">
                  <c:v>2.7280000000000002</c:v>
                </c:pt>
                <c:pt idx="2867">
                  <c:v>2.7280000000000002</c:v>
                </c:pt>
                <c:pt idx="2868">
                  <c:v>1.9</c:v>
                </c:pt>
                <c:pt idx="2869">
                  <c:v>0.78700000000000003</c:v>
                </c:pt>
                <c:pt idx="2870">
                  <c:v>2.5179999999999998</c:v>
                </c:pt>
                <c:pt idx="2871">
                  <c:v>1.782</c:v>
                </c:pt>
                <c:pt idx="2872">
                  <c:v>3.6339999999999999</c:v>
                </c:pt>
                <c:pt idx="2873">
                  <c:v>1.738</c:v>
                </c:pt>
                <c:pt idx="2874">
                  <c:v>6.0229999999999997</c:v>
                </c:pt>
                <c:pt idx="2875">
                  <c:v>3.8</c:v>
                </c:pt>
                <c:pt idx="2876">
                  <c:v>4.4320000000000004</c:v>
                </c:pt>
                <c:pt idx="2877">
                  <c:v>7.2220000000000004</c:v>
                </c:pt>
                <c:pt idx="2878">
                  <c:v>2.1960000000000002</c:v>
                </c:pt>
                <c:pt idx="2879">
                  <c:v>0.35799999999999998</c:v>
                </c:pt>
                <c:pt idx="2880">
                  <c:v>0.42699999999999999</c:v>
                </c:pt>
                <c:pt idx="2881">
                  <c:v>0.56299999999999994</c:v>
                </c:pt>
                <c:pt idx="2882">
                  <c:v>1.506</c:v>
                </c:pt>
                <c:pt idx="2883">
                  <c:v>4.5460000000000003</c:v>
                </c:pt>
                <c:pt idx="2884">
                  <c:v>1.042</c:v>
                </c:pt>
                <c:pt idx="2885">
                  <c:v>6.8620000000000001</c:v>
                </c:pt>
                <c:pt idx="2886">
                  <c:v>0.45800000000000002</c:v>
                </c:pt>
                <c:pt idx="2887">
                  <c:v>0.81599999999999995</c:v>
                </c:pt>
                <c:pt idx="2888">
                  <c:v>3.4660000000000002</c:v>
                </c:pt>
                <c:pt idx="2889">
                  <c:v>5.17</c:v>
                </c:pt>
                <c:pt idx="2890">
                  <c:v>5.17</c:v>
                </c:pt>
                <c:pt idx="2891">
                  <c:v>0.56200000000000006</c:v>
                </c:pt>
                <c:pt idx="2892">
                  <c:v>0.52400000000000002</c:v>
                </c:pt>
                <c:pt idx="2893">
                  <c:v>1.37</c:v>
                </c:pt>
                <c:pt idx="2894">
                  <c:v>4.8339999999999996</c:v>
                </c:pt>
                <c:pt idx="2895">
                  <c:v>1.635</c:v>
                </c:pt>
                <c:pt idx="2896">
                  <c:v>0.60699999999999998</c:v>
                </c:pt>
                <c:pt idx="2897">
                  <c:v>8.25</c:v>
                </c:pt>
                <c:pt idx="2898">
                  <c:v>12.04</c:v>
                </c:pt>
                <c:pt idx="2899">
                  <c:v>0.106</c:v>
                </c:pt>
                <c:pt idx="2900">
                  <c:v>1.4650000000000001</c:v>
                </c:pt>
                <c:pt idx="2901">
                  <c:v>2.2639999999999998</c:v>
                </c:pt>
                <c:pt idx="2902">
                  <c:v>3.8740000000000001</c:v>
                </c:pt>
                <c:pt idx="2903">
                  <c:v>3.5459999999999998</c:v>
                </c:pt>
                <c:pt idx="2904">
                  <c:v>3.4820000000000002</c:v>
                </c:pt>
                <c:pt idx="2905">
                  <c:v>2.0680000000000001</c:v>
                </c:pt>
                <c:pt idx="2906">
                  <c:v>5.3579999999999997</c:v>
                </c:pt>
                <c:pt idx="2907">
                  <c:v>4.9219999999999997</c:v>
                </c:pt>
                <c:pt idx="2908">
                  <c:v>7.4960000000000004</c:v>
                </c:pt>
                <c:pt idx="2909">
                  <c:v>9.5660000000000007</c:v>
                </c:pt>
                <c:pt idx="2910">
                  <c:v>2.0179999999999998</c:v>
                </c:pt>
                <c:pt idx="2911">
                  <c:v>2.0179999999999998</c:v>
                </c:pt>
                <c:pt idx="2912">
                  <c:v>4.0220000000000002</c:v>
                </c:pt>
                <c:pt idx="2913">
                  <c:v>4.766</c:v>
                </c:pt>
                <c:pt idx="2914">
                  <c:v>4.7380000000000004</c:v>
                </c:pt>
                <c:pt idx="2915">
                  <c:v>3.2120000000000002</c:v>
                </c:pt>
                <c:pt idx="2916">
                  <c:v>1.157</c:v>
                </c:pt>
                <c:pt idx="2917">
                  <c:v>2.1389999999999998</c:v>
                </c:pt>
                <c:pt idx="2918">
                  <c:v>4.42</c:v>
                </c:pt>
                <c:pt idx="2919">
                  <c:v>8.8889999999999993</c:v>
                </c:pt>
                <c:pt idx="2920">
                  <c:v>14.548999999999999</c:v>
                </c:pt>
                <c:pt idx="2921">
                  <c:v>6.3259999999999996</c:v>
                </c:pt>
                <c:pt idx="2922">
                  <c:v>5.8049999999999997</c:v>
                </c:pt>
                <c:pt idx="2923">
                  <c:v>5.9630000000000001</c:v>
                </c:pt>
                <c:pt idx="2924">
                  <c:v>3.573</c:v>
                </c:pt>
                <c:pt idx="2925">
                  <c:v>5.6920000000000002</c:v>
                </c:pt>
                <c:pt idx="2926">
                  <c:v>1.3919999999999999</c:v>
                </c:pt>
                <c:pt idx="2927">
                  <c:v>4.9720000000000004</c:v>
                </c:pt>
                <c:pt idx="2928">
                  <c:v>3.6819999999999999</c:v>
                </c:pt>
                <c:pt idx="2929">
                  <c:v>1.286</c:v>
                </c:pt>
                <c:pt idx="2930">
                  <c:v>4.8630000000000004</c:v>
                </c:pt>
                <c:pt idx="2931">
                  <c:v>0.39</c:v>
                </c:pt>
                <c:pt idx="2932">
                  <c:v>0.76800000000000002</c:v>
                </c:pt>
                <c:pt idx="2933">
                  <c:v>1.573</c:v>
                </c:pt>
                <c:pt idx="2934">
                  <c:v>8.4939999999999998</c:v>
                </c:pt>
                <c:pt idx="2935">
                  <c:v>8.4939999999999998</c:v>
                </c:pt>
                <c:pt idx="2936">
                  <c:v>5.194</c:v>
                </c:pt>
                <c:pt idx="2937">
                  <c:v>2.5859999999999999</c:v>
                </c:pt>
                <c:pt idx="2938">
                  <c:v>2.46</c:v>
                </c:pt>
                <c:pt idx="2939">
                  <c:v>3.331</c:v>
                </c:pt>
                <c:pt idx="2940">
                  <c:v>1.107</c:v>
                </c:pt>
                <c:pt idx="2941">
                  <c:v>1.022</c:v>
                </c:pt>
                <c:pt idx="2942">
                  <c:v>14.744</c:v>
                </c:pt>
                <c:pt idx="2943">
                  <c:v>12.920999999999999</c:v>
                </c:pt>
                <c:pt idx="2944">
                  <c:v>1.9710000000000001</c:v>
                </c:pt>
                <c:pt idx="2945">
                  <c:v>3.9809999999999999</c:v>
                </c:pt>
                <c:pt idx="2946">
                  <c:v>2.9359999999999999</c:v>
                </c:pt>
                <c:pt idx="2947">
                  <c:v>1.972</c:v>
                </c:pt>
                <c:pt idx="2948">
                  <c:v>1.244</c:v>
                </c:pt>
                <c:pt idx="2949">
                  <c:v>1.5129999999999999</c:v>
                </c:pt>
                <c:pt idx="2950">
                  <c:v>1.06</c:v>
                </c:pt>
                <c:pt idx="2951">
                  <c:v>0.83099999999999996</c:v>
                </c:pt>
                <c:pt idx="2952">
                  <c:v>1.9330000000000001</c:v>
                </c:pt>
                <c:pt idx="2953">
                  <c:v>12.263999999999999</c:v>
                </c:pt>
                <c:pt idx="2954">
                  <c:v>2.3620000000000001</c:v>
                </c:pt>
                <c:pt idx="2955">
                  <c:v>10.374000000000001</c:v>
                </c:pt>
                <c:pt idx="2956">
                  <c:v>3.9020000000000001</c:v>
                </c:pt>
                <c:pt idx="2957">
                  <c:v>2.5779999999999998</c:v>
                </c:pt>
                <c:pt idx="2958">
                  <c:v>2.2599999999999998</c:v>
                </c:pt>
                <c:pt idx="2959">
                  <c:v>4.2519999999999998</c:v>
                </c:pt>
                <c:pt idx="2960">
                  <c:v>2.7480000000000002</c:v>
                </c:pt>
                <c:pt idx="2961">
                  <c:v>2.4540000000000002</c:v>
                </c:pt>
                <c:pt idx="2962">
                  <c:v>2.6920000000000002</c:v>
                </c:pt>
                <c:pt idx="2963">
                  <c:v>1.1579999999999999</c:v>
                </c:pt>
                <c:pt idx="2964">
                  <c:v>1.921</c:v>
                </c:pt>
                <c:pt idx="2965">
                  <c:v>4.0519999999999996</c:v>
                </c:pt>
                <c:pt idx="2966">
                  <c:v>0.504</c:v>
                </c:pt>
                <c:pt idx="2967">
                  <c:v>0.40200000000000002</c:v>
                </c:pt>
                <c:pt idx="2968">
                  <c:v>4.5510000000000002</c:v>
                </c:pt>
                <c:pt idx="2969">
                  <c:v>8.8919999999999995</c:v>
                </c:pt>
                <c:pt idx="2970">
                  <c:v>10.596</c:v>
                </c:pt>
                <c:pt idx="2971">
                  <c:v>2.4209999999999998</c:v>
                </c:pt>
                <c:pt idx="2972">
                  <c:v>2.4209999999999998</c:v>
                </c:pt>
                <c:pt idx="2973">
                  <c:v>3.488</c:v>
                </c:pt>
                <c:pt idx="2974">
                  <c:v>3.2410000000000001</c:v>
                </c:pt>
                <c:pt idx="2975">
                  <c:v>0.51200000000000001</c:v>
                </c:pt>
                <c:pt idx="2976">
                  <c:v>1.5249999999999999</c:v>
                </c:pt>
                <c:pt idx="2977">
                  <c:v>1.9630000000000001</c:v>
                </c:pt>
                <c:pt idx="2978">
                  <c:v>4.0309999999999997</c:v>
                </c:pt>
                <c:pt idx="2979">
                  <c:v>2.6160000000000001</c:v>
                </c:pt>
                <c:pt idx="2980">
                  <c:v>10.583</c:v>
                </c:pt>
                <c:pt idx="2981">
                  <c:v>9.3230000000000004</c:v>
                </c:pt>
                <c:pt idx="2982">
                  <c:v>7.1429999999999998</c:v>
                </c:pt>
                <c:pt idx="2983">
                  <c:v>2.6579999999999999</c:v>
                </c:pt>
                <c:pt idx="2984">
                  <c:v>2.9550000000000001</c:v>
                </c:pt>
                <c:pt idx="2985">
                  <c:v>0.312</c:v>
                </c:pt>
                <c:pt idx="2986">
                  <c:v>5.0549999999999997</c:v>
                </c:pt>
                <c:pt idx="2987">
                  <c:v>3.3460000000000001</c:v>
                </c:pt>
                <c:pt idx="2988">
                  <c:v>5.3170000000000002</c:v>
                </c:pt>
                <c:pt idx="2989">
                  <c:v>4.7560000000000002</c:v>
                </c:pt>
                <c:pt idx="2990">
                  <c:v>1.931</c:v>
                </c:pt>
                <c:pt idx="2991">
                  <c:v>0.56599999999999995</c:v>
                </c:pt>
                <c:pt idx="2992">
                  <c:v>3.5419999999999998</c:v>
                </c:pt>
                <c:pt idx="2993">
                  <c:v>2.468</c:v>
                </c:pt>
                <c:pt idx="2994">
                  <c:v>2.2360000000000002</c:v>
                </c:pt>
                <c:pt idx="2995">
                  <c:v>3.72</c:v>
                </c:pt>
                <c:pt idx="2996">
                  <c:v>1.0880000000000001</c:v>
                </c:pt>
                <c:pt idx="2997">
                  <c:v>3.64</c:v>
                </c:pt>
                <c:pt idx="2998">
                  <c:v>1.7450000000000001</c:v>
                </c:pt>
                <c:pt idx="2999">
                  <c:v>0.46600000000000003</c:v>
                </c:pt>
                <c:pt idx="3000">
                  <c:v>0.64900000000000002</c:v>
                </c:pt>
                <c:pt idx="3001">
                  <c:v>0.39400000000000002</c:v>
                </c:pt>
                <c:pt idx="3002">
                  <c:v>1.91</c:v>
                </c:pt>
                <c:pt idx="3003">
                  <c:v>0.56000000000000005</c:v>
                </c:pt>
                <c:pt idx="3004">
                  <c:v>3.5840000000000001</c:v>
                </c:pt>
                <c:pt idx="3005">
                  <c:v>3.4729999999999999</c:v>
                </c:pt>
                <c:pt idx="3006">
                  <c:v>2.6389999999999998</c:v>
                </c:pt>
                <c:pt idx="3007">
                  <c:v>6.4409999999999998</c:v>
                </c:pt>
                <c:pt idx="3008">
                  <c:v>10.23</c:v>
                </c:pt>
                <c:pt idx="3009">
                  <c:v>2.4390000000000001</c:v>
                </c:pt>
                <c:pt idx="3010">
                  <c:v>2.4390000000000001</c:v>
                </c:pt>
                <c:pt idx="3011">
                  <c:v>2.0339999999999998</c:v>
                </c:pt>
                <c:pt idx="3012">
                  <c:v>1.3280000000000001</c:v>
                </c:pt>
                <c:pt idx="3013">
                  <c:v>2.3540000000000001</c:v>
                </c:pt>
                <c:pt idx="3014">
                  <c:v>0.439</c:v>
                </c:pt>
                <c:pt idx="3015">
                  <c:v>0.81200000000000006</c:v>
                </c:pt>
                <c:pt idx="3016">
                  <c:v>1.3</c:v>
                </c:pt>
                <c:pt idx="3017">
                  <c:v>0.995</c:v>
                </c:pt>
                <c:pt idx="3018">
                  <c:v>2.4020000000000001</c:v>
                </c:pt>
                <c:pt idx="3019">
                  <c:v>3.9239999999999999</c:v>
                </c:pt>
                <c:pt idx="3020">
                  <c:v>2.9540000000000002</c:v>
                </c:pt>
                <c:pt idx="3021">
                  <c:v>0.67300000000000004</c:v>
                </c:pt>
                <c:pt idx="3022">
                  <c:v>9.891</c:v>
                </c:pt>
                <c:pt idx="3023">
                  <c:v>1.1160000000000001</c:v>
                </c:pt>
                <c:pt idx="3024">
                  <c:v>0.84399999999999997</c:v>
                </c:pt>
                <c:pt idx="3025">
                  <c:v>2.4140000000000001</c:v>
                </c:pt>
                <c:pt idx="3026">
                  <c:v>0.97399999999999998</c:v>
                </c:pt>
                <c:pt idx="3027">
                  <c:v>1.1240000000000001</c:v>
                </c:pt>
                <c:pt idx="3028">
                  <c:v>2.1040000000000001</c:v>
                </c:pt>
                <c:pt idx="3029">
                  <c:v>1.7110000000000001</c:v>
                </c:pt>
                <c:pt idx="3030">
                  <c:v>3.3769999999999998</c:v>
                </c:pt>
                <c:pt idx="3031">
                  <c:v>1.3049999999999999</c:v>
                </c:pt>
                <c:pt idx="3032">
                  <c:v>1.109</c:v>
                </c:pt>
                <c:pt idx="3033">
                  <c:v>2.4910000000000001</c:v>
                </c:pt>
                <c:pt idx="3034">
                  <c:v>0.42699999999999999</c:v>
                </c:pt>
                <c:pt idx="3035">
                  <c:v>4.218</c:v>
                </c:pt>
                <c:pt idx="3036">
                  <c:v>7.2210000000000001</c:v>
                </c:pt>
                <c:pt idx="3037">
                  <c:v>5.8979999999999997</c:v>
                </c:pt>
                <c:pt idx="3038">
                  <c:v>2.496</c:v>
                </c:pt>
                <c:pt idx="3039">
                  <c:v>3.992</c:v>
                </c:pt>
                <c:pt idx="3040">
                  <c:v>5.0599999999999996</c:v>
                </c:pt>
                <c:pt idx="3041">
                  <c:v>1.538</c:v>
                </c:pt>
                <c:pt idx="3042">
                  <c:v>1.85</c:v>
                </c:pt>
                <c:pt idx="3043">
                  <c:v>3.2</c:v>
                </c:pt>
                <c:pt idx="3044">
                  <c:v>2.496</c:v>
                </c:pt>
                <c:pt idx="3045">
                  <c:v>1.47</c:v>
                </c:pt>
                <c:pt idx="3046">
                  <c:v>2.8159999999999998</c:v>
                </c:pt>
                <c:pt idx="3047">
                  <c:v>1.47</c:v>
                </c:pt>
                <c:pt idx="3048">
                  <c:v>4.1509999999999998</c:v>
                </c:pt>
                <c:pt idx="3049">
                  <c:v>7.39</c:v>
                </c:pt>
                <c:pt idx="3050">
                  <c:v>3.5840000000000001</c:v>
                </c:pt>
                <c:pt idx="3051">
                  <c:v>5.149</c:v>
                </c:pt>
                <c:pt idx="3052">
                  <c:v>2.1339999999999999</c:v>
                </c:pt>
                <c:pt idx="3053">
                  <c:v>8.26</c:v>
                </c:pt>
                <c:pt idx="3054">
                  <c:v>1.2649999999999999</c:v>
                </c:pt>
                <c:pt idx="3055">
                  <c:v>2.37</c:v>
                </c:pt>
                <c:pt idx="3056">
                  <c:v>0.92500000000000004</c:v>
                </c:pt>
                <c:pt idx="3057">
                  <c:v>2.4809999999999999</c:v>
                </c:pt>
                <c:pt idx="3058">
                  <c:v>7.944</c:v>
                </c:pt>
                <c:pt idx="3059">
                  <c:v>2.0710000000000002</c:v>
                </c:pt>
                <c:pt idx="3060">
                  <c:v>4.282</c:v>
                </c:pt>
                <c:pt idx="3061">
                  <c:v>3.988</c:v>
                </c:pt>
                <c:pt idx="3062">
                  <c:v>2.6</c:v>
                </c:pt>
                <c:pt idx="3063">
                  <c:v>1.0840000000000001</c:v>
                </c:pt>
                <c:pt idx="3064">
                  <c:v>2.508</c:v>
                </c:pt>
                <c:pt idx="3065">
                  <c:v>3.714</c:v>
                </c:pt>
                <c:pt idx="3066">
                  <c:v>0.4</c:v>
                </c:pt>
                <c:pt idx="3067">
                  <c:v>1.234</c:v>
                </c:pt>
                <c:pt idx="3068">
                  <c:v>0.44400000000000001</c:v>
                </c:pt>
                <c:pt idx="3069">
                  <c:v>0.434</c:v>
                </c:pt>
                <c:pt idx="3070">
                  <c:v>4.907</c:v>
                </c:pt>
                <c:pt idx="3071">
                  <c:v>2.1080000000000001</c:v>
                </c:pt>
                <c:pt idx="3072">
                  <c:v>0.56299999999999994</c:v>
                </c:pt>
                <c:pt idx="3073">
                  <c:v>3.048</c:v>
                </c:pt>
                <c:pt idx="3074">
                  <c:v>3.048</c:v>
                </c:pt>
                <c:pt idx="3075">
                  <c:v>12.837</c:v>
                </c:pt>
                <c:pt idx="3076">
                  <c:v>2.6139999999999999</c:v>
                </c:pt>
                <c:pt idx="3077">
                  <c:v>1.9830000000000001</c:v>
                </c:pt>
                <c:pt idx="3078">
                  <c:v>1.804</c:v>
                </c:pt>
                <c:pt idx="3079">
                  <c:v>10.305</c:v>
                </c:pt>
                <c:pt idx="3080">
                  <c:v>16.486999999999998</c:v>
                </c:pt>
                <c:pt idx="3081">
                  <c:v>10.42</c:v>
                </c:pt>
                <c:pt idx="3082">
                  <c:v>0.98199999999999998</c:v>
                </c:pt>
                <c:pt idx="3083">
                  <c:v>10.074999999999999</c:v>
                </c:pt>
                <c:pt idx="3084">
                  <c:v>4.7270000000000003</c:v>
                </c:pt>
                <c:pt idx="3085">
                  <c:v>4.9800000000000004</c:v>
                </c:pt>
                <c:pt idx="3086">
                  <c:v>1.2809999999999999</c:v>
                </c:pt>
                <c:pt idx="3087">
                  <c:v>1.6439999999999999</c:v>
                </c:pt>
                <c:pt idx="3088">
                  <c:v>5.61</c:v>
                </c:pt>
                <c:pt idx="3089">
                  <c:v>3.4239999999999999</c:v>
                </c:pt>
                <c:pt idx="3090">
                  <c:v>3.2549999999999999</c:v>
                </c:pt>
                <c:pt idx="3091">
                  <c:v>2.7909999999999999</c:v>
                </c:pt>
                <c:pt idx="3092">
                  <c:v>4.5039999999999996</c:v>
                </c:pt>
                <c:pt idx="3093">
                  <c:v>2.6579999999999999</c:v>
                </c:pt>
                <c:pt idx="3094">
                  <c:v>1.1879999999999999</c:v>
                </c:pt>
                <c:pt idx="3095">
                  <c:v>18.986000000000001</c:v>
                </c:pt>
                <c:pt idx="3096">
                  <c:v>6.0720000000000001</c:v>
                </c:pt>
                <c:pt idx="3097">
                  <c:v>13.738</c:v>
                </c:pt>
                <c:pt idx="3098">
                  <c:v>0.67700000000000005</c:v>
                </c:pt>
                <c:pt idx="3099">
                  <c:v>4.0979999999999999</c:v>
                </c:pt>
                <c:pt idx="3100">
                  <c:v>2.528</c:v>
                </c:pt>
                <c:pt idx="3101">
                  <c:v>0.40600000000000003</c:v>
                </c:pt>
                <c:pt idx="3102">
                  <c:v>0.29099999999999998</c:v>
                </c:pt>
                <c:pt idx="3103">
                  <c:v>0.45600000000000002</c:v>
                </c:pt>
                <c:pt idx="3104">
                  <c:v>0.47699999999999998</c:v>
                </c:pt>
                <c:pt idx="3105">
                  <c:v>9.0389999999999997</c:v>
                </c:pt>
                <c:pt idx="3106">
                  <c:v>10.432</c:v>
                </c:pt>
                <c:pt idx="3107">
                  <c:v>10.432</c:v>
                </c:pt>
                <c:pt idx="3108">
                  <c:v>1.0089999999999999</c:v>
                </c:pt>
                <c:pt idx="3109">
                  <c:v>0.94399999999999995</c:v>
                </c:pt>
                <c:pt idx="3110">
                  <c:v>1.823</c:v>
                </c:pt>
                <c:pt idx="3111">
                  <c:v>4.0860000000000003</c:v>
                </c:pt>
                <c:pt idx="3112">
                  <c:v>5.1550000000000002</c:v>
                </c:pt>
                <c:pt idx="3113">
                  <c:v>7.3810000000000002</c:v>
                </c:pt>
                <c:pt idx="3114">
                  <c:v>6.3330000000000002</c:v>
                </c:pt>
                <c:pt idx="3115">
                  <c:v>7.8019999999999996</c:v>
                </c:pt>
                <c:pt idx="3116">
                  <c:v>1.0089999999999999</c:v>
                </c:pt>
                <c:pt idx="3117">
                  <c:v>0.94399999999999995</c:v>
                </c:pt>
                <c:pt idx="3118">
                  <c:v>2.339</c:v>
                </c:pt>
                <c:pt idx="3119">
                  <c:v>1.6040000000000001</c:v>
                </c:pt>
                <c:pt idx="3120">
                  <c:v>8.6430000000000007</c:v>
                </c:pt>
                <c:pt idx="3121">
                  <c:v>0.71</c:v>
                </c:pt>
                <c:pt idx="3122">
                  <c:v>9.2309999999999999</c:v>
                </c:pt>
                <c:pt idx="3123">
                  <c:v>1.6040000000000001</c:v>
                </c:pt>
                <c:pt idx="3124">
                  <c:v>0.71</c:v>
                </c:pt>
                <c:pt idx="3125">
                  <c:v>6.2460000000000004</c:v>
                </c:pt>
                <c:pt idx="3126">
                  <c:v>3.8570000000000002</c:v>
                </c:pt>
                <c:pt idx="3127">
                  <c:v>8.3629999999999995</c:v>
                </c:pt>
                <c:pt idx="3128">
                  <c:v>0.504</c:v>
                </c:pt>
                <c:pt idx="3129">
                  <c:v>1.06</c:v>
                </c:pt>
                <c:pt idx="3130">
                  <c:v>1.7370000000000001</c:v>
                </c:pt>
                <c:pt idx="3131">
                  <c:v>6.2610000000000001</c:v>
                </c:pt>
                <c:pt idx="3132">
                  <c:v>4.4779999999999998</c:v>
                </c:pt>
                <c:pt idx="3133">
                  <c:v>3.294</c:v>
                </c:pt>
                <c:pt idx="3134">
                  <c:v>11.808</c:v>
                </c:pt>
                <c:pt idx="3135">
                  <c:v>1.0509999999999999</c:v>
                </c:pt>
                <c:pt idx="3136">
                  <c:v>0.54400000000000004</c:v>
                </c:pt>
                <c:pt idx="3137">
                  <c:v>0.36599999999999999</c:v>
                </c:pt>
                <c:pt idx="3138">
                  <c:v>0.504</c:v>
                </c:pt>
                <c:pt idx="3139">
                  <c:v>0.34200000000000003</c:v>
                </c:pt>
                <c:pt idx="3140">
                  <c:v>0.66500000000000004</c:v>
                </c:pt>
                <c:pt idx="3141">
                  <c:v>0.92300000000000004</c:v>
                </c:pt>
                <c:pt idx="3142">
                  <c:v>0.84199999999999997</c:v>
                </c:pt>
                <c:pt idx="3143">
                  <c:v>0.54400000000000004</c:v>
                </c:pt>
                <c:pt idx="3144">
                  <c:v>0.66500000000000004</c:v>
                </c:pt>
                <c:pt idx="3145">
                  <c:v>0.97799999999999998</c:v>
                </c:pt>
                <c:pt idx="3146">
                  <c:v>0.91200000000000003</c:v>
                </c:pt>
                <c:pt idx="3147">
                  <c:v>0.91200000000000003</c:v>
                </c:pt>
                <c:pt idx="3148">
                  <c:v>0.106</c:v>
                </c:pt>
                <c:pt idx="3149">
                  <c:v>0.29199999999999998</c:v>
                </c:pt>
                <c:pt idx="3150">
                  <c:v>2.331</c:v>
                </c:pt>
                <c:pt idx="3151">
                  <c:v>2.2639999999999998</c:v>
                </c:pt>
                <c:pt idx="3152">
                  <c:v>0.84</c:v>
                </c:pt>
                <c:pt idx="3153">
                  <c:v>1.333</c:v>
                </c:pt>
                <c:pt idx="3154">
                  <c:v>6.4829999999999997</c:v>
                </c:pt>
                <c:pt idx="3155">
                  <c:v>6.5620000000000003</c:v>
                </c:pt>
                <c:pt idx="3156">
                  <c:v>0.28599999999999998</c:v>
                </c:pt>
                <c:pt idx="3157">
                  <c:v>0.60399999999999998</c:v>
                </c:pt>
                <c:pt idx="3158">
                  <c:v>0.60399999999999998</c:v>
                </c:pt>
                <c:pt idx="3159">
                  <c:v>0.92500000000000004</c:v>
                </c:pt>
                <c:pt idx="3160">
                  <c:v>0.77700000000000002</c:v>
                </c:pt>
                <c:pt idx="3161">
                  <c:v>0.79800000000000004</c:v>
                </c:pt>
                <c:pt idx="3162">
                  <c:v>1.0469999999999999</c:v>
                </c:pt>
                <c:pt idx="3163">
                  <c:v>0.64500000000000002</c:v>
                </c:pt>
                <c:pt idx="3164">
                  <c:v>1.625</c:v>
                </c:pt>
                <c:pt idx="3165">
                  <c:v>1.6830000000000001</c:v>
                </c:pt>
                <c:pt idx="3166">
                  <c:v>0.77900000000000003</c:v>
                </c:pt>
                <c:pt idx="3167">
                  <c:v>3.6019999999999999</c:v>
                </c:pt>
                <c:pt idx="3168">
                  <c:v>3.5390000000000001</c:v>
                </c:pt>
                <c:pt idx="3169">
                  <c:v>0.63400000000000001</c:v>
                </c:pt>
                <c:pt idx="3170">
                  <c:v>1.0129999999999999</c:v>
                </c:pt>
                <c:pt idx="3171">
                  <c:v>1.335</c:v>
                </c:pt>
                <c:pt idx="3172">
                  <c:v>1.1819999999999999</c:v>
                </c:pt>
                <c:pt idx="3173">
                  <c:v>0.98299999999999998</c:v>
                </c:pt>
                <c:pt idx="3174">
                  <c:v>1.464</c:v>
                </c:pt>
                <c:pt idx="3175">
                  <c:v>8.67</c:v>
                </c:pt>
                <c:pt idx="3176">
                  <c:v>4.3529999999999998</c:v>
                </c:pt>
                <c:pt idx="3177">
                  <c:v>2.4569999999999999</c:v>
                </c:pt>
                <c:pt idx="3178">
                  <c:v>2.4279999999999999</c:v>
                </c:pt>
                <c:pt idx="3179">
                  <c:v>1.258</c:v>
                </c:pt>
                <c:pt idx="3180">
                  <c:v>1.98</c:v>
                </c:pt>
                <c:pt idx="3181">
                  <c:v>2.87</c:v>
                </c:pt>
                <c:pt idx="3182">
                  <c:v>1.28</c:v>
                </c:pt>
                <c:pt idx="3183">
                  <c:v>2.2669999999999999</c:v>
                </c:pt>
                <c:pt idx="3184">
                  <c:v>4.9329999999999998</c:v>
                </c:pt>
                <c:pt idx="3185">
                  <c:v>2.0099999999999998</c:v>
                </c:pt>
                <c:pt idx="3186">
                  <c:v>2.2360000000000002</c:v>
                </c:pt>
                <c:pt idx="3187">
                  <c:v>7.9690000000000003</c:v>
                </c:pt>
                <c:pt idx="3188">
                  <c:v>3.4820000000000002</c:v>
                </c:pt>
                <c:pt idx="3189">
                  <c:v>7.16</c:v>
                </c:pt>
                <c:pt idx="3190">
                  <c:v>4.9340000000000002</c:v>
                </c:pt>
                <c:pt idx="3191">
                  <c:v>4.9340000000000002</c:v>
                </c:pt>
                <c:pt idx="3192">
                  <c:v>0.52</c:v>
                </c:pt>
                <c:pt idx="3193">
                  <c:v>9.3610000000000007</c:v>
                </c:pt>
                <c:pt idx="3194">
                  <c:v>9.343</c:v>
                </c:pt>
                <c:pt idx="3195">
                  <c:v>2.96</c:v>
                </c:pt>
                <c:pt idx="3196">
                  <c:v>6.2460000000000004</c:v>
                </c:pt>
                <c:pt idx="3197">
                  <c:v>6.2460000000000004</c:v>
                </c:pt>
                <c:pt idx="3198">
                  <c:v>2.0459999999999998</c:v>
                </c:pt>
                <c:pt idx="3199">
                  <c:v>4.2859999999999996</c:v>
                </c:pt>
                <c:pt idx="3200">
                  <c:v>4.0960000000000001</c:v>
                </c:pt>
                <c:pt idx="3201">
                  <c:v>4.8280000000000003</c:v>
                </c:pt>
                <c:pt idx="3202">
                  <c:v>0.52</c:v>
                </c:pt>
                <c:pt idx="3203">
                  <c:v>4.7560000000000002</c:v>
                </c:pt>
                <c:pt idx="3204">
                  <c:v>6.1879999999999997</c:v>
                </c:pt>
                <c:pt idx="3205">
                  <c:v>6.6280000000000001</c:v>
                </c:pt>
                <c:pt idx="3206">
                  <c:v>4.4180000000000001</c:v>
                </c:pt>
                <c:pt idx="3207">
                  <c:v>4.4180000000000001</c:v>
                </c:pt>
                <c:pt idx="3208">
                  <c:v>9.4559999999999995</c:v>
                </c:pt>
                <c:pt idx="3209">
                  <c:v>5.3090000000000002</c:v>
                </c:pt>
                <c:pt idx="3210">
                  <c:v>5.16</c:v>
                </c:pt>
                <c:pt idx="3211">
                  <c:v>2.4420000000000002</c:v>
                </c:pt>
                <c:pt idx="3212">
                  <c:v>1.6559999999999999</c:v>
                </c:pt>
                <c:pt idx="3213">
                  <c:v>1.6559999999999999</c:v>
                </c:pt>
                <c:pt idx="3214">
                  <c:v>4.7859999999999996</c:v>
                </c:pt>
                <c:pt idx="3215">
                  <c:v>6.13</c:v>
                </c:pt>
                <c:pt idx="3216">
                  <c:v>3.8319999999999999</c:v>
                </c:pt>
                <c:pt idx="3217">
                  <c:v>6.6520000000000001</c:v>
                </c:pt>
                <c:pt idx="3218">
                  <c:v>1.218</c:v>
                </c:pt>
                <c:pt idx="3219">
                  <c:v>3.8639999999999999</c:v>
                </c:pt>
                <c:pt idx="3220">
                  <c:v>6.194</c:v>
                </c:pt>
                <c:pt idx="3221">
                  <c:v>4.62</c:v>
                </c:pt>
                <c:pt idx="3222">
                  <c:v>9.2100000000000009</c:v>
                </c:pt>
                <c:pt idx="3223">
                  <c:v>4.2439999999999998</c:v>
                </c:pt>
                <c:pt idx="3224">
                  <c:v>3.4630000000000001</c:v>
                </c:pt>
                <c:pt idx="3225">
                  <c:v>1.736</c:v>
                </c:pt>
                <c:pt idx="3226">
                  <c:v>7.9169999999999998</c:v>
                </c:pt>
                <c:pt idx="3227">
                  <c:v>8.1140000000000008</c:v>
                </c:pt>
                <c:pt idx="3228">
                  <c:v>8.7260000000000009</c:v>
                </c:pt>
                <c:pt idx="3229">
                  <c:v>11.036</c:v>
                </c:pt>
                <c:pt idx="3230">
                  <c:v>2.1760000000000002</c:v>
                </c:pt>
                <c:pt idx="3231">
                  <c:v>1.548</c:v>
                </c:pt>
                <c:pt idx="3232">
                  <c:v>2.1619999999999999</c:v>
                </c:pt>
                <c:pt idx="3233">
                  <c:v>3.1019999999999999</c:v>
                </c:pt>
                <c:pt idx="3234">
                  <c:v>3.99</c:v>
                </c:pt>
                <c:pt idx="3235">
                  <c:v>2.544</c:v>
                </c:pt>
                <c:pt idx="3236">
                  <c:v>6.0419999999999998</c:v>
                </c:pt>
                <c:pt idx="3237">
                  <c:v>2.1219999999999999</c:v>
                </c:pt>
                <c:pt idx="3238">
                  <c:v>0.34399999999999997</c:v>
                </c:pt>
                <c:pt idx="3239">
                  <c:v>1.714</c:v>
                </c:pt>
                <c:pt idx="3240">
                  <c:v>0.86099999999999999</c:v>
                </c:pt>
                <c:pt idx="3241">
                  <c:v>1.5920000000000001</c:v>
                </c:pt>
                <c:pt idx="3242">
                  <c:v>1.4379999999999999</c:v>
                </c:pt>
                <c:pt idx="3243">
                  <c:v>1.2969999999999999</c:v>
                </c:pt>
                <c:pt idx="3244">
                  <c:v>1.4379999999999999</c:v>
                </c:pt>
                <c:pt idx="3245">
                  <c:v>1.7250000000000001</c:v>
                </c:pt>
                <c:pt idx="3246">
                  <c:v>2.294</c:v>
                </c:pt>
                <c:pt idx="3247">
                  <c:v>1.929</c:v>
                </c:pt>
                <c:pt idx="3248">
                  <c:v>5.4809999999999999</c:v>
                </c:pt>
                <c:pt idx="3249">
                  <c:v>5.4809999999999999</c:v>
                </c:pt>
                <c:pt idx="3250">
                  <c:v>7.8719999999999999</c:v>
                </c:pt>
                <c:pt idx="3251">
                  <c:v>5.7930000000000001</c:v>
                </c:pt>
                <c:pt idx="3252">
                  <c:v>4.4020000000000001</c:v>
                </c:pt>
                <c:pt idx="3253">
                  <c:v>4.0259999999999998</c:v>
                </c:pt>
                <c:pt idx="3254">
                  <c:v>4.827</c:v>
                </c:pt>
                <c:pt idx="3255">
                  <c:v>14.353999999999999</c:v>
                </c:pt>
                <c:pt idx="3256">
                  <c:v>2.4340000000000002</c:v>
                </c:pt>
                <c:pt idx="3257">
                  <c:v>1.6</c:v>
                </c:pt>
                <c:pt idx="3258">
                  <c:v>3.33</c:v>
                </c:pt>
                <c:pt idx="3259">
                  <c:v>7.8739999999999997</c:v>
                </c:pt>
                <c:pt idx="3260">
                  <c:v>7.4</c:v>
                </c:pt>
                <c:pt idx="3261">
                  <c:v>2.77</c:v>
                </c:pt>
                <c:pt idx="3262">
                  <c:v>3.008</c:v>
                </c:pt>
                <c:pt idx="3263">
                  <c:v>3.444</c:v>
                </c:pt>
                <c:pt idx="3264">
                  <c:v>4.2460000000000004</c:v>
                </c:pt>
                <c:pt idx="3265">
                  <c:v>9.61</c:v>
                </c:pt>
                <c:pt idx="3266">
                  <c:v>8.94</c:v>
                </c:pt>
                <c:pt idx="3267">
                  <c:v>7.7359999999999998</c:v>
                </c:pt>
                <c:pt idx="3268">
                  <c:v>2.9780000000000002</c:v>
                </c:pt>
                <c:pt idx="3269">
                  <c:v>1.248</c:v>
                </c:pt>
                <c:pt idx="3270">
                  <c:v>0.312</c:v>
                </c:pt>
                <c:pt idx="3271">
                  <c:v>1.3120000000000001</c:v>
                </c:pt>
                <c:pt idx="3272">
                  <c:v>1.0289999999999999</c:v>
                </c:pt>
                <c:pt idx="3273">
                  <c:v>8.2189999999999994</c:v>
                </c:pt>
                <c:pt idx="3274">
                  <c:v>16.221</c:v>
                </c:pt>
                <c:pt idx="3275">
                  <c:v>5.53</c:v>
                </c:pt>
                <c:pt idx="3276">
                  <c:v>9.923</c:v>
                </c:pt>
                <c:pt idx="3277">
                  <c:v>2.145</c:v>
                </c:pt>
                <c:pt idx="3278">
                  <c:v>25.178000000000001</c:v>
                </c:pt>
                <c:pt idx="3279">
                  <c:v>14.686</c:v>
                </c:pt>
                <c:pt idx="3280">
                  <c:v>1.429</c:v>
                </c:pt>
                <c:pt idx="3281">
                  <c:v>2.9620000000000002</c:v>
                </c:pt>
                <c:pt idx="3282">
                  <c:v>5.19</c:v>
                </c:pt>
                <c:pt idx="3283">
                  <c:v>2.5819999999999999</c:v>
                </c:pt>
                <c:pt idx="3284">
                  <c:v>11.093</c:v>
                </c:pt>
                <c:pt idx="3285">
                  <c:v>9.7870000000000008</c:v>
                </c:pt>
                <c:pt idx="3286">
                  <c:v>3.2749999999999999</c:v>
                </c:pt>
                <c:pt idx="3287">
                  <c:v>1.091</c:v>
                </c:pt>
                <c:pt idx="3288">
                  <c:v>4.5620000000000003</c:v>
                </c:pt>
                <c:pt idx="3289">
                  <c:v>7.3529999999999998</c:v>
                </c:pt>
                <c:pt idx="3290">
                  <c:v>9.2560000000000002</c:v>
                </c:pt>
                <c:pt idx="3291">
                  <c:v>2.7480000000000002</c:v>
                </c:pt>
                <c:pt idx="3292">
                  <c:v>3.2</c:v>
                </c:pt>
                <c:pt idx="3293">
                  <c:v>2.915</c:v>
                </c:pt>
                <c:pt idx="3294">
                  <c:v>5.8049999999999997</c:v>
                </c:pt>
                <c:pt idx="3295">
                  <c:v>17.983000000000001</c:v>
                </c:pt>
                <c:pt idx="3296">
                  <c:v>2.8319999999999999</c:v>
                </c:pt>
                <c:pt idx="3297">
                  <c:v>1.31</c:v>
                </c:pt>
                <c:pt idx="3298">
                  <c:v>2.5680000000000001</c:v>
                </c:pt>
                <c:pt idx="3299">
                  <c:v>5.2279999999999998</c:v>
                </c:pt>
                <c:pt idx="3300">
                  <c:v>13.146000000000001</c:v>
                </c:pt>
                <c:pt idx="3301">
                  <c:v>3.105</c:v>
                </c:pt>
                <c:pt idx="3302">
                  <c:v>0.84799999999999998</c:v>
                </c:pt>
                <c:pt idx="3303">
                  <c:v>10.888</c:v>
                </c:pt>
                <c:pt idx="3304">
                  <c:v>11.255000000000001</c:v>
                </c:pt>
                <c:pt idx="3305">
                  <c:v>2.3420000000000001</c:v>
                </c:pt>
                <c:pt idx="3306">
                  <c:v>0.75</c:v>
                </c:pt>
                <c:pt idx="3307">
                  <c:v>4.5510000000000002</c:v>
                </c:pt>
                <c:pt idx="3308">
                  <c:v>7.5540000000000003</c:v>
                </c:pt>
                <c:pt idx="3309">
                  <c:v>4.5199999999999996</c:v>
                </c:pt>
                <c:pt idx="3310">
                  <c:v>8.8149999999999995</c:v>
                </c:pt>
                <c:pt idx="3311">
                  <c:v>7.2480000000000002</c:v>
                </c:pt>
                <c:pt idx="3312">
                  <c:v>5.0780000000000003</c:v>
                </c:pt>
                <c:pt idx="3313">
                  <c:v>0.85</c:v>
                </c:pt>
                <c:pt idx="3314">
                  <c:v>2.367</c:v>
                </c:pt>
                <c:pt idx="3315">
                  <c:v>1.839</c:v>
                </c:pt>
                <c:pt idx="3316">
                  <c:v>4.2990000000000004</c:v>
                </c:pt>
                <c:pt idx="3317">
                  <c:v>7.3929999999999998</c:v>
                </c:pt>
                <c:pt idx="3318">
                  <c:v>1.974</c:v>
                </c:pt>
                <c:pt idx="3319">
                  <c:v>3.5390000000000001</c:v>
                </c:pt>
                <c:pt idx="3320">
                  <c:v>5.1920000000000002</c:v>
                </c:pt>
                <c:pt idx="3321">
                  <c:v>4.5010000000000003</c:v>
                </c:pt>
                <c:pt idx="3322">
                  <c:v>1.921</c:v>
                </c:pt>
                <c:pt idx="3323">
                  <c:v>1.7250000000000001</c:v>
                </c:pt>
                <c:pt idx="3324">
                  <c:v>15.614000000000001</c:v>
                </c:pt>
                <c:pt idx="3325">
                  <c:v>9.49</c:v>
                </c:pt>
                <c:pt idx="3326">
                  <c:v>17.89</c:v>
                </c:pt>
                <c:pt idx="3327">
                  <c:v>10.396000000000001</c:v>
                </c:pt>
                <c:pt idx="3328">
                  <c:v>7.7439999999999998</c:v>
                </c:pt>
                <c:pt idx="3329">
                  <c:v>6.726</c:v>
                </c:pt>
                <c:pt idx="3330">
                  <c:v>8.3610000000000007</c:v>
                </c:pt>
                <c:pt idx="3331">
                  <c:v>10.539</c:v>
                </c:pt>
                <c:pt idx="3332">
                  <c:v>3.39</c:v>
                </c:pt>
                <c:pt idx="3333">
                  <c:v>14.451000000000001</c:v>
                </c:pt>
                <c:pt idx="3334">
                  <c:v>2.8330000000000002</c:v>
                </c:pt>
                <c:pt idx="3335">
                  <c:v>1.774</c:v>
                </c:pt>
                <c:pt idx="3336">
                  <c:v>11.023999999999999</c:v>
                </c:pt>
                <c:pt idx="3337">
                  <c:v>10.879</c:v>
                </c:pt>
                <c:pt idx="3338">
                  <c:v>7.4909999999999997</c:v>
                </c:pt>
                <c:pt idx="3339">
                  <c:v>0.83899999999999997</c:v>
                </c:pt>
                <c:pt idx="3340">
                  <c:v>1.3260000000000001</c:v>
                </c:pt>
                <c:pt idx="3341">
                  <c:v>5.4690000000000003</c:v>
                </c:pt>
                <c:pt idx="3342">
                  <c:v>1.9259999999999999</c:v>
                </c:pt>
                <c:pt idx="3343">
                  <c:v>7</c:v>
                </c:pt>
                <c:pt idx="3344">
                  <c:v>3.32</c:v>
                </c:pt>
                <c:pt idx="3345">
                  <c:v>8.5440000000000005</c:v>
                </c:pt>
                <c:pt idx="3346">
                  <c:v>6.6980000000000004</c:v>
                </c:pt>
                <c:pt idx="3347">
                  <c:v>9.3949999999999996</c:v>
                </c:pt>
                <c:pt idx="3348">
                  <c:v>8.2789999999999999</c:v>
                </c:pt>
                <c:pt idx="3349">
                  <c:v>8.1219999999999999</c:v>
                </c:pt>
                <c:pt idx="3350">
                  <c:v>2.7050000000000001</c:v>
                </c:pt>
                <c:pt idx="3351">
                  <c:v>2.2080000000000002</c:v>
                </c:pt>
                <c:pt idx="3352">
                  <c:v>8.4220000000000006</c:v>
                </c:pt>
                <c:pt idx="3353">
                  <c:v>9.0280000000000005</c:v>
                </c:pt>
                <c:pt idx="3354">
                  <c:v>7.8609999999999998</c:v>
                </c:pt>
                <c:pt idx="3355">
                  <c:v>4.4059999999999997</c:v>
                </c:pt>
                <c:pt idx="3356">
                  <c:v>3.6309999999999998</c:v>
                </c:pt>
                <c:pt idx="3357">
                  <c:v>13.709</c:v>
                </c:pt>
                <c:pt idx="3358">
                  <c:v>7.8280000000000003</c:v>
                </c:pt>
                <c:pt idx="3359">
                  <c:v>10.507999999999999</c:v>
                </c:pt>
                <c:pt idx="3360">
                  <c:v>5.4690000000000003</c:v>
                </c:pt>
                <c:pt idx="3361">
                  <c:v>10.093999999999999</c:v>
                </c:pt>
                <c:pt idx="3362">
                  <c:v>17.831</c:v>
                </c:pt>
                <c:pt idx="3363">
                  <c:v>6.5179999999999998</c:v>
                </c:pt>
                <c:pt idx="3364">
                  <c:v>4.1120000000000001</c:v>
                </c:pt>
                <c:pt idx="3365">
                  <c:v>11.912000000000001</c:v>
                </c:pt>
                <c:pt idx="3366">
                  <c:v>11.292</c:v>
                </c:pt>
                <c:pt idx="3367">
                  <c:v>11.775</c:v>
                </c:pt>
                <c:pt idx="3368">
                  <c:v>13.907</c:v>
                </c:pt>
                <c:pt idx="3369">
                  <c:v>5.1589999999999998</c:v>
                </c:pt>
                <c:pt idx="3370">
                  <c:v>4.4459999999999997</c:v>
                </c:pt>
                <c:pt idx="3371">
                  <c:v>6.165</c:v>
                </c:pt>
                <c:pt idx="3372">
                  <c:v>11.760999999999999</c:v>
                </c:pt>
                <c:pt idx="3373">
                  <c:v>2.27</c:v>
                </c:pt>
                <c:pt idx="3374">
                  <c:v>1.365</c:v>
                </c:pt>
                <c:pt idx="3375">
                  <c:v>4.6920000000000002</c:v>
                </c:pt>
                <c:pt idx="3376">
                  <c:v>24.097000000000001</c:v>
                </c:pt>
                <c:pt idx="3377">
                  <c:v>8.6530000000000005</c:v>
                </c:pt>
                <c:pt idx="3378">
                  <c:v>6.516</c:v>
                </c:pt>
                <c:pt idx="3379">
                  <c:v>6.6029999999999998</c:v>
                </c:pt>
                <c:pt idx="3380">
                  <c:v>6.1950000000000003</c:v>
                </c:pt>
                <c:pt idx="3381">
                  <c:v>5.7450000000000001</c:v>
                </c:pt>
                <c:pt idx="3382">
                  <c:v>6.1310000000000002</c:v>
                </c:pt>
                <c:pt idx="3383">
                  <c:v>5.5890000000000004</c:v>
                </c:pt>
                <c:pt idx="3384">
                  <c:v>6.1779999999999999</c:v>
                </c:pt>
                <c:pt idx="3385">
                  <c:v>7.4889999999999999</c:v>
                </c:pt>
                <c:pt idx="3386">
                  <c:v>5.9720000000000004</c:v>
                </c:pt>
                <c:pt idx="3387">
                  <c:v>6.1820000000000004</c:v>
                </c:pt>
                <c:pt idx="3388">
                  <c:v>0.76</c:v>
                </c:pt>
                <c:pt idx="3389">
                  <c:v>9.7870000000000008</c:v>
                </c:pt>
                <c:pt idx="3390">
                  <c:v>10.903</c:v>
                </c:pt>
                <c:pt idx="3391">
                  <c:v>9.17</c:v>
                </c:pt>
                <c:pt idx="3392">
                  <c:v>6.835</c:v>
                </c:pt>
                <c:pt idx="3393">
                  <c:v>8.1690000000000005</c:v>
                </c:pt>
                <c:pt idx="3394">
                  <c:v>0.78100000000000003</c:v>
                </c:pt>
                <c:pt idx="3395">
                  <c:v>5.1909999999999998</c:v>
                </c:pt>
                <c:pt idx="3396">
                  <c:v>2.3879999999999999</c:v>
                </c:pt>
                <c:pt idx="3397">
                  <c:v>3.6659999999999999</c:v>
                </c:pt>
                <c:pt idx="3398">
                  <c:v>4.6319999999999997</c:v>
                </c:pt>
                <c:pt idx="3399">
                  <c:v>7.1130000000000004</c:v>
                </c:pt>
                <c:pt idx="3400">
                  <c:v>1.462</c:v>
                </c:pt>
                <c:pt idx="3401">
                  <c:v>0.97199999999999998</c:v>
                </c:pt>
                <c:pt idx="3402">
                  <c:v>2.4670000000000001</c:v>
                </c:pt>
                <c:pt idx="3403">
                  <c:v>8.1419999999999995</c:v>
                </c:pt>
                <c:pt idx="3404">
                  <c:v>9.2859999999999996</c:v>
                </c:pt>
                <c:pt idx="3405">
                  <c:v>5.9269999999999996</c:v>
                </c:pt>
                <c:pt idx="3406">
                  <c:v>7.4630000000000001</c:v>
                </c:pt>
                <c:pt idx="3407">
                  <c:v>7.9269999999999996</c:v>
                </c:pt>
                <c:pt idx="3408">
                  <c:v>14.153</c:v>
                </c:pt>
                <c:pt idx="3409">
                  <c:v>10.496</c:v>
                </c:pt>
                <c:pt idx="3410">
                  <c:v>4.2699999999999996</c:v>
                </c:pt>
                <c:pt idx="3411">
                  <c:v>5.1459999999999999</c:v>
                </c:pt>
                <c:pt idx="3412">
                  <c:v>3.6080000000000001</c:v>
                </c:pt>
                <c:pt idx="3413">
                  <c:v>2.1720000000000002</c:v>
                </c:pt>
                <c:pt idx="3414">
                  <c:v>4.5060000000000002</c:v>
                </c:pt>
                <c:pt idx="3415">
                  <c:v>4.74</c:v>
                </c:pt>
                <c:pt idx="3416">
                  <c:v>5.734</c:v>
                </c:pt>
                <c:pt idx="3417">
                  <c:v>2.0049999999999999</c:v>
                </c:pt>
                <c:pt idx="3418">
                  <c:v>1.6240000000000001</c:v>
                </c:pt>
                <c:pt idx="3419">
                  <c:v>2.528</c:v>
                </c:pt>
                <c:pt idx="3420">
                  <c:v>3.254</c:v>
                </c:pt>
                <c:pt idx="3421">
                  <c:v>6.14</c:v>
                </c:pt>
                <c:pt idx="3422">
                  <c:v>3.0760000000000001</c:v>
                </c:pt>
                <c:pt idx="3423">
                  <c:v>5.3879999999999999</c:v>
                </c:pt>
                <c:pt idx="3424">
                  <c:v>15.528</c:v>
                </c:pt>
                <c:pt idx="3425">
                  <c:v>13.852</c:v>
                </c:pt>
                <c:pt idx="3426">
                  <c:v>5.7560000000000002</c:v>
                </c:pt>
                <c:pt idx="3427">
                  <c:v>2.9239999999999999</c:v>
                </c:pt>
                <c:pt idx="3428">
                  <c:v>7.3959999999999999</c:v>
                </c:pt>
                <c:pt idx="3429">
                  <c:v>3.3290000000000002</c:v>
                </c:pt>
                <c:pt idx="3430">
                  <c:v>2.653</c:v>
                </c:pt>
                <c:pt idx="3431">
                  <c:v>2.8109999999999999</c:v>
                </c:pt>
                <c:pt idx="3432">
                  <c:v>3.964</c:v>
                </c:pt>
                <c:pt idx="3433">
                  <c:v>18.736999999999998</c:v>
                </c:pt>
                <c:pt idx="3434">
                  <c:v>4.8079999999999998</c:v>
                </c:pt>
                <c:pt idx="3435">
                  <c:v>2.573</c:v>
                </c:pt>
                <c:pt idx="3436">
                  <c:v>6.7060000000000004</c:v>
                </c:pt>
                <c:pt idx="3437">
                  <c:v>4.1900000000000004</c:v>
                </c:pt>
                <c:pt idx="3438">
                  <c:v>16.555</c:v>
                </c:pt>
                <c:pt idx="3439">
                  <c:v>3.4420000000000002</c:v>
                </c:pt>
                <c:pt idx="3440">
                  <c:v>3.89</c:v>
                </c:pt>
                <c:pt idx="3441">
                  <c:v>6.6269999999999998</c:v>
                </c:pt>
                <c:pt idx="3442">
                  <c:v>9.8260000000000005</c:v>
                </c:pt>
                <c:pt idx="3443">
                  <c:v>3.9119999999999999</c:v>
                </c:pt>
                <c:pt idx="3444">
                  <c:v>7.298</c:v>
                </c:pt>
                <c:pt idx="3445">
                  <c:v>3.9119999999999999</c:v>
                </c:pt>
                <c:pt idx="3446">
                  <c:v>2.6560000000000001</c:v>
                </c:pt>
                <c:pt idx="3447">
                  <c:v>5.5179999999999998</c:v>
                </c:pt>
                <c:pt idx="3448">
                  <c:v>5.5830000000000002</c:v>
                </c:pt>
                <c:pt idx="3449">
                  <c:v>7.75</c:v>
                </c:pt>
                <c:pt idx="3450">
                  <c:v>12</c:v>
                </c:pt>
                <c:pt idx="3451">
                  <c:v>4.3230000000000004</c:v>
                </c:pt>
                <c:pt idx="3452">
                  <c:v>13.814</c:v>
                </c:pt>
                <c:pt idx="3453">
                  <c:v>4.1159999999999997</c:v>
                </c:pt>
                <c:pt idx="3454">
                  <c:v>14.097</c:v>
                </c:pt>
                <c:pt idx="3455">
                  <c:v>4.32</c:v>
                </c:pt>
                <c:pt idx="3456">
                  <c:v>9.7560000000000002</c:v>
                </c:pt>
                <c:pt idx="3457">
                  <c:v>2.85</c:v>
                </c:pt>
                <c:pt idx="3458">
                  <c:v>2.8759999999999999</c:v>
                </c:pt>
                <c:pt idx="3459">
                  <c:v>3.923</c:v>
                </c:pt>
                <c:pt idx="3460">
                  <c:v>2.5049999999999999</c:v>
                </c:pt>
                <c:pt idx="3461">
                  <c:v>21.161999999999999</c:v>
                </c:pt>
                <c:pt idx="3462">
                  <c:v>3.2490000000000001</c:v>
                </c:pt>
                <c:pt idx="3463">
                  <c:v>11.461</c:v>
                </c:pt>
                <c:pt idx="3464">
                  <c:v>0.94699999999999995</c:v>
                </c:pt>
                <c:pt idx="3465">
                  <c:v>6.87</c:v>
                </c:pt>
                <c:pt idx="3466">
                  <c:v>7.173</c:v>
                </c:pt>
                <c:pt idx="3467">
                  <c:v>7.8049999999999997</c:v>
                </c:pt>
                <c:pt idx="3468">
                  <c:v>2.484</c:v>
                </c:pt>
                <c:pt idx="3469">
                  <c:v>2.3180000000000001</c:v>
                </c:pt>
                <c:pt idx="3470">
                  <c:v>5.37</c:v>
                </c:pt>
                <c:pt idx="3471">
                  <c:v>11.095000000000001</c:v>
                </c:pt>
                <c:pt idx="3472">
                  <c:v>2.0819999999999999</c:v>
                </c:pt>
                <c:pt idx="3473">
                  <c:v>13.074</c:v>
                </c:pt>
                <c:pt idx="3474">
                  <c:v>8.9629999999999992</c:v>
                </c:pt>
                <c:pt idx="3475">
                  <c:v>7.1470000000000002</c:v>
                </c:pt>
                <c:pt idx="3476">
                  <c:v>6.234</c:v>
                </c:pt>
                <c:pt idx="3477">
                  <c:v>19.922999999999998</c:v>
                </c:pt>
                <c:pt idx="3478">
                  <c:v>3.0489999999999999</c:v>
                </c:pt>
                <c:pt idx="3479">
                  <c:v>15.17</c:v>
                </c:pt>
                <c:pt idx="3480">
                  <c:v>4.1340000000000003</c:v>
                </c:pt>
                <c:pt idx="3481">
                  <c:v>14.698</c:v>
                </c:pt>
                <c:pt idx="3482">
                  <c:v>2.5640000000000001</c:v>
                </c:pt>
                <c:pt idx="3483">
                  <c:v>3.1539999999999999</c:v>
                </c:pt>
                <c:pt idx="3484">
                  <c:v>2.681</c:v>
                </c:pt>
                <c:pt idx="3485">
                  <c:v>1.3540000000000001</c:v>
                </c:pt>
                <c:pt idx="3486">
                  <c:v>4.1479999999999997</c:v>
                </c:pt>
                <c:pt idx="3487">
                  <c:v>15.361000000000001</c:v>
                </c:pt>
                <c:pt idx="3488">
                  <c:v>7.5190000000000001</c:v>
                </c:pt>
                <c:pt idx="3489">
                  <c:v>0.53300000000000003</c:v>
                </c:pt>
                <c:pt idx="3490">
                  <c:v>9.0860000000000003</c:v>
                </c:pt>
                <c:pt idx="3491">
                  <c:v>2.758</c:v>
                </c:pt>
                <c:pt idx="3492">
                  <c:v>2.206</c:v>
                </c:pt>
                <c:pt idx="3493">
                  <c:v>5.44</c:v>
                </c:pt>
                <c:pt idx="3494">
                  <c:v>1.1519999999999999</c:v>
                </c:pt>
                <c:pt idx="3495">
                  <c:v>1.3009999999999999</c:v>
                </c:pt>
                <c:pt idx="3496">
                  <c:v>2.536</c:v>
                </c:pt>
                <c:pt idx="3497">
                  <c:v>2.8919999999999999</c:v>
                </c:pt>
                <c:pt idx="3498">
                  <c:v>0.81899999999999995</c:v>
                </c:pt>
                <c:pt idx="3499">
                  <c:v>1.4570000000000001</c:v>
                </c:pt>
                <c:pt idx="3500">
                  <c:v>5.4109999999999996</c:v>
                </c:pt>
                <c:pt idx="3501">
                  <c:v>8.9700000000000006</c:v>
                </c:pt>
                <c:pt idx="3502">
                  <c:v>9.9109999999999996</c:v>
                </c:pt>
                <c:pt idx="3503">
                  <c:v>7.548</c:v>
                </c:pt>
                <c:pt idx="3504">
                  <c:v>7.1040000000000001</c:v>
                </c:pt>
                <c:pt idx="3505">
                  <c:v>2.7130000000000001</c:v>
                </c:pt>
                <c:pt idx="3506">
                  <c:v>4.3339999999999996</c:v>
                </c:pt>
                <c:pt idx="3507">
                  <c:v>6.4450000000000003</c:v>
                </c:pt>
                <c:pt idx="3508">
                  <c:v>4.2469999999999999</c:v>
                </c:pt>
                <c:pt idx="3509">
                  <c:v>5</c:v>
                </c:pt>
                <c:pt idx="3510">
                  <c:v>4.2359999999999998</c:v>
                </c:pt>
                <c:pt idx="3511">
                  <c:v>5.367</c:v>
                </c:pt>
                <c:pt idx="3512">
                  <c:v>5.1360000000000001</c:v>
                </c:pt>
                <c:pt idx="3513">
                  <c:v>2.617</c:v>
                </c:pt>
                <c:pt idx="3514">
                  <c:v>3.1230000000000002</c:v>
                </c:pt>
                <c:pt idx="3515">
                  <c:v>2.9489999999999998</c:v>
                </c:pt>
                <c:pt idx="3516">
                  <c:v>7.0270000000000001</c:v>
                </c:pt>
                <c:pt idx="3517">
                  <c:v>9.7910000000000004</c:v>
                </c:pt>
                <c:pt idx="3518">
                  <c:v>7.0860000000000003</c:v>
                </c:pt>
                <c:pt idx="3519">
                  <c:v>7.6360000000000001</c:v>
                </c:pt>
                <c:pt idx="3520">
                  <c:v>7.0190000000000001</c:v>
                </c:pt>
                <c:pt idx="3521">
                  <c:v>4.0110000000000001</c:v>
                </c:pt>
                <c:pt idx="3522">
                  <c:v>15.786</c:v>
                </c:pt>
                <c:pt idx="3523">
                  <c:v>5.4779999999999998</c:v>
                </c:pt>
                <c:pt idx="3524">
                  <c:v>5.9470000000000001</c:v>
                </c:pt>
                <c:pt idx="3525">
                  <c:v>5.4379999999999997</c:v>
                </c:pt>
                <c:pt idx="3526">
                  <c:v>5.5170000000000003</c:v>
                </c:pt>
                <c:pt idx="3527">
                  <c:v>5.5380000000000003</c:v>
                </c:pt>
                <c:pt idx="3528">
                  <c:v>5.37</c:v>
                </c:pt>
                <c:pt idx="3529">
                  <c:v>3.536</c:v>
                </c:pt>
                <c:pt idx="3530">
                  <c:v>9.6460000000000008</c:v>
                </c:pt>
                <c:pt idx="3531">
                  <c:v>14.01</c:v>
                </c:pt>
                <c:pt idx="3532">
                  <c:v>16.152000000000001</c:v>
                </c:pt>
                <c:pt idx="3533">
                  <c:v>1.44</c:v>
                </c:pt>
                <c:pt idx="3534">
                  <c:v>5.7050000000000001</c:v>
                </c:pt>
                <c:pt idx="3535">
                  <c:v>0.71699999999999997</c:v>
                </c:pt>
                <c:pt idx="3536">
                  <c:v>1.804</c:v>
                </c:pt>
                <c:pt idx="3537">
                  <c:v>8.4429999999999996</c:v>
                </c:pt>
                <c:pt idx="3538">
                  <c:v>7.62</c:v>
                </c:pt>
                <c:pt idx="3539">
                  <c:v>5.266</c:v>
                </c:pt>
                <c:pt idx="3540">
                  <c:v>3.8889999999999998</c:v>
                </c:pt>
                <c:pt idx="3541">
                  <c:v>4.5190000000000001</c:v>
                </c:pt>
                <c:pt idx="3542">
                  <c:v>11.672000000000001</c:v>
                </c:pt>
                <c:pt idx="3543">
                  <c:v>6.79</c:v>
                </c:pt>
                <c:pt idx="3544">
                  <c:v>7.9409999999999998</c:v>
                </c:pt>
                <c:pt idx="3545">
                  <c:v>6.79</c:v>
                </c:pt>
                <c:pt idx="3546">
                  <c:v>5.4379999999999997</c:v>
                </c:pt>
                <c:pt idx="3547">
                  <c:v>5.4379999999999997</c:v>
                </c:pt>
                <c:pt idx="3548">
                  <c:v>3.278</c:v>
                </c:pt>
                <c:pt idx="3549">
                  <c:v>1.6459999999999999</c:v>
                </c:pt>
                <c:pt idx="3550">
                  <c:v>4.7949999999999999</c:v>
                </c:pt>
                <c:pt idx="3551">
                  <c:v>6.7729999999999997</c:v>
                </c:pt>
                <c:pt idx="3552">
                  <c:v>3.278</c:v>
                </c:pt>
                <c:pt idx="3553">
                  <c:v>7.6779999999999999</c:v>
                </c:pt>
                <c:pt idx="3554">
                  <c:v>2.7050000000000001</c:v>
                </c:pt>
                <c:pt idx="3555">
                  <c:v>7.6589999999999998</c:v>
                </c:pt>
                <c:pt idx="3556">
                  <c:v>11.723000000000001</c:v>
                </c:pt>
                <c:pt idx="3557">
                  <c:v>3.1150000000000002</c:v>
                </c:pt>
                <c:pt idx="3558">
                  <c:v>2.0059999999999998</c:v>
                </c:pt>
                <c:pt idx="3559">
                  <c:v>2.0259999999999998</c:v>
                </c:pt>
                <c:pt idx="3560">
                  <c:v>2.4510000000000001</c:v>
                </c:pt>
                <c:pt idx="3561">
                  <c:v>1.734</c:v>
                </c:pt>
                <c:pt idx="3562">
                  <c:v>2.1440000000000001</c:v>
                </c:pt>
                <c:pt idx="3563">
                  <c:v>2.4780000000000002</c:v>
                </c:pt>
                <c:pt idx="3564">
                  <c:v>3.512</c:v>
                </c:pt>
                <c:pt idx="3565">
                  <c:v>12.053000000000001</c:v>
                </c:pt>
                <c:pt idx="3566">
                  <c:v>12.234999999999999</c:v>
                </c:pt>
                <c:pt idx="3567">
                  <c:v>1.8620000000000001</c:v>
                </c:pt>
                <c:pt idx="3568">
                  <c:v>0.78100000000000003</c:v>
                </c:pt>
                <c:pt idx="3569">
                  <c:v>13.12</c:v>
                </c:pt>
                <c:pt idx="3570">
                  <c:v>7.2270000000000003</c:v>
                </c:pt>
                <c:pt idx="3571">
                  <c:v>1.9530000000000001</c:v>
                </c:pt>
                <c:pt idx="3572">
                  <c:v>1.8109999999999999</c:v>
                </c:pt>
                <c:pt idx="3573">
                  <c:v>5.01</c:v>
                </c:pt>
                <c:pt idx="3574">
                  <c:v>3.2549999999999999</c:v>
                </c:pt>
                <c:pt idx="3575">
                  <c:v>2.3860000000000001</c:v>
                </c:pt>
                <c:pt idx="3576">
                  <c:v>8.2739999999999991</c:v>
                </c:pt>
                <c:pt idx="3577">
                  <c:v>2.7949999999999999</c:v>
                </c:pt>
                <c:pt idx="3578">
                  <c:v>3.4140000000000001</c:v>
                </c:pt>
                <c:pt idx="3579">
                  <c:v>7.6630000000000003</c:v>
                </c:pt>
                <c:pt idx="3580">
                  <c:v>8.3290000000000006</c:v>
                </c:pt>
                <c:pt idx="3581">
                  <c:v>2.7210000000000001</c:v>
                </c:pt>
                <c:pt idx="3582">
                  <c:v>1.879</c:v>
                </c:pt>
                <c:pt idx="3583">
                  <c:v>3.4420000000000002</c:v>
                </c:pt>
                <c:pt idx="3584">
                  <c:v>2.6659999999999999</c:v>
                </c:pt>
                <c:pt idx="3585">
                  <c:v>8.2560000000000002</c:v>
                </c:pt>
                <c:pt idx="3586">
                  <c:v>8.8460000000000001</c:v>
                </c:pt>
                <c:pt idx="3587">
                  <c:v>1.9139999999999999</c:v>
                </c:pt>
                <c:pt idx="3588">
                  <c:v>10.794</c:v>
                </c:pt>
                <c:pt idx="3589">
                  <c:v>2.3260000000000001</c:v>
                </c:pt>
                <c:pt idx="3590">
                  <c:v>1.7689999999999999</c:v>
                </c:pt>
                <c:pt idx="3591">
                  <c:v>0.95299999999999996</c:v>
                </c:pt>
                <c:pt idx="3592">
                  <c:v>1.468</c:v>
                </c:pt>
                <c:pt idx="3593">
                  <c:v>0.84899999999999998</c:v>
                </c:pt>
                <c:pt idx="3594">
                  <c:v>1.206</c:v>
                </c:pt>
                <c:pt idx="3595">
                  <c:v>1.296</c:v>
                </c:pt>
                <c:pt idx="3596">
                  <c:v>14.254</c:v>
                </c:pt>
                <c:pt idx="3597">
                  <c:v>13.086</c:v>
                </c:pt>
                <c:pt idx="3598">
                  <c:v>2.2799999999999998</c:v>
                </c:pt>
                <c:pt idx="3599">
                  <c:v>3.907</c:v>
                </c:pt>
                <c:pt idx="3600">
                  <c:v>7.6660000000000004</c:v>
                </c:pt>
                <c:pt idx="3601">
                  <c:v>1.476</c:v>
                </c:pt>
                <c:pt idx="3602">
                  <c:v>6.9909999999999997</c:v>
                </c:pt>
                <c:pt idx="3603">
                  <c:v>6.726</c:v>
                </c:pt>
                <c:pt idx="3604">
                  <c:v>6.5780000000000003</c:v>
                </c:pt>
                <c:pt idx="3605">
                  <c:v>0.86599999999999999</c:v>
                </c:pt>
                <c:pt idx="3606">
                  <c:v>0.77900000000000003</c:v>
                </c:pt>
                <c:pt idx="3607">
                  <c:v>2.5779999999999998</c:v>
                </c:pt>
                <c:pt idx="3608">
                  <c:v>1.22</c:v>
                </c:pt>
                <c:pt idx="3609">
                  <c:v>3.5310000000000001</c:v>
                </c:pt>
                <c:pt idx="3610">
                  <c:v>7.5460000000000003</c:v>
                </c:pt>
                <c:pt idx="3611">
                  <c:v>7.0970000000000004</c:v>
                </c:pt>
                <c:pt idx="3612">
                  <c:v>1.8140000000000001</c:v>
                </c:pt>
                <c:pt idx="3613">
                  <c:v>9.7210000000000001</c:v>
                </c:pt>
                <c:pt idx="3614">
                  <c:v>1.72</c:v>
                </c:pt>
                <c:pt idx="3615">
                  <c:v>1.8140000000000001</c:v>
                </c:pt>
                <c:pt idx="3616">
                  <c:v>2.36</c:v>
                </c:pt>
                <c:pt idx="3617">
                  <c:v>15.388</c:v>
                </c:pt>
                <c:pt idx="3618">
                  <c:v>5.8019999999999996</c:v>
                </c:pt>
                <c:pt idx="3619">
                  <c:v>14.789</c:v>
                </c:pt>
                <c:pt idx="3620">
                  <c:v>3.476</c:v>
                </c:pt>
                <c:pt idx="3621">
                  <c:v>16.849</c:v>
                </c:pt>
                <c:pt idx="3622">
                  <c:v>17.405000000000001</c:v>
                </c:pt>
                <c:pt idx="3623">
                  <c:v>5.1360000000000001</c:v>
                </c:pt>
                <c:pt idx="3624">
                  <c:v>15.164</c:v>
                </c:pt>
                <c:pt idx="3625">
                  <c:v>18.414000000000001</c:v>
                </c:pt>
                <c:pt idx="3626">
                  <c:v>2.0920000000000001</c:v>
                </c:pt>
                <c:pt idx="3627">
                  <c:v>2.069</c:v>
                </c:pt>
                <c:pt idx="3628">
                  <c:v>5.3680000000000003</c:v>
                </c:pt>
                <c:pt idx="3629">
                  <c:v>17.271000000000001</c:v>
                </c:pt>
                <c:pt idx="3630">
                  <c:v>12.516999999999999</c:v>
                </c:pt>
                <c:pt idx="3631">
                  <c:v>2.2490000000000001</c:v>
                </c:pt>
                <c:pt idx="3632">
                  <c:v>2.069</c:v>
                </c:pt>
                <c:pt idx="3633">
                  <c:v>2.4900000000000002</c:v>
                </c:pt>
                <c:pt idx="3634">
                  <c:v>2.0459999999999998</c:v>
                </c:pt>
                <c:pt idx="3635">
                  <c:v>4.54</c:v>
                </c:pt>
                <c:pt idx="3636">
                  <c:v>3.4159999999999999</c:v>
                </c:pt>
                <c:pt idx="3637">
                  <c:v>1.333</c:v>
                </c:pt>
                <c:pt idx="3638">
                  <c:v>0.89500000000000002</c:v>
                </c:pt>
                <c:pt idx="3639">
                  <c:v>1.3340000000000001</c:v>
                </c:pt>
                <c:pt idx="3640">
                  <c:v>1.3340000000000001</c:v>
                </c:pt>
                <c:pt idx="3641">
                  <c:v>2.5270000000000001</c:v>
                </c:pt>
                <c:pt idx="3642">
                  <c:v>0.439</c:v>
                </c:pt>
                <c:pt idx="3643">
                  <c:v>2.2229999999999999</c:v>
                </c:pt>
                <c:pt idx="3644">
                  <c:v>2.7730000000000001</c:v>
                </c:pt>
                <c:pt idx="3645">
                  <c:v>6.0330000000000004</c:v>
                </c:pt>
                <c:pt idx="3646">
                  <c:v>2.9540000000000002</c:v>
                </c:pt>
                <c:pt idx="3647">
                  <c:v>2.625</c:v>
                </c:pt>
                <c:pt idx="3648">
                  <c:v>3.512</c:v>
                </c:pt>
                <c:pt idx="3649">
                  <c:v>1.91</c:v>
                </c:pt>
                <c:pt idx="3650">
                  <c:v>2.4020000000000001</c:v>
                </c:pt>
                <c:pt idx="3651">
                  <c:v>2.6139999999999999</c:v>
                </c:pt>
                <c:pt idx="3652">
                  <c:v>17.065000000000001</c:v>
                </c:pt>
                <c:pt idx="3653">
                  <c:v>6.4829999999999997</c:v>
                </c:pt>
                <c:pt idx="3654">
                  <c:v>4.3460000000000001</c:v>
                </c:pt>
                <c:pt idx="3655">
                  <c:v>7.383</c:v>
                </c:pt>
                <c:pt idx="3656">
                  <c:v>1.139</c:v>
                </c:pt>
                <c:pt idx="3657">
                  <c:v>1.139</c:v>
                </c:pt>
                <c:pt idx="3658">
                  <c:v>3.7490000000000001</c:v>
                </c:pt>
                <c:pt idx="3659">
                  <c:v>3.7490000000000001</c:v>
                </c:pt>
                <c:pt idx="3660">
                  <c:v>1.3580000000000001</c:v>
                </c:pt>
                <c:pt idx="3661">
                  <c:v>2.3860000000000001</c:v>
                </c:pt>
                <c:pt idx="3662">
                  <c:v>8.7449999999999992</c:v>
                </c:pt>
                <c:pt idx="3663">
                  <c:v>2.722</c:v>
                </c:pt>
                <c:pt idx="3664">
                  <c:v>11.756</c:v>
                </c:pt>
                <c:pt idx="3665">
                  <c:v>1.9830000000000001</c:v>
                </c:pt>
                <c:pt idx="3666">
                  <c:v>2.5179999999999998</c:v>
                </c:pt>
                <c:pt idx="3667">
                  <c:v>4.1909999999999998</c:v>
                </c:pt>
                <c:pt idx="3668">
                  <c:v>10.596</c:v>
                </c:pt>
                <c:pt idx="3669">
                  <c:v>12.65</c:v>
                </c:pt>
                <c:pt idx="3670">
                  <c:v>7.5430000000000001</c:v>
                </c:pt>
                <c:pt idx="3671">
                  <c:v>1.038</c:v>
                </c:pt>
                <c:pt idx="3672">
                  <c:v>2.1880000000000002</c:v>
                </c:pt>
                <c:pt idx="3673">
                  <c:v>1.8640000000000001</c:v>
                </c:pt>
                <c:pt idx="3674">
                  <c:v>3.214</c:v>
                </c:pt>
                <c:pt idx="3675">
                  <c:v>2.3239999999999998</c:v>
                </c:pt>
                <c:pt idx="3676">
                  <c:v>3.984</c:v>
                </c:pt>
                <c:pt idx="3677">
                  <c:v>1.7050000000000001</c:v>
                </c:pt>
                <c:pt idx="3678">
                  <c:v>1.601</c:v>
                </c:pt>
                <c:pt idx="3679">
                  <c:v>2.823</c:v>
                </c:pt>
                <c:pt idx="3680">
                  <c:v>15.327</c:v>
                </c:pt>
                <c:pt idx="3681">
                  <c:v>8.8610000000000007</c:v>
                </c:pt>
                <c:pt idx="3682">
                  <c:v>1.8080000000000001</c:v>
                </c:pt>
                <c:pt idx="3683">
                  <c:v>3.0390000000000001</c:v>
                </c:pt>
                <c:pt idx="3684">
                  <c:v>4.4859999999999998</c:v>
                </c:pt>
                <c:pt idx="3685">
                  <c:v>4.9660000000000002</c:v>
                </c:pt>
                <c:pt idx="3686">
                  <c:v>13.558999999999999</c:v>
                </c:pt>
                <c:pt idx="3687">
                  <c:v>4.9050000000000002</c:v>
                </c:pt>
                <c:pt idx="3688">
                  <c:v>4.7220000000000004</c:v>
                </c:pt>
                <c:pt idx="3689">
                  <c:v>4.5339999999999998</c:v>
                </c:pt>
                <c:pt idx="3690">
                  <c:v>4.4029999999999996</c:v>
                </c:pt>
                <c:pt idx="3691">
                  <c:v>7.5940000000000003</c:v>
                </c:pt>
                <c:pt idx="3692">
                  <c:v>4.0119999999999996</c:v>
                </c:pt>
                <c:pt idx="3693">
                  <c:v>5.5179999999999998</c:v>
                </c:pt>
                <c:pt idx="3694">
                  <c:v>20.047000000000001</c:v>
                </c:pt>
                <c:pt idx="3695">
                  <c:v>9.5259999999999998</c:v>
                </c:pt>
                <c:pt idx="3696">
                  <c:v>18.902000000000001</c:v>
                </c:pt>
                <c:pt idx="3697">
                  <c:v>5.0350000000000001</c:v>
                </c:pt>
                <c:pt idx="3698">
                  <c:v>18.434999999999999</c:v>
                </c:pt>
                <c:pt idx="3699">
                  <c:v>16.234999999999999</c:v>
                </c:pt>
                <c:pt idx="3700">
                  <c:v>4.83</c:v>
                </c:pt>
                <c:pt idx="3701">
                  <c:v>6.94</c:v>
                </c:pt>
                <c:pt idx="3702">
                  <c:v>1.8979999999999999</c:v>
                </c:pt>
                <c:pt idx="3703">
                  <c:v>6.9980000000000002</c:v>
                </c:pt>
                <c:pt idx="3704">
                  <c:v>1.8879999999999999</c:v>
                </c:pt>
                <c:pt idx="3705">
                  <c:v>3.0430000000000001</c:v>
                </c:pt>
                <c:pt idx="3706">
                  <c:v>3.371</c:v>
                </c:pt>
                <c:pt idx="3707">
                  <c:v>19.300999999999998</c:v>
                </c:pt>
                <c:pt idx="3708">
                  <c:v>17.315000000000001</c:v>
                </c:pt>
                <c:pt idx="3709">
                  <c:v>10.052</c:v>
                </c:pt>
                <c:pt idx="3710">
                  <c:v>6.3159999999999998</c:v>
                </c:pt>
                <c:pt idx="3711">
                  <c:v>12.930999999999999</c:v>
                </c:pt>
                <c:pt idx="3712">
                  <c:v>6.7960000000000003</c:v>
                </c:pt>
                <c:pt idx="3713">
                  <c:v>2.153</c:v>
                </c:pt>
                <c:pt idx="3714">
                  <c:v>6.7960000000000003</c:v>
                </c:pt>
                <c:pt idx="3715">
                  <c:v>8.7479999999999993</c:v>
                </c:pt>
                <c:pt idx="3716">
                  <c:v>4.9580000000000002</c:v>
                </c:pt>
                <c:pt idx="3717">
                  <c:v>8.7479999999999993</c:v>
                </c:pt>
                <c:pt idx="3718">
                  <c:v>3.3809999999999998</c:v>
                </c:pt>
                <c:pt idx="3719">
                  <c:v>2.8340000000000001</c:v>
                </c:pt>
                <c:pt idx="3720">
                  <c:v>4.476</c:v>
                </c:pt>
                <c:pt idx="3721">
                  <c:v>4.0419999999999998</c:v>
                </c:pt>
                <c:pt idx="3722">
                  <c:v>5.851</c:v>
                </c:pt>
                <c:pt idx="3723">
                  <c:v>4.9580000000000002</c:v>
                </c:pt>
                <c:pt idx="3724">
                  <c:v>7.9749999999999996</c:v>
                </c:pt>
                <c:pt idx="3725">
                  <c:v>15.837999999999999</c:v>
                </c:pt>
                <c:pt idx="3726">
                  <c:v>6.41</c:v>
                </c:pt>
                <c:pt idx="3727">
                  <c:v>11.173999999999999</c:v>
                </c:pt>
                <c:pt idx="3728">
                  <c:v>17.876000000000001</c:v>
                </c:pt>
                <c:pt idx="3729">
                  <c:v>20.009</c:v>
                </c:pt>
                <c:pt idx="3730">
                  <c:v>11.374000000000001</c:v>
                </c:pt>
                <c:pt idx="3731">
                  <c:v>19.102</c:v>
                </c:pt>
                <c:pt idx="3732">
                  <c:v>6.41</c:v>
                </c:pt>
                <c:pt idx="3733">
                  <c:v>11.569000000000001</c:v>
                </c:pt>
                <c:pt idx="3734">
                  <c:v>1.8879999999999999</c:v>
                </c:pt>
                <c:pt idx="3735">
                  <c:v>2.71</c:v>
                </c:pt>
                <c:pt idx="3736">
                  <c:v>2.34</c:v>
                </c:pt>
                <c:pt idx="3737">
                  <c:v>15.221</c:v>
                </c:pt>
                <c:pt idx="3738">
                  <c:v>1.655</c:v>
                </c:pt>
                <c:pt idx="3739">
                  <c:v>3.1680000000000001</c:v>
                </c:pt>
                <c:pt idx="3740">
                  <c:v>7.798</c:v>
                </c:pt>
                <c:pt idx="3741">
                  <c:v>7.1420000000000003</c:v>
                </c:pt>
                <c:pt idx="3742">
                  <c:v>3.8039999999999998</c:v>
                </c:pt>
                <c:pt idx="3743">
                  <c:v>3.3290000000000002</c:v>
                </c:pt>
                <c:pt idx="3744">
                  <c:v>8.4920000000000009</c:v>
                </c:pt>
                <c:pt idx="3745">
                  <c:v>8.2629999999999999</c:v>
                </c:pt>
                <c:pt idx="3746">
                  <c:v>8.3559999999999999</c:v>
                </c:pt>
                <c:pt idx="3747">
                  <c:v>4.7839999999999998</c:v>
                </c:pt>
                <c:pt idx="3748">
                  <c:v>5.2939999999999996</c:v>
                </c:pt>
                <c:pt idx="3749">
                  <c:v>1.655</c:v>
                </c:pt>
                <c:pt idx="3750">
                  <c:v>6.2489999999999997</c:v>
                </c:pt>
                <c:pt idx="3751">
                  <c:v>7.383</c:v>
                </c:pt>
                <c:pt idx="3752">
                  <c:v>13.347</c:v>
                </c:pt>
                <c:pt idx="3753">
                  <c:v>5.2030000000000003</c:v>
                </c:pt>
                <c:pt idx="3754">
                  <c:v>3.9169999999999998</c:v>
                </c:pt>
                <c:pt idx="3755">
                  <c:v>5.3380000000000001</c:v>
                </c:pt>
                <c:pt idx="3756">
                  <c:v>9.3350000000000009</c:v>
                </c:pt>
                <c:pt idx="3757">
                  <c:v>4.3849999999999998</c:v>
                </c:pt>
                <c:pt idx="3758">
                  <c:v>8.391</c:v>
                </c:pt>
                <c:pt idx="3759">
                  <c:v>6.9080000000000004</c:v>
                </c:pt>
                <c:pt idx="3760">
                  <c:v>4.0620000000000003</c:v>
                </c:pt>
                <c:pt idx="3761">
                  <c:v>5.5540000000000003</c:v>
                </c:pt>
                <c:pt idx="3762">
                  <c:v>5.444</c:v>
                </c:pt>
                <c:pt idx="3763">
                  <c:v>3.9169999999999998</c:v>
                </c:pt>
                <c:pt idx="3764">
                  <c:v>9.7840000000000007</c:v>
                </c:pt>
                <c:pt idx="3765">
                  <c:v>5.1479999999999997</c:v>
                </c:pt>
                <c:pt idx="3766">
                  <c:v>6.149</c:v>
                </c:pt>
                <c:pt idx="3767">
                  <c:v>4.4359999999999999</c:v>
                </c:pt>
                <c:pt idx="3768">
                  <c:v>2.726</c:v>
                </c:pt>
                <c:pt idx="3769">
                  <c:v>11.036</c:v>
                </c:pt>
                <c:pt idx="3770">
                  <c:v>14.773</c:v>
                </c:pt>
                <c:pt idx="3771">
                  <c:v>10.956</c:v>
                </c:pt>
                <c:pt idx="3772">
                  <c:v>2.85</c:v>
                </c:pt>
                <c:pt idx="3773">
                  <c:v>9.702</c:v>
                </c:pt>
                <c:pt idx="3774">
                  <c:v>3.2160000000000002</c:v>
                </c:pt>
                <c:pt idx="3775">
                  <c:v>2.7269999999999999</c:v>
                </c:pt>
                <c:pt idx="3776">
                  <c:v>4.1479999999999997</c:v>
                </c:pt>
                <c:pt idx="3777">
                  <c:v>14.054</c:v>
                </c:pt>
                <c:pt idx="3778">
                  <c:v>3.4550000000000001</c:v>
                </c:pt>
                <c:pt idx="3779">
                  <c:v>3.97</c:v>
                </c:pt>
                <c:pt idx="3780">
                  <c:v>2.2879999999999998</c:v>
                </c:pt>
                <c:pt idx="3781">
                  <c:v>3.6320000000000001</c:v>
                </c:pt>
                <c:pt idx="3782">
                  <c:v>5.8090000000000002</c:v>
                </c:pt>
                <c:pt idx="3783">
                  <c:v>15.138999999999999</c:v>
                </c:pt>
                <c:pt idx="3784">
                  <c:v>2.71</c:v>
                </c:pt>
                <c:pt idx="3785">
                  <c:v>2.2879999999999998</c:v>
                </c:pt>
                <c:pt idx="3786">
                  <c:v>9.1820000000000004</c:v>
                </c:pt>
                <c:pt idx="3787">
                  <c:v>8.8919999999999995</c:v>
                </c:pt>
                <c:pt idx="3788">
                  <c:v>8.11</c:v>
                </c:pt>
                <c:pt idx="3789">
                  <c:v>14.2</c:v>
                </c:pt>
                <c:pt idx="3790">
                  <c:v>4.4909999999999997</c:v>
                </c:pt>
                <c:pt idx="3791">
                  <c:v>3.6320000000000001</c:v>
                </c:pt>
                <c:pt idx="3792">
                  <c:v>11.778</c:v>
                </c:pt>
                <c:pt idx="3793">
                  <c:v>6.1189999999999998</c:v>
                </c:pt>
                <c:pt idx="3794">
                  <c:v>4.99</c:v>
                </c:pt>
                <c:pt idx="3795">
                  <c:v>5.9390000000000001</c:v>
                </c:pt>
                <c:pt idx="3796">
                  <c:v>4.2779999999999996</c:v>
                </c:pt>
                <c:pt idx="3797">
                  <c:v>4.7160000000000002</c:v>
                </c:pt>
                <c:pt idx="3798">
                  <c:v>15.9</c:v>
                </c:pt>
                <c:pt idx="3799">
                  <c:v>3.1139999999999999</c:v>
                </c:pt>
                <c:pt idx="3800">
                  <c:v>6.5720000000000001</c:v>
                </c:pt>
                <c:pt idx="3801">
                  <c:v>18.667000000000002</c:v>
                </c:pt>
                <c:pt idx="3802">
                  <c:v>6.82</c:v>
                </c:pt>
                <c:pt idx="3803">
                  <c:v>5.1479999999999997</c:v>
                </c:pt>
                <c:pt idx="3804">
                  <c:v>2.2330000000000001</c:v>
                </c:pt>
                <c:pt idx="3805">
                  <c:v>9.4429999999999996</c:v>
                </c:pt>
                <c:pt idx="3806">
                  <c:v>16.001999999999999</c:v>
                </c:pt>
                <c:pt idx="3807">
                  <c:v>1.454</c:v>
                </c:pt>
                <c:pt idx="3808">
                  <c:v>16.257000000000001</c:v>
                </c:pt>
                <c:pt idx="3809">
                  <c:v>7.1449999999999996</c:v>
                </c:pt>
                <c:pt idx="3810">
                  <c:v>4.1340000000000003</c:v>
                </c:pt>
                <c:pt idx="3811">
                  <c:v>3.141</c:v>
                </c:pt>
                <c:pt idx="3812">
                  <c:v>8.57</c:v>
                </c:pt>
                <c:pt idx="3813">
                  <c:v>6.742</c:v>
                </c:pt>
                <c:pt idx="3814">
                  <c:v>6.8979999999999997</c:v>
                </c:pt>
                <c:pt idx="3815">
                  <c:v>3.08</c:v>
                </c:pt>
                <c:pt idx="3816">
                  <c:v>4.7389999999999999</c:v>
                </c:pt>
                <c:pt idx="3817">
                  <c:v>22.826000000000001</c:v>
                </c:pt>
                <c:pt idx="3818">
                  <c:v>11.08</c:v>
                </c:pt>
                <c:pt idx="3819">
                  <c:v>5.45</c:v>
                </c:pt>
                <c:pt idx="3820">
                  <c:v>17.417999999999999</c:v>
                </c:pt>
                <c:pt idx="3821">
                  <c:v>6.8959999999999999</c:v>
                </c:pt>
                <c:pt idx="3822">
                  <c:v>6.1550000000000002</c:v>
                </c:pt>
                <c:pt idx="3823">
                  <c:v>6.2539999999999996</c:v>
                </c:pt>
                <c:pt idx="3824">
                  <c:v>12.563000000000001</c:v>
                </c:pt>
                <c:pt idx="3825">
                  <c:v>14.218</c:v>
                </c:pt>
                <c:pt idx="3826">
                  <c:v>8.9809999999999999</c:v>
                </c:pt>
                <c:pt idx="3827">
                  <c:v>11.961</c:v>
                </c:pt>
                <c:pt idx="3828">
                  <c:v>3.2360000000000002</c:v>
                </c:pt>
                <c:pt idx="3829">
                  <c:v>4.0759999999999996</c:v>
                </c:pt>
                <c:pt idx="3830">
                  <c:v>2.133</c:v>
                </c:pt>
                <c:pt idx="3831">
                  <c:v>2.7669999999999999</c:v>
                </c:pt>
                <c:pt idx="3832">
                  <c:v>1.4410000000000001</c:v>
                </c:pt>
                <c:pt idx="3833">
                  <c:v>2.3769999999999998</c:v>
                </c:pt>
                <c:pt idx="3834">
                  <c:v>9.7560000000000002</c:v>
                </c:pt>
                <c:pt idx="3835">
                  <c:v>10.363</c:v>
                </c:pt>
                <c:pt idx="3836">
                  <c:v>3.5430000000000001</c:v>
                </c:pt>
                <c:pt idx="3837">
                  <c:v>2.948</c:v>
                </c:pt>
                <c:pt idx="3838">
                  <c:v>9.9019999999999992</c:v>
                </c:pt>
                <c:pt idx="3839">
                  <c:v>9.6010000000000009</c:v>
                </c:pt>
                <c:pt idx="3840">
                  <c:v>15.474</c:v>
                </c:pt>
                <c:pt idx="3841">
                  <c:v>1.8180000000000001</c:v>
                </c:pt>
                <c:pt idx="3842">
                  <c:v>8.8759999999999994</c:v>
                </c:pt>
                <c:pt idx="3843">
                  <c:v>13.475</c:v>
                </c:pt>
                <c:pt idx="3844">
                  <c:v>2.0760000000000001</c:v>
                </c:pt>
                <c:pt idx="3845">
                  <c:v>5.976</c:v>
                </c:pt>
                <c:pt idx="3846">
                  <c:v>0.98099999999999998</c:v>
                </c:pt>
                <c:pt idx="3847">
                  <c:v>5.5659999999999998</c:v>
                </c:pt>
                <c:pt idx="3848">
                  <c:v>4.1360000000000001</c:v>
                </c:pt>
                <c:pt idx="3849">
                  <c:v>5.976</c:v>
                </c:pt>
                <c:pt idx="3850">
                  <c:v>7.3970000000000002</c:v>
                </c:pt>
                <c:pt idx="3851">
                  <c:v>1.5149999999999999</c:v>
                </c:pt>
                <c:pt idx="3852">
                  <c:v>7.3970000000000002</c:v>
                </c:pt>
                <c:pt idx="3853">
                  <c:v>3.1579999999999999</c:v>
                </c:pt>
                <c:pt idx="3854">
                  <c:v>4.5730000000000004</c:v>
                </c:pt>
                <c:pt idx="3855">
                  <c:v>12.785</c:v>
                </c:pt>
                <c:pt idx="3856">
                  <c:v>2.266</c:v>
                </c:pt>
                <c:pt idx="3857">
                  <c:v>7.8819999999999997</c:v>
                </c:pt>
                <c:pt idx="3858">
                  <c:v>7.5209999999999999</c:v>
                </c:pt>
                <c:pt idx="3859">
                  <c:v>6.6340000000000003</c:v>
                </c:pt>
                <c:pt idx="3860">
                  <c:v>2.516</c:v>
                </c:pt>
                <c:pt idx="3861">
                  <c:v>14.701000000000001</c:v>
                </c:pt>
                <c:pt idx="3862">
                  <c:v>7.3070000000000004</c:v>
                </c:pt>
                <c:pt idx="3863">
                  <c:v>13.478</c:v>
                </c:pt>
                <c:pt idx="3864">
                  <c:v>5.5190000000000001</c:v>
                </c:pt>
                <c:pt idx="3865">
                  <c:v>5.4630000000000001</c:v>
                </c:pt>
                <c:pt idx="3866">
                  <c:v>0.41199999999999998</c:v>
                </c:pt>
                <c:pt idx="3867">
                  <c:v>3.45</c:v>
                </c:pt>
                <c:pt idx="3868">
                  <c:v>4.2969999999999997</c:v>
                </c:pt>
                <c:pt idx="3869">
                  <c:v>5.569</c:v>
                </c:pt>
                <c:pt idx="3870">
                  <c:v>8.6989999999999998</c:v>
                </c:pt>
                <c:pt idx="3871">
                  <c:v>0.84799999999999998</c:v>
                </c:pt>
                <c:pt idx="3872">
                  <c:v>13.212999999999999</c:v>
                </c:pt>
                <c:pt idx="3873">
                  <c:v>13.795999999999999</c:v>
                </c:pt>
                <c:pt idx="3874">
                  <c:v>8.3070000000000004</c:v>
                </c:pt>
                <c:pt idx="3875">
                  <c:v>8.4510000000000005</c:v>
                </c:pt>
                <c:pt idx="3876">
                  <c:v>7.0990000000000002</c:v>
                </c:pt>
                <c:pt idx="3877">
                  <c:v>2.4420000000000002</c:v>
                </c:pt>
                <c:pt idx="3878">
                  <c:v>7.8780000000000001</c:v>
                </c:pt>
                <c:pt idx="3879">
                  <c:v>1.9610000000000001</c:v>
                </c:pt>
                <c:pt idx="3880">
                  <c:v>0.23200000000000001</c:v>
                </c:pt>
                <c:pt idx="3881">
                  <c:v>5.0780000000000003</c:v>
                </c:pt>
                <c:pt idx="3882">
                  <c:v>1.9610000000000001</c:v>
                </c:pt>
                <c:pt idx="3883">
                  <c:v>5.9550000000000001</c:v>
                </c:pt>
                <c:pt idx="3884">
                  <c:v>0.97699999999999998</c:v>
                </c:pt>
                <c:pt idx="3885">
                  <c:v>5.9550000000000001</c:v>
                </c:pt>
                <c:pt idx="3886">
                  <c:v>13.37</c:v>
                </c:pt>
                <c:pt idx="3887">
                  <c:v>5.9509999999999996</c:v>
                </c:pt>
                <c:pt idx="3888">
                  <c:v>2.0529999999999999</c:v>
                </c:pt>
                <c:pt idx="3889">
                  <c:v>1.482</c:v>
                </c:pt>
                <c:pt idx="3890">
                  <c:v>1.097</c:v>
                </c:pt>
                <c:pt idx="3891">
                  <c:v>14.073</c:v>
                </c:pt>
                <c:pt idx="3892">
                  <c:v>12.195</c:v>
                </c:pt>
                <c:pt idx="3893">
                  <c:v>5.359</c:v>
                </c:pt>
                <c:pt idx="3894">
                  <c:v>7.4669999999999996</c:v>
                </c:pt>
                <c:pt idx="3895">
                  <c:v>2.8929999999999998</c:v>
                </c:pt>
                <c:pt idx="3896">
                  <c:v>3.7210000000000001</c:v>
                </c:pt>
                <c:pt idx="3897">
                  <c:v>4.8470000000000004</c:v>
                </c:pt>
                <c:pt idx="3898">
                  <c:v>13.025</c:v>
                </c:pt>
                <c:pt idx="3899">
                  <c:v>9.2880000000000003</c:v>
                </c:pt>
                <c:pt idx="3900">
                  <c:v>4.173</c:v>
                </c:pt>
                <c:pt idx="3901">
                  <c:v>6.0810000000000004</c:v>
                </c:pt>
                <c:pt idx="3902">
                  <c:v>3.1680000000000001</c:v>
                </c:pt>
                <c:pt idx="3903">
                  <c:v>1.8520000000000001</c:v>
                </c:pt>
                <c:pt idx="3904">
                  <c:v>2.14</c:v>
                </c:pt>
                <c:pt idx="3905">
                  <c:v>4.55</c:v>
                </c:pt>
                <c:pt idx="3906">
                  <c:v>14.811</c:v>
                </c:pt>
                <c:pt idx="3907">
                  <c:v>8.5530000000000008</c:v>
                </c:pt>
                <c:pt idx="3908">
                  <c:v>1.81</c:v>
                </c:pt>
                <c:pt idx="3909">
                  <c:v>7.2149999999999999</c:v>
                </c:pt>
                <c:pt idx="3910">
                  <c:v>5.1879999999999997</c:v>
                </c:pt>
                <c:pt idx="3911">
                  <c:v>2.0139999999999998</c:v>
                </c:pt>
                <c:pt idx="3912">
                  <c:v>3.7589999999999999</c:v>
                </c:pt>
                <c:pt idx="3913">
                  <c:v>2.96</c:v>
                </c:pt>
                <c:pt idx="3914">
                  <c:v>2.3620000000000001</c:v>
                </c:pt>
                <c:pt idx="3915">
                  <c:v>16.565999999999999</c:v>
                </c:pt>
                <c:pt idx="3916">
                  <c:v>5.1289999999999996</c:v>
                </c:pt>
                <c:pt idx="3917">
                  <c:v>5.274</c:v>
                </c:pt>
                <c:pt idx="3918">
                  <c:v>12.297000000000001</c:v>
                </c:pt>
                <c:pt idx="3919">
                  <c:v>13.3</c:v>
                </c:pt>
                <c:pt idx="3920">
                  <c:v>11.715999999999999</c:v>
                </c:pt>
                <c:pt idx="3921">
                  <c:v>13.528</c:v>
                </c:pt>
                <c:pt idx="3922">
                  <c:v>5.6630000000000003</c:v>
                </c:pt>
                <c:pt idx="3923">
                  <c:v>8.1340000000000003</c:v>
                </c:pt>
                <c:pt idx="3924">
                  <c:v>4.8520000000000003</c:v>
                </c:pt>
                <c:pt idx="3925">
                  <c:v>2.4249999999999998</c:v>
                </c:pt>
                <c:pt idx="3926">
                  <c:v>2.2130000000000001</c:v>
                </c:pt>
                <c:pt idx="3927">
                  <c:v>15.212999999999999</c:v>
                </c:pt>
                <c:pt idx="3928">
                  <c:v>3.6070000000000002</c:v>
                </c:pt>
                <c:pt idx="3929">
                  <c:v>5.9390000000000001</c:v>
                </c:pt>
                <c:pt idx="3930">
                  <c:v>3.7770000000000001</c:v>
                </c:pt>
                <c:pt idx="3931">
                  <c:v>1.97</c:v>
                </c:pt>
                <c:pt idx="3932">
                  <c:v>10.955</c:v>
                </c:pt>
                <c:pt idx="3933">
                  <c:v>6.8090000000000002</c:v>
                </c:pt>
                <c:pt idx="3934">
                  <c:v>8.6159999999999997</c:v>
                </c:pt>
                <c:pt idx="3935">
                  <c:v>8.4480000000000004</c:v>
                </c:pt>
                <c:pt idx="3936">
                  <c:v>7.8479999999999999</c:v>
                </c:pt>
                <c:pt idx="3937">
                  <c:v>0.56899999999999995</c:v>
                </c:pt>
                <c:pt idx="3938">
                  <c:v>0.86799999999999999</c:v>
                </c:pt>
                <c:pt idx="3939">
                  <c:v>0.76900000000000002</c:v>
                </c:pt>
                <c:pt idx="3940">
                  <c:v>0.82399999999999995</c:v>
                </c:pt>
                <c:pt idx="3941">
                  <c:v>7.2359999999999998</c:v>
                </c:pt>
                <c:pt idx="3942">
                  <c:v>7.6120000000000001</c:v>
                </c:pt>
                <c:pt idx="3943">
                  <c:v>6.4669999999999996</c:v>
                </c:pt>
                <c:pt idx="3944">
                  <c:v>12.574</c:v>
                </c:pt>
                <c:pt idx="3945">
                  <c:v>16.37</c:v>
                </c:pt>
                <c:pt idx="3946">
                  <c:v>5.0979999999999999</c:v>
                </c:pt>
                <c:pt idx="3947">
                  <c:v>2.2770000000000001</c:v>
                </c:pt>
                <c:pt idx="3948">
                  <c:v>3.5259999999999998</c:v>
                </c:pt>
                <c:pt idx="3949">
                  <c:v>17.032</c:v>
                </c:pt>
                <c:pt idx="3950">
                  <c:v>20.969000000000001</c:v>
                </c:pt>
                <c:pt idx="3951">
                  <c:v>2.9060000000000001</c:v>
                </c:pt>
                <c:pt idx="3952">
                  <c:v>3.9180000000000001</c:v>
                </c:pt>
                <c:pt idx="3953">
                  <c:v>4.6100000000000003</c:v>
                </c:pt>
                <c:pt idx="3954">
                  <c:v>2.8759999999999999</c:v>
                </c:pt>
                <c:pt idx="3955">
                  <c:v>0.25800000000000001</c:v>
                </c:pt>
                <c:pt idx="3956">
                  <c:v>0.20599999999999999</c:v>
                </c:pt>
                <c:pt idx="3957">
                  <c:v>7.4880000000000004</c:v>
                </c:pt>
                <c:pt idx="3958">
                  <c:v>4.2830000000000004</c:v>
                </c:pt>
                <c:pt idx="3959">
                  <c:v>10.250999999999999</c:v>
                </c:pt>
                <c:pt idx="3960">
                  <c:v>2.153</c:v>
                </c:pt>
                <c:pt idx="3961">
                  <c:v>9.2330000000000005</c:v>
                </c:pt>
                <c:pt idx="3962">
                  <c:v>26.957999999999998</c:v>
                </c:pt>
                <c:pt idx="3963">
                  <c:v>6.9909999999999997</c:v>
                </c:pt>
                <c:pt idx="3964">
                  <c:v>24.986000000000001</c:v>
                </c:pt>
                <c:pt idx="3965">
                  <c:v>3.3159999999999998</c:v>
                </c:pt>
                <c:pt idx="3966">
                  <c:v>3.93</c:v>
                </c:pt>
                <c:pt idx="3967">
                  <c:v>3.016</c:v>
                </c:pt>
                <c:pt idx="3968">
                  <c:v>16.170999999999999</c:v>
                </c:pt>
                <c:pt idx="3969">
                  <c:v>15.885999999999999</c:v>
                </c:pt>
                <c:pt idx="3970">
                  <c:v>15.192</c:v>
                </c:pt>
                <c:pt idx="3971">
                  <c:v>11.827</c:v>
                </c:pt>
                <c:pt idx="3972">
                  <c:v>7.5220000000000002</c:v>
                </c:pt>
                <c:pt idx="3973">
                  <c:v>9.3109999999999999</c:v>
                </c:pt>
                <c:pt idx="3974">
                  <c:v>14.555999999999999</c:v>
                </c:pt>
                <c:pt idx="3975">
                  <c:v>16.172999999999998</c:v>
                </c:pt>
                <c:pt idx="3976">
                  <c:v>8.5730000000000004</c:v>
                </c:pt>
                <c:pt idx="3977">
                  <c:v>1.6439999999999999</c:v>
                </c:pt>
                <c:pt idx="3978">
                  <c:v>10.635999999999999</c:v>
                </c:pt>
                <c:pt idx="3979">
                  <c:v>4.5960000000000001</c:v>
                </c:pt>
                <c:pt idx="3980">
                  <c:v>3.1309999999999998</c:v>
                </c:pt>
                <c:pt idx="3981">
                  <c:v>9.3420000000000005</c:v>
                </c:pt>
                <c:pt idx="3982">
                  <c:v>12.163</c:v>
                </c:pt>
                <c:pt idx="3983">
                  <c:v>6.2690000000000001</c:v>
                </c:pt>
                <c:pt idx="3984">
                  <c:v>8.4190000000000005</c:v>
                </c:pt>
                <c:pt idx="3985">
                  <c:v>17.105</c:v>
                </c:pt>
                <c:pt idx="3986">
                  <c:v>2.7530000000000001</c:v>
                </c:pt>
                <c:pt idx="3987">
                  <c:v>2.9390000000000001</c:v>
                </c:pt>
                <c:pt idx="3988">
                  <c:v>8.5790000000000006</c:v>
                </c:pt>
                <c:pt idx="3989">
                  <c:v>10.374000000000001</c:v>
                </c:pt>
                <c:pt idx="3990">
                  <c:v>7.7309999999999999</c:v>
                </c:pt>
                <c:pt idx="3991">
                  <c:v>1.44</c:v>
                </c:pt>
                <c:pt idx="3992">
                  <c:v>1.804</c:v>
                </c:pt>
                <c:pt idx="3993">
                  <c:v>8.24</c:v>
                </c:pt>
                <c:pt idx="3994">
                  <c:v>7.3029999999999999</c:v>
                </c:pt>
                <c:pt idx="3995">
                  <c:v>7.077</c:v>
                </c:pt>
                <c:pt idx="3996">
                  <c:v>8.2279999999999998</c:v>
                </c:pt>
                <c:pt idx="3997">
                  <c:v>3.9460000000000002</c:v>
                </c:pt>
                <c:pt idx="3998">
                  <c:v>3.4380000000000002</c:v>
                </c:pt>
                <c:pt idx="3999">
                  <c:v>5.4</c:v>
                </c:pt>
                <c:pt idx="4000">
                  <c:v>3.6709999999999998</c:v>
                </c:pt>
                <c:pt idx="4001">
                  <c:v>1.984</c:v>
                </c:pt>
                <c:pt idx="4002">
                  <c:v>2.6230000000000002</c:v>
                </c:pt>
                <c:pt idx="4003">
                  <c:v>3.9460000000000002</c:v>
                </c:pt>
                <c:pt idx="4004">
                  <c:v>1.615</c:v>
                </c:pt>
                <c:pt idx="4005">
                  <c:v>5.5380000000000003</c:v>
                </c:pt>
                <c:pt idx="4006">
                  <c:v>1.615</c:v>
                </c:pt>
                <c:pt idx="4007">
                  <c:v>6.0049999999999999</c:v>
                </c:pt>
                <c:pt idx="4008">
                  <c:v>4.2030000000000003</c:v>
                </c:pt>
                <c:pt idx="4009">
                  <c:v>2.4750000000000001</c:v>
                </c:pt>
                <c:pt idx="4010">
                  <c:v>7.2030000000000003</c:v>
                </c:pt>
                <c:pt idx="4011">
                  <c:v>5.5170000000000003</c:v>
                </c:pt>
                <c:pt idx="4012">
                  <c:v>3.512</c:v>
                </c:pt>
                <c:pt idx="4013">
                  <c:v>5.4119999999999999</c:v>
                </c:pt>
                <c:pt idx="4014">
                  <c:v>5.3520000000000003</c:v>
                </c:pt>
                <c:pt idx="4015">
                  <c:v>11.638999999999999</c:v>
                </c:pt>
                <c:pt idx="4016">
                  <c:v>14.308999999999999</c:v>
                </c:pt>
                <c:pt idx="4017">
                  <c:v>5.37</c:v>
                </c:pt>
                <c:pt idx="4018">
                  <c:v>1.671</c:v>
                </c:pt>
                <c:pt idx="4019">
                  <c:v>7.1559999999999997</c:v>
                </c:pt>
                <c:pt idx="4020">
                  <c:v>2.923</c:v>
                </c:pt>
                <c:pt idx="4021">
                  <c:v>7.1559999999999997</c:v>
                </c:pt>
                <c:pt idx="4022">
                  <c:v>2.6120000000000001</c:v>
                </c:pt>
                <c:pt idx="4023">
                  <c:v>8.875</c:v>
                </c:pt>
                <c:pt idx="4024">
                  <c:v>8.1419999999999995</c:v>
                </c:pt>
                <c:pt idx="4025">
                  <c:v>2.6269999999999998</c:v>
                </c:pt>
                <c:pt idx="4026">
                  <c:v>2.6120000000000001</c:v>
                </c:pt>
                <c:pt idx="4027">
                  <c:v>1.782</c:v>
                </c:pt>
                <c:pt idx="4028">
                  <c:v>13.933999999999999</c:v>
                </c:pt>
                <c:pt idx="4029">
                  <c:v>12.603</c:v>
                </c:pt>
                <c:pt idx="4030">
                  <c:v>1.702</c:v>
                </c:pt>
                <c:pt idx="4031">
                  <c:v>16.25</c:v>
                </c:pt>
                <c:pt idx="4032">
                  <c:v>6.5010000000000003</c:v>
                </c:pt>
                <c:pt idx="4033">
                  <c:v>8.5579999999999998</c:v>
                </c:pt>
                <c:pt idx="4034">
                  <c:v>16.152999999999999</c:v>
                </c:pt>
                <c:pt idx="4035">
                  <c:v>15.785</c:v>
                </c:pt>
                <c:pt idx="4036">
                  <c:v>27.021999999999998</c:v>
                </c:pt>
                <c:pt idx="4037">
                  <c:v>3.4790000000000001</c:v>
                </c:pt>
                <c:pt idx="4038">
                  <c:v>20.649000000000001</c:v>
                </c:pt>
                <c:pt idx="4039">
                  <c:v>9.5980000000000008</c:v>
                </c:pt>
                <c:pt idx="4040">
                  <c:v>12.725</c:v>
                </c:pt>
                <c:pt idx="4041">
                  <c:v>18.468</c:v>
                </c:pt>
                <c:pt idx="4042">
                  <c:v>2.0819999999999999</c:v>
                </c:pt>
                <c:pt idx="4043">
                  <c:v>2.5089999999999999</c:v>
                </c:pt>
                <c:pt idx="4044">
                  <c:v>4.5519999999999996</c:v>
                </c:pt>
                <c:pt idx="4045">
                  <c:v>1.639</c:v>
                </c:pt>
                <c:pt idx="4046">
                  <c:v>5.452</c:v>
                </c:pt>
                <c:pt idx="4047">
                  <c:v>1.903</c:v>
                </c:pt>
                <c:pt idx="4048">
                  <c:v>6.0069999999999997</c:v>
                </c:pt>
                <c:pt idx="4049">
                  <c:v>7.641</c:v>
                </c:pt>
                <c:pt idx="4050">
                  <c:v>6.133</c:v>
                </c:pt>
                <c:pt idx="4051">
                  <c:v>4.7729999999999997</c:v>
                </c:pt>
                <c:pt idx="4052">
                  <c:v>6.4009999999999998</c:v>
                </c:pt>
                <c:pt idx="4053">
                  <c:v>8.9239999999999995</c:v>
                </c:pt>
                <c:pt idx="4054">
                  <c:v>9.1460000000000008</c:v>
                </c:pt>
                <c:pt idx="4055">
                  <c:v>0.98099999999999998</c:v>
                </c:pt>
                <c:pt idx="4056">
                  <c:v>4.5380000000000003</c:v>
                </c:pt>
                <c:pt idx="4057">
                  <c:v>1.833</c:v>
                </c:pt>
                <c:pt idx="4058">
                  <c:v>4.5780000000000003</c:v>
                </c:pt>
                <c:pt idx="4059">
                  <c:v>3.7549999999999999</c:v>
                </c:pt>
                <c:pt idx="4060">
                  <c:v>7.3840000000000003</c:v>
                </c:pt>
                <c:pt idx="4061">
                  <c:v>8.2639999999999993</c:v>
                </c:pt>
                <c:pt idx="4062">
                  <c:v>22.434000000000001</c:v>
                </c:pt>
                <c:pt idx="4063">
                  <c:v>0.87</c:v>
                </c:pt>
                <c:pt idx="4064">
                  <c:v>2.25</c:v>
                </c:pt>
                <c:pt idx="4065">
                  <c:v>4.0679999999999996</c:v>
                </c:pt>
                <c:pt idx="4066">
                  <c:v>0.873</c:v>
                </c:pt>
                <c:pt idx="4067">
                  <c:v>5.4349999999999996</c:v>
                </c:pt>
                <c:pt idx="4068">
                  <c:v>4.7140000000000004</c:v>
                </c:pt>
                <c:pt idx="4069">
                  <c:v>11.715</c:v>
                </c:pt>
                <c:pt idx="4070">
                  <c:v>6.2640000000000002</c:v>
                </c:pt>
                <c:pt idx="4071">
                  <c:v>0.56200000000000006</c:v>
                </c:pt>
                <c:pt idx="4072">
                  <c:v>0.88800000000000001</c:v>
                </c:pt>
                <c:pt idx="4073">
                  <c:v>2.7530000000000001</c:v>
                </c:pt>
                <c:pt idx="4074">
                  <c:v>3.7480000000000002</c:v>
                </c:pt>
                <c:pt idx="4075">
                  <c:v>2.964</c:v>
                </c:pt>
                <c:pt idx="4076">
                  <c:v>11.31</c:v>
                </c:pt>
                <c:pt idx="4077">
                  <c:v>11.919</c:v>
                </c:pt>
                <c:pt idx="4078">
                  <c:v>11.689</c:v>
                </c:pt>
                <c:pt idx="4079">
                  <c:v>3.4380000000000002</c:v>
                </c:pt>
                <c:pt idx="4080">
                  <c:v>5.0279999999999996</c:v>
                </c:pt>
                <c:pt idx="4081">
                  <c:v>8.5690000000000008</c:v>
                </c:pt>
                <c:pt idx="4082">
                  <c:v>5.8040000000000003</c:v>
                </c:pt>
                <c:pt idx="4083">
                  <c:v>5.96</c:v>
                </c:pt>
                <c:pt idx="4084">
                  <c:v>5.3630000000000004</c:v>
                </c:pt>
                <c:pt idx="4085">
                  <c:v>4.6740000000000004</c:v>
                </c:pt>
                <c:pt idx="4086">
                  <c:v>2.08</c:v>
                </c:pt>
                <c:pt idx="4087">
                  <c:v>3.48</c:v>
                </c:pt>
                <c:pt idx="4088">
                  <c:v>4.5529999999999999</c:v>
                </c:pt>
                <c:pt idx="4089">
                  <c:v>5.7880000000000003</c:v>
                </c:pt>
                <c:pt idx="4090">
                  <c:v>5.03</c:v>
                </c:pt>
                <c:pt idx="4091">
                  <c:v>3.2130000000000001</c:v>
                </c:pt>
                <c:pt idx="4092">
                  <c:v>3.7360000000000002</c:v>
                </c:pt>
                <c:pt idx="4093">
                  <c:v>1.228</c:v>
                </c:pt>
                <c:pt idx="4094">
                  <c:v>9.1110000000000007</c:v>
                </c:pt>
                <c:pt idx="4095">
                  <c:v>20.693000000000001</c:v>
                </c:pt>
                <c:pt idx="4096">
                  <c:v>3.5710000000000002</c:v>
                </c:pt>
                <c:pt idx="4097">
                  <c:v>3.7549999999999999</c:v>
                </c:pt>
                <c:pt idx="4098">
                  <c:v>2.242</c:v>
                </c:pt>
                <c:pt idx="4099">
                  <c:v>4.4109999999999996</c:v>
                </c:pt>
                <c:pt idx="4100">
                  <c:v>0.66400000000000003</c:v>
                </c:pt>
                <c:pt idx="4101">
                  <c:v>5.8040000000000003</c:v>
                </c:pt>
                <c:pt idx="4102">
                  <c:v>5.52</c:v>
                </c:pt>
                <c:pt idx="4103">
                  <c:v>0.91600000000000004</c:v>
                </c:pt>
                <c:pt idx="4104">
                  <c:v>2.242</c:v>
                </c:pt>
                <c:pt idx="4105">
                  <c:v>2.2799999999999998</c:v>
                </c:pt>
                <c:pt idx="4106">
                  <c:v>1.4079999999999999</c:v>
                </c:pt>
                <c:pt idx="4107">
                  <c:v>1.016</c:v>
                </c:pt>
                <c:pt idx="4108">
                  <c:v>1.34</c:v>
                </c:pt>
                <c:pt idx="4109">
                  <c:v>1.3480000000000001</c:v>
                </c:pt>
                <c:pt idx="4110">
                  <c:v>1.5549999999999999</c:v>
                </c:pt>
                <c:pt idx="4111">
                  <c:v>1.9530000000000001</c:v>
                </c:pt>
                <c:pt idx="4112">
                  <c:v>9.2929999999999993</c:v>
                </c:pt>
                <c:pt idx="4113">
                  <c:v>4.9850000000000003</c:v>
                </c:pt>
                <c:pt idx="4114">
                  <c:v>3.423</c:v>
                </c:pt>
                <c:pt idx="4115">
                  <c:v>4.3719999999999999</c:v>
                </c:pt>
                <c:pt idx="4116">
                  <c:v>5.09</c:v>
                </c:pt>
                <c:pt idx="4117">
                  <c:v>3.238</c:v>
                </c:pt>
                <c:pt idx="4118">
                  <c:v>1.1240000000000001</c:v>
                </c:pt>
                <c:pt idx="4119">
                  <c:v>3.0489999999999999</c:v>
                </c:pt>
                <c:pt idx="4120">
                  <c:v>3.08</c:v>
                </c:pt>
                <c:pt idx="4121">
                  <c:v>5.4180000000000001</c:v>
                </c:pt>
                <c:pt idx="4122">
                  <c:v>3.08</c:v>
                </c:pt>
                <c:pt idx="4123">
                  <c:v>0.88200000000000001</c:v>
                </c:pt>
                <c:pt idx="4124">
                  <c:v>2</c:v>
                </c:pt>
                <c:pt idx="4125">
                  <c:v>3.7650000000000001</c:v>
                </c:pt>
                <c:pt idx="4126">
                  <c:v>7.2080000000000002</c:v>
                </c:pt>
                <c:pt idx="4127">
                  <c:v>2</c:v>
                </c:pt>
                <c:pt idx="4128">
                  <c:v>5.1449999999999996</c:v>
                </c:pt>
                <c:pt idx="4129">
                  <c:v>3.4260000000000002</c:v>
                </c:pt>
                <c:pt idx="4130">
                  <c:v>3.9660000000000002</c:v>
                </c:pt>
                <c:pt idx="4131">
                  <c:v>2.5299999999999998</c:v>
                </c:pt>
                <c:pt idx="4132">
                  <c:v>2.98</c:v>
                </c:pt>
                <c:pt idx="4133">
                  <c:v>10.250999999999999</c:v>
                </c:pt>
                <c:pt idx="4134">
                  <c:v>7.59</c:v>
                </c:pt>
                <c:pt idx="4135">
                  <c:v>2.6789999999999998</c:v>
                </c:pt>
                <c:pt idx="4136">
                  <c:v>1.6639999999999999</c:v>
                </c:pt>
                <c:pt idx="4137">
                  <c:v>1.369</c:v>
                </c:pt>
                <c:pt idx="4138">
                  <c:v>0.629</c:v>
                </c:pt>
                <c:pt idx="4139">
                  <c:v>3.64</c:v>
                </c:pt>
                <c:pt idx="4140">
                  <c:v>2.11</c:v>
                </c:pt>
                <c:pt idx="4141">
                  <c:v>3.331</c:v>
                </c:pt>
                <c:pt idx="4142">
                  <c:v>2.11</c:v>
                </c:pt>
                <c:pt idx="4143">
                  <c:v>2.113</c:v>
                </c:pt>
                <c:pt idx="4144">
                  <c:v>2.556</c:v>
                </c:pt>
                <c:pt idx="4145">
                  <c:v>2.9140000000000001</c:v>
                </c:pt>
                <c:pt idx="4146">
                  <c:v>1.8120000000000001</c:v>
                </c:pt>
                <c:pt idx="4147">
                  <c:v>8.7959999999999994</c:v>
                </c:pt>
                <c:pt idx="4148">
                  <c:v>3.1459999999999999</c:v>
                </c:pt>
                <c:pt idx="4149">
                  <c:v>1.5820000000000001</c:v>
                </c:pt>
                <c:pt idx="4150">
                  <c:v>8.798</c:v>
                </c:pt>
                <c:pt idx="4151">
                  <c:v>11.314</c:v>
                </c:pt>
                <c:pt idx="4152">
                  <c:v>8.2620000000000005</c:v>
                </c:pt>
                <c:pt idx="4153">
                  <c:v>7.46</c:v>
                </c:pt>
                <c:pt idx="4154">
                  <c:v>12.56</c:v>
                </c:pt>
                <c:pt idx="4155">
                  <c:v>15.032999999999999</c:v>
                </c:pt>
                <c:pt idx="4156">
                  <c:v>7.734</c:v>
                </c:pt>
                <c:pt idx="4157">
                  <c:v>5.4119999999999999</c:v>
                </c:pt>
                <c:pt idx="4158">
                  <c:v>4.8029999999999999</c:v>
                </c:pt>
                <c:pt idx="4159">
                  <c:v>0.29599999999999999</c:v>
                </c:pt>
                <c:pt idx="4160">
                  <c:v>3.9660000000000002</c:v>
                </c:pt>
                <c:pt idx="4161">
                  <c:v>4.8029999999999999</c:v>
                </c:pt>
                <c:pt idx="4162">
                  <c:v>12.675000000000001</c:v>
                </c:pt>
                <c:pt idx="4163">
                  <c:v>3.6240000000000001</c:v>
                </c:pt>
                <c:pt idx="4164">
                  <c:v>4.5659999999999998</c:v>
                </c:pt>
                <c:pt idx="4165">
                  <c:v>4.8949999999999996</c:v>
                </c:pt>
                <c:pt idx="4166">
                  <c:v>3.992</c:v>
                </c:pt>
                <c:pt idx="4167">
                  <c:v>7.2210000000000001</c:v>
                </c:pt>
                <c:pt idx="4168">
                  <c:v>7.39</c:v>
                </c:pt>
                <c:pt idx="4169">
                  <c:v>2.38</c:v>
                </c:pt>
                <c:pt idx="4170">
                  <c:v>2.262</c:v>
                </c:pt>
                <c:pt idx="4171">
                  <c:v>5.0599999999999996</c:v>
                </c:pt>
                <c:pt idx="4172">
                  <c:v>5.5839999999999996</c:v>
                </c:pt>
                <c:pt idx="4173">
                  <c:v>6.3209999999999997</c:v>
                </c:pt>
                <c:pt idx="4174">
                  <c:v>5.62</c:v>
                </c:pt>
                <c:pt idx="4175">
                  <c:v>0.85799999999999998</c:v>
                </c:pt>
                <c:pt idx="4176">
                  <c:v>5.5620000000000003</c:v>
                </c:pt>
                <c:pt idx="4177">
                  <c:v>2.0880000000000001</c:v>
                </c:pt>
                <c:pt idx="4178">
                  <c:v>3.0659999999999998</c:v>
                </c:pt>
                <c:pt idx="4179">
                  <c:v>1.8640000000000001</c:v>
                </c:pt>
                <c:pt idx="4180">
                  <c:v>5.5839999999999996</c:v>
                </c:pt>
                <c:pt idx="4181">
                  <c:v>1.8640000000000001</c:v>
                </c:pt>
                <c:pt idx="4182">
                  <c:v>5.6529999999999996</c:v>
                </c:pt>
                <c:pt idx="4183">
                  <c:v>4.1509999999999998</c:v>
                </c:pt>
                <c:pt idx="4184">
                  <c:v>7.6840000000000002</c:v>
                </c:pt>
                <c:pt idx="4185">
                  <c:v>5.8979999999999997</c:v>
                </c:pt>
                <c:pt idx="4186">
                  <c:v>5.6529999999999996</c:v>
                </c:pt>
                <c:pt idx="4187">
                  <c:v>1.37</c:v>
                </c:pt>
                <c:pt idx="4188">
                  <c:v>0.36599999999999999</c:v>
                </c:pt>
                <c:pt idx="4189">
                  <c:v>0.97799999999999998</c:v>
                </c:pt>
                <c:pt idx="4190">
                  <c:v>4.766</c:v>
                </c:pt>
                <c:pt idx="4191">
                  <c:v>9.2260000000000009</c:v>
                </c:pt>
                <c:pt idx="4192">
                  <c:v>3.3010000000000002</c:v>
                </c:pt>
                <c:pt idx="4193">
                  <c:v>7.6180000000000003</c:v>
                </c:pt>
                <c:pt idx="4194">
                  <c:v>6.0259999999999998</c:v>
                </c:pt>
                <c:pt idx="4195">
                  <c:v>7.298</c:v>
                </c:pt>
                <c:pt idx="4196">
                  <c:v>8.6</c:v>
                </c:pt>
                <c:pt idx="4197">
                  <c:v>1.885</c:v>
                </c:pt>
                <c:pt idx="4198">
                  <c:v>3.9790000000000001</c:v>
                </c:pt>
                <c:pt idx="4199">
                  <c:v>3.3279999999999998</c:v>
                </c:pt>
                <c:pt idx="4200">
                  <c:v>0.92800000000000005</c:v>
                </c:pt>
                <c:pt idx="4201">
                  <c:v>1.478</c:v>
                </c:pt>
                <c:pt idx="4202">
                  <c:v>1.9259999999999999</c:v>
                </c:pt>
                <c:pt idx="4203">
                  <c:v>5.8920000000000003</c:v>
                </c:pt>
                <c:pt idx="4204">
                  <c:v>2.2639999999999998</c:v>
                </c:pt>
                <c:pt idx="4205">
                  <c:v>14.257999999999999</c:v>
                </c:pt>
                <c:pt idx="4206">
                  <c:v>6.5730000000000004</c:v>
                </c:pt>
                <c:pt idx="4207">
                  <c:v>2.113</c:v>
                </c:pt>
                <c:pt idx="4208">
                  <c:v>1.8080000000000001</c:v>
                </c:pt>
                <c:pt idx="4209">
                  <c:v>6.8479999999999999</c:v>
                </c:pt>
                <c:pt idx="4210">
                  <c:v>6.3319999999999999</c:v>
                </c:pt>
                <c:pt idx="4211">
                  <c:v>3.11</c:v>
                </c:pt>
                <c:pt idx="4212">
                  <c:v>6.8479999999999999</c:v>
                </c:pt>
                <c:pt idx="4213">
                  <c:v>4.9169999999999998</c:v>
                </c:pt>
                <c:pt idx="4214">
                  <c:v>7.3360000000000003</c:v>
                </c:pt>
                <c:pt idx="4215">
                  <c:v>5.2389999999999999</c:v>
                </c:pt>
                <c:pt idx="4216">
                  <c:v>4.5369999999999999</c:v>
                </c:pt>
                <c:pt idx="4217">
                  <c:v>3.3650000000000002</c:v>
                </c:pt>
                <c:pt idx="4218">
                  <c:v>6.13</c:v>
                </c:pt>
                <c:pt idx="4219">
                  <c:v>3.3650000000000002</c:v>
                </c:pt>
                <c:pt idx="4220">
                  <c:v>3.423</c:v>
                </c:pt>
                <c:pt idx="4221">
                  <c:v>7.3360000000000003</c:v>
                </c:pt>
                <c:pt idx="4222">
                  <c:v>21.177</c:v>
                </c:pt>
                <c:pt idx="4223">
                  <c:v>3.4409999999999998</c:v>
                </c:pt>
                <c:pt idx="4224">
                  <c:v>9.4039999999999999</c:v>
                </c:pt>
                <c:pt idx="4225">
                  <c:v>10.536</c:v>
                </c:pt>
                <c:pt idx="4226">
                  <c:v>14.683999999999999</c:v>
                </c:pt>
                <c:pt idx="4227">
                  <c:v>10.85</c:v>
                </c:pt>
                <c:pt idx="4228">
                  <c:v>7.1520000000000001</c:v>
                </c:pt>
                <c:pt idx="4229">
                  <c:v>3.7639999999999998</c:v>
                </c:pt>
                <c:pt idx="4230">
                  <c:v>3.03</c:v>
                </c:pt>
                <c:pt idx="4231">
                  <c:v>0.97</c:v>
                </c:pt>
                <c:pt idx="4232">
                  <c:v>6.6040000000000001</c:v>
                </c:pt>
                <c:pt idx="4233">
                  <c:v>3.5249999999999999</c:v>
                </c:pt>
                <c:pt idx="4234">
                  <c:v>5.024</c:v>
                </c:pt>
                <c:pt idx="4235">
                  <c:v>3.492</c:v>
                </c:pt>
                <c:pt idx="4236">
                  <c:v>7.8109999999999999</c:v>
                </c:pt>
                <c:pt idx="4237">
                  <c:v>0.87</c:v>
                </c:pt>
                <c:pt idx="4238">
                  <c:v>3.492</c:v>
                </c:pt>
                <c:pt idx="4239">
                  <c:v>3.7839999999999998</c:v>
                </c:pt>
                <c:pt idx="4240">
                  <c:v>6.048</c:v>
                </c:pt>
                <c:pt idx="4241">
                  <c:v>5.4779999999999998</c:v>
                </c:pt>
                <c:pt idx="4242">
                  <c:v>5.1680000000000001</c:v>
                </c:pt>
                <c:pt idx="4243">
                  <c:v>2.2040000000000002</c:v>
                </c:pt>
                <c:pt idx="4244">
                  <c:v>5.085</c:v>
                </c:pt>
                <c:pt idx="4245">
                  <c:v>3.7839999999999998</c:v>
                </c:pt>
                <c:pt idx="4246">
                  <c:v>5.758</c:v>
                </c:pt>
                <c:pt idx="4247">
                  <c:v>1.6080000000000001</c:v>
                </c:pt>
                <c:pt idx="4248">
                  <c:v>5.758</c:v>
                </c:pt>
                <c:pt idx="4249">
                  <c:v>4.4180000000000001</c:v>
                </c:pt>
                <c:pt idx="4250">
                  <c:v>3.18</c:v>
                </c:pt>
                <c:pt idx="4251">
                  <c:v>4.9489999999999998</c:v>
                </c:pt>
                <c:pt idx="4252">
                  <c:v>20.135000000000002</c:v>
                </c:pt>
                <c:pt idx="4253">
                  <c:v>4.3380000000000001</c:v>
                </c:pt>
                <c:pt idx="4254">
                  <c:v>18.739000000000001</c:v>
                </c:pt>
                <c:pt idx="4255">
                  <c:v>9.4809999999999999</c:v>
                </c:pt>
                <c:pt idx="4256">
                  <c:v>10.433</c:v>
                </c:pt>
                <c:pt idx="4257">
                  <c:v>5.7039999999999997</c:v>
                </c:pt>
                <c:pt idx="4258">
                  <c:v>4.774</c:v>
                </c:pt>
                <c:pt idx="4259">
                  <c:v>6.1580000000000004</c:v>
                </c:pt>
                <c:pt idx="4260">
                  <c:v>4.2809999999999997</c:v>
                </c:pt>
                <c:pt idx="4261">
                  <c:v>4.0999999999999996</c:v>
                </c:pt>
                <c:pt idx="4262">
                  <c:v>4.476</c:v>
                </c:pt>
                <c:pt idx="4263">
                  <c:v>5.6920000000000002</c:v>
                </c:pt>
                <c:pt idx="4264">
                  <c:v>5.6120000000000001</c:v>
                </c:pt>
                <c:pt idx="4265">
                  <c:v>3.84</c:v>
                </c:pt>
                <c:pt idx="4266">
                  <c:v>4.6609999999999996</c:v>
                </c:pt>
                <c:pt idx="4267">
                  <c:v>0.67800000000000005</c:v>
                </c:pt>
                <c:pt idx="4268">
                  <c:v>6.75</c:v>
                </c:pt>
                <c:pt idx="4269">
                  <c:v>1.6080000000000001</c:v>
                </c:pt>
                <c:pt idx="4270">
                  <c:v>3.84</c:v>
                </c:pt>
                <c:pt idx="4271">
                  <c:v>2.8420000000000001</c:v>
                </c:pt>
                <c:pt idx="4272">
                  <c:v>6.6340000000000003</c:v>
                </c:pt>
                <c:pt idx="4273">
                  <c:v>2.8420000000000001</c:v>
                </c:pt>
                <c:pt idx="4274">
                  <c:v>2.37</c:v>
                </c:pt>
                <c:pt idx="4275">
                  <c:v>1.1240000000000001</c:v>
                </c:pt>
                <c:pt idx="4276">
                  <c:v>5.6920000000000002</c:v>
                </c:pt>
                <c:pt idx="4277">
                  <c:v>6.0730000000000004</c:v>
                </c:pt>
                <c:pt idx="4278">
                  <c:v>2.5659999999999998</c:v>
                </c:pt>
                <c:pt idx="4279">
                  <c:v>2.597</c:v>
                </c:pt>
                <c:pt idx="4280">
                  <c:v>4.6609999999999996</c:v>
                </c:pt>
                <c:pt idx="4281">
                  <c:v>6.4870000000000001</c:v>
                </c:pt>
                <c:pt idx="4282">
                  <c:v>6.6340000000000003</c:v>
                </c:pt>
                <c:pt idx="4283">
                  <c:v>4.7240000000000002</c:v>
                </c:pt>
                <c:pt idx="4284">
                  <c:v>6.726</c:v>
                </c:pt>
                <c:pt idx="4285">
                  <c:v>7.9539999999999997</c:v>
                </c:pt>
                <c:pt idx="4286">
                  <c:v>7.2450000000000001</c:v>
                </c:pt>
                <c:pt idx="4287">
                  <c:v>4.6079999999999997</c:v>
                </c:pt>
                <c:pt idx="4288">
                  <c:v>3.3439999999999999</c:v>
                </c:pt>
                <c:pt idx="4289">
                  <c:v>4.5339999999999998</c:v>
                </c:pt>
                <c:pt idx="4290">
                  <c:v>6.0730000000000004</c:v>
                </c:pt>
                <c:pt idx="4291">
                  <c:v>4.6079999999999997</c:v>
                </c:pt>
                <c:pt idx="4292">
                  <c:v>2.6080000000000001</c:v>
                </c:pt>
                <c:pt idx="4293">
                  <c:v>6.4870000000000001</c:v>
                </c:pt>
                <c:pt idx="4294">
                  <c:v>5.78</c:v>
                </c:pt>
                <c:pt idx="4295">
                  <c:v>9.859</c:v>
                </c:pt>
                <c:pt idx="4296">
                  <c:v>11.159000000000001</c:v>
                </c:pt>
                <c:pt idx="4297">
                  <c:v>11.214</c:v>
                </c:pt>
                <c:pt idx="4298">
                  <c:v>7.4829999999999997</c:v>
                </c:pt>
                <c:pt idx="4299">
                  <c:v>9.2880000000000003</c:v>
                </c:pt>
                <c:pt idx="4300">
                  <c:v>15.686999999999999</c:v>
                </c:pt>
                <c:pt idx="4301">
                  <c:v>5.492</c:v>
                </c:pt>
                <c:pt idx="4302">
                  <c:v>3.0139999999999998</c:v>
                </c:pt>
                <c:pt idx="4303">
                  <c:v>9.0429999999999993</c:v>
                </c:pt>
                <c:pt idx="4304">
                  <c:v>3.03</c:v>
                </c:pt>
                <c:pt idx="4305">
                  <c:v>5.149</c:v>
                </c:pt>
                <c:pt idx="4306">
                  <c:v>3.5579999999999998</c:v>
                </c:pt>
                <c:pt idx="4307">
                  <c:v>3.6819999999999999</c:v>
                </c:pt>
                <c:pt idx="4308">
                  <c:v>5.78</c:v>
                </c:pt>
                <c:pt idx="4309">
                  <c:v>3.6819999999999999</c:v>
                </c:pt>
                <c:pt idx="4310">
                  <c:v>3.2930000000000001</c:v>
                </c:pt>
                <c:pt idx="4311">
                  <c:v>2.1080000000000001</c:v>
                </c:pt>
                <c:pt idx="4312">
                  <c:v>1.6819999999999999</c:v>
                </c:pt>
                <c:pt idx="4313">
                  <c:v>1.6850000000000001</c:v>
                </c:pt>
                <c:pt idx="4314">
                  <c:v>1.3049999999999999</c:v>
                </c:pt>
                <c:pt idx="4315">
                  <c:v>3.1459999999999999</c:v>
                </c:pt>
                <c:pt idx="4316">
                  <c:v>2.4359999999999999</c:v>
                </c:pt>
                <c:pt idx="4317">
                  <c:v>2.4359999999999999</c:v>
                </c:pt>
                <c:pt idx="4318">
                  <c:v>1.8759999999999999</c:v>
                </c:pt>
                <c:pt idx="4319">
                  <c:v>5.298</c:v>
                </c:pt>
                <c:pt idx="4320">
                  <c:v>1.8759999999999999</c:v>
                </c:pt>
                <c:pt idx="4321">
                  <c:v>1.462</c:v>
                </c:pt>
                <c:pt idx="4322">
                  <c:v>4.7729999999999997</c:v>
                </c:pt>
                <c:pt idx="4323">
                  <c:v>3.4820000000000002</c:v>
                </c:pt>
                <c:pt idx="4324">
                  <c:v>3.4220000000000002</c:v>
                </c:pt>
                <c:pt idx="4325">
                  <c:v>10.192</c:v>
                </c:pt>
                <c:pt idx="4326">
                  <c:v>1.92</c:v>
                </c:pt>
                <c:pt idx="4327">
                  <c:v>4.569</c:v>
                </c:pt>
                <c:pt idx="4328">
                  <c:v>0.56599999999999995</c:v>
                </c:pt>
                <c:pt idx="4329">
                  <c:v>3.8119999999999998</c:v>
                </c:pt>
                <c:pt idx="4330">
                  <c:v>10.188000000000001</c:v>
                </c:pt>
                <c:pt idx="4331">
                  <c:v>6.3639999999999999</c:v>
                </c:pt>
                <c:pt idx="4332">
                  <c:v>5.6760000000000002</c:v>
                </c:pt>
                <c:pt idx="4333">
                  <c:v>4.3280000000000003</c:v>
                </c:pt>
                <c:pt idx="4334">
                  <c:v>2.585</c:v>
                </c:pt>
                <c:pt idx="4335">
                  <c:v>3.6110000000000002</c:v>
                </c:pt>
                <c:pt idx="4336">
                  <c:v>4.5960000000000001</c:v>
                </c:pt>
                <c:pt idx="4337">
                  <c:v>4.492</c:v>
                </c:pt>
                <c:pt idx="4338">
                  <c:v>4.2850000000000001</c:v>
                </c:pt>
                <c:pt idx="4339">
                  <c:v>1.274</c:v>
                </c:pt>
                <c:pt idx="4340">
                  <c:v>7.9269999999999996</c:v>
                </c:pt>
                <c:pt idx="4341">
                  <c:v>5.4480000000000004</c:v>
                </c:pt>
                <c:pt idx="4342">
                  <c:v>2.0619999999999998</c:v>
                </c:pt>
                <c:pt idx="4343">
                  <c:v>2</c:v>
                </c:pt>
                <c:pt idx="4344">
                  <c:v>6.8959999999999999</c:v>
                </c:pt>
                <c:pt idx="4345">
                  <c:v>8.0150000000000006</c:v>
                </c:pt>
                <c:pt idx="4346">
                  <c:v>5.3860000000000001</c:v>
                </c:pt>
                <c:pt idx="4347">
                  <c:v>1.853</c:v>
                </c:pt>
                <c:pt idx="4348">
                  <c:v>2.0939999999999999</c:v>
                </c:pt>
                <c:pt idx="4349">
                  <c:v>10.074999999999999</c:v>
                </c:pt>
                <c:pt idx="4350">
                  <c:v>9.5139999999999993</c:v>
                </c:pt>
                <c:pt idx="4351">
                  <c:v>1.855</c:v>
                </c:pt>
                <c:pt idx="4352">
                  <c:v>9.4329999999999998</c:v>
                </c:pt>
                <c:pt idx="4353">
                  <c:v>4.5549999999999997</c:v>
                </c:pt>
                <c:pt idx="4354">
                  <c:v>7.774</c:v>
                </c:pt>
                <c:pt idx="4355">
                  <c:v>7.0259999999999998</c:v>
                </c:pt>
                <c:pt idx="4356">
                  <c:v>6.4210000000000003</c:v>
                </c:pt>
                <c:pt idx="4357">
                  <c:v>8.2219999999999995</c:v>
                </c:pt>
                <c:pt idx="4358">
                  <c:v>6.726</c:v>
                </c:pt>
                <c:pt idx="4359">
                  <c:v>1.34</c:v>
                </c:pt>
                <c:pt idx="4360">
                  <c:v>1.6839999999999999</c:v>
                </c:pt>
                <c:pt idx="4361">
                  <c:v>23.962</c:v>
                </c:pt>
                <c:pt idx="4362">
                  <c:v>10.002000000000001</c:v>
                </c:pt>
                <c:pt idx="4363">
                  <c:v>6.5780000000000003</c:v>
                </c:pt>
                <c:pt idx="4364">
                  <c:v>9.11</c:v>
                </c:pt>
                <c:pt idx="4365">
                  <c:v>9.11</c:v>
                </c:pt>
                <c:pt idx="4366">
                  <c:v>6.9909999999999997</c:v>
                </c:pt>
                <c:pt idx="4367">
                  <c:v>9.7810000000000006</c:v>
                </c:pt>
                <c:pt idx="4368">
                  <c:v>6.51</c:v>
                </c:pt>
                <c:pt idx="4369">
                  <c:v>9.3179999999999996</c:v>
                </c:pt>
                <c:pt idx="4370">
                  <c:v>9.8810000000000002</c:v>
                </c:pt>
                <c:pt idx="4371">
                  <c:v>2.9220000000000002</c:v>
                </c:pt>
                <c:pt idx="4372">
                  <c:v>2.9239999999999999</c:v>
                </c:pt>
                <c:pt idx="4373">
                  <c:v>6.1180000000000003</c:v>
                </c:pt>
                <c:pt idx="4374">
                  <c:v>1.026</c:v>
                </c:pt>
                <c:pt idx="4375">
                  <c:v>9.7810000000000006</c:v>
                </c:pt>
                <c:pt idx="4376">
                  <c:v>10.672000000000001</c:v>
                </c:pt>
                <c:pt idx="4377">
                  <c:v>3.125</c:v>
                </c:pt>
                <c:pt idx="4378">
                  <c:v>9.9890000000000008</c:v>
                </c:pt>
                <c:pt idx="4379">
                  <c:v>1.6439999999999999</c:v>
                </c:pt>
                <c:pt idx="4380">
                  <c:v>3.988</c:v>
                </c:pt>
                <c:pt idx="4381">
                  <c:v>24.651</c:v>
                </c:pt>
                <c:pt idx="4382">
                  <c:v>6.0720000000000001</c:v>
                </c:pt>
                <c:pt idx="4383">
                  <c:v>0.97799999999999998</c:v>
                </c:pt>
                <c:pt idx="4384">
                  <c:v>7.79</c:v>
                </c:pt>
                <c:pt idx="4385">
                  <c:v>5.5090000000000003</c:v>
                </c:pt>
                <c:pt idx="4386">
                  <c:v>3.9820000000000002</c:v>
                </c:pt>
                <c:pt idx="4387">
                  <c:v>6.1180000000000003</c:v>
                </c:pt>
                <c:pt idx="4388">
                  <c:v>5.8789999999999996</c:v>
                </c:pt>
                <c:pt idx="4389">
                  <c:v>6.7329999999999997</c:v>
                </c:pt>
                <c:pt idx="4390">
                  <c:v>3.8959999999999999</c:v>
                </c:pt>
                <c:pt idx="4391">
                  <c:v>6.3380000000000001</c:v>
                </c:pt>
                <c:pt idx="4392">
                  <c:v>5.52</c:v>
                </c:pt>
                <c:pt idx="4393">
                  <c:v>6.8040000000000003</c:v>
                </c:pt>
                <c:pt idx="4394">
                  <c:v>5.399</c:v>
                </c:pt>
                <c:pt idx="4395">
                  <c:v>3.8959999999999999</c:v>
                </c:pt>
                <c:pt idx="4396">
                  <c:v>2.02</c:v>
                </c:pt>
                <c:pt idx="4397">
                  <c:v>11.018000000000001</c:v>
                </c:pt>
                <c:pt idx="4398">
                  <c:v>2.02</c:v>
                </c:pt>
                <c:pt idx="4399">
                  <c:v>5.8789999999999996</c:v>
                </c:pt>
                <c:pt idx="4400">
                  <c:v>5.6609999999999996</c:v>
                </c:pt>
                <c:pt idx="4401">
                  <c:v>4.3239999999999998</c:v>
                </c:pt>
                <c:pt idx="4402">
                  <c:v>4.9009999999999998</c:v>
                </c:pt>
                <c:pt idx="4403">
                  <c:v>5.867</c:v>
                </c:pt>
                <c:pt idx="4404">
                  <c:v>6.1870000000000003</c:v>
                </c:pt>
                <c:pt idx="4405">
                  <c:v>5.6609999999999996</c:v>
                </c:pt>
                <c:pt idx="4406">
                  <c:v>7.06</c:v>
                </c:pt>
                <c:pt idx="4407">
                  <c:v>17.271999999999998</c:v>
                </c:pt>
                <c:pt idx="4408">
                  <c:v>16.361999999999998</c:v>
                </c:pt>
                <c:pt idx="4409">
                  <c:v>22.783999999999999</c:v>
                </c:pt>
                <c:pt idx="4410">
                  <c:v>19.132999999999999</c:v>
                </c:pt>
                <c:pt idx="4411">
                  <c:v>15.996</c:v>
                </c:pt>
                <c:pt idx="4412">
                  <c:v>2.2719999999999998</c:v>
                </c:pt>
                <c:pt idx="4413">
                  <c:v>3.5990000000000002</c:v>
                </c:pt>
                <c:pt idx="4414">
                  <c:v>2.4929999999999999</c:v>
                </c:pt>
                <c:pt idx="4415">
                  <c:v>5.3449999999999998</c:v>
                </c:pt>
                <c:pt idx="4416">
                  <c:v>8.5079999999999991</c:v>
                </c:pt>
                <c:pt idx="4417">
                  <c:v>6.42</c:v>
                </c:pt>
                <c:pt idx="4418">
                  <c:v>4.7640000000000002</c:v>
                </c:pt>
                <c:pt idx="4419">
                  <c:v>5.9539999999999997</c:v>
                </c:pt>
                <c:pt idx="4420">
                  <c:v>3.3380000000000001</c:v>
                </c:pt>
                <c:pt idx="4421">
                  <c:v>11.018000000000001</c:v>
                </c:pt>
                <c:pt idx="4422">
                  <c:v>8.5269999999999992</c:v>
                </c:pt>
                <c:pt idx="4423">
                  <c:v>8.1530000000000005</c:v>
                </c:pt>
                <c:pt idx="4424">
                  <c:v>5.0830000000000002</c:v>
                </c:pt>
                <c:pt idx="4425">
                  <c:v>1.462</c:v>
                </c:pt>
                <c:pt idx="4426">
                  <c:v>6.3860000000000001</c:v>
                </c:pt>
                <c:pt idx="4427">
                  <c:v>13.965</c:v>
                </c:pt>
                <c:pt idx="4428">
                  <c:v>2.5299999999999998</c:v>
                </c:pt>
                <c:pt idx="4429">
                  <c:v>7.93</c:v>
                </c:pt>
                <c:pt idx="4430">
                  <c:v>9.3480000000000008</c:v>
                </c:pt>
                <c:pt idx="4431">
                  <c:v>12.367000000000001</c:v>
                </c:pt>
                <c:pt idx="4432">
                  <c:v>4.2240000000000002</c:v>
                </c:pt>
                <c:pt idx="4433">
                  <c:v>5.4119999999999999</c:v>
                </c:pt>
                <c:pt idx="4434">
                  <c:v>3.2709999999999999</c:v>
                </c:pt>
                <c:pt idx="4435">
                  <c:v>3.379</c:v>
                </c:pt>
                <c:pt idx="4436">
                  <c:v>1.131</c:v>
                </c:pt>
                <c:pt idx="4437">
                  <c:v>1.8280000000000001</c:v>
                </c:pt>
                <c:pt idx="4438">
                  <c:v>1.5840000000000001</c:v>
                </c:pt>
                <c:pt idx="4439">
                  <c:v>6.5190000000000001</c:v>
                </c:pt>
                <c:pt idx="4440">
                  <c:v>1.3959999999999999</c:v>
                </c:pt>
                <c:pt idx="4441">
                  <c:v>2.0350000000000001</c:v>
                </c:pt>
                <c:pt idx="4442">
                  <c:v>6.5140000000000002</c:v>
                </c:pt>
                <c:pt idx="4443">
                  <c:v>6.5670000000000002</c:v>
                </c:pt>
                <c:pt idx="4444">
                  <c:v>11.848000000000001</c:v>
                </c:pt>
                <c:pt idx="4445">
                  <c:v>10.42</c:v>
                </c:pt>
                <c:pt idx="4446">
                  <c:v>1.3580000000000001</c:v>
                </c:pt>
                <c:pt idx="4447">
                  <c:v>1.365</c:v>
                </c:pt>
                <c:pt idx="4448">
                  <c:v>3.8980000000000001</c:v>
                </c:pt>
                <c:pt idx="4449">
                  <c:v>7.1159999999999997</c:v>
                </c:pt>
                <c:pt idx="4450">
                  <c:v>6.2640000000000002</c:v>
                </c:pt>
                <c:pt idx="4451">
                  <c:v>5.7359999999999998</c:v>
                </c:pt>
                <c:pt idx="4452">
                  <c:v>2.1739999999999999</c:v>
                </c:pt>
                <c:pt idx="4453">
                  <c:v>6.3860000000000001</c:v>
                </c:pt>
                <c:pt idx="4454">
                  <c:v>8.5079999999999991</c:v>
                </c:pt>
                <c:pt idx="4455">
                  <c:v>5.9539999999999997</c:v>
                </c:pt>
                <c:pt idx="4456">
                  <c:v>8.1530000000000005</c:v>
                </c:pt>
                <c:pt idx="4457">
                  <c:v>1.462</c:v>
                </c:pt>
                <c:pt idx="4458">
                  <c:v>4.0439999999999996</c:v>
                </c:pt>
                <c:pt idx="4459">
                  <c:v>2.7240000000000002</c:v>
                </c:pt>
                <c:pt idx="4460">
                  <c:v>3.8029999999999999</c:v>
                </c:pt>
                <c:pt idx="4461">
                  <c:v>3.07</c:v>
                </c:pt>
                <c:pt idx="4462">
                  <c:v>4.01</c:v>
                </c:pt>
                <c:pt idx="4463">
                  <c:v>2.4500000000000002</c:v>
                </c:pt>
                <c:pt idx="4464">
                  <c:v>5.35</c:v>
                </c:pt>
                <c:pt idx="4465">
                  <c:v>2.823</c:v>
                </c:pt>
                <c:pt idx="4466">
                  <c:v>4.3739999999999997</c:v>
                </c:pt>
                <c:pt idx="4467">
                  <c:v>2.778</c:v>
                </c:pt>
                <c:pt idx="4468">
                  <c:v>2.6579999999999999</c:v>
                </c:pt>
                <c:pt idx="4469">
                  <c:v>2.6160000000000001</c:v>
                </c:pt>
                <c:pt idx="4470">
                  <c:v>1.1519999999999999</c:v>
                </c:pt>
                <c:pt idx="4471">
                  <c:v>2.0939999999999999</c:v>
                </c:pt>
                <c:pt idx="4472">
                  <c:v>6.4210000000000003</c:v>
                </c:pt>
                <c:pt idx="4473">
                  <c:v>1.5509999999999999</c:v>
                </c:pt>
                <c:pt idx="4474">
                  <c:v>2.7240000000000002</c:v>
                </c:pt>
                <c:pt idx="4475">
                  <c:v>9.3480000000000008</c:v>
                </c:pt>
                <c:pt idx="4476">
                  <c:v>3.9409999999999998</c:v>
                </c:pt>
                <c:pt idx="4477">
                  <c:v>1.839</c:v>
                </c:pt>
                <c:pt idx="4478">
                  <c:v>1.5820000000000001</c:v>
                </c:pt>
                <c:pt idx="4479">
                  <c:v>8.6750000000000007</c:v>
                </c:pt>
                <c:pt idx="4480">
                  <c:v>1.804</c:v>
                </c:pt>
                <c:pt idx="4481">
                  <c:v>4.7350000000000003</c:v>
                </c:pt>
                <c:pt idx="4482">
                  <c:v>3.6709999999999998</c:v>
                </c:pt>
                <c:pt idx="4483">
                  <c:v>5.8319999999999999</c:v>
                </c:pt>
                <c:pt idx="4484">
                  <c:v>2.4750000000000001</c:v>
                </c:pt>
                <c:pt idx="4485">
                  <c:v>8.2509999999999994</c:v>
                </c:pt>
                <c:pt idx="4486">
                  <c:v>19.873999999999999</c:v>
                </c:pt>
                <c:pt idx="4487">
                  <c:v>15.714</c:v>
                </c:pt>
                <c:pt idx="4488">
                  <c:v>22.103999999999999</c:v>
                </c:pt>
                <c:pt idx="4489">
                  <c:v>3.1320000000000001</c:v>
                </c:pt>
                <c:pt idx="4490">
                  <c:v>7.0970000000000004</c:v>
                </c:pt>
                <c:pt idx="4491">
                  <c:v>3.1320000000000001</c:v>
                </c:pt>
                <c:pt idx="4492">
                  <c:v>4.6260000000000003</c:v>
                </c:pt>
                <c:pt idx="4493">
                  <c:v>2.99</c:v>
                </c:pt>
                <c:pt idx="4494">
                  <c:v>2.0019999999999998</c:v>
                </c:pt>
                <c:pt idx="4495">
                  <c:v>4.7560000000000002</c:v>
                </c:pt>
                <c:pt idx="4496">
                  <c:v>4.6260000000000003</c:v>
                </c:pt>
                <c:pt idx="4497">
                  <c:v>5.7720000000000002</c:v>
                </c:pt>
                <c:pt idx="4498">
                  <c:v>4.62</c:v>
                </c:pt>
                <c:pt idx="4499">
                  <c:v>12.829000000000001</c:v>
                </c:pt>
                <c:pt idx="4500">
                  <c:v>3.2519999999999998</c:v>
                </c:pt>
                <c:pt idx="4501">
                  <c:v>1.8080000000000001</c:v>
                </c:pt>
                <c:pt idx="4502">
                  <c:v>5.6210000000000004</c:v>
                </c:pt>
                <c:pt idx="4503">
                  <c:v>4.476</c:v>
                </c:pt>
                <c:pt idx="4504">
                  <c:v>5.9269999999999996</c:v>
                </c:pt>
                <c:pt idx="4505">
                  <c:v>6.0030000000000001</c:v>
                </c:pt>
                <c:pt idx="4506">
                  <c:v>5.1219999999999999</c:v>
                </c:pt>
                <c:pt idx="4507">
                  <c:v>4.0019999999999998</c:v>
                </c:pt>
                <c:pt idx="4508">
                  <c:v>3.044</c:v>
                </c:pt>
                <c:pt idx="4509">
                  <c:v>10.032999999999999</c:v>
                </c:pt>
                <c:pt idx="4510">
                  <c:v>3.988</c:v>
                </c:pt>
                <c:pt idx="4511">
                  <c:v>5.26</c:v>
                </c:pt>
                <c:pt idx="4512">
                  <c:v>4.4859999999999998</c:v>
                </c:pt>
                <c:pt idx="4513">
                  <c:v>5.8710000000000004</c:v>
                </c:pt>
                <c:pt idx="4514">
                  <c:v>8.1449999999999996</c:v>
                </c:pt>
                <c:pt idx="4515">
                  <c:v>4.9660000000000002</c:v>
                </c:pt>
                <c:pt idx="4516">
                  <c:v>5.9320000000000004</c:v>
                </c:pt>
                <c:pt idx="4517">
                  <c:v>3.5329999999999999</c:v>
                </c:pt>
                <c:pt idx="4518">
                  <c:v>3.2040000000000002</c:v>
                </c:pt>
                <c:pt idx="4519">
                  <c:v>4.9580000000000002</c:v>
                </c:pt>
                <c:pt idx="4520">
                  <c:v>6.55</c:v>
                </c:pt>
                <c:pt idx="4521">
                  <c:v>10.334</c:v>
                </c:pt>
                <c:pt idx="4522">
                  <c:v>6.3419999999999996</c:v>
                </c:pt>
                <c:pt idx="4523">
                  <c:v>11.304</c:v>
                </c:pt>
                <c:pt idx="4524">
                  <c:v>2.56</c:v>
                </c:pt>
                <c:pt idx="4525">
                  <c:v>8.0299999999999994</c:v>
                </c:pt>
                <c:pt idx="4526">
                  <c:v>6.399</c:v>
                </c:pt>
                <c:pt idx="4527">
                  <c:v>8.7370000000000001</c:v>
                </c:pt>
                <c:pt idx="4528">
                  <c:v>9.2100000000000009</c:v>
                </c:pt>
                <c:pt idx="4529">
                  <c:v>3.367</c:v>
                </c:pt>
                <c:pt idx="4530">
                  <c:v>2.6059999999999999</c:v>
                </c:pt>
                <c:pt idx="4531">
                  <c:v>5.0819999999999999</c:v>
                </c:pt>
                <c:pt idx="4532">
                  <c:v>3.8639999999999999</c:v>
                </c:pt>
                <c:pt idx="4533">
                  <c:v>6.194</c:v>
                </c:pt>
                <c:pt idx="4534">
                  <c:v>2.8220000000000001</c:v>
                </c:pt>
                <c:pt idx="4535">
                  <c:v>4.0220000000000002</c:v>
                </c:pt>
                <c:pt idx="4536">
                  <c:v>3.9889999999999999</c:v>
                </c:pt>
                <c:pt idx="4537">
                  <c:v>5.0220000000000002</c:v>
                </c:pt>
                <c:pt idx="4538">
                  <c:v>6.11</c:v>
                </c:pt>
                <c:pt idx="4539">
                  <c:v>4.6479999999999997</c:v>
                </c:pt>
                <c:pt idx="4540">
                  <c:v>7.9619999999999997</c:v>
                </c:pt>
                <c:pt idx="4541">
                  <c:v>8.1920000000000002</c:v>
                </c:pt>
                <c:pt idx="4542">
                  <c:v>7.3579999999999997</c:v>
                </c:pt>
                <c:pt idx="4543">
                  <c:v>15.464</c:v>
                </c:pt>
                <c:pt idx="4544">
                  <c:v>19.245999999999999</c:v>
                </c:pt>
                <c:pt idx="4545">
                  <c:v>3.548</c:v>
                </c:pt>
                <c:pt idx="4546">
                  <c:v>20.46</c:v>
                </c:pt>
                <c:pt idx="4547">
                  <c:v>6.22</c:v>
                </c:pt>
                <c:pt idx="4548">
                  <c:v>6.13</c:v>
                </c:pt>
                <c:pt idx="4549">
                  <c:v>6.1340000000000003</c:v>
                </c:pt>
                <c:pt idx="4550">
                  <c:v>17.143999999999998</c:v>
                </c:pt>
                <c:pt idx="4551">
                  <c:v>8.2509999999999994</c:v>
                </c:pt>
                <c:pt idx="4552">
                  <c:v>19.318999999999999</c:v>
                </c:pt>
                <c:pt idx="4553">
                  <c:v>2.0299999999999998</c:v>
                </c:pt>
                <c:pt idx="4554">
                  <c:v>3.8319999999999999</c:v>
                </c:pt>
                <c:pt idx="4555">
                  <c:v>3.2080000000000002</c:v>
                </c:pt>
                <c:pt idx="4556">
                  <c:v>6.1340000000000003</c:v>
                </c:pt>
                <c:pt idx="4557">
                  <c:v>3.9660000000000002</c:v>
                </c:pt>
                <c:pt idx="4558">
                  <c:v>3.496</c:v>
                </c:pt>
                <c:pt idx="4559">
                  <c:v>18.256</c:v>
                </c:pt>
                <c:pt idx="4560">
                  <c:v>9.5579999999999998</c:v>
                </c:pt>
                <c:pt idx="4561">
                  <c:v>6.4059999999999997</c:v>
                </c:pt>
                <c:pt idx="4562">
                  <c:v>7.8970000000000002</c:v>
                </c:pt>
                <c:pt idx="4563">
                  <c:v>14.785</c:v>
                </c:pt>
                <c:pt idx="4564">
                  <c:v>15.337</c:v>
                </c:pt>
                <c:pt idx="4565">
                  <c:v>2.1360000000000001</c:v>
                </c:pt>
                <c:pt idx="4566">
                  <c:v>4.87</c:v>
                </c:pt>
                <c:pt idx="4567">
                  <c:v>1.218</c:v>
                </c:pt>
                <c:pt idx="4568">
                  <c:v>1</c:v>
                </c:pt>
                <c:pt idx="4569">
                  <c:v>7.5869999999999997</c:v>
                </c:pt>
                <c:pt idx="4570">
                  <c:v>0.64400000000000002</c:v>
                </c:pt>
                <c:pt idx="4571">
                  <c:v>0.55500000000000005</c:v>
                </c:pt>
                <c:pt idx="4572">
                  <c:v>1.3260000000000001</c:v>
                </c:pt>
                <c:pt idx="4573">
                  <c:v>0.56299999999999994</c:v>
                </c:pt>
                <c:pt idx="4574">
                  <c:v>1.123</c:v>
                </c:pt>
                <c:pt idx="4575">
                  <c:v>0.84599999999999997</c:v>
                </c:pt>
                <c:pt idx="4576">
                  <c:v>3.58</c:v>
                </c:pt>
                <c:pt idx="4577">
                  <c:v>5.98</c:v>
                </c:pt>
                <c:pt idx="4578">
                  <c:v>6.2460000000000004</c:v>
                </c:pt>
                <c:pt idx="4579">
                  <c:v>1.69</c:v>
                </c:pt>
                <c:pt idx="4580">
                  <c:v>0.92300000000000004</c:v>
                </c:pt>
                <c:pt idx="4581">
                  <c:v>2.024</c:v>
                </c:pt>
                <c:pt idx="4582">
                  <c:v>2.6480000000000001</c:v>
                </c:pt>
                <c:pt idx="4583">
                  <c:v>4.5640000000000001</c:v>
                </c:pt>
                <c:pt idx="4584">
                  <c:v>2.3159999999999998</c:v>
                </c:pt>
                <c:pt idx="4585">
                  <c:v>1.764</c:v>
                </c:pt>
                <c:pt idx="4586">
                  <c:v>1.244</c:v>
                </c:pt>
                <c:pt idx="4587">
                  <c:v>2.044</c:v>
                </c:pt>
                <c:pt idx="4588">
                  <c:v>2.0499999999999998</c:v>
                </c:pt>
                <c:pt idx="4589">
                  <c:v>0.34699999999999998</c:v>
                </c:pt>
                <c:pt idx="4590">
                  <c:v>0.64500000000000002</c:v>
                </c:pt>
                <c:pt idx="4591">
                  <c:v>1.625</c:v>
                </c:pt>
                <c:pt idx="4592">
                  <c:v>1.151</c:v>
                </c:pt>
                <c:pt idx="4593">
                  <c:v>4.1790000000000003</c:v>
                </c:pt>
                <c:pt idx="4594">
                  <c:v>1.6539999999999999</c:v>
                </c:pt>
                <c:pt idx="4595">
                  <c:v>1.3520000000000001</c:v>
                </c:pt>
                <c:pt idx="4596">
                  <c:v>2.0680000000000001</c:v>
                </c:pt>
                <c:pt idx="4597">
                  <c:v>2.0680000000000001</c:v>
                </c:pt>
                <c:pt idx="4598">
                  <c:v>1.502</c:v>
                </c:pt>
                <c:pt idx="4599">
                  <c:v>0.496</c:v>
                </c:pt>
                <c:pt idx="4600">
                  <c:v>3.3519999999999999</c:v>
                </c:pt>
                <c:pt idx="4601">
                  <c:v>1.101</c:v>
                </c:pt>
                <c:pt idx="4602">
                  <c:v>0.50800000000000001</c:v>
                </c:pt>
                <c:pt idx="4603">
                  <c:v>1.494</c:v>
                </c:pt>
                <c:pt idx="4604">
                  <c:v>4.9139999999999997</c:v>
                </c:pt>
                <c:pt idx="4605">
                  <c:v>4.218</c:v>
                </c:pt>
                <c:pt idx="4606">
                  <c:v>3.5390000000000001</c:v>
                </c:pt>
                <c:pt idx="4607">
                  <c:v>1.17</c:v>
                </c:pt>
                <c:pt idx="4608">
                  <c:v>0.27</c:v>
                </c:pt>
                <c:pt idx="4609">
                  <c:v>3.6469999999999998</c:v>
                </c:pt>
                <c:pt idx="4610">
                  <c:v>1.4490000000000001</c:v>
                </c:pt>
                <c:pt idx="4611">
                  <c:v>3.25</c:v>
                </c:pt>
                <c:pt idx="4612">
                  <c:v>7.351</c:v>
                </c:pt>
                <c:pt idx="4613">
                  <c:v>4.5460000000000003</c:v>
                </c:pt>
                <c:pt idx="4614">
                  <c:v>5.7549999999999999</c:v>
                </c:pt>
                <c:pt idx="4615">
                  <c:v>2.9430000000000001</c:v>
                </c:pt>
                <c:pt idx="4616">
                  <c:v>2.2610000000000001</c:v>
                </c:pt>
                <c:pt idx="4617">
                  <c:v>2.5950000000000002</c:v>
                </c:pt>
                <c:pt idx="4618">
                  <c:v>2.7410000000000001</c:v>
                </c:pt>
                <c:pt idx="4619">
                  <c:v>4.4630000000000001</c:v>
                </c:pt>
                <c:pt idx="4620">
                  <c:v>6.2569999999999997</c:v>
                </c:pt>
                <c:pt idx="4621">
                  <c:v>4.5229999999999997</c:v>
                </c:pt>
                <c:pt idx="4622">
                  <c:v>1.885</c:v>
                </c:pt>
                <c:pt idx="4623">
                  <c:v>2.0960000000000001</c:v>
                </c:pt>
                <c:pt idx="4624">
                  <c:v>6.2389999999999999</c:v>
                </c:pt>
                <c:pt idx="4625">
                  <c:v>1.002</c:v>
                </c:pt>
                <c:pt idx="4626">
                  <c:v>1.8720000000000001</c:v>
                </c:pt>
                <c:pt idx="4627">
                  <c:v>2.0670000000000002</c:v>
                </c:pt>
                <c:pt idx="4628">
                  <c:v>2.4</c:v>
                </c:pt>
                <c:pt idx="4629">
                  <c:v>2.794</c:v>
                </c:pt>
                <c:pt idx="4630">
                  <c:v>13.217000000000001</c:v>
                </c:pt>
                <c:pt idx="4631">
                  <c:v>4.2679999999999998</c:v>
                </c:pt>
                <c:pt idx="4632">
                  <c:v>10.218</c:v>
                </c:pt>
                <c:pt idx="4633">
                  <c:v>8.7330000000000005</c:v>
                </c:pt>
                <c:pt idx="4634">
                  <c:v>9.4329999999999998</c:v>
                </c:pt>
                <c:pt idx="4635">
                  <c:v>2.97</c:v>
                </c:pt>
                <c:pt idx="4636">
                  <c:v>2.2010000000000001</c:v>
                </c:pt>
                <c:pt idx="4637">
                  <c:v>1.006</c:v>
                </c:pt>
                <c:pt idx="4638">
                  <c:v>5.726</c:v>
                </c:pt>
                <c:pt idx="4639">
                  <c:v>1.601</c:v>
                </c:pt>
                <c:pt idx="4640">
                  <c:v>0.70799999999999996</c:v>
                </c:pt>
                <c:pt idx="4641">
                  <c:v>1.056</c:v>
                </c:pt>
                <c:pt idx="4642">
                  <c:v>4.8860000000000001</c:v>
                </c:pt>
                <c:pt idx="4643">
                  <c:v>2.9220000000000002</c:v>
                </c:pt>
                <c:pt idx="4644">
                  <c:v>2.0019999999999998</c:v>
                </c:pt>
                <c:pt idx="4645">
                  <c:v>8.9760000000000009</c:v>
                </c:pt>
                <c:pt idx="4646">
                  <c:v>1.369</c:v>
                </c:pt>
                <c:pt idx="4647">
                  <c:v>4.476</c:v>
                </c:pt>
                <c:pt idx="4648">
                  <c:v>6.55</c:v>
                </c:pt>
                <c:pt idx="4649">
                  <c:v>5.9320000000000004</c:v>
                </c:pt>
                <c:pt idx="4650">
                  <c:v>3.88</c:v>
                </c:pt>
                <c:pt idx="4651">
                  <c:v>4.7329999999999997</c:v>
                </c:pt>
                <c:pt idx="4652">
                  <c:v>2.8519999999999999</c:v>
                </c:pt>
                <c:pt idx="4653">
                  <c:v>3.9660000000000002</c:v>
                </c:pt>
                <c:pt idx="4654">
                  <c:v>9.5579999999999998</c:v>
                </c:pt>
                <c:pt idx="4655">
                  <c:v>4.6900000000000004</c:v>
                </c:pt>
                <c:pt idx="4656">
                  <c:v>6.4059999999999997</c:v>
                </c:pt>
                <c:pt idx="4657">
                  <c:v>6.7249999999999996</c:v>
                </c:pt>
                <c:pt idx="4658">
                  <c:v>2.5409999999999999</c:v>
                </c:pt>
                <c:pt idx="4659">
                  <c:v>1.258</c:v>
                </c:pt>
                <c:pt idx="4660">
                  <c:v>1.0880000000000001</c:v>
                </c:pt>
                <c:pt idx="4661">
                  <c:v>0.93799999999999994</c:v>
                </c:pt>
                <c:pt idx="4662">
                  <c:v>0.65400000000000003</c:v>
                </c:pt>
                <c:pt idx="4663">
                  <c:v>1.48</c:v>
                </c:pt>
                <c:pt idx="4664">
                  <c:v>2.0459999999999998</c:v>
                </c:pt>
                <c:pt idx="4665">
                  <c:v>4.0960000000000001</c:v>
                </c:pt>
                <c:pt idx="4666">
                  <c:v>3.879</c:v>
                </c:pt>
                <c:pt idx="4667">
                  <c:v>3.7280000000000002</c:v>
                </c:pt>
                <c:pt idx="4668">
                  <c:v>1.1519999999999999</c:v>
                </c:pt>
                <c:pt idx="4669">
                  <c:v>0.65200000000000002</c:v>
                </c:pt>
                <c:pt idx="4670">
                  <c:v>1.323</c:v>
                </c:pt>
                <c:pt idx="4671">
                  <c:v>0.36</c:v>
                </c:pt>
                <c:pt idx="4672">
                  <c:v>3.339</c:v>
                </c:pt>
                <c:pt idx="4673">
                  <c:v>2.669</c:v>
                </c:pt>
                <c:pt idx="4674">
                  <c:v>1.0720000000000001</c:v>
                </c:pt>
                <c:pt idx="4675">
                  <c:v>3.9889999999999999</c:v>
                </c:pt>
                <c:pt idx="4676">
                  <c:v>2.5</c:v>
                </c:pt>
                <c:pt idx="4677">
                  <c:v>0.64100000000000001</c:v>
                </c:pt>
                <c:pt idx="4678">
                  <c:v>2.1680000000000001</c:v>
                </c:pt>
                <c:pt idx="4679">
                  <c:v>3.9889999999999999</c:v>
                </c:pt>
                <c:pt idx="4680">
                  <c:v>10.356</c:v>
                </c:pt>
                <c:pt idx="4681">
                  <c:v>0.53600000000000003</c:v>
                </c:pt>
                <c:pt idx="4682">
                  <c:v>1.839</c:v>
                </c:pt>
                <c:pt idx="4683">
                  <c:v>1.1319999999999999</c:v>
                </c:pt>
                <c:pt idx="4684">
                  <c:v>5.2850000000000001</c:v>
                </c:pt>
                <c:pt idx="4685">
                  <c:v>1.96</c:v>
                </c:pt>
                <c:pt idx="4686">
                  <c:v>2.2629999999999999</c:v>
                </c:pt>
                <c:pt idx="4687">
                  <c:v>1.8280000000000001</c:v>
                </c:pt>
                <c:pt idx="4688">
                  <c:v>14.305999999999999</c:v>
                </c:pt>
                <c:pt idx="4689">
                  <c:v>16.321000000000002</c:v>
                </c:pt>
                <c:pt idx="4690">
                  <c:v>15.695</c:v>
                </c:pt>
                <c:pt idx="4691">
                  <c:v>5.28</c:v>
                </c:pt>
                <c:pt idx="4692">
                  <c:v>9.3580000000000005</c:v>
                </c:pt>
                <c:pt idx="4693">
                  <c:v>1.8120000000000001</c:v>
                </c:pt>
                <c:pt idx="4694">
                  <c:v>12.228</c:v>
                </c:pt>
                <c:pt idx="4695">
                  <c:v>5.7309999999999999</c:v>
                </c:pt>
                <c:pt idx="4696">
                  <c:v>5.1520000000000001</c:v>
                </c:pt>
                <c:pt idx="4697">
                  <c:v>1.972</c:v>
                </c:pt>
                <c:pt idx="4698">
                  <c:v>7.2610000000000001</c:v>
                </c:pt>
                <c:pt idx="4699">
                  <c:v>4.9039999999999999</c:v>
                </c:pt>
                <c:pt idx="4700">
                  <c:v>3.6070000000000002</c:v>
                </c:pt>
                <c:pt idx="4701">
                  <c:v>0.55000000000000004</c:v>
                </c:pt>
                <c:pt idx="4702">
                  <c:v>3.0329999999999999</c:v>
                </c:pt>
                <c:pt idx="4703">
                  <c:v>1.302</c:v>
                </c:pt>
                <c:pt idx="4704">
                  <c:v>1.0429999999999999</c:v>
                </c:pt>
                <c:pt idx="4705">
                  <c:v>1.3919999999999999</c:v>
                </c:pt>
                <c:pt idx="4706">
                  <c:v>4.8979999999999997</c:v>
                </c:pt>
                <c:pt idx="4707">
                  <c:v>6.8040000000000003</c:v>
                </c:pt>
                <c:pt idx="4708">
                  <c:v>4.3929999999999998</c:v>
                </c:pt>
                <c:pt idx="4709">
                  <c:v>2.8439999999999999</c:v>
                </c:pt>
                <c:pt idx="4710">
                  <c:v>2.7360000000000002</c:v>
                </c:pt>
                <c:pt idx="4711">
                  <c:v>2.8439999999999999</c:v>
                </c:pt>
                <c:pt idx="4712">
                  <c:v>1.6759999999999999</c:v>
                </c:pt>
                <c:pt idx="4713">
                  <c:v>1.708</c:v>
                </c:pt>
                <c:pt idx="4714">
                  <c:v>0.84</c:v>
                </c:pt>
                <c:pt idx="4715">
                  <c:v>2.028</c:v>
                </c:pt>
                <c:pt idx="4716">
                  <c:v>1.7450000000000001</c:v>
                </c:pt>
                <c:pt idx="4717">
                  <c:v>1.8939999999999999</c:v>
                </c:pt>
                <c:pt idx="4718">
                  <c:v>1.7450000000000001</c:v>
                </c:pt>
                <c:pt idx="4719">
                  <c:v>1.6120000000000001</c:v>
                </c:pt>
                <c:pt idx="4720">
                  <c:v>2.7559999999999998</c:v>
                </c:pt>
                <c:pt idx="4721">
                  <c:v>1.0189999999999999</c:v>
                </c:pt>
                <c:pt idx="4722">
                  <c:v>0.55700000000000005</c:v>
                </c:pt>
                <c:pt idx="4723">
                  <c:v>1.95</c:v>
                </c:pt>
                <c:pt idx="4724">
                  <c:v>5.2080000000000002</c:v>
                </c:pt>
                <c:pt idx="4725">
                  <c:v>1.5760000000000001</c:v>
                </c:pt>
                <c:pt idx="4726">
                  <c:v>3.71</c:v>
                </c:pt>
                <c:pt idx="4727">
                  <c:v>2.246</c:v>
                </c:pt>
                <c:pt idx="4728">
                  <c:v>3.64</c:v>
                </c:pt>
                <c:pt idx="4729">
                  <c:v>5.6449999999999996</c:v>
                </c:pt>
                <c:pt idx="4730">
                  <c:v>1.0880000000000001</c:v>
                </c:pt>
                <c:pt idx="4731">
                  <c:v>3.9220000000000002</c:v>
                </c:pt>
                <c:pt idx="4732">
                  <c:v>7.7960000000000003</c:v>
                </c:pt>
                <c:pt idx="4733">
                  <c:v>7.3479999999999999</c:v>
                </c:pt>
                <c:pt idx="4734">
                  <c:v>5.1859999999999999</c:v>
                </c:pt>
                <c:pt idx="4735">
                  <c:v>5.883</c:v>
                </c:pt>
                <c:pt idx="4736">
                  <c:v>2.823</c:v>
                </c:pt>
                <c:pt idx="4737">
                  <c:v>2.468</c:v>
                </c:pt>
                <c:pt idx="4738">
                  <c:v>3.7789999999999999</c:v>
                </c:pt>
                <c:pt idx="4739">
                  <c:v>1.762</c:v>
                </c:pt>
                <c:pt idx="4740">
                  <c:v>1.8660000000000001</c:v>
                </c:pt>
                <c:pt idx="4741">
                  <c:v>1.4359999999999999</c:v>
                </c:pt>
                <c:pt idx="4742">
                  <c:v>0.84799999999999998</c:v>
                </c:pt>
                <c:pt idx="4743">
                  <c:v>0.36599999999999999</c:v>
                </c:pt>
                <c:pt idx="4744">
                  <c:v>5.5410000000000004</c:v>
                </c:pt>
                <c:pt idx="4745">
                  <c:v>0.71699999999999997</c:v>
                </c:pt>
                <c:pt idx="4746">
                  <c:v>1.5980000000000001</c:v>
                </c:pt>
                <c:pt idx="4747">
                  <c:v>2.2429999999999999</c:v>
                </c:pt>
                <c:pt idx="4748">
                  <c:v>2.6</c:v>
                </c:pt>
                <c:pt idx="4749">
                  <c:v>3.1379999999999999</c:v>
                </c:pt>
                <c:pt idx="4750">
                  <c:v>7.915</c:v>
                </c:pt>
                <c:pt idx="4751">
                  <c:v>3.6549999999999998</c:v>
                </c:pt>
                <c:pt idx="4752">
                  <c:v>6.84</c:v>
                </c:pt>
                <c:pt idx="4753">
                  <c:v>0.4</c:v>
                </c:pt>
                <c:pt idx="4754">
                  <c:v>0.4</c:v>
                </c:pt>
                <c:pt idx="4755">
                  <c:v>0.80400000000000005</c:v>
                </c:pt>
                <c:pt idx="4756">
                  <c:v>0.80400000000000005</c:v>
                </c:pt>
                <c:pt idx="4757">
                  <c:v>1.3009999999999999</c:v>
                </c:pt>
                <c:pt idx="4758">
                  <c:v>5.976</c:v>
                </c:pt>
                <c:pt idx="4759">
                  <c:v>1.6819999999999999</c:v>
                </c:pt>
                <c:pt idx="4760">
                  <c:v>0.86799999999999999</c:v>
                </c:pt>
                <c:pt idx="4761">
                  <c:v>4.5449999999999999</c:v>
                </c:pt>
                <c:pt idx="4762">
                  <c:v>3.62</c:v>
                </c:pt>
                <c:pt idx="4763">
                  <c:v>1.6850000000000001</c:v>
                </c:pt>
                <c:pt idx="4764">
                  <c:v>7.4020000000000001</c:v>
                </c:pt>
                <c:pt idx="4765">
                  <c:v>5.1449999999999996</c:v>
                </c:pt>
                <c:pt idx="4766">
                  <c:v>3.4260000000000002</c:v>
                </c:pt>
                <c:pt idx="4767">
                  <c:v>2.5299999999999998</c:v>
                </c:pt>
                <c:pt idx="4768">
                  <c:v>3.48</c:v>
                </c:pt>
                <c:pt idx="4769">
                  <c:v>2.98</c:v>
                </c:pt>
                <c:pt idx="4770">
                  <c:v>1.5620000000000001</c:v>
                </c:pt>
                <c:pt idx="4771">
                  <c:v>7.3659999999999997</c:v>
                </c:pt>
                <c:pt idx="4772">
                  <c:v>0.66500000000000004</c:v>
                </c:pt>
                <c:pt idx="4773">
                  <c:v>0.61099999999999999</c:v>
                </c:pt>
                <c:pt idx="4774">
                  <c:v>0.20599999999999999</c:v>
                </c:pt>
                <c:pt idx="4775">
                  <c:v>2.7970000000000002</c:v>
                </c:pt>
                <c:pt idx="4776">
                  <c:v>1.0720000000000001</c:v>
                </c:pt>
                <c:pt idx="4777">
                  <c:v>0.94599999999999995</c:v>
                </c:pt>
                <c:pt idx="4778">
                  <c:v>4.0750000000000002</c:v>
                </c:pt>
                <c:pt idx="4779">
                  <c:v>2.0659999999999998</c:v>
                </c:pt>
                <c:pt idx="4780">
                  <c:v>0.97399999999999998</c:v>
                </c:pt>
                <c:pt idx="4781">
                  <c:v>0.84399999999999997</c:v>
                </c:pt>
                <c:pt idx="4782">
                  <c:v>8.5730000000000004</c:v>
                </c:pt>
                <c:pt idx="4783">
                  <c:v>0.77900000000000003</c:v>
                </c:pt>
                <c:pt idx="4784">
                  <c:v>2.6789999999999998</c:v>
                </c:pt>
                <c:pt idx="4785">
                  <c:v>3.64</c:v>
                </c:pt>
                <c:pt idx="4786">
                  <c:v>14.622</c:v>
                </c:pt>
                <c:pt idx="4787">
                  <c:v>13.968</c:v>
                </c:pt>
                <c:pt idx="4788">
                  <c:v>2.7480000000000002</c:v>
                </c:pt>
                <c:pt idx="4789">
                  <c:v>2.5659999999999998</c:v>
                </c:pt>
                <c:pt idx="4790">
                  <c:v>1.9059999999999999</c:v>
                </c:pt>
                <c:pt idx="4791">
                  <c:v>7.4130000000000003</c:v>
                </c:pt>
                <c:pt idx="4792">
                  <c:v>6.2930000000000001</c:v>
                </c:pt>
                <c:pt idx="4793">
                  <c:v>11.77</c:v>
                </c:pt>
                <c:pt idx="4794">
                  <c:v>16.347999999999999</c:v>
                </c:pt>
                <c:pt idx="4795">
                  <c:v>2.6190000000000002</c:v>
                </c:pt>
                <c:pt idx="4796">
                  <c:v>1.804</c:v>
                </c:pt>
                <c:pt idx="4797">
                  <c:v>2.1890000000000001</c:v>
                </c:pt>
                <c:pt idx="4798">
                  <c:v>4.7370000000000001</c:v>
                </c:pt>
                <c:pt idx="4799">
                  <c:v>0.60799999999999998</c:v>
                </c:pt>
                <c:pt idx="4800">
                  <c:v>4.7489999999999997</c:v>
                </c:pt>
                <c:pt idx="4801">
                  <c:v>4.681</c:v>
                </c:pt>
                <c:pt idx="4802">
                  <c:v>3.823</c:v>
                </c:pt>
                <c:pt idx="4803">
                  <c:v>1.4390000000000001</c:v>
                </c:pt>
                <c:pt idx="4804">
                  <c:v>3.762</c:v>
                </c:pt>
                <c:pt idx="4805">
                  <c:v>6.4109999999999996</c:v>
                </c:pt>
                <c:pt idx="4806">
                  <c:v>0.64900000000000002</c:v>
                </c:pt>
                <c:pt idx="4807">
                  <c:v>0.39400000000000002</c:v>
                </c:pt>
                <c:pt idx="4808">
                  <c:v>1.5680000000000001</c:v>
                </c:pt>
                <c:pt idx="4809">
                  <c:v>2.2589999999999999</c:v>
                </c:pt>
                <c:pt idx="4810">
                  <c:v>2.5720000000000001</c:v>
                </c:pt>
                <c:pt idx="4811">
                  <c:v>1.91</c:v>
                </c:pt>
                <c:pt idx="4812">
                  <c:v>0.56000000000000005</c:v>
                </c:pt>
                <c:pt idx="4813">
                  <c:v>1.462</c:v>
                </c:pt>
                <c:pt idx="4814">
                  <c:v>4.5960000000000001</c:v>
                </c:pt>
                <c:pt idx="4815">
                  <c:v>5.1769999999999996</c:v>
                </c:pt>
                <c:pt idx="4816">
                  <c:v>4.5720000000000001</c:v>
                </c:pt>
                <c:pt idx="4817">
                  <c:v>11.346</c:v>
                </c:pt>
                <c:pt idx="4818">
                  <c:v>4.875</c:v>
                </c:pt>
                <c:pt idx="4819">
                  <c:v>4.0659999999999998</c:v>
                </c:pt>
                <c:pt idx="4820">
                  <c:v>4.0960000000000001</c:v>
                </c:pt>
                <c:pt idx="4821">
                  <c:v>0.75</c:v>
                </c:pt>
                <c:pt idx="4822">
                  <c:v>5.17</c:v>
                </c:pt>
                <c:pt idx="4823">
                  <c:v>3.4790000000000001</c:v>
                </c:pt>
                <c:pt idx="4824">
                  <c:v>6.8339999999999996</c:v>
                </c:pt>
                <c:pt idx="4825">
                  <c:v>11.933</c:v>
                </c:pt>
                <c:pt idx="4826">
                  <c:v>14.122</c:v>
                </c:pt>
                <c:pt idx="4827">
                  <c:v>11.898</c:v>
                </c:pt>
                <c:pt idx="4828">
                  <c:v>6.3659999999999997</c:v>
                </c:pt>
                <c:pt idx="4829">
                  <c:v>7.2359999999999998</c:v>
                </c:pt>
                <c:pt idx="4830">
                  <c:v>8.34</c:v>
                </c:pt>
                <c:pt idx="4831">
                  <c:v>3.1619999999999999</c:v>
                </c:pt>
                <c:pt idx="4832">
                  <c:v>4.2869999999999999</c:v>
                </c:pt>
                <c:pt idx="4833">
                  <c:v>2.83</c:v>
                </c:pt>
                <c:pt idx="4834">
                  <c:v>12.195</c:v>
                </c:pt>
                <c:pt idx="4835">
                  <c:v>3.4950000000000001</c:v>
                </c:pt>
                <c:pt idx="4836">
                  <c:v>1.972</c:v>
                </c:pt>
                <c:pt idx="4837">
                  <c:v>1.587</c:v>
                </c:pt>
                <c:pt idx="4838">
                  <c:v>2.2650000000000001</c:v>
                </c:pt>
                <c:pt idx="4839">
                  <c:v>2.56</c:v>
                </c:pt>
                <c:pt idx="4840">
                  <c:v>2.1030000000000002</c:v>
                </c:pt>
                <c:pt idx="4841">
                  <c:v>9.5150000000000006</c:v>
                </c:pt>
                <c:pt idx="4842">
                  <c:v>10.701000000000001</c:v>
                </c:pt>
                <c:pt idx="4843">
                  <c:v>5.4960000000000004</c:v>
                </c:pt>
                <c:pt idx="4844">
                  <c:v>1.669</c:v>
                </c:pt>
                <c:pt idx="4845">
                  <c:v>10.492000000000001</c:v>
                </c:pt>
                <c:pt idx="4846">
                  <c:v>15.516999999999999</c:v>
                </c:pt>
                <c:pt idx="4847">
                  <c:v>12.651999999999999</c:v>
                </c:pt>
                <c:pt idx="4848">
                  <c:v>14.029</c:v>
                </c:pt>
                <c:pt idx="4849">
                  <c:v>4.6109999999999998</c:v>
                </c:pt>
                <c:pt idx="4850">
                  <c:v>8.5960000000000001</c:v>
                </c:pt>
                <c:pt idx="4851">
                  <c:v>7.3949999999999996</c:v>
                </c:pt>
                <c:pt idx="4852">
                  <c:v>3.31</c:v>
                </c:pt>
                <c:pt idx="4853">
                  <c:v>3.1110000000000002</c:v>
                </c:pt>
                <c:pt idx="4854">
                  <c:v>7.6539999999999999</c:v>
                </c:pt>
                <c:pt idx="4855">
                  <c:v>4.2569999999999997</c:v>
                </c:pt>
                <c:pt idx="4856">
                  <c:v>6.4550000000000001</c:v>
                </c:pt>
                <c:pt idx="4857">
                  <c:v>10.186</c:v>
                </c:pt>
                <c:pt idx="4858">
                  <c:v>1.121</c:v>
                </c:pt>
                <c:pt idx="4859">
                  <c:v>2.8580000000000001</c:v>
                </c:pt>
                <c:pt idx="4860">
                  <c:v>16.690000000000001</c:v>
                </c:pt>
                <c:pt idx="4861">
                  <c:v>5.2480000000000002</c:v>
                </c:pt>
                <c:pt idx="4862">
                  <c:v>7.6879999999999997</c:v>
                </c:pt>
                <c:pt idx="4863">
                  <c:v>2.278</c:v>
                </c:pt>
                <c:pt idx="4864">
                  <c:v>4.875</c:v>
                </c:pt>
                <c:pt idx="4865">
                  <c:v>0.78400000000000003</c:v>
                </c:pt>
                <c:pt idx="4866">
                  <c:v>7.5279999999999996</c:v>
                </c:pt>
                <c:pt idx="4867">
                  <c:v>14.477</c:v>
                </c:pt>
                <c:pt idx="4868">
                  <c:v>1.673</c:v>
                </c:pt>
                <c:pt idx="4869">
                  <c:v>2.3159999999999998</c:v>
                </c:pt>
                <c:pt idx="4870">
                  <c:v>2.2509999999999999</c:v>
                </c:pt>
                <c:pt idx="4871">
                  <c:v>8.0879999999999992</c:v>
                </c:pt>
                <c:pt idx="4872">
                  <c:v>2.09</c:v>
                </c:pt>
                <c:pt idx="4873">
                  <c:v>7.5250000000000004</c:v>
                </c:pt>
                <c:pt idx="4874">
                  <c:v>6.32</c:v>
                </c:pt>
                <c:pt idx="4875">
                  <c:v>2.36</c:v>
                </c:pt>
                <c:pt idx="4876">
                  <c:v>9.6050000000000004</c:v>
                </c:pt>
                <c:pt idx="4877">
                  <c:v>12.88</c:v>
                </c:pt>
                <c:pt idx="4878">
                  <c:v>9.4580000000000002</c:v>
                </c:pt>
                <c:pt idx="4879">
                  <c:v>5.0720000000000001</c:v>
                </c:pt>
                <c:pt idx="4880">
                  <c:v>4.9790000000000001</c:v>
                </c:pt>
                <c:pt idx="4881">
                  <c:v>6.1790000000000003</c:v>
                </c:pt>
                <c:pt idx="4882">
                  <c:v>2.226</c:v>
                </c:pt>
                <c:pt idx="4883">
                  <c:v>5.915</c:v>
                </c:pt>
                <c:pt idx="4884">
                  <c:v>1.087</c:v>
                </c:pt>
                <c:pt idx="4885">
                  <c:v>12.191000000000001</c:v>
                </c:pt>
                <c:pt idx="4886">
                  <c:v>5.1280000000000001</c:v>
                </c:pt>
                <c:pt idx="4887">
                  <c:v>3.6869999999999998</c:v>
                </c:pt>
                <c:pt idx="4888">
                  <c:v>5.1710000000000003</c:v>
                </c:pt>
                <c:pt idx="4889">
                  <c:v>5.66</c:v>
                </c:pt>
                <c:pt idx="4890">
                  <c:v>3.1560000000000001</c:v>
                </c:pt>
                <c:pt idx="4891">
                  <c:v>5.2409999999999997</c:v>
                </c:pt>
                <c:pt idx="4892">
                  <c:v>5.5140000000000002</c:v>
                </c:pt>
                <c:pt idx="4893">
                  <c:v>5.1070000000000002</c:v>
                </c:pt>
                <c:pt idx="4894">
                  <c:v>3.8940000000000001</c:v>
                </c:pt>
                <c:pt idx="4895">
                  <c:v>11.08</c:v>
                </c:pt>
                <c:pt idx="4896">
                  <c:v>2.782</c:v>
                </c:pt>
                <c:pt idx="4897">
                  <c:v>3.004</c:v>
                </c:pt>
                <c:pt idx="4898">
                  <c:v>1.8480000000000001</c:v>
                </c:pt>
                <c:pt idx="4899">
                  <c:v>0.628</c:v>
                </c:pt>
                <c:pt idx="4900">
                  <c:v>2.0270000000000001</c:v>
                </c:pt>
                <c:pt idx="4901">
                  <c:v>8.3949999999999996</c:v>
                </c:pt>
                <c:pt idx="4902">
                  <c:v>2.8570000000000002</c:v>
                </c:pt>
                <c:pt idx="4903">
                  <c:v>1.0529999999999999</c:v>
                </c:pt>
                <c:pt idx="4904">
                  <c:v>0.76900000000000002</c:v>
                </c:pt>
                <c:pt idx="4905">
                  <c:v>7.32</c:v>
                </c:pt>
                <c:pt idx="4906">
                  <c:v>5.2240000000000002</c:v>
                </c:pt>
                <c:pt idx="4907">
                  <c:v>20.007999999999999</c:v>
                </c:pt>
                <c:pt idx="4908">
                  <c:v>8.2899999999999991</c:v>
                </c:pt>
                <c:pt idx="4909">
                  <c:v>3.766</c:v>
                </c:pt>
                <c:pt idx="4910">
                  <c:v>2.8570000000000002</c:v>
                </c:pt>
                <c:pt idx="4911">
                  <c:v>13.208</c:v>
                </c:pt>
                <c:pt idx="4912">
                  <c:v>2.34</c:v>
                </c:pt>
                <c:pt idx="4913">
                  <c:v>2.5910000000000002</c:v>
                </c:pt>
                <c:pt idx="4914">
                  <c:v>1.0580000000000001</c:v>
                </c:pt>
                <c:pt idx="4915">
                  <c:v>1.296</c:v>
                </c:pt>
                <c:pt idx="4916">
                  <c:v>2.153</c:v>
                </c:pt>
                <c:pt idx="4917">
                  <c:v>5.5659999999999998</c:v>
                </c:pt>
                <c:pt idx="4918">
                  <c:v>10.749000000000001</c:v>
                </c:pt>
                <c:pt idx="4919">
                  <c:v>12.32</c:v>
                </c:pt>
                <c:pt idx="4920">
                  <c:v>4.2839999999999998</c:v>
                </c:pt>
                <c:pt idx="4921">
                  <c:v>4.7859999999999996</c:v>
                </c:pt>
                <c:pt idx="4922">
                  <c:v>3.9889999999999999</c:v>
                </c:pt>
                <c:pt idx="4923">
                  <c:v>10.691000000000001</c:v>
                </c:pt>
                <c:pt idx="4924">
                  <c:v>14.782999999999999</c:v>
                </c:pt>
                <c:pt idx="4925">
                  <c:v>4.0759999999999996</c:v>
                </c:pt>
                <c:pt idx="4926">
                  <c:v>2.9860000000000002</c:v>
                </c:pt>
                <c:pt idx="4927">
                  <c:v>4.641</c:v>
                </c:pt>
                <c:pt idx="4928">
                  <c:v>6.7290000000000001</c:v>
                </c:pt>
                <c:pt idx="4929">
                  <c:v>2.67</c:v>
                </c:pt>
                <c:pt idx="4930">
                  <c:v>4.8860000000000001</c:v>
                </c:pt>
                <c:pt idx="4931">
                  <c:v>4.6929999999999996</c:v>
                </c:pt>
                <c:pt idx="4932">
                  <c:v>9.1910000000000007</c:v>
                </c:pt>
                <c:pt idx="4933">
                  <c:v>3.145</c:v>
                </c:pt>
                <c:pt idx="4934">
                  <c:v>11.542</c:v>
                </c:pt>
                <c:pt idx="4935">
                  <c:v>10.52</c:v>
                </c:pt>
                <c:pt idx="4936">
                  <c:v>8.3550000000000004</c:v>
                </c:pt>
                <c:pt idx="4937">
                  <c:v>14.151</c:v>
                </c:pt>
                <c:pt idx="4938">
                  <c:v>10.512</c:v>
                </c:pt>
                <c:pt idx="4939">
                  <c:v>6.1</c:v>
                </c:pt>
                <c:pt idx="4940">
                  <c:v>3.145</c:v>
                </c:pt>
                <c:pt idx="4941">
                  <c:v>5.3520000000000003</c:v>
                </c:pt>
                <c:pt idx="4942">
                  <c:v>6.0049999999999999</c:v>
                </c:pt>
                <c:pt idx="4943">
                  <c:v>2.6070000000000002</c:v>
                </c:pt>
                <c:pt idx="4944">
                  <c:v>2.1539999999999999</c:v>
                </c:pt>
                <c:pt idx="4945">
                  <c:v>1.9159999999999999</c:v>
                </c:pt>
                <c:pt idx="4946">
                  <c:v>10.196999999999999</c:v>
                </c:pt>
                <c:pt idx="4947">
                  <c:v>7.444</c:v>
                </c:pt>
                <c:pt idx="4948">
                  <c:v>4.2779999999999996</c:v>
                </c:pt>
                <c:pt idx="4949">
                  <c:v>9.577</c:v>
                </c:pt>
                <c:pt idx="4950">
                  <c:v>5.6840000000000002</c:v>
                </c:pt>
                <c:pt idx="4951">
                  <c:v>8.3420000000000005</c:v>
                </c:pt>
                <c:pt idx="4952">
                  <c:v>5.53</c:v>
                </c:pt>
                <c:pt idx="4953">
                  <c:v>3.5840000000000001</c:v>
                </c:pt>
                <c:pt idx="4954">
                  <c:v>4.8630000000000004</c:v>
                </c:pt>
                <c:pt idx="4955">
                  <c:v>1.857</c:v>
                </c:pt>
                <c:pt idx="4956">
                  <c:v>3.4809999999999999</c:v>
                </c:pt>
                <c:pt idx="4957">
                  <c:v>1.248</c:v>
                </c:pt>
                <c:pt idx="4958">
                  <c:v>2.823</c:v>
                </c:pt>
                <c:pt idx="4959">
                  <c:v>3.6150000000000002</c:v>
                </c:pt>
                <c:pt idx="4960">
                  <c:v>4.2779999999999996</c:v>
                </c:pt>
                <c:pt idx="4961">
                  <c:v>11.981999999999999</c:v>
                </c:pt>
                <c:pt idx="4962">
                  <c:v>5.6710000000000003</c:v>
                </c:pt>
                <c:pt idx="4963">
                  <c:v>8.7680000000000007</c:v>
                </c:pt>
                <c:pt idx="4964">
                  <c:v>8.7970000000000006</c:v>
                </c:pt>
                <c:pt idx="4965">
                  <c:v>6.2220000000000004</c:v>
                </c:pt>
                <c:pt idx="4966">
                  <c:v>3.6419999999999999</c:v>
                </c:pt>
                <c:pt idx="4967">
                  <c:v>3.4630000000000001</c:v>
                </c:pt>
                <c:pt idx="4968">
                  <c:v>3.2679999999999998</c:v>
                </c:pt>
                <c:pt idx="4969">
                  <c:v>3.8780000000000001</c:v>
                </c:pt>
                <c:pt idx="4970">
                  <c:v>4.3179999999999996</c:v>
                </c:pt>
                <c:pt idx="4971">
                  <c:v>2.1440000000000001</c:v>
                </c:pt>
                <c:pt idx="4972">
                  <c:v>1.944</c:v>
                </c:pt>
                <c:pt idx="4973">
                  <c:v>2.8340000000000001</c:v>
                </c:pt>
                <c:pt idx="4974">
                  <c:v>2.1440000000000001</c:v>
                </c:pt>
                <c:pt idx="4975">
                  <c:v>14.489000000000001</c:v>
                </c:pt>
                <c:pt idx="4976">
                  <c:v>3.2679999999999998</c:v>
                </c:pt>
                <c:pt idx="4977">
                  <c:v>9.9779999999999998</c:v>
                </c:pt>
                <c:pt idx="4978">
                  <c:v>2.97</c:v>
                </c:pt>
                <c:pt idx="4979">
                  <c:v>5.8250000000000002</c:v>
                </c:pt>
                <c:pt idx="4980">
                  <c:v>1.929</c:v>
                </c:pt>
                <c:pt idx="4981">
                  <c:v>2.3959999999999999</c:v>
                </c:pt>
                <c:pt idx="4982">
                  <c:v>2.294</c:v>
                </c:pt>
                <c:pt idx="4983">
                  <c:v>6.3049999999999997</c:v>
                </c:pt>
                <c:pt idx="4984">
                  <c:v>3.6419999999999999</c:v>
                </c:pt>
                <c:pt idx="4985">
                  <c:v>4.4020000000000001</c:v>
                </c:pt>
                <c:pt idx="4986">
                  <c:v>6.1130000000000004</c:v>
                </c:pt>
                <c:pt idx="4987">
                  <c:v>4.7530000000000001</c:v>
                </c:pt>
                <c:pt idx="4988">
                  <c:v>4.0259999999999998</c:v>
                </c:pt>
                <c:pt idx="4989">
                  <c:v>3.403</c:v>
                </c:pt>
                <c:pt idx="4990">
                  <c:v>1.865</c:v>
                </c:pt>
                <c:pt idx="4991">
                  <c:v>4.2679999999999998</c:v>
                </c:pt>
                <c:pt idx="4992">
                  <c:v>3.403</c:v>
                </c:pt>
                <c:pt idx="4993">
                  <c:v>4.2439999999999998</c:v>
                </c:pt>
                <c:pt idx="4994">
                  <c:v>1.865</c:v>
                </c:pt>
                <c:pt idx="4995">
                  <c:v>5.49</c:v>
                </c:pt>
                <c:pt idx="4996">
                  <c:v>5.4619999999999997</c:v>
                </c:pt>
                <c:pt idx="4997">
                  <c:v>5</c:v>
                </c:pt>
                <c:pt idx="4998">
                  <c:v>3.53</c:v>
                </c:pt>
                <c:pt idx="4999">
                  <c:v>15.106999999999999</c:v>
                </c:pt>
                <c:pt idx="5000">
                  <c:v>16.914999999999999</c:v>
                </c:pt>
                <c:pt idx="5001">
                  <c:v>3.6070000000000002</c:v>
                </c:pt>
                <c:pt idx="5002">
                  <c:v>9.1120000000000001</c:v>
                </c:pt>
                <c:pt idx="5003">
                  <c:v>14.147</c:v>
                </c:pt>
                <c:pt idx="5004">
                  <c:v>3.9369999999999998</c:v>
                </c:pt>
                <c:pt idx="5005">
                  <c:v>8.1720000000000006</c:v>
                </c:pt>
                <c:pt idx="5006">
                  <c:v>21.547999999999998</c:v>
                </c:pt>
                <c:pt idx="5007">
                  <c:v>4.28</c:v>
                </c:pt>
                <c:pt idx="5008">
                  <c:v>4.9050000000000002</c:v>
                </c:pt>
                <c:pt idx="5009">
                  <c:v>2.1819999999999999</c:v>
                </c:pt>
                <c:pt idx="5010">
                  <c:v>7.0739999999999998</c:v>
                </c:pt>
                <c:pt idx="5011">
                  <c:v>8.6489999999999991</c:v>
                </c:pt>
                <c:pt idx="5012">
                  <c:v>2.8170000000000002</c:v>
                </c:pt>
                <c:pt idx="5013">
                  <c:v>14.023999999999999</c:v>
                </c:pt>
                <c:pt idx="5014">
                  <c:v>5.7530000000000001</c:v>
                </c:pt>
                <c:pt idx="5015">
                  <c:v>4.3070000000000004</c:v>
                </c:pt>
                <c:pt idx="5016">
                  <c:v>1.556</c:v>
                </c:pt>
                <c:pt idx="5017">
                  <c:v>5.7530000000000001</c:v>
                </c:pt>
                <c:pt idx="5018">
                  <c:v>1.1120000000000001</c:v>
                </c:pt>
                <c:pt idx="5019">
                  <c:v>1.972</c:v>
                </c:pt>
                <c:pt idx="5020">
                  <c:v>3.7759999999999998</c:v>
                </c:pt>
                <c:pt idx="5021">
                  <c:v>3.9449999999999998</c:v>
                </c:pt>
                <c:pt idx="5022">
                  <c:v>18.574000000000002</c:v>
                </c:pt>
                <c:pt idx="5023">
                  <c:v>11.821</c:v>
                </c:pt>
                <c:pt idx="5024">
                  <c:v>9.4269999999999996</c:v>
                </c:pt>
                <c:pt idx="5025">
                  <c:v>6.4080000000000004</c:v>
                </c:pt>
                <c:pt idx="5026">
                  <c:v>1.091</c:v>
                </c:pt>
                <c:pt idx="5027">
                  <c:v>8.3059999999999992</c:v>
                </c:pt>
                <c:pt idx="5028">
                  <c:v>4.1479999999999997</c:v>
                </c:pt>
                <c:pt idx="5029">
                  <c:v>4.2149999999999999</c:v>
                </c:pt>
                <c:pt idx="5030">
                  <c:v>4.0309999999999997</c:v>
                </c:pt>
                <c:pt idx="5031">
                  <c:v>5.548</c:v>
                </c:pt>
                <c:pt idx="5032">
                  <c:v>2.8959999999999999</c:v>
                </c:pt>
                <c:pt idx="5033">
                  <c:v>4.3719999999999999</c:v>
                </c:pt>
                <c:pt idx="5034">
                  <c:v>4.5190000000000001</c:v>
                </c:pt>
                <c:pt idx="5035">
                  <c:v>2.9620000000000002</c:v>
                </c:pt>
                <c:pt idx="5036">
                  <c:v>6.65</c:v>
                </c:pt>
                <c:pt idx="5037">
                  <c:v>10.316000000000001</c:v>
                </c:pt>
                <c:pt idx="5038">
                  <c:v>8.0329999999999995</c:v>
                </c:pt>
                <c:pt idx="5039">
                  <c:v>10.316000000000001</c:v>
                </c:pt>
                <c:pt idx="5040">
                  <c:v>0.49</c:v>
                </c:pt>
                <c:pt idx="5041">
                  <c:v>9.0660000000000007</c:v>
                </c:pt>
                <c:pt idx="5042">
                  <c:v>4.1660000000000004</c:v>
                </c:pt>
                <c:pt idx="5043">
                  <c:v>5.3659999999999997</c:v>
                </c:pt>
                <c:pt idx="5044">
                  <c:v>2.4910000000000001</c:v>
                </c:pt>
                <c:pt idx="5045">
                  <c:v>8.6999999999999994E-2</c:v>
                </c:pt>
                <c:pt idx="5046">
                  <c:v>0.42799999999999999</c:v>
                </c:pt>
                <c:pt idx="5047">
                  <c:v>1.2070000000000001</c:v>
                </c:pt>
                <c:pt idx="5048">
                  <c:v>1.74</c:v>
                </c:pt>
                <c:pt idx="5049">
                  <c:v>3.1720000000000002</c:v>
                </c:pt>
                <c:pt idx="5050">
                  <c:v>2.8919999999999999</c:v>
                </c:pt>
                <c:pt idx="5051">
                  <c:v>18.236000000000001</c:v>
                </c:pt>
                <c:pt idx="5052">
                  <c:v>4.7370000000000001</c:v>
                </c:pt>
                <c:pt idx="5053">
                  <c:v>17.515000000000001</c:v>
                </c:pt>
                <c:pt idx="5054">
                  <c:v>9.2509999999999994</c:v>
                </c:pt>
                <c:pt idx="5055">
                  <c:v>16.036999999999999</c:v>
                </c:pt>
                <c:pt idx="5056">
                  <c:v>3.0310000000000001</c:v>
                </c:pt>
                <c:pt idx="5057">
                  <c:v>5.96</c:v>
                </c:pt>
                <c:pt idx="5058">
                  <c:v>6.0819999999999999</c:v>
                </c:pt>
                <c:pt idx="5059">
                  <c:v>1.653</c:v>
                </c:pt>
                <c:pt idx="5060">
                  <c:v>0.97699999999999998</c:v>
                </c:pt>
                <c:pt idx="5061">
                  <c:v>2.5179999999999998</c:v>
                </c:pt>
                <c:pt idx="5062">
                  <c:v>4.5620000000000003</c:v>
                </c:pt>
                <c:pt idx="5063">
                  <c:v>2.8220000000000001</c:v>
                </c:pt>
                <c:pt idx="5064">
                  <c:v>4.2060000000000004</c:v>
                </c:pt>
                <c:pt idx="5065">
                  <c:v>1.653</c:v>
                </c:pt>
                <c:pt idx="5066">
                  <c:v>5.1639999999999997</c:v>
                </c:pt>
                <c:pt idx="5067">
                  <c:v>1.0840000000000001</c:v>
                </c:pt>
                <c:pt idx="5068">
                  <c:v>1.2070000000000001</c:v>
                </c:pt>
                <c:pt idx="5069">
                  <c:v>10.285</c:v>
                </c:pt>
                <c:pt idx="5070">
                  <c:v>3.4119999999999999</c:v>
                </c:pt>
                <c:pt idx="5071">
                  <c:v>5.3109999999999999</c:v>
                </c:pt>
                <c:pt idx="5072">
                  <c:v>3.2749999999999999</c:v>
                </c:pt>
                <c:pt idx="5073">
                  <c:v>8.1549999999999994</c:v>
                </c:pt>
                <c:pt idx="5074">
                  <c:v>7.9320000000000004</c:v>
                </c:pt>
                <c:pt idx="5075">
                  <c:v>4.3319999999999999</c:v>
                </c:pt>
                <c:pt idx="5076">
                  <c:v>2.8929999999999998</c:v>
                </c:pt>
                <c:pt idx="5077">
                  <c:v>3.05</c:v>
                </c:pt>
                <c:pt idx="5078">
                  <c:v>3.8319999999999999</c:v>
                </c:pt>
                <c:pt idx="5079">
                  <c:v>9.843</c:v>
                </c:pt>
                <c:pt idx="5080">
                  <c:v>4.1280000000000001</c:v>
                </c:pt>
                <c:pt idx="5081">
                  <c:v>3.879</c:v>
                </c:pt>
                <c:pt idx="5082">
                  <c:v>10.196999999999999</c:v>
                </c:pt>
                <c:pt idx="5083">
                  <c:v>9.3019999999999996</c:v>
                </c:pt>
                <c:pt idx="5084">
                  <c:v>2.96</c:v>
                </c:pt>
                <c:pt idx="5085">
                  <c:v>11.335000000000001</c:v>
                </c:pt>
                <c:pt idx="5086">
                  <c:v>4.8280000000000003</c:v>
                </c:pt>
                <c:pt idx="5087">
                  <c:v>6.1879999999999997</c:v>
                </c:pt>
                <c:pt idx="5088">
                  <c:v>5.3090000000000002</c:v>
                </c:pt>
                <c:pt idx="5089">
                  <c:v>4.0609999999999999</c:v>
                </c:pt>
                <c:pt idx="5090">
                  <c:v>3.585</c:v>
                </c:pt>
                <c:pt idx="5091">
                  <c:v>1.4690000000000001</c:v>
                </c:pt>
                <c:pt idx="5092">
                  <c:v>0.86699999999999999</c:v>
                </c:pt>
                <c:pt idx="5093">
                  <c:v>1.4690000000000001</c:v>
                </c:pt>
                <c:pt idx="5094">
                  <c:v>1.506</c:v>
                </c:pt>
                <c:pt idx="5095">
                  <c:v>0.65200000000000002</c:v>
                </c:pt>
                <c:pt idx="5096">
                  <c:v>1.506</c:v>
                </c:pt>
                <c:pt idx="5097">
                  <c:v>5.39</c:v>
                </c:pt>
                <c:pt idx="5098">
                  <c:v>3.9809999999999999</c:v>
                </c:pt>
                <c:pt idx="5099">
                  <c:v>5.726</c:v>
                </c:pt>
                <c:pt idx="5100">
                  <c:v>1.006</c:v>
                </c:pt>
                <c:pt idx="5101">
                  <c:v>1.3160000000000001</c:v>
                </c:pt>
                <c:pt idx="5102">
                  <c:v>2.5089999999999999</c:v>
                </c:pt>
                <c:pt idx="5103">
                  <c:v>3.78</c:v>
                </c:pt>
                <c:pt idx="5104">
                  <c:v>2.2010000000000001</c:v>
                </c:pt>
                <c:pt idx="5105">
                  <c:v>3.78</c:v>
                </c:pt>
                <c:pt idx="5106">
                  <c:v>1.401</c:v>
                </c:pt>
                <c:pt idx="5107">
                  <c:v>1.401</c:v>
                </c:pt>
                <c:pt idx="5108">
                  <c:v>3.9249999999999998</c:v>
                </c:pt>
                <c:pt idx="5109">
                  <c:v>1.87</c:v>
                </c:pt>
                <c:pt idx="5110">
                  <c:v>3.6549999999999998</c:v>
                </c:pt>
                <c:pt idx="5111">
                  <c:v>8.8620000000000001</c:v>
                </c:pt>
                <c:pt idx="5112">
                  <c:v>8.9629999999999992</c:v>
                </c:pt>
                <c:pt idx="5113">
                  <c:v>4.7610000000000001</c:v>
                </c:pt>
                <c:pt idx="5114">
                  <c:v>3.5</c:v>
                </c:pt>
                <c:pt idx="5115">
                  <c:v>6.6280000000000001</c:v>
                </c:pt>
                <c:pt idx="5116">
                  <c:v>5.851</c:v>
                </c:pt>
                <c:pt idx="5117">
                  <c:v>4.7169999999999996</c:v>
                </c:pt>
                <c:pt idx="5118">
                  <c:v>4.6440000000000001</c:v>
                </c:pt>
                <c:pt idx="5119">
                  <c:v>10.462999999999999</c:v>
                </c:pt>
                <c:pt idx="5120">
                  <c:v>1.296</c:v>
                </c:pt>
                <c:pt idx="5121">
                  <c:v>20.649000000000001</c:v>
                </c:pt>
                <c:pt idx="5122">
                  <c:v>1.48</c:v>
                </c:pt>
                <c:pt idx="5123">
                  <c:v>2.0099999999999998</c:v>
                </c:pt>
                <c:pt idx="5124">
                  <c:v>2.4750000000000001</c:v>
                </c:pt>
                <c:pt idx="5125">
                  <c:v>4.3319999999999999</c:v>
                </c:pt>
                <c:pt idx="5126">
                  <c:v>3.4820000000000002</c:v>
                </c:pt>
                <c:pt idx="5127">
                  <c:v>7.4130000000000003</c:v>
                </c:pt>
                <c:pt idx="5128">
                  <c:v>2.9489999999999998</c:v>
                </c:pt>
                <c:pt idx="5129">
                  <c:v>7.3120000000000003</c:v>
                </c:pt>
                <c:pt idx="5130">
                  <c:v>5.548</c:v>
                </c:pt>
                <c:pt idx="5131">
                  <c:v>2.3580000000000001</c:v>
                </c:pt>
                <c:pt idx="5132">
                  <c:v>0.96399999999999997</c:v>
                </c:pt>
                <c:pt idx="5133">
                  <c:v>4.782</c:v>
                </c:pt>
                <c:pt idx="5134">
                  <c:v>2.5720000000000001</c:v>
                </c:pt>
                <c:pt idx="5135">
                  <c:v>9.4269999999999996</c:v>
                </c:pt>
                <c:pt idx="5136">
                  <c:v>5.1479999999999997</c:v>
                </c:pt>
                <c:pt idx="5137">
                  <c:v>5.4619999999999997</c:v>
                </c:pt>
                <c:pt idx="5138">
                  <c:v>4.7610000000000001</c:v>
                </c:pt>
                <c:pt idx="5139">
                  <c:v>6.8339999999999996</c:v>
                </c:pt>
                <c:pt idx="5140">
                  <c:v>13.273</c:v>
                </c:pt>
                <c:pt idx="5141">
                  <c:v>10.86</c:v>
                </c:pt>
                <c:pt idx="5142">
                  <c:v>1.782</c:v>
                </c:pt>
                <c:pt idx="5143">
                  <c:v>1.6</c:v>
                </c:pt>
                <c:pt idx="5144">
                  <c:v>8.5559999999999992</c:v>
                </c:pt>
                <c:pt idx="5145">
                  <c:v>1.7370000000000001</c:v>
                </c:pt>
                <c:pt idx="5146">
                  <c:v>6.8079999999999998</c:v>
                </c:pt>
                <c:pt idx="5147">
                  <c:v>1.054</c:v>
                </c:pt>
                <c:pt idx="5148">
                  <c:v>1.9790000000000001</c:v>
                </c:pt>
                <c:pt idx="5149">
                  <c:v>2.0430000000000001</c:v>
                </c:pt>
                <c:pt idx="5150">
                  <c:v>2.54</c:v>
                </c:pt>
                <c:pt idx="5151">
                  <c:v>11.141999999999999</c:v>
                </c:pt>
                <c:pt idx="5152">
                  <c:v>1.629</c:v>
                </c:pt>
                <c:pt idx="5153">
                  <c:v>1.3560000000000001</c:v>
                </c:pt>
                <c:pt idx="5154">
                  <c:v>1.0369999999999999</c:v>
                </c:pt>
                <c:pt idx="5155">
                  <c:v>8.52</c:v>
                </c:pt>
                <c:pt idx="5156">
                  <c:v>1.8029999999999999</c:v>
                </c:pt>
                <c:pt idx="5157">
                  <c:v>5.9909999999999997</c:v>
                </c:pt>
                <c:pt idx="5158">
                  <c:v>7.3070000000000004</c:v>
                </c:pt>
                <c:pt idx="5159">
                  <c:v>5.9909999999999997</c:v>
                </c:pt>
                <c:pt idx="5160">
                  <c:v>2.7330000000000001</c:v>
                </c:pt>
                <c:pt idx="5161">
                  <c:v>6.1890000000000001</c:v>
                </c:pt>
                <c:pt idx="5162">
                  <c:v>5.4720000000000004</c:v>
                </c:pt>
                <c:pt idx="5163">
                  <c:v>2.9430000000000001</c:v>
                </c:pt>
                <c:pt idx="5164">
                  <c:v>4.8689999999999998</c:v>
                </c:pt>
                <c:pt idx="5165">
                  <c:v>6.3310000000000004</c:v>
                </c:pt>
                <c:pt idx="5166">
                  <c:v>2.7410000000000001</c:v>
                </c:pt>
                <c:pt idx="5167">
                  <c:v>4.1719999999999997</c:v>
                </c:pt>
                <c:pt idx="5168">
                  <c:v>2.008</c:v>
                </c:pt>
                <c:pt idx="5169">
                  <c:v>4.4749999999999996</c:v>
                </c:pt>
                <c:pt idx="5170">
                  <c:v>16.145</c:v>
                </c:pt>
                <c:pt idx="5171">
                  <c:v>8.2379999999999995</c:v>
                </c:pt>
                <c:pt idx="5172">
                  <c:v>9.2309999999999999</c:v>
                </c:pt>
                <c:pt idx="5173">
                  <c:v>2.0009999999999999</c:v>
                </c:pt>
                <c:pt idx="5174">
                  <c:v>4.4660000000000002</c:v>
                </c:pt>
                <c:pt idx="5175">
                  <c:v>4.8319999999999999</c:v>
                </c:pt>
                <c:pt idx="5176">
                  <c:v>6.2569999999999997</c:v>
                </c:pt>
                <c:pt idx="5177">
                  <c:v>5.1260000000000003</c:v>
                </c:pt>
                <c:pt idx="5178">
                  <c:v>2.4540000000000002</c:v>
                </c:pt>
                <c:pt idx="5179">
                  <c:v>5.5960000000000001</c:v>
                </c:pt>
                <c:pt idx="5180">
                  <c:v>1.885</c:v>
                </c:pt>
                <c:pt idx="5181">
                  <c:v>5.1260000000000003</c:v>
                </c:pt>
                <c:pt idx="5182">
                  <c:v>5.5</c:v>
                </c:pt>
                <c:pt idx="5183">
                  <c:v>5.0339999999999998</c:v>
                </c:pt>
                <c:pt idx="5184">
                  <c:v>8.1820000000000004</c:v>
                </c:pt>
                <c:pt idx="5185">
                  <c:v>1.1140000000000001</c:v>
                </c:pt>
                <c:pt idx="5186">
                  <c:v>2.0960000000000001</c:v>
                </c:pt>
                <c:pt idx="5187">
                  <c:v>4.3369999999999997</c:v>
                </c:pt>
                <c:pt idx="5188">
                  <c:v>3.9940000000000002</c:v>
                </c:pt>
                <c:pt idx="5189">
                  <c:v>4.4320000000000004</c:v>
                </c:pt>
                <c:pt idx="5190">
                  <c:v>2.0499999999999998</c:v>
                </c:pt>
                <c:pt idx="5191">
                  <c:v>1.629</c:v>
                </c:pt>
                <c:pt idx="5192">
                  <c:v>2.0499999999999998</c:v>
                </c:pt>
                <c:pt idx="5193">
                  <c:v>3.7269999999999999</c:v>
                </c:pt>
                <c:pt idx="5194">
                  <c:v>0.97699999999999998</c:v>
                </c:pt>
                <c:pt idx="5195">
                  <c:v>5.9880000000000004</c:v>
                </c:pt>
                <c:pt idx="5196">
                  <c:v>0.11</c:v>
                </c:pt>
                <c:pt idx="5197">
                  <c:v>1.7569999999999999</c:v>
                </c:pt>
                <c:pt idx="5198">
                  <c:v>2.1960000000000002</c:v>
                </c:pt>
                <c:pt idx="5199">
                  <c:v>6.2389999999999999</c:v>
                </c:pt>
                <c:pt idx="5200">
                  <c:v>5.3840000000000003</c:v>
                </c:pt>
                <c:pt idx="5201">
                  <c:v>1.76</c:v>
                </c:pt>
                <c:pt idx="5202">
                  <c:v>1.76</c:v>
                </c:pt>
                <c:pt idx="5203">
                  <c:v>9.1940000000000008</c:v>
                </c:pt>
                <c:pt idx="5204">
                  <c:v>7.3810000000000002</c:v>
                </c:pt>
                <c:pt idx="5205">
                  <c:v>1.861</c:v>
                </c:pt>
                <c:pt idx="5206">
                  <c:v>3.6339999999999999</c:v>
                </c:pt>
                <c:pt idx="5207">
                  <c:v>4.5380000000000003</c:v>
                </c:pt>
                <c:pt idx="5208">
                  <c:v>1.0549999999999999</c:v>
                </c:pt>
                <c:pt idx="5209">
                  <c:v>1.966</c:v>
                </c:pt>
                <c:pt idx="5210">
                  <c:v>1.9379999999999999</c:v>
                </c:pt>
                <c:pt idx="5211">
                  <c:v>1.9379999999999999</c:v>
                </c:pt>
                <c:pt idx="5212">
                  <c:v>1.504</c:v>
                </c:pt>
                <c:pt idx="5213">
                  <c:v>4.4409999999999998</c:v>
                </c:pt>
                <c:pt idx="5214">
                  <c:v>3.488</c:v>
                </c:pt>
                <c:pt idx="5215">
                  <c:v>3.2410000000000001</c:v>
                </c:pt>
                <c:pt idx="5216">
                  <c:v>7.298</c:v>
                </c:pt>
                <c:pt idx="5217">
                  <c:v>3.3380000000000001</c:v>
                </c:pt>
                <c:pt idx="5218">
                  <c:v>1.4279999999999999</c:v>
                </c:pt>
                <c:pt idx="5219">
                  <c:v>1.5249999999999999</c:v>
                </c:pt>
                <c:pt idx="5220">
                  <c:v>2.048</c:v>
                </c:pt>
                <c:pt idx="5221">
                  <c:v>1.9630000000000001</c:v>
                </c:pt>
                <c:pt idx="5222">
                  <c:v>1.7430000000000001</c:v>
                </c:pt>
                <c:pt idx="5223">
                  <c:v>1.8759999999999999</c:v>
                </c:pt>
                <c:pt idx="5224">
                  <c:v>1.7430000000000001</c:v>
                </c:pt>
                <c:pt idx="5225">
                  <c:v>0.56299999999999994</c:v>
                </c:pt>
                <c:pt idx="5226">
                  <c:v>10.132</c:v>
                </c:pt>
                <c:pt idx="5227">
                  <c:v>2.7810000000000001</c:v>
                </c:pt>
                <c:pt idx="5228">
                  <c:v>10.081</c:v>
                </c:pt>
                <c:pt idx="5229">
                  <c:v>5.87</c:v>
                </c:pt>
                <c:pt idx="5230">
                  <c:v>6.99</c:v>
                </c:pt>
                <c:pt idx="5231">
                  <c:v>12.362</c:v>
                </c:pt>
                <c:pt idx="5232">
                  <c:v>7.3220000000000001</c:v>
                </c:pt>
                <c:pt idx="5233">
                  <c:v>7.3220000000000001</c:v>
                </c:pt>
                <c:pt idx="5234">
                  <c:v>0.88</c:v>
                </c:pt>
                <c:pt idx="5235">
                  <c:v>7.1429999999999998</c:v>
                </c:pt>
                <c:pt idx="5236">
                  <c:v>0.56299999999999994</c:v>
                </c:pt>
                <c:pt idx="5237">
                  <c:v>7.4820000000000002</c:v>
                </c:pt>
                <c:pt idx="5238">
                  <c:v>8.3629999999999995</c:v>
                </c:pt>
                <c:pt idx="5239">
                  <c:v>10.452</c:v>
                </c:pt>
                <c:pt idx="5240">
                  <c:v>11.525</c:v>
                </c:pt>
                <c:pt idx="5241">
                  <c:v>13.631</c:v>
                </c:pt>
                <c:pt idx="5242">
                  <c:v>5.516</c:v>
                </c:pt>
                <c:pt idx="5243">
                  <c:v>6.5419999999999998</c:v>
                </c:pt>
                <c:pt idx="5244">
                  <c:v>1.782</c:v>
                </c:pt>
                <c:pt idx="5245">
                  <c:v>3.9580000000000002</c:v>
                </c:pt>
                <c:pt idx="5246">
                  <c:v>6.0670000000000002</c:v>
                </c:pt>
                <c:pt idx="5247">
                  <c:v>3.78</c:v>
                </c:pt>
                <c:pt idx="5248">
                  <c:v>0.92200000000000004</c:v>
                </c:pt>
                <c:pt idx="5249">
                  <c:v>7.0579999999999998</c:v>
                </c:pt>
                <c:pt idx="5250">
                  <c:v>0.55500000000000005</c:v>
                </c:pt>
                <c:pt idx="5251">
                  <c:v>1.54</c:v>
                </c:pt>
                <c:pt idx="5252">
                  <c:v>1.542</c:v>
                </c:pt>
                <c:pt idx="5253">
                  <c:v>3.008</c:v>
                </c:pt>
                <c:pt idx="5254">
                  <c:v>1.8979999999999999</c:v>
                </c:pt>
                <c:pt idx="5255">
                  <c:v>5.4290000000000003</c:v>
                </c:pt>
                <c:pt idx="5256">
                  <c:v>1.373</c:v>
                </c:pt>
                <c:pt idx="5257">
                  <c:v>5.1529999999999996</c:v>
                </c:pt>
                <c:pt idx="5258">
                  <c:v>8.3559999999999999</c:v>
                </c:pt>
                <c:pt idx="5259">
                  <c:v>5.4870000000000001</c:v>
                </c:pt>
                <c:pt idx="5260">
                  <c:v>5.1509999999999998</c:v>
                </c:pt>
                <c:pt idx="5261">
                  <c:v>5.3380000000000001</c:v>
                </c:pt>
                <c:pt idx="5262">
                  <c:v>4.0309999999999997</c:v>
                </c:pt>
                <c:pt idx="5263">
                  <c:v>4.4530000000000003</c:v>
                </c:pt>
                <c:pt idx="5264">
                  <c:v>2.4940000000000002</c:v>
                </c:pt>
                <c:pt idx="5265">
                  <c:v>12.521000000000001</c:v>
                </c:pt>
                <c:pt idx="5266">
                  <c:v>3.516</c:v>
                </c:pt>
                <c:pt idx="5267">
                  <c:v>5.2130000000000001</c:v>
                </c:pt>
                <c:pt idx="5268">
                  <c:v>1.9259999999999999</c:v>
                </c:pt>
                <c:pt idx="5269">
                  <c:v>6.8380000000000001</c:v>
                </c:pt>
                <c:pt idx="5270">
                  <c:v>6.32</c:v>
                </c:pt>
                <c:pt idx="5271">
                  <c:v>1.776</c:v>
                </c:pt>
                <c:pt idx="5272">
                  <c:v>4.734</c:v>
                </c:pt>
                <c:pt idx="5273">
                  <c:v>4.5460000000000003</c:v>
                </c:pt>
                <c:pt idx="5274">
                  <c:v>5.6840000000000002</c:v>
                </c:pt>
                <c:pt idx="5275">
                  <c:v>1.347</c:v>
                </c:pt>
                <c:pt idx="5276">
                  <c:v>13.819000000000001</c:v>
                </c:pt>
                <c:pt idx="5277">
                  <c:v>15.675000000000001</c:v>
                </c:pt>
                <c:pt idx="5278">
                  <c:v>1.3919999999999999</c:v>
                </c:pt>
                <c:pt idx="5279">
                  <c:v>4.9720000000000004</c:v>
                </c:pt>
                <c:pt idx="5280">
                  <c:v>2.0960000000000001</c:v>
                </c:pt>
                <c:pt idx="5281">
                  <c:v>1.302</c:v>
                </c:pt>
                <c:pt idx="5282">
                  <c:v>0.60699999999999998</c:v>
                </c:pt>
                <c:pt idx="5283">
                  <c:v>2.024</c:v>
                </c:pt>
                <c:pt idx="5284">
                  <c:v>1.764</c:v>
                </c:pt>
                <c:pt idx="5285">
                  <c:v>5.6920000000000002</c:v>
                </c:pt>
                <c:pt idx="5286">
                  <c:v>6.5620000000000003</c:v>
                </c:pt>
                <c:pt idx="5287">
                  <c:v>3.6829999999999998</c:v>
                </c:pt>
                <c:pt idx="5288">
                  <c:v>4.5640000000000001</c:v>
                </c:pt>
                <c:pt idx="5289">
                  <c:v>2.7919999999999998</c:v>
                </c:pt>
                <c:pt idx="5290">
                  <c:v>2.8260000000000001</c:v>
                </c:pt>
                <c:pt idx="5291">
                  <c:v>2.6480000000000001</c:v>
                </c:pt>
                <c:pt idx="5292">
                  <c:v>1.151</c:v>
                </c:pt>
                <c:pt idx="5293">
                  <c:v>2.7919999999999998</c:v>
                </c:pt>
                <c:pt idx="5294">
                  <c:v>0.69499999999999995</c:v>
                </c:pt>
                <c:pt idx="5295">
                  <c:v>0.376</c:v>
                </c:pt>
                <c:pt idx="5296">
                  <c:v>2.25</c:v>
                </c:pt>
                <c:pt idx="5297">
                  <c:v>2.3159999999999998</c:v>
                </c:pt>
                <c:pt idx="5298">
                  <c:v>0.78800000000000003</c:v>
                </c:pt>
                <c:pt idx="5299">
                  <c:v>2.5179999999999998</c:v>
                </c:pt>
                <c:pt idx="5300">
                  <c:v>10.132</c:v>
                </c:pt>
                <c:pt idx="5301">
                  <c:v>13.013999999999999</c:v>
                </c:pt>
                <c:pt idx="5302">
                  <c:v>8.9060000000000006</c:v>
                </c:pt>
                <c:pt idx="5303">
                  <c:v>2.5859999999999999</c:v>
                </c:pt>
                <c:pt idx="5304">
                  <c:v>1.2909999999999999</c:v>
                </c:pt>
                <c:pt idx="5305">
                  <c:v>7.0960000000000001</c:v>
                </c:pt>
                <c:pt idx="5306">
                  <c:v>5.194</c:v>
                </c:pt>
                <c:pt idx="5307">
                  <c:v>4.0679999999999996</c:v>
                </c:pt>
                <c:pt idx="5308">
                  <c:v>8.4320000000000004</c:v>
                </c:pt>
                <c:pt idx="5309">
                  <c:v>5.6840000000000002</c:v>
                </c:pt>
                <c:pt idx="5310">
                  <c:v>0.76800000000000002</c:v>
                </c:pt>
                <c:pt idx="5311">
                  <c:v>1.573</c:v>
                </c:pt>
                <c:pt idx="5312">
                  <c:v>4.734</c:v>
                </c:pt>
                <c:pt idx="5313">
                  <c:v>0.873</c:v>
                </c:pt>
                <c:pt idx="5314">
                  <c:v>1.504</c:v>
                </c:pt>
                <c:pt idx="5315">
                  <c:v>1.083</c:v>
                </c:pt>
                <c:pt idx="5316">
                  <c:v>1.054</c:v>
                </c:pt>
                <c:pt idx="5317">
                  <c:v>2.6669999999999998</c:v>
                </c:pt>
                <c:pt idx="5318">
                  <c:v>5.9320000000000004</c:v>
                </c:pt>
                <c:pt idx="5319">
                  <c:v>6.86</c:v>
                </c:pt>
                <c:pt idx="5320">
                  <c:v>8.0879999999999992</c:v>
                </c:pt>
                <c:pt idx="5321">
                  <c:v>3.0190000000000001</c:v>
                </c:pt>
                <c:pt idx="5322">
                  <c:v>3.3519999999999999</c:v>
                </c:pt>
                <c:pt idx="5323">
                  <c:v>3.85</c:v>
                </c:pt>
                <c:pt idx="5324">
                  <c:v>1.6779999999999999</c:v>
                </c:pt>
                <c:pt idx="5325">
                  <c:v>1.6359999999999999</c:v>
                </c:pt>
                <c:pt idx="5326">
                  <c:v>1.3839999999999999</c:v>
                </c:pt>
                <c:pt idx="5327">
                  <c:v>3.6019999999999999</c:v>
                </c:pt>
                <c:pt idx="5328">
                  <c:v>3.85</c:v>
                </c:pt>
                <c:pt idx="5329">
                  <c:v>1.8080000000000001</c:v>
                </c:pt>
                <c:pt idx="5330">
                  <c:v>18.648</c:v>
                </c:pt>
                <c:pt idx="5331">
                  <c:v>8.5169999999999995</c:v>
                </c:pt>
                <c:pt idx="5332">
                  <c:v>2.7</c:v>
                </c:pt>
                <c:pt idx="5333">
                  <c:v>8.8520000000000003</c:v>
                </c:pt>
                <c:pt idx="5334">
                  <c:v>6.0919999999999996</c:v>
                </c:pt>
                <c:pt idx="5335">
                  <c:v>1.9790000000000001</c:v>
                </c:pt>
                <c:pt idx="5336">
                  <c:v>4.0309999999999997</c:v>
                </c:pt>
                <c:pt idx="5337">
                  <c:v>5.9939999999999998</c:v>
                </c:pt>
                <c:pt idx="5338">
                  <c:v>1.359</c:v>
                </c:pt>
                <c:pt idx="5339">
                  <c:v>1.2</c:v>
                </c:pt>
                <c:pt idx="5340">
                  <c:v>1.9630000000000001</c:v>
                </c:pt>
                <c:pt idx="5341">
                  <c:v>1.494</c:v>
                </c:pt>
                <c:pt idx="5342">
                  <c:v>0.48399999999999999</c:v>
                </c:pt>
                <c:pt idx="5343">
                  <c:v>3.5910000000000002</c:v>
                </c:pt>
                <c:pt idx="5344">
                  <c:v>4.6120000000000001</c:v>
                </c:pt>
                <c:pt idx="5345">
                  <c:v>6.0919999999999996</c:v>
                </c:pt>
                <c:pt idx="5346">
                  <c:v>3.915</c:v>
                </c:pt>
                <c:pt idx="5347">
                  <c:v>13.115</c:v>
                </c:pt>
                <c:pt idx="5348">
                  <c:v>1.502</c:v>
                </c:pt>
                <c:pt idx="5349">
                  <c:v>3.915</c:v>
                </c:pt>
                <c:pt idx="5350">
                  <c:v>13.515000000000001</c:v>
                </c:pt>
                <c:pt idx="5351">
                  <c:v>2.0979999999999999</c:v>
                </c:pt>
                <c:pt idx="5352">
                  <c:v>2.528</c:v>
                </c:pt>
                <c:pt idx="5353">
                  <c:v>10.148999999999999</c:v>
                </c:pt>
                <c:pt idx="5354">
                  <c:v>6.5209999999999999</c:v>
                </c:pt>
                <c:pt idx="5355">
                  <c:v>7.431</c:v>
                </c:pt>
                <c:pt idx="5356">
                  <c:v>3.931</c:v>
                </c:pt>
                <c:pt idx="5357">
                  <c:v>0.72599999999999998</c:v>
                </c:pt>
                <c:pt idx="5358">
                  <c:v>1.25</c:v>
                </c:pt>
                <c:pt idx="5359">
                  <c:v>1.2969999999999999</c:v>
                </c:pt>
                <c:pt idx="5360">
                  <c:v>2.1619999999999999</c:v>
                </c:pt>
                <c:pt idx="5361">
                  <c:v>2.4220000000000002</c:v>
                </c:pt>
                <c:pt idx="5362">
                  <c:v>1.548</c:v>
                </c:pt>
                <c:pt idx="5363">
                  <c:v>1.335</c:v>
                </c:pt>
                <c:pt idx="5364">
                  <c:v>3.0489999999999999</c:v>
                </c:pt>
                <c:pt idx="5365">
                  <c:v>2.206</c:v>
                </c:pt>
                <c:pt idx="5366">
                  <c:v>7.9260000000000002</c:v>
                </c:pt>
                <c:pt idx="5367">
                  <c:v>1.296</c:v>
                </c:pt>
                <c:pt idx="5368">
                  <c:v>1.044</c:v>
                </c:pt>
                <c:pt idx="5369">
                  <c:v>0.85199999999999998</c:v>
                </c:pt>
                <c:pt idx="5370">
                  <c:v>9.8979999999999997</c:v>
                </c:pt>
                <c:pt idx="5371">
                  <c:v>1.107</c:v>
                </c:pt>
                <c:pt idx="5372">
                  <c:v>2.46</c:v>
                </c:pt>
                <c:pt idx="5373">
                  <c:v>1.9079999999999999</c:v>
                </c:pt>
                <c:pt idx="5374">
                  <c:v>2.032</c:v>
                </c:pt>
                <c:pt idx="5375">
                  <c:v>2.032</c:v>
                </c:pt>
                <c:pt idx="5376">
                  <c:v>7.8810000000000002</c:v>
                </c:pt>
                <c:pt idx="5377">
                  <c:v>5.4240000000000004</c:v>
                </c:pt>
                <c:pt idx="5378">
                  <c:v>0.88800000000000001</c:v>
                </c:pt>
                <c:pt idx="5379">
                  <c:v>2.7029999999999998</c:v>
                </c:pt>
                <c:pt idx="5380">
                  <c:v>3.06</c:v>
                </c:pt>
                <c:pt idx="5381">
                  <c:v>4.4779999999999998</c:v>
                </c:pt>
                <c:pt idx="5382">
                  <c:v>1.8879999999999999</c:v>
                </c:pt>
                <c:pt idx="5383">
                  <c:v>2.399</c:v>
                </c:pt>
                <c:pt idx="5384">
                  <c:v>0.98199999999999998</c:v>
                </c:pt>
                <c:pt idx="5385">
                  <c:v>6.0670000000000002</c:v>
                </c:pt>
                <c:pt idx="5386">
                  <c:v>3.9849999999999999</c:v>
                </c:pt>
                <c:pt idx="5387">
                  <c:v>3.4060000000000001</c:v>
                </c:pt>
                <c:pt idx="5388">
                  <c:v>2.6720000000000002</c:v>
                </c:pt>
                <c:pt idx="5389">
                  <c:v>13.763</c:v>
                </c:pt>
                <c:pt idx="5390">
                  <c:v>11.804</c:v>
                </c:pt>
                <c:pt idx="5391">
                  <c:v>3.6240000000000001</c:v>
                </c:pt>
                <c:pt idx="5392">
                  <c:v>12.819000000000001</c:v>
                </c:pt>
                <c:pt idx="5393">
                  <c:v>16.474</c:v>
                </c:pt>
                <c:pt idx="5394">
                  <c:v>8.8759999999999994</c:v>
                </c:pt>
                <c:pt idx="5395">
                  <c:v>7.45</c:v>
                </c:pt>
                <c:pt idx="5396">
                  <c:v>7.6289999999999996</c:v>
                </c:pt>
                <c:pt idx="5397">
                  <c:v>1.468</c:v>
                </c:pt>
                <c:pt idx="5398">
                  <c:v>6.1349999999999998</c:v>
                </c:pt>
                <c:pt idx="5399">
                  <c:v>15.047000000000001</c:v>
                </c:pt>
                <c:pt idx="5400">
                  <c:v>7</c:v>
                </c:pt>
                <c:pt idx="5401">
                  <c:v>2.6019999999999999</c:v>
                </c:pt>
                <c:pt idx="5402">
                  <c:v>8.0359999999999996</c:v>
                </c:pt>
                <c:pt idx="5403">
                  <c:v>1.0920000000000001</c:v>
                </c:pt>
                <c:pt idx="5404">
                  <c:v>2.6909999999999998</c:v>
                </c:pt>
                <c:pt idx="5405">
                  <c:v>11.249000000000001</c:v>
                </c:pt>
                <c:pt idx="5406">
                  <c:v>12.992000000000001</c:v>
                </c:pt>
                <c:pt idx="5407">
                  <c:v>11.154</c:v>
                </c:pt>
                <c:pt idx="5408">
                  <c:v>2.0640000000000001</c:v>
                </c:pt>
                <c:pt idx="5409">
                  <c:v>10.492000000000001</c:v>
                </c:pt>
                <c:pt idx="5410">
                  <c:v>3.653</c:v>
                </c:pt>
                <c:pt idx="5411">
                  <c:v>1.6639999999999999</c:v>
                </c:pt>
                <c:pt idx="5412">
                  <c:v>2.1960000000000002</c:v>
                </c:pt>
                <c:pt idx="5413">
                  <c:v>11.858000000000001</c:v>
                </c:pt>
                <c:pt idx="5414">
                  <c:v>2.113</c:v>
                </c:pt>
                <c:pt idx="5415">
                  <c:v>5.3440000000000003</c:v>
                </c:pt>
                <c:pt idx="5416">
                  <c:v>7.5229999999999997</c:v>
                </c:pt>
                <c:pt idx="5417">
                  <c:v>1.266</c:v>
                </c:pt>
                <c:pt idx="5418">
                  <c:v>1.454</c:v>
                </c:pt>
                <c:pt idx="5419">
                  <c:v>4.7560000000000002</c:v>
                </c:pt>
                <c:pt idx="5420">
                  <c:v>5.01</c:v>
                </c:pt>
                <c:pt idx="5421">
                  <c:v>6.6150000000000002</c:v>
                </c:pt>
                <c:pt idx="5422">
                  <c:v>0.42199999999999999</c:v>
                </c:pt>
                <c:pt idx="5423">
                  <c:v>0.251</c:v>
                </c:pt>
                <c:pt idx="5424">
                  <c:v>13.093999999999999</c:v>
                </c:pt>
                <c:pt idx="5425">
                  <c:v>6.8650000000000002</c:v>
                </c:pt>
                <c:pt idx="5426">
                  <c:v>2.6619999999999999</c:v>
                </c:pt>
                <c:pt idx="5427">
                  <c:v>3.92</c:v>
                </c:pt>
                <c:pt idx="5428">
                  <c:v>3.8159999999999998</c:v>
                </c:pt>
                <c:pt idx="5429">
                  <c:v>6.5739999999999998</c:v>
                </c:pt>
                <c:pt idx="5430">
                  <c:v>2.585</c:v>
                </c:pt>
                <c:pt idx="5431">
                  <c:v>0.36199999999999999</c:v>
                </c:pt>
                <c:pt idx="5432">
                  <c:v>4.5289999999999999</c:v>
                </c:pt>
                <c:pt idx="5433">
                  <c:v>4.3410000000000002</c:v>
                </c:pt>
                <c:pt idx="5434">
                  <c:v>0.86799999999999999</c:v>
                </c:pt>
                <c:pt idx="5435">
                  <c:v>2.6160000000000001</c:v>
                </c:pt>
                <c:pt idx="5436">
                  <c:v>3.8029999999999999</c:v>
                </c:pt>
                <c:pt idx="5437">
                  <c:v>5.0830000000000002</c:v>
                </c:pt>
                <c:pt idx="5438">
                  <c:v>6.7329999999999997</c:v>
                </c:pt>
                <c:pt idx="5439">
                  <c:v>2.2719999999999998</c:v>
                </c:pt>
                <c:pt idx="5440">
                  <c:v>0.97799999999999998</c:v>
                </c:pt>
                <c:pt idx="5441">
                  <c:v>2.9239999999999999</c:v>
                </c:pt>
                <c:pt idx="5442">
                  <c:v>10.119</c:v>
                </c:pt>
                <c:pt idx="5443">
                  <c:v>1.194</c:v>
                </c:pt>
                <c:pt idx="5444">
                  <c:v>10.779</c:v>
                </c:pt>
                <c:pt idx="5445">
                  <c:v>9.4749999999999996</c:v>
                </c:pt>
                <c:pt idx="5446">
                  <c:v>0.98199999999999998</c:v>
                </c:pt>
                <c:pt idx="5447">
                  <c:v>8.2219999999999995</c:v>
                </c:pt>
                <c:pt idx="5448">
                  <c:v>1.9039999999999999</c:v>
                </c:pt>
                <c:pt idx="5449">
                  <c:v>1.5780000000000001</c:v>
                </c:pt>
                <c:pt idx="5450">
                  <c:v>1.4350000000000001</c:v>
                </c:pt>
                <c:pt idx="5451">
                  <c:v>1.5780000000000001</c:v>
                </c:pt>
                <c:pt idx="5452">
                  <c:v>4.9829999999999997</c:v>
                </c:pt>
                <c:pt idx="5453">
                  <c:v>3.3210000000000002</c:v>
                </c:pt>
                <c:pt idx="5454">
                  <c:v>5.9189999999999996</c:v>
                </c:pt>
                <c:pt idx="5455">
                  <c:v>4.9119999999999999</c:v>
                </c:pt>
                <c:pt idx="5456">
                  <c:v>6.3319999999999999</c:v>
                </c:pt>
                <c:pt idx="5457">
                  <c:v>3.7639999999999998</c:v>
                </c:pt>
                <c:pt idx="5458">
                  <c:v>4.2809999999999997</c:v>
                </c:pt>
                <c:pt idx="5459">
                  <c:v>3.3439999999999999</c:v>
                </c:pt>
                <c:pt idx="5460">
                  <c:v>2.1339999999999999</c:v>
                </c:pt>
                <c:pt idx="5461">
                  <c:v>9.0429999999999993</c:v>
                </c:pt>
                <c:pt idx="5462">
                  <c:v>4.476</c:v>
                </c:pt>
                <c:pt idx="5463">
                  <c:v>1.1859999999999999</c:v>
                </c:pt>
                <c:pt idx="5464">
                  <c:v>1.1859999999999999</c:v>
                </c:pt>
                <c:pt idx="5465">
                  <c:v>1.905</c:v>
                </c:pt>
                <c:pt idx="5466">
                  <c:v>2.597</c:v>
                </c:pt>
                <c:pt idx="5467">
                  <c:v>5.6120000000000001</c:v>
                </c:pt>
                <c:pt idx="5468">
                  <c:v>0.67800000000000005</c:v>
                </c:pt>
                <c:pt idx="5469">
                  <c:v>6.75</c:v>
                </c:pt>
                <c:pt idx="5470">
                  <c:v>6.6040000000000001</c:v>
                </c:pt>
                <c:pt idx="5471">
                  <c:v>6.048</c:v>
                </c:pt>
                <c:pt idx="5472">
                  <c:v>22.635000000000002</c:v>
                </c:pt>
                <c:pt idx="5473">
                  <c:v>6.27</c:v>
                </c:pt>
                <c:pt idx="5474">
                  <c:v>3.4409999999999998</c:v>
                </c:pt>
                <c:pt idx="5475">
                  <c:v>3.2</c:v>
                </c:pt>
                <c:pt idx="5476">
                  <c:v>5.7519999999999998</c:v>
                </c:pt>
                <c:pt idx="5477">
                  <c:v>1.1240000000000001</c:v>
                </c:pt>
                <c:pt idx="5478">
                  <c:v>7</c:v>
                </c:pt>
                <c:pt idx="5479">
                  <c:v>3.839</c:v>
                </c:pt>
                <c:pt idx="5480">
                  <c:v>7.3979999999999997</c:v>
                </c:pt>
                <c:pt idx="5481">
                  <c:v>7.8109999999999999</c:v>
                </c:pt>
                <c:pt idx="5482">
                  <c:v>2.915</c:v>
                </c:pt>
                <c:pt idx="5483">
                  <c:v>7.6840000000000002</c:v>
                </c:pt>
                <c:pt idx="5484">
                  <c:v>1.7110000000000001</c:v>
                </c:pt>
                <c:pt idx="5485">
                  <c:v>1.98</c:v>
                </c:pt>
                <c:pt idx="5486">
                  <c:v>5.4870000000000001</c:v>
                </c:pt>
                <c:pt idx="5487">
                  <c:v>4.306</c:v>
                </c:pt>
                <c:pt idx="5488">
                  <c:v>6.1280000000000001</c:v>
                </c:pt>
                <c:pt idx="5489">
                  <c:v>3.6720000000000002</c:v>
                </c:pt>
                <c:pt idx="5490">
                  <c:v>2.9359999999999999</c:v>
                </c:pt>
                <c:pt idx="5491">
                  <c:v>5.1509999999999998</c:v>
                </c:pt>
                <c:pt idx="5492">
                  <c:v>3.7280000000000002</c:v>
                </c:pt>
                <c:pt idx="5493">
                  <c:v>12.003</c:v>
                </c:pt>
                <c:pt idx="5494">
                  <c:v>9.1280000000000001</c:v>
                </c:pt>
                <c:pt idx="5495">
                  <c:v>8.7750000000000004</c:v>
                </c:pt>
                <c:pt idx="5496">
                  <c:v>1.381</c:v>
                </c:pt>
                <c:pt idx="5497">
                  <c:v>1.0289999999999999</c:v>
                </c:pt>
                <c:pt idx="5498">
                  <c:v>0.96399999999999997</c:v>
                </c:pt>
                <c:pt idx="5499">
                  <c:v>4.9930000000000003</c:v>
                </c:pt>
                <c:pt idx="5500">
                  <c:v>12.506</c:v>
                </c:pt>
                <c:pt idx="5501">
                  <c:v>0.40200000000000002</c:v>
                </c:pt>
                <c:pt idx="5502">
                  <c:v>0.33300000000000002</c:v>
                </c:pt>
                <c:pt idx="5503">
                  <c:v>10.776</c:v>
                </c:pt>
                <c:pt idx="5504">
                  <c:v>1.1719999999999999</c:v>
                </c:pt>
                <c:pt idx="5505">
                  <c:v>1.5149999999999999</c:v>
                </c:pt>
                <c:pt idx="5506">
                  <c:v>3.8959999999999999</c:v>
                </c:pt>
                <c:pt idx="5507">
                  <c:v>6.1580000000000004</c:v>
                </c:pt>
                <c:pt idx="5508">
                  <c:v>0.85</c:v>
                </c:pt>
                <c:pt idx="5509">
                  <c:v>0.92500000000000004</c:v>
                </c:pt>
                <c:pt idx="5510">
                  <c:v>0.29199999999999998</c:v>
                </c:pt>
                <c:pt idx="5511">
                  <c:v>0.63</c:v>
                </c:pt>
                <c:pt idx="5512">
                  <c:v>3.0489999999999999</c:v>
                </c:pt>
                <c:pt idx="5513">
                  <c:v>0.27100000000000002</c:v>
                </c:pt>
                <c:pt idx="5514">
                  <c:v>0.753</c:v>
                </c:pt>
                <c:pt idx="5515">
                  <c:v>2.0990000000000002</c:v>
                </c:pt>
                <c:pt idx="5516">
                  <c:v>1.86</c:v>
                </c:pt>
                <c:pt idx="5517">
                  <c:v>0.27100000000000002</c:v>
                </c:pt>
                <c:pt idx="5518">
                  <c:v>0.308</c:v>
                </c:pt>
                <c:pt idx="5519">
                  <c:v>6.298</c:v>
                </c:pt>
                <c:pt idx="5520">
                  <c:v>0.85</c:v>
                </c:pt>
                <c:pt idx="5521">
                  <c:v>13.475</c:v>
                </c:pt>
                <c:pt idx="5522">
                  <c:v>6.1289999999999996</c:v>
                </c:pt>
                <c:pt idx="5523">
                  <c:v>5.1980000000000004</c:v>
                </c:pt>
                <c:pt idx="5524">
                  <c:v>1.351</c:v>
                </c:pt>
                <c:pt idx="5525">
                  <c:v>9.6579999999999995</c:v>
                </c:pt>
                <c:pt idx="5526">
                  <c:v>0.92900000000000005</c:v>
                </c:pt>
                <c:pt idx="5527">
                  <c:v>1.8660000000000001</c:v>
                </c:pt>
                <c:pt idx="5528">
                  <c:v>2.544</c:v>
                </c:pt>
                <c:pt idx="5529">
                  <c:v>2.7919999999999998</c:v>
                </c:pt>
                <c:pt idx="5530">
                  <c:v>2.7919999999999998</c:v>
                </c:pt>
                <c:pt idx="5531">
                  <c:v>3.004</c:v>
                </c:pt>
                <c:pt idx="5532">
                  <c:v>11.2</c:v>
                </c:pt>
                <c:pt idx="5533">
                  <c:v>0.88800000000000001</c:v>
                </c:pt>
                <c:pt idx="5534">
                  <c:v>0.63400000000000001</c:v>
                </c:pt>
                <c:pt idx="5535">
                  <c:v>0.98199999999999998</c:v>
                </c:pt>
                <c:pt idx="5536">
                  <c:v>1.4159999999999999</c:v>
                </c:pt>
                <c:pt idx="5537">
                  <c:v>2.7909999999999999</c:v>
                </c:pt>
                <c:pt idx="5538">
                  <c:v>3.4769999999999999</c:v>
                </c:pt>
                <c:pt idx="5539">
                  <c:v>3.5880000000000001</c:v>
                </c:pt>
                <c:pt idx="5540">
                  <c:v>2.819</c:v>
                </c:pt>
                <c:pt idx="5541">
                  <c:v>1.86</c:v>
                </c:pt>
                <c:pt idx="5542">
                  <c:v>9.0649999999999995</c:v>
                </c:pt>
                <c:pt idx="5543">
                  <c:v>1.006</c:v>
                </c:pt>
                <c:pt idx="5544">
                  <c:v>2.4220000000000002</c:v>
                </c:pt>
                <c:pt idx="5545">
                  <c:v>2.399</c:v>
                </c:pt>
                <c:pt idx="5546">
                  <c:v>0.80800000000000005</c:v>
                </c:pt>
                <c:pt idx="5547">
                  <c:v>0.74299999999999999</c:v>
                </c:pt>
                <c:pt idx="5548">
                  <c:v>0.105</c:v>
                </c:pt>
                <c:pt idx="5549">
                  <c:v>7.1020000000000003</c:v>
                </c:pt>
                <c:pt idx="5550">
                  <c:v>1.097</c:v>
                </c:pt>
                <c:pt idx="5551">
                  <c:v>4.0609999999999999</c:v>
                </c:pt>
                <c:pt idx="5552">
                  <c:v>2.907</c:v>
                </c:pt>
                <c:pt idx="5553">
                  <c:v>3.1429999999999998</c:v>
                </c:pt>
                <c:pt idx="5554">
                  <c:v>5.9180000000000001</c:v>
                </c:pt>
                <c:pt idx="5555">
                  <c:v>2.5470000000000002</c:v>
                </c:pt>
                <c:pt idx="5556">
                  <c:v>5.2389999999999999</c:v>
                </c:pt>
                <c:pt idx="5557">
                  <c:v>0.82399999999999995</c:v>
                </c:pt>
                <c:pt idx="5558">
                  <c:v>7.4119999999999999</c:v>
                </c:pt>
                <c:pt idx="5559">
                  <c:v>15.683999999999999</c:v>
                </c:pt>
                <c:pt idx="5560">
                  <c:v>4.7539999999999996</c:v>
                </c:pt>
                <c:pt idx="5561">
                  <c:v>8.9450000000000003</c:v>
                </c:pt>
                <c:pt idx="5562">
                  <c:v>0.61</c:v>
                </c:pt>
                <c:pt idx="5563">
                  <c:v>5.5579999999999998</c:v>
                </c:pt>
                <c:pt idx="5564">
                  <c:v>1.097</c:v>
                </c:pt>
                <c:pt idx="5565">
                  <c:v>0.67600000000000005</c:v>
                </c:pt>
                <c:pt idx="5566">
                  <c:v>1.0980000000000001</c:v>
                </c:pt>
                <c:pt idx="5567">
                  <c:v>0.33300000000000002</c:v>
                </c:pt>
                <c:pt idx="5568">
                  <c:v>1.498</c:v>
                </c:pt>
                <c:pt idx="5569">
                  <c:v>0.72399999999999998</c:v>
                </c:pt>
                <c:pt idx="5570">
                  <c:v>0.48399999999999999</c:v>
                </c:pt>
                <c:pt idx="5571">
                  <c:v>2.8029999999999999</c:v>
                </c:pt>
                <c:pt idx="5572">
                  <c:v>14.622</c:v>
                </c:pt>
                <c:pt idx="5573">
                  <c:v>9.9149999999999991</c:v>
                </c:pt>
                <c:pt idx="5574">
                  <c:v>2.8029999999999999</c:v>
                </c:pt>
                <c:pt idx="5575">
                  <c:v>0.245</c:v>
                </c:pt>
                <c:pt idx="5576">
                  <c:v>0.48399999999999999</c:v>
                </c:pt>
                <c:pt idx="5577">
                  <c:v>3.5110000000000001</c:v>
                </c:pt>
                <c:pt idx="5578">
                  <c:v>2.6890000000000001</c:v>
                </c:pt>
                <c:pt idx="5579">
                  <c:v>0.93799999999999994</c:v>
                </c:pt>
                <c:pt idx="5580">
                  <c:v>1.538</c:v>
                </c:pt>
                <c:pt idx="5581">
                  <c:v>0.93799999999999994</c:v>
                </c:pt>
                <c:pt idx="5582">
                  <c:v>0.84799999999999998</c:v>
                </c:pt>
                <c:pt idx="5583">
                  <c:v>0.84799999999999998</c:v>
                </c:pt>
                <c:pt idx="5584">
                  <c:v>6.9429999999999996</c:v>
                </c:pt>
                <c:pt idx="5585">
                  <c:v>1.9319999999999999</c:v>
                </c:pt>
                <c:pt idx="5586">
                  <c:v>1.9319999999999999</c:v>
                </c:pt>
                <c:pt idx="5587">
                  <c:v>5.7679999999999998</c:v>
                </c:pt>
                <c:pt idx="5588">
                  <c:v>5.7679999999999998</c:v>
                </c:pt>
                <c:pt idx="5589">
                  <c:v>3.004</c:v>
                </c:pt>
                <c:pt idx="5590">
                  <c:v>8.5510000000000002</c:v>
                </c:pt>
                <c:pt idx="5591">
                  <c:v>5.8049999999999997</c:v>
                </c:pt>
                <c:pt idx="5592">
                  <c:v>5.8049999999999997</c:v>
                </c:pt>
                <c:pt idx="5593">
                  <c:v>1.8979999999999999</c:v>
                </c:pt>
                <c:pt idx="5594">
                  <c:v>6.9340000000000002</c:v>
                </c:pt>
                <c:pt idx="5595">
                  <c:v>5.2229999999999999</c:v>
                </c:pt>
                <c:pt idx="5596">
                  <c:v>16.864999999999998</c:v>
                </c:pt>
                <c:pt idx="5597">
                  <c:v>19.818000000000001</c:v>
                </c:pt>
                <c:pt idx="5598">
                  <c:v>3.8929999999999998</c:v>
                </c:pt>
                <c:pt idx="5599">
                  <c:v>8.17</c:v>
                </c:pt>
                <c:pt idx="5600">
                  <c:v>2.6230000000000002</c:v>
                </c:pt>
                <c:pt idx="5601">
                  <c:v>1.833</c:v>
                </c:pt>
                <c:pt idx="5602">
                  <c:v>0.73299999999999998</c:v>
                </c:pt>
                <c:pt idx="5603">
                  <c:v>6.298</c:v>
                </c:pt>
                <c:pt idx="5604">
                  <c:v>9.2949999999999999</c:v>
                </c:pt>
                <c:pt idx="5605">
                  <c:v>5.6230000000000002</c:v>
                </c:pt>
                <c:pt idx="5606">
                  <c:v>19.988</c:v>
                </c:pt>
                <c:pt idx="5607">
                  <c:v>29.055</c:v>
                </c:pt>
                <c:pt idx="5608">
                  <c:v>25.791</c:v>
                </c:pt>
                <c:pt idx="5609">
                  <c:v>14.234999999999999</c:v>
                </c:pt>
                <c:pt idx="5610">
                  <c:v>7.3970000000000002</c:v>
                </c:pt>
                <c:pt idx="5611">
                  <c:v>11.061999999999999</c:v>
                </c:pt>
                <c:pt idx="5612">
                  <c:v>6.617</c:v>
                </c:pt>
                <c:pt idx="5613">
                  <c:v>1.7689999999999999</c:v>
                </c:pt>
                <c:pt idx="5614">
                  <c:v>4.0330000000000004</c:v>
                </c:pt>
                <c:pt idx="5615">
                  <c:v>7.8230000000000004</c:v>
                </c:pt>
                <c:pt idx="5616">
                  <c:v>10.199999999999999</c:v>
                </c:pt>
                <c:pt idx="5617">
                  <c:v>5.6029999999999998</c:v>
                </c:pt>
                <c:pt idx="5618">
                  <c:v>3.0310000000000001</c:v>
                </c:pt>
                <c:pt idx="5619">
                  <c:v>3.1579999999999999</c:v>
                </c:pt>
                <c:pt idx="5620">
                  <c:v>0.50700000000000001</c:v>
                </c:pt>
                <c:pt idx="5621">
                  <c:v>7.1020000000000003</c:v>
                </c:pt>
                <c:pt idx="5622">
                  <c:v>10.699</c:v>
                </c:pt>
                <c:pt idx="5623">
                  <c:v>8.5510000000000002</c:v>
                </c:pt>
                <c:pt idx="5624">
                  <c:v>4.2050000000000001</c:v>
                </c:pt>
                <c:pt idx="5625">
                  <c:v>6.61</c:v>
                </c:pt>
                <c:pt idx="5626">
                  <c:v>14.993</c:v>
                </c:pt>
                <c:pt idx="5627">
                  <c:v>0.84</c:v>
                </c:pt>
                <c:pt idx="5628">
                  <c:v>3.3959999999999999</c:v>
                </c:pt>
                <c:pt idx="5629">
                  <c:v>2.355</c:v>
                </c:pt>
                <c:pt idx="5630">
                  <c:v>7.1920000000000002</c:v>
                </c:pt>
                <c:pt idx="5631">
                  <c:v>6.5369999999999999</c:v>
                </c:pt>
                <c:pt idx="5632">
                  <c:v>6.1509999999999998</c:v>
                </c:pt>
                <c:pt idx="5633">
                  <c:v>7.1920000000000002</c:v>
                </c:pt>
                <c:pt idx="5634">
                  <c:v>3.802</c:v>
                </c:pt>
                <c:pt idx="5635">
                  <c:v>4.9569999999999999</c:v>
                </c:pt>
                <c:pt idx="5636">
                  <c:v>0.308</c:v>
                </c:pt>
                <c:pt idx="5637">
                  <c:v>1.1539999999999999</c:v>
                </c:pt>
                <c:pt idx="5638">
                  <c:v>1.034</c:v>
                </c:pt>
                <c:pt idx="5639">
                  <c:v>5.9459999999999997</c:v>
                </c:pt>
                <c:pt idx="5640">
                  <c:v>0.64700000000000002</c:v>
                </c:pt>
                <c:pt idx="5641">
                  <c:v>2.44</c:v>
                </c:pt>
                <c:pt idx="5642">
                  <c:v>0.64200000000000002</c:v>
                </c:pt>
                <c:pt idx="5643">
                  <c:v>0.54600000000000004</c:v>
                </c:pt>
                <c:pt idx="5644">
                  <c:v>6.8929999999999998</c:v>
                </c:pt>
                <c:pt idx="5645">
                  <c:v>7.0919999999999996</c:v>
                </c:pt>
                <c:pt idx="5646">
                  <c:v>11.96</c:v>
                </c:pt>
                <c:pt idx="5647">
                  <c:v>7.3659999999999997</c:v>
                </c:pt>
                <c:pt idx="5648">
                  <c:v>2.6560000000000001</c:v>
                </c:pt>
                <c:pt idx="5649">
                  <c:v>2.0070000000000001</c:v>
                </c:pt>
                <c:pt idx="5650">
                  <c:v>1.302</c:v>
                </c:pt>
                <c:pt idx="5651">
                  <c:v>3.0430000000000001</c:v>
                </c:pt>
                <c:pt idx="5652">
                  <c:v>2.5219999999999998</c:v>
                </c:pt>
                <c:pt idx="5653">
                  <c:v>1.847</c:v>
                </c:pt>
                <c:pt idx="5654">
                  <c:v>2.5219999999999998</c:v>
                </c:pt>
                <c:pt idx="5655">
                  <c:v>2.6840000000000002</c:v>
                </c:pt>
                <c:pt idx="5656">
                  <c:v>2.6840000000000002</c:v>
                </c:pt>
                <c:pt idx="5657">
                  <c:v>1.841</c:v>
                </c:pt>
                <c:pt idx="5658">
                  <c:v>4.8120000000000003</c:v>
                </c:pt>
                <c:pt idx="5659">
                  <c:v>2.9060000000000001</c:v>
                </c:pt>
                <c:pt idx="5660">
                  <c:v>13.824</c:v>
                </c:pt>
                <c:pt idx="5661">
                  <c:v>16.88</c:v>
                </c:pt>
                <c:pt idx="5662">
                  <c:v>7.9619999999999997</c:v>
                </c:pt>
                <c:pt idx="5663">
                  <c:v>10.641</c:v>
                </c:pt>
                <c:pt idx="5664">
                  <c:v>21.263000000000002</c:v>
                </c:pt>
                <c:pt idx="5665">
                  <c:v>20.111000000000001</c:v>
                </c:pt>
                <c:pt idx="5666">
                  <c:v>11.885</c:v>
                </c:pt>
                <c:pt idx="5667">
                  <c:v>1.3280000000000001</c:v>
                </c:pt>
                <c:pt idx="5668">
                  <c:v>8.3179999999999996</c:v>
                </c:pt>
                <c:pt idx="5669">
                  <c:v>2.91</c:v>
                </c:pt>
                <c:pt idx="5670">
                  <c:v>2.9020000000000001</c:v>
                </c:pt>
                <c:pt idx="5671">
                  <c:v>1.33</c:v>
                </c:pt>
                <c:pt idx="5672">
                  <c:v>1.4750000000000001</c:v>
                </c:pt>
                <c:pt idx="5673">
                  <c:v>6.0979999999999999</c:v>
                </c:pt>
                <c:pt idx="5674">
                  <c:v>5.2080000000000002</c:v>
                </c:pt>
                <c:pt idx="5675">
                  <c:v>1.5760000000000001</c:v>
                </c:pt>
                <c:pt idx="5676">
                  <c:v>2.1360000000000001</c:v>
                </c:pt>
                <c:pt idx="5677">
                  <c:v>5.1379999999999999</c:v>
                </c:pt>
                <c:pt idx="5678">
                  <c:v>5.0339999999999998</c:v>
                </c:pt>
                <c:pt idx="5679">
                  <c:v>10.875</c:v>
                </c:pt>
                <c:pt idx="5680">
                  <c:v>12.576000000000001</c:v>
                </c:pt>
                <c:pt idx="5681">
                  <c:v>10.256</c:v>
                </c:pt>
                <c:pt idx="5682">
                  <c:v>10.058999999999999</c:v>
                </c:pt>
                <c:pt idx="5683">
                  <c:v>1.3560000000000001</c:v>
                </c:pt>
                <c:pt idx="5684">
                  <c:v>3.06</c:v>
                </c:pt>
                <c:pt idx="5685">
                  <c:v>9.9280000000000008</c:v>
                </c:pt>
                <c:pt idx="5686">
                  <c:v>2.46</c:v>
                </c:pt>
                <c:pt idx="5687">
                  <c:v>6.492</c:v>
                </c:pt>
                <c:pt idx="5688">
                  <c:v>7.9880000000000004</c:v>
                </c:pt>
                <c:pt idx="5689">
                  <c:v>17.913</c:v>
                </c:pt>
                <c:pt idx="5690">
                  <c:v>11.568</c:v>
                </c:pt>
                <c:pt idx="5691">
                  <c:v>3.375</c:v>
                </c:pt>
                <c:pt idx="5692">
                  <c:v>0.44</c:v>
                </c:pt>
                <c:pt idx="5693">
                  <c:v>0.96499999999999997</c:v>
                </c:pt>
                <c:pt idx="5694">
                  <c:v>5.0350000000000001</c:v>
                </c:pt>
                <c:pt idx="5695">
                  <c:v>1.972</c:v>
                </c:pt>
                <c:pt idx="5696">
                  <c:v>10.199999999999999</c:v>
                </c:pt>
                <c:pt idx="5697">
                  <c:v>1.1120000000000001</c:v>
                </c:pt>
                <c:pt idx="5698">
                  <c:v>12.016999999999999</c:v>
                </c:pt>
                <c:pt idx="5699">
                  <c:v>12.728</c:v>
                </c:pt>
                <c:pt idx="5700">
                  <c:v>15.313000000000001</c:v>
                </c:pt>
                <c:pt idx="5701">
                  <c:v>13.182</c:v>
                </c:pt>
                <c:pt idx="5702">
                  <c:v>21.013000000000002</c:v>
                </c:pt>
                <c:pt idx="5703">
                  <c:v>8.3889999999999993</c:v>
                </c:pt>
                <c:pt idx="5704">
                  <c:v>11.159000000000001</c:v>
                </c:pt>
                <c:pt idx="5705">
                  <c:v>7.2969999999999997</c:v>
                </c:pt>
                <c:pt idx="5706">
                  <c:v>9.8219999999999992</c:v>
                </c:pt>
                <c:pt idx="5707">
                  <c:v>2.4180000000000001</c:v>
                </c:pt>
                <c:pt idx="5708">
                  <c:v>8.1720000000000006</c:v>
                </c:pt>
                <c:pt idx="5709">
                  <c:v>2.6059999999999999</c:v>
                </c:pt>
                <c:pt idx="5710">
                  <c:v>6.8710000000000004</c:v>
                </c:pt>
                <c:pt idx="5711">
                  <c:v>8.4350000000000005</c:v>
                </c:pt>
                <c:pt idx="5712">
                  <c:v>3.367</c:v>
                </c:pt>
                <c:pt idx="5713">
                  <c:v>2.8959999999999999</c:v>
                </c:pt>
                <c:pt idx="5714">
                  <c:v>8.782</c:v>
                </c:pt>
                <c:pt idx="5715">
                  <c:v>1.0509999999999999</c:v>
                </c:pt>
                <c:pt idx="5716">
                  <c:v>5.3579999999999997</c:v>
                </c:pt>
                <c:pt idx="5717">
                  <c:v>3.4249999999999998</c:v>
                </c:pt>
                <c:pt idx="5718">
                  <c:v>3.6190000000000002</c:v>
                </c:pt>
                <c:pt idx="5719">
                  <c:v>6.8959999999999999</c:v>
                </c:pt>
                <c:pt idx="5720">
                  <c:v>20.504000000000001</c:v>
                </c:pt>
                <c:pt idx="5721">
                  <c:v>4.8280000000000003</c:v>
                </c:pt>
                <c:pt idx="5722">
                  <c:v>4.3710000000000004</c:v>
                </c:pt>
                <c:pt idx="5723">
                  <c:v>4.7729999999999997</c:v>
                </c:pt>
                <c:pt idx="5724">
                  <c:v>4.1760000000000002</c:v>
                </c:pt>
                <c:pt idx="5725">
                  <c:v>4.1760000000000002</c:v>
                </c:pt>
                <c:pt idx="5726">
                  <c:v>1.6459999999999999</c:v>
                </c:pt>
                <c:pt idx="5727">
                  <c:v>2.8340000000000001</c:v>
                </c:pt>
                <c:pt idx="5728">
                  <c:v>3.8039999999999998</c:v>
                </c:pt>
                <c:pt idx="5729">
                  <c:v>3.3290000000000002</c:v>
                </c:pt>
                <c:pt idx="5730">
                  <c:v>10.396000000000001</c:v>
                </c:pt>
                <c:pt idx="5731">
                  <c:v>12.563000000000001</c:v>
                </c:pt>
                <c:pt idx="5732">
                  <c:v>2.9460000000000002</c:v>
                </c:pt>
                <c:pt idx="5733">
                  <c:v>8.8490000000000002</c:v>
                </c:pt>
                <c:pt idx="5734">
                  <c:v>5.1479999999999997</c:v>
                </c:pt>
                <c:pt idx="5735">
                  <c:v>2.3530000000000002</c:v>
                </c:pt>
                <c:pt idx="5736">
                  <c:v>3.76</c:v>
                </c:pt>
                <c:pt idx="5737">
                  <c:v>3.38</c:v>
                </c:pt>
                <c:pt idx="5738">
                  <c:v>3.49</c:v>
                </c:pt>
                <c:pt idx="5739">
                  <c:v>3.4870000000000001</c:v>
                </c:pt>
                <c:pt idx="5740">
                  <c:v>7.5869999999999997</c:v>
                </c:pt>
                <c:pt idx="5741">
                  <c:v>1.782</c:v>
                </c:pt>
                <c:pt idx="5742">
                  <c:v>9.8239999999999998</c:v>
                </c:pt>
                <c:pt idx="5743">
                  <c:v>14.731999999999999</c:v>
                </c:pt>
                <c:pt idx="5744">
                  <c:v>4.8250000000000002</c:v>
                </c:pt>
                <c:pt idx="5745">
                  <c:v>1.3520000000000001</c:v>
                </c:pt>
                <c:pt idx="5746">
                  <c:v>4.4630000000000001</c:v>
                </c:pt>
                <c:pt idx="5747">
                  <c:v>2.4359999999999999</c:v>
                </c:pt>
                <c:pt idx="5748">
                  <c:v>12.372999999999999</c:v>
                </c:pt>
                <c:pt idx="5749">
                  <c:v>9.6219999999999999</c:v>
                </c:pt>
                <c:pt idx="5750">
                  <c:v>8.048</c:v>
                </c:pt>
                <c:pt idx="5751">
                  <c:v>2.9359999999999999</c:v>
                </c:pt>
                <c:pt idx="5752">
                  <c:v>11.500999999999999</c:v>
                </c:pt>
                <c:pt idx="5753">
                  <c:v>18.565999999999999</c:v>
                </c:pt>
                <c:pt idx="5754">
                  <c:v>1.855</c:v>
                </c:pt>
                <c:pt idx="5755">
                  <c:v>2.6030000000000002</c:v>
                </c:pt>
                <c:pt idx="5756">
                  <c:v>2.5590000000000002</c:v>
                </c:pt>
                <c:pt idx="5757">
                  <c:v>0.74299999999999999</c:v>
                </c:pt>
                <c:pt idx="5758">
                  <c:v>8.6969999999999992</c:v>
                </c:pt>
                <c:pt idx="5759">
                  <c:v>1.117</c:v>
                </c:pt>
                <c:pt idx="5760">
                  <c:v>11.33</c:v>
                </c:pt>
                <c:pt idx="5761">
                  <c:v>17.581</c:v>
                </c:pt>
                <c:pt idx="5762">
                  <c:v>1.867</c:v>
                </c:pt>
                <c:pt idx="5763">
                  <c:v>4.8499999999999996</c:v>
                </c:pt>
                <c:pt idx="5764">
                  <c:v>2.8180000000000001</c:v>
                </c:pt>
                <c:pt idx="5765">
                  <c:v>7.0049999999999999</c:v>
                </c:pt>
                <c:pt idx="5766">
                  <c:v>5.3159999999999998</c:v>
                </c:pt>
                <c:pt idx="5767">
                  <c:v>3.89</c:v>
                </c:pt>
                <c:pt idx="5768">
                  <c:v>14.38</c:v>
                </c:pt>
                <c:pt idx="5769">
                  <c:v>2.528</c:v>
                </c:pt>
                <c:pt idx="5770">
                  <c:v>9.6630000000000003</c:v>
                </c:pt>
                <c:pt idx="5771">
                  <c:v>1.034</c:v>
                </c:pt>
                <c:pt idx="5772">
                  <c:v>4.9569999999999999</c:v>
                </c:pt>
                <c:pt idx="5773">
                  <c:v>5.07</c:v>
                </c:pt>
                <c:pt idx="5774">
                  <c:v>13.84</c:v>
                </c:pt>
                <c:pt idx="5775">
                  <c:v>1.4359999999999999</c:v>
                </c:pt>
                <c:pt idx="5776">
                  <c:v>1.3620000000000001</c:v>
                </c:pt>
                <c:pt idx="5777">
                  <c:v>3.5840000000000001</c:v>
                </c:pt>
                <c:pt idx="5778">
                  <c:v>7.5209999999999999</c:v>
                </c:pt>
                <c:pt idx="5779">
                  <c:v>8.4499999999999993</c:v>
                </c:pt>
                <c:pt idx="5780">
                  <c:v>6.6340000000000003</c:v>
                </c:pt>
                <c:pt idx="5781">
                  <c:v>15.458</c:v>
                </c:pt>
                <c:pt idx="5782">
                  <c:v>1.2</c:v>
                </c:pt>
                <c:pt idx="5783">
                  <c:v>1.87</c:v>
                </c:pt>
                <c:pt idx="5784">
                  <c:v>0.65800000000000003</c:v>
                </c:pt>
                <c:pt idx="5785">
                  <c:v>1.351</c:v>
                </c:pt>
                <c:pt idx="5786">
                  <c:v>1.839</c:v>
                </c:pt>
                <c:pt idx="5787">
                  <c:v>0.72599999999999998</c:v>
                </c:pt>
                <c:pt idx="5788">
                  <c:v>0.49399999999999999</c:v>
                </c:pt>
                <c:pt idx="5789">
                  <c:v>0.54800000000000004</c:v>
                </c:pt>
                <c:pt idx="5790">
                  <c:v>1.1120000000000001</c:v>
                </c:pt>
                <c:pt idx="5791">
                  <c:v>3.1850000000000001</c:v>
                </c:pt>
                <c:pt idx="5792">
                  <c:v>1.39</c:v>
                </c:pt>
                <c:pt idx="5793">
                  <c:v>5.9340000000000002</c:v>
                </c:pt>
                <c:pt idx="5794">
                  <c:v>1.4710000000000001</c:v>
                </c:pt>
                <c:pt idx="5795">
                  <c:v>3.1560000000000001</c:v>
                </c:pt>
                <c:pt idx="5796">
                  <c:v>2.0499999999999998</c:v>
                </c:pt>
                <c:pt idx="5797">
                  <c:v>1.8120000000000001</c:v>
                </c:pt>
                <c:pt idx="5798">
                  <c:v>2.4239999999999999</c:v>
                </c:pt>
                <c:pt idx="5799">
                  <c:v>5.1539999999999999</c:v>
                </c:pt>
                <c:pt idx="5800">
                  <c:v>7.2279999999999998</c:v>
                </c:pt>
                <c:pt idx="5801">
                  <c:v>22.039000000000001</c:v>
                </c:pt>
                <c:pt idx="5802">
                  <c:v>15.237</c:v>
                </c:pt>
                <c:pt idx="5803">
                  <c:v>6.49</c:v>
                </c:pt>
                <c:pt idx="5804">
                  <c:v>3.15</c:v>
                </c:pt>
                <c:pt idx="5805">
                  <c:v>3.5419999999999998</c:v>
                </c:pt>
                <c:pt idx="5806">
                  <c:v>18.225000000000001</c:v>
                </c:pt>
                <c:pt idx="5807">
                  <c:v>2.6080000000000001</c:v>
                </c:pt>
                <c:pt idx="5808">
                  <c:v>1.109</c:v>
                </c:pt>
                <c:pt idx="5809">
                  <c:v>5.2050000000000001</c:v>
                </c:pt>
                <c:pt idx="5810">
                  <c:v>4.96</c:v>
                </c:pt>
                <c:pt idx="5811">
                  <c:v>10.468</c:v>
                </c:pt>
                <c:pt idx="5812">
                  <c:v>3.0259999999999998</c:v>
                </c:pt>
                <c:pt idx="5813">
                  <c:v>6.3639999999999999</c:v>
                </c:pt>
                <c:pt idx="5814">
                  <c:v>8.6669999999999998</c:v>
                </c:pt>
                <c:pt idx="5815">
                  <c:v>7.9160000000000004</c:v>
                </c:pt>
                <c:pt idx="5816">
                  <c:v>7.2519999999999998</c:v>
                </c:pt>
                <c:pt idx="5817">
                  <c:v>7.4560000000000004</c:v>
                </c:pt>
                <c:pt idx="5818">
                  <c:v>8.4920000000000009</c:v>
                </c:pt>
                <c:pt idx="5819">
                  <c:v>12.313000000000001</c:v>
                </c:pt>
                <c:pt idx="5820">
                  <c:v>11.071999999999999</c:v>
                </c:pt>
                <c:pt idx="5821">
                  <c:v>2.948</c:v>
                </c:pt>
                <c:pt idx="5822">
                  <c:v>2.5579999999999998</c:v>
                </c:pt>
                <c:pt idx="5823">
                  <c:v>16.702999999999999</c:v>
                </c:pt>
                <c:pt idx="5824">
                  <c:v>4.7480000000000002</c:v>
                </c:pt>
                <c:pt idx="5825">
                  <c:v>9.4179999999999993</c:v>
                </c:pt>
                <c:pt idx="5826">
                  <c:v>1.3540000000000001</c:v>
                </c:pt>
                <c:pt idx="5827">
                  <c:v>5.7270000000000003</c:v>
                </c:pt>
                <c:pt idx="5828">
                  <c:v>2.5640000000000001</c:v>
                </c:pt>
                <c:pt idx="5829">
                  <c:v>3.819</c:v>
                </c:pt>
                <c:pt idx="5830">
                  <c:v>5.0460000000000003</c:v>
                </c:pt>
                <c:pt idx="5831">
                  <c:v>1.774</c:v>
                </c:pt>
                <c:pt idx="5832">
                  <c:v>4.3760000000000003</c:v>
                </c:pt>
                <c:pt idx="5833">
                  <c:v>1.702</c:v>
                </c:pt>
                <c:pt idx="5834">
                  <c:v>14.131</c:v>
                </c:pt>
                <c:pt idx="5835">
                  <c:v>3.472</c:v>
                </c:pt>
                <c:pt idx="5836">
                  <c:v>4.8929999999999998</c:v>
                </c:pt>
                <c:pt idx="5837">
                  <c:v>2.4750000000000001</c:v>
                </c:pt>
                <c:pt idx="5838">
                  <c:v>0.753</c:v>
                </c:pt>
                <c:pt idx="5839">
                  <c:v>1.22</c:v>
                </c:pt>
                <c:pt idx="5840">
                  <c:v>0.63</c:v>
                </c:pt>
                <c:pt idx="5841">
                  <c:v>1.3149999999999999</c:v>
                </c:pt>
                <c:pt idx="5842">
                  <c:v>2.472</c:v>
                </c:pt>
                <c:pt idx="5843">
                  <c:v>2.2589999999999999</c:v>
                </c:pt>
                <c:pt idx="5844">
                  <c:v>6.8150000000000004</c:v>
                </c:pt>
                <c:pt idx="5845">
                  <c:v>0.64100000000000001</c:v>
                </c:pt>
                <c:pt idx="5846">
                  <c:v>0.104</c:v>
                </c:pt>
                <c:pt idx="5847">
                  <c:v>1.238</c:v>
                </c:pt>
                <c:pt idx="5848">
                  <c:v>3.5110000000000001</c:v>
                </c:pt>
                <c:pt idx="5849">
                  <c:v>3.8140000000000001</c:v>
                </c:pt>
                <c:pt idx="5850">
                  <c:v>1.778</c:v>
                </c:pt>
                <c:pt idx="5851">
                  <c:v>1.51</c:v>
                </c:pt>
                <c:pt idx="5852">
                  <c:v>0.33</c:v>
                </c:pt>
                <c:pt idx="5853">
                  <c:v>4.3869999999999996</c:v>
                </c:pt>
                <c:pt idx="5854">
                  <c:v>14.355</c:v>
                </c:pt>
                <c:pt idx="5855">
                  <c:v>23.882999999999999</c:v>
                </c:pt>
                <c:pt idx="5856">
                  <c:v>2.2799999999999998</c:v>
                </c:pt>
                <c:pt idx="5857">
                  <c:v>1.3009999999999999</c:v>
                </c:pt>
                <c:pt idx="5858">
                  <c:v>1.528</c:v>
                </c:pt>
                <c:pt idx="5859">
                  <c:v>0.94899999999999995</c:v>
                </c:pt>
                <c:pt idx="5860">
                  <c:v>9.2040000000000006</c:v>
                </c:pt>
                <c:pt idx="5861">
                  <c:v>0.85499999999999998</c:v>
                </c:pt>
                <c:pt idx="5862">
                  <c:v>1.1240000000000001</c:v>
                </c:pt>
                <c:pt idx="5863">
                  <c:v>2.1949999999999998</c:v>
                </c:pt>
                <c:pt idx="5864">
                  <c:v>3.6469999999999998</c:v>
                </c:pt>
                <c:pt idx="5865">
                  <c:v>1.778</c:v>
                </c:pt>
                <c:pt idx="5866">
                  <c:v>6.5910000000000002</c:v>
                </c:pt>
                <c:pt idx="5867">
                  <c:v>23.361000000000001</c:v>
                </c:pt>
                <c:pt idx="5868">
                  <c:v>1.6830000000000001</c:v>
                </c:pt>
                <c:pt idx="5869">
                  <c:v>11.698</c:v>
                </c:pt>
                <c:pt idx="5870">
                  <c:v>3.859</c:v>
                </c:pt>
                <c:pt idx="5871">
                  <c:v>9.141</c:v>
                </c:pt>
                <c:pt idx="5872">
                  <c:v>2.6070000000000002</c:v>
                </c:pt>
                <c:pt idx="5873">
                  <c:v>5.37</c:v>
                </c:pt>
                <c:pt idx="5874">
                  <c:v>6.1550000000000002</c:v>
                </c:pt>
                <c:pt idx="5875">
                  <c:v>8.7309999999999999</c:v>
                </c:pt>
                <c:pt idx="5876">
                  <c:v>5.7480000000000002</c:v>
                </c:pt>
                <c:pt idx="5877">
                  <c:v>17.187999999999999</c:v>
                </c:pt>
                <c:pt idx="5878">
                  <c:v>20.193000000000001</c:v>
                </c:pt>
                <c:pt idx="5879">
                  <c:v>5.3120000000000003</c:v>
                </c:pt>
                <c:pt idx="5880">
                  <c:v>5.1109999999999998</c:v>
                </c:pt>
                <c:pt idx="5881">
                  <c:v>18.190999999999999</c:v>
                </c:pt>
                <c:pt idx="5882">
                  <c:v>6.1849999999999996</c:v>
                </c:pt>
                <c:pt idx="5883">
                  <c:v>3.3079999999999998</c:v>
                </c:pt>
                <c:pt idx="5884">
                  <c:v>9.56</c:v>
                </c:pt>
                <c:pt idx="5885">
                  <c:v>6.3170000000000002</c:v>
                </c:pt>
                <c:pt idx="5886">
                  <c:v>11.728999999999999</c:v>
                </c:pt>
                <c:pt idx="5887">
                  <c:v>7.1689999999999996</c:v>
                </c:pt>
                <c:pt idx="5888">
                  <c:v>4.3150000000000004</c:v>
                </c:pt>
                <c:pt idx="5889">
                  <c:v>5.274</c:v>
                </c:pt>
                <c:pt idx="5890">
                  <c:v>5.03</c:v>
                </c:pt>
                <c:pt idx="5891">
                  <c:v>6.3849999999999998</c:v>
                </c:pt>
                <c:pt idx="5892">
                  <c:v>11.768000000000001</c:v>
                </c:pt>
                <c:pt idx="5893">
                  <c:v>11.768000000000001</c:v>
                </c:pt>
                <c:pt idx="5894">
                  <c:v>1.9730000000000001</c:v>
                </c:pt>
                <c:pt idx="5895">
                  <c:v>7.726</c:v>
                </c:pt>
                <c:pt idx="5896">
                  <c:v>7.726</c:v>
                </c:pt>
                <c:pt idx="5897">
                  <c:v>5.7240000000000002</c:v>
                </c:pt>
                <c:pt idx="5898">
                  <c:v>7.35</c:v>
                </c:pt>
                <c:pt idx="5899">
                  <c:v>4.6239999999999997</c:v>
                </c:pt>
                <c:pt idx="5900">
                  <c:v>6.0170000000000003</c:v>
                </c:pt>
                <c:pt idx="5901">
                  <c:v>6.4870000000000001</c:v>
                </c:pt>
                <c:pt idx="5902">
                  <c:v>5.6529999999999996</c:v>
                </c:pt>
                <c:pt idx="5903">
                  <c:v>6.782</c:v>
                </c:pt>
                <c:pt idx="5904">
                  <c:v>6.62</c:v>
                </c:pt>
                <c:pt idx="5905">
                  <c:v>8.5570000000000004</c:v>
                </c:pt>
                <c:pt idx="5906">
                  <c:v>4.5289999999999999</c:v>
                </c:pt>
                <c:pt idx="5907">
                  <c:v>15.151</c:v>
                </c:pt>
                <c:pt idx="5908">
                  <c:v>6.0819999999999999</c:v>
                </c:pt>
                <c:pt idx="5909">
                  <c:v>9.6669999999999998</c:v>
                </c:pt>
                <c:pt idx="5910">
                  <c:v>6.0110000000000001</c:v>
                </c:pt>
                <c:pt idx="5911">
                  <c:v>5.96</c:v>
                </c:pt>
                <c:pt idx="5912">
                  <c:v>3.33</c:v>
                </c:pt>
                <c:pt idx="5913">
                  <c:v>7.0350000000000001</c:v>
                </c:pt>
                <c:pt idx="5914">
                  <c:v>4.1479999999999997</c:v>
                </c:pt>
                <c:pt idx="5915">
                  <c:v>13.188000000000001</c:v>
                </c:pt>
                <c:pt idx="5916">
                  <c:v>6.9909999999999997</c:v>
                </c:pt>
                <c:pt idx="5917">
                  <c:v>3.2410000000000001</c:v>
                </c:pt>
                <c:pt idx="5918">
                  <c:v>6.4279999999999999</c:v>
                </c:pt>
                <c:pt idx="5919">
                  <c:v>5.1909999999999998</c:v>
                </c:pt>
                <c:pt idx="5920">
                  <c:v>0.29599999999999999</c:v>
                </c:pt>
                <c:pt idx="5921">
                  <c:v>4.218</c:v>
                </c:pt>
                <c:pt idx="5922">
                  <c:v>7.1349999999999998</c:v>
                </c:pt>
                <c:pt idx="5923">
                  <c:v>6.13</c:v>
                </c:pt>
                <c:pt idx="5924">
                  <c:v>4.6520000000000001</c:v>
                </c:pt>
                <c:pt idx="5925">
                  <c:v>4.9489999999999998</c:v>
                </c:pt>
                <c:pt idx="5926">
                  <c:v>2.04</c:v>
                </c:pt>
                <c:pt idx="5927">
                  <c:v>5.2690000000000001</c:v>
                </c:pt>
                <c:pt idx="5928">
                  <c:v>6.2930000000000001</c:v>
                </c:pt>
                <c:pt idx="5929">
                  <c:v>14.218999999999999</c:v>
                </c:pt>
                <c:pt idx="5930">
                  <c:v>12.506</c:v>
                </c:pt>
                <c:pt idx="5931">
                  <c:v>18.341999999999999</c:v>
                </c:pt>
                <c:pt idx="5932">
                  <c:v>8.0990000000000002</c:v>
                </c:pt>
                <c:pt idx="5933">
                  <c:v>7.0960000000000001</c:v>
                </c:pt>
                <c:pt idx="5934">
                  <c:v>7.0960000000000001</c:v>
                </c:pt>
                <c:pt idx="5935">
                  <c:v>8.6</c:v>
                </c:pt>
                <c:pt idx="5936">
                  <c:v>2.3239999999999998</c:v>
                </c:pt>
                <c:pt idx="5937">
                  <c:v>2.4620000000000002</c:v>
                </c:pt>
                <c:pt idx="5938">
                  <c:v>1.538</c:v>
                </c:pt>
                <c:pt idx="5939">
                  <c:v>2.38</c:v>
                </c:pt>
                <c:pt idx="5940">
                  <c:v>8.548</c:v>
                </c:pt>
                <c:pt idx="5941">
                  <c:v>8.4510000000000005</c:v>
                </c:pt>
                <c:pt idx="5942">
                  <c:v>4.7240000000000002</c:v>
                </c:pt>
                <c:pt idx="5943">
                  <c:v>4.4180000000000001</c:v>
                </c:pt>
                <c:pt idx="5944">
                  <c:v>4.9930000000000003</c:v>
                </c:pt>
                <c:pt idx="5945">
                  <c:v>7.38</c:v>
                </c:pt>
                <c:pt idx="5946">
                  <c:v>3.11</c:v>
                </c:pt>
                <c:pt idx="5947">
                  <c:v>6.8339999999999996</c:v>
                </c:pt>
                <c:pt idx="5948">
                  <c:v>5.7560000000000002</c:v>
                </c:pt>
                <c:pt idx="5949">
                  <c:v>6.8959999999999999</c:v>
                </c:pt>
                <c:pt idx="5950">
                  <c:v>7.6660000000000004</c:v>
                </c:pt>
                <c:pt idx="5951">
                  <c:v>6.8040000000000003</c:v>
                </c:pt>
                <c:pt idx="5952">
                  <c:v>6.5170000000000003</c:v>
                </c:pt>
                <c:pt idx="5953">
                  <c:v>7.1159999999999997</c:v>
                </c:pt>
                <c:pt idx="5954">
                  <c:v>6.2640000000000002</c:v>
                </c:pt>
                <c:pt idx="5955">
                  <c:v>4.492</c:v>
                </c:pt>
                <c:pt idx="5956">
                  <c:v>4.5039999999999996</c:v>
                </c:pt>
                <c:pt idx="5957">
                  <c:v>12.395</c:v>
                </c:pt>
                <c:pt idx="5958">
                  <c:v>12.395</c:v>
                </c:pt>
                <c:pt idx="5959">
                  <c:v>22.911000000000001</c:v>
                </c:pt>
                <c:pt idx="5960">
                  <c:v>9.6920000000000002</c:v>
                </c:pt>
                <c:pt idx="5961">
                  <c:v>17.913</c:v>
                </c:pt>
                <c:pt idx="5962">
                  <c:v>4.4020000000000001</c:v>
                </c:pt>
                <c:pt idx="5963">
                  <c:v>5.6849999999999996</c:v>
                </c:pt>
                <c:pt idx="5964">
                  <c:v>5.133</c:v>
                </c:pt>
                <c:pt idx="5965">
                  <c:v>5.7359999999999998</c:v>
                </c:pt>
                <c:pt idx="5966">
                  <c:v>14.396000000000001</c:v>
                </c:pt>
                <c:pt idx="5967">
                  <c:v>9.5739999999999998</c:v>
                </c:pt>
                <c:pt idx="5968">
                  <c:v>9.5739999999999998</c:v>
                </c:pt>
                <c:pt idx="5969">
                  <c:v>7.17</c:v>
                </c:pt>
                <c:pt idx="5970">
                  <c:v>5.5090000000000003</c:v>
                </c:pt>
                <c:pt idx="5971">
                  <c:v>3.9820000000000002</c:v>
                </c:pt>
                <c:pt idx="5972">
                  <c:v>10.618</c:v>
                </c:pt>
                <c:pt idx="5973">
                  <c:v>2.9220000000000002</c:v>
                </c:pt>
                <c:pt idx="5974">
                  <c:v>2.907</c:v>
                </c:pt>
                <c:pt idx="5975">
                  <c:v>0.46</c:v>
                </c:pt>
                <c:pt idx="5976">
                  <c:v>2.5230000000000001</c:v>
                </c:pt>
                <c:pt idx="5977">
                  <c:v>5.6340000000000003</c:v>
                </c:pt>
                <c:pt idx="5978">
                  <c:v>8.5269999999999992</c:v>
                </c:pt>
                <c:pt idx="5979">
                  <c:v>3.6739999999999999</c:v>
                </c:pt>
                <c:pt idx="5980">
                  <c:v>7.774</c:v>
                </c:pt>
                <c:pt idx="5981">
                  <c:v>1.69</c:v>
                </c:pt>
                <c:pt idx="5982">
                  <c:v>10.558</c:v>
                </c:pt>
                <c:pt idx="5983">
                  <c:v>9.5169999999999995</c:v>
                </c:pt>
                <c:pt idx="5984">
                  <c:v>7.2270000000000003</c:v>
                </c:pt>
                <c:pt idx="5985">
                  <c:v>7.1840000000000002</c:v>
                </c:pt>
                <c:pt idx="5986">
                  <c:v>15.103999999999999</c:v>
                </c:pt>
                <c:pt idx="5987">
                  <c:v>4.54</c:v>
                </c:pt>
                <c:pt idx="5988">
                  <c:v>1.522</c:v>
                </c:pt>
                <c:pt idx="5989">
                  <c:v>1.3520000000000001</c:v>
                </c:pt>
                <c:pt idx="5990">
                  <c:v>8.6620000000000008</c:v>
                </c:pt>
                <c:pt idx="5991">
                  <c:v>7.5179999999999998</c:v>
                </c:pt>
                <c:pt idx="5992">
                  <c:v>2.7029999999999998</c:v>
                </c:pt>
                <c:pt idx="5993">
                  <c:v>17.175999999999998</c:v>
                </c:pt>
                <c:pt idx="5994">
                  <c:v>9.9979999999999993</c:v>
                </c:pt>
                <c:pt idx="5995">
                  <c:v>7.3970000000000002</c:v>
                </c:pt>
                <c:pt idx="5996">
                  <c:v>19.657</c:v>
                </c:pt>
                <c:pt idx="5997">
                  <c:v>4.33</c:v>
                </c:pt>
                <c:pt idx="5998">
                  <c:v>3.653</c:v>
                </c:pt>
                <c:pt idx="5999">
                  <c:v>2.544</c:v>
                </c:pt>
                <c:pt idx="6000">
                  <c:v>6.1479999999999997</c:v>
                </c:pt>
                <c:pt idx="6001">
                  <c:v>2.3239999999999998</c:v>
                </c:pt>
                <c:pt idx="6002">
                  <c:v>5.3879999999999999</c:v>
                </c:pt>
                <c:pt idx="6003">
                  <c:v>3.0760000000000001</c:v>
                </c:pt>
                <c:pt idx="6004">
                  <c:v>3.2410000000000001</c:v>
                </c:pt>
                <c:pt idx="6005">
                  <c:v>1.9319999999999999</c:v>
                </c:pt>
                <c:pt idx="6006">
                  <c:v>6.5209999999999999</c:v>
                </c:pt>
                <c:pt idx="6007">
                  <c:v>12.702999999999999</c:v>
                </c:pt>
                <c:pt idx="6008">
                  <c:v>1.248</c:v>
                </c:pt>
                <c:pt idx="6009">
                  <c:v>7.0259999999999998</c:v>
                </c:pt>
                <c:pt idx="6010">
                  <c:v>6.51</c:v>
                </c:pt>
                <c:pt idx="6011">
                  <c:v>1.5640000000000001</c:v>
                </c:pt>
                <c:pt idx="6012">
                  <c:v>7.17</c:v>
                </c:pt>
                <c:pt idx="6013">
                  <c:v>4.8499999999999996</c:v>
                </c:pt>
                <c:pt idx="6014">
                  <c:v>4.7939999999999996</c:v>
                </c:pt>
                <c:pt idx="6015">
                  <c:v>4.5910000000000002</c:v>
                </c:pt>
                <c:pt idx="6016">
                  <c:v>3.944</c:v>
                </c:pt>
                <c:pt idx="6017">
                  <c:v>3.8860000000000001</c:v>
                </c:pt>
                <c:pt idx="6018">
                  <c:v>2.7269999999999999</c:v>
                </c:pt>
                <c:pt idx="6019">
                  <c:v>3.5110000000000001</c:v>
                </c:pt>
                <c:pt idx="6020">
                  <c:v>3.5110000000000001</c:v>
                </c:pt>
                <c:pt idx="6021">
                  <c:v>44.213000000000001</c:v>
                </c:pt>
                <c:pt idx="6022">
                  <c:v>12.705</c:v>
                </c:pt>
                <c:pt idx="6023">
                  <c:v>19.779</c:v>
                </c:pt>
                <c:pt idx="6024">
                  <c:v>16.334</c:v>
                </c:pt>
                <c:pt idx="6025">
                  <c:v>20.600999999999999</c:v>
                </c:pt>
                <c:pt idx="6026">
                  <c:v>13.038</c:v>
                </c:pt>
                <c:pt idx="6027">
                  <c:v>14.486000000000001</c:v>
                </c:pt>
                <c:pt idx="6028">
                  <c:v>15.189</c:v>
                </c:pt>
                <c:pt idx="6029">
                  <c:v>15.151999999999999</c:v>
                </c:pt>
                <c:pt idx="6030">
                  <c:v>19.864999999999998</c:v>
                </c:pt>
                <c:pt idx="6031">
                  <c:v>36.113</c:v>
                </c:pt>
                <c:pt idx="6032">
                  <c:v>36.000999999999998</c:v>
                </c:pt>
                <c:pt idx="6033">
                  <c:v>38.250999999999998</c:v>
                </c:pt>
                <c:pt idx="6034">
                  <c:v>44.572000000000003</c:v>
                </c:pt>
                <c:pt idx="6035">
                  <c:v>46.755000000000003</c:v>
                </c:pt>
                <c:pt idx="6036">
                  <c:v>46.183</c:v>
                </c:pt>
                <c:pt idx="6037">
                  <c:v>56.344999999999999</c:v>
                </c:pt>
                <c:pt idx="6038">
                  <c:v>65.183000000000007</c:v>
                </c:pt>
                <c:pt idx="6039">
                  <c:v>64.334999999999994</c:v>
                </c:pt>
                <c:pt idx="6040">
                  <c:v>63.634</c:v>
                </c:pt>
                <c:pt idx="6041">
                  <c:v>74.418000000000006</c:v>
                </c:pt>
                <c:pt idx="6042">
                  <c:v>81.281000000000006</c:v>
                </c:pt>
                <c:pt idx="6043">
                  <c:v>71.344999999999999</c:v>
                </c:pt>
                <c:pt idx="6044">
                  <c:v>75.480999999999995</c:v>
                </c:pt>
                <c:pt idx="6045">
                  <c:v>76.241</c:v>
                </c:pt>
                <c:pt idx="6046">
                  <c:v>77.146000000000001</c:v>
                </c:pt>
                <c:pt idx="6047">
                  <c:v>71.61</c:v>
                </c:pt>
                <c:pt idx="6048">
                  <c:v>64.070999999999998</c:v>
                </c:pt>
                <c:pt idx="6049">
                  <c:v>58.432000000000002</c:v>
                </c:pt>
                <c:pt idx="6050">
                  <c:v>60.808</c:v>
                </c:pt>
                <c:pt idx="6051">
                  <c:v>55.713999999999999</c:v>
                </c:pt>
                <c:pt idx="6052">
                  <c:v>20.721</c:v>
                </c:pt>
                <c:pt idx="6053">
                  <c:v>16.088000000000001</c:v>
                </c:pt>
                <c:pt idx="6054">
                  <c:v>19.466999999999999</c:v>
                </c:pt>
                <c:pt idx="6055">
                  <c:v>18.27</c:v>
                </c:pt>
                <c:pt idx="6056">
                  <c:v>15.225</c:v>
                </c:pt>
                <c:pt idx="6057">
                  <c:v>40.982999999999997</c:v>
                </c:pt>
                <c:pt idx="6058">
                  <c:v>41.101999999999997</c:v>
                </c:pt>
                <c:pt idx="6059">
                  <c:v>40.646999999999998</c:v>
                </c:pt>
                <c:pt idx="6060">
                  <c:v>37.222999999999999</c:v>
                </c:pt>
                <c:pt idx="6061">
                  <c:v>36.009</c:v>
                </c:pt>
                <c:pt idx="6062">
                  <c:v>35.259</c:v>
                </c:pt>
                <c:pt idx="6063">
                  <c:v>35.802</c:v>
                </c:pt>
                <c:pt idx="6064">
                  <c:v>36.692999999999998</c:v>
                </c:pt>
                <c:pt idx="6065">
                  <c:v>38.908999999999999</c:v>
                </c:pt>
                <c:pt idx="6066">
                  <c:v>43.448999999999998</c:v>
                </c:pt>
                <c:pt idx="6067">
                  <c:v>48.247999999999998</c:v>
                </c:pt>
                <c:pt idx="6068">
                  <c:v>44.924999999999997</c:v>
                </c:pt>
                <c:pt idx="6069">
                  <c:v>72.518000000000001</c:v>
                </c:pt>
                <c:pt idx="6070">
                  <c:v>54.170999999999999</c:v>
                </c:pt>
                <c:pt idx="6071">
                  <c:v>57.947000000000003</c:v>
                </c:pt>
                <c:pt idx="6072">
                  <c:v>71.23</c:v>
                </c:pt>
                <c:pt idx="6073">
                  <c:v>81.852000000000004</c:v>
                </c:pt>
                <c:pt idx="6074">
                  <c:v>78.412999999999997</c:v>
                </c:pt>
                <c:pt idx="6075">
                  <c:v>79.771000000000001</c:v>
                </c:pt>
                <c:pt idx="6076">
                  <c:v>79.909000000000006</c:v>
                </c:pt>
                <c:pt idx="6077">
                  <c:v>79.83</c:v>
                </c:pt>
                <c:pt idx="6078">
                  <c:v>66.744</c:v>
                </c:pt>
                <c:pt idx="6079">
                  <c:v>44.143000000000001</c:v>
                </c:pt>
                <c:pt idx="6080">
                  <c:v>55.421999999999997</c:v>
                </c:pt>
                <c:pt idx="6081">
                  <c:v>49.429000000000002</c:v>
                </c:pt>
                <c:pt idx="6082">
                  <c:v>49.927999999999997</c:v>
                </c:pt>
                <c:pt idx="6083">
                  <c:v>34.363</c:v>
                </c:pt>
                <c:pt idx="6084">
                  <c:v>33.915999999999997</c:v>
                </c:pt>
                <c:pt idx="6085">
                  <c:v>32.54</c:v>
                </c:pt>
                <c:pt idx="6086">
                  <c:v>30.902000000000001</c:v>
                </c:pt>
                <c:pt idx="6087">
                  <c:v>28.262</c:v>
                </c:pt>
                <c:pt idx="6088">
                  <c:v>26.09</c:v>
                </c:pt>
                <c:pt idx="6089">
                  <c:v>19.931000000000001</c:v>
                </c:pt>
                <c:pt idx="6090">
                  <c:v>31.521000000000001</c:v>
                </c:pt>
                <c:pt idx="6091">
                  <c:v>72.480999999999995</c:v>
                </c:pt>
                <c:pt idx="6092">
                  <c:v>69.662999999999997</c:v>
                </c:pt>
                <c:pt idx="6093">
                  <c:v>60.896999999999998</c:v>
                </c:pt>
                <c:pt idx="6094">
                  <c:v>61.51</c:v>
                </c:pt>
                <c:pt idx="6095">
                  <c:v>54.988</c:v>
                </c:pt>
                <c:pt idx="6096">
                  <c:v>45.348999999999997</c:v>
                </c:pt>
                <c:pt idx="6097">
                  <c:v>39.793999999999997</c:v>
                </c:pt>
                <c:pt idx="6098">
                  <c:v>35.4</c:v>
                </c:pt>
                <c:pt idx="6099">
                  <c:v>31.613</c:v>
                </c:pt>
                <c:pt idx="6100">
                  <c:v>24.882999999999999</c:v>
                </c:pt>
                <c:pt idx="6101">
                  <c:v>20.047999999999998</c:v>
                </c:pt>
                <c:pt idx="6102">
                  <c:v>18.175999999999998</c:v>
                </c:pt>
                <c:pt idx="6103">
                  <c:v>13.742000000000001</c:v>
                </c:pt>
                <c:pt idx="6104">
                  <c:v>11.722</c:v>
                </c:pt>
                <c:pt idx="6105">
                  <c:v>10.756</c:v>
                </c:pt>
                <c:pt idx="6106">
                  <c:v>84.492999999999995</c:v>
                </c:pt>
                <c:pt idx="6107">
                  <c:v>9.41</c:v>
                </c:pt>
                <c:pt idx="6108">
                  <c:v>62.722999999999999</c:v>
                </c:pt>
                <c:pt idx="6109">
                  <c:v>44.814</c:v>
                </c:pt>
                <c:pt idx="6110">
                  <c:v>37.921999999999997</c:v>
                </c:pt>
                <c:pt idx="6111">
                  <c:v>10.686</c:v>
                </c:pt>
                <c:pt idx="6112">
                  <c:v>10.686</c:v>
                </c:pt>
                <c:pt idx="6113">
                  <c:v>12.526</c:v>
                </c:pt>
                <c:pt idx="6114">
                  <c:v>12.09</c:v>
                </c:pt>
                <c:pt idx="6115">
                  <c:v>5.6559999999999997</c:v>
                </c:pt>
                <c:pt idx="6116">
                  <c:v>35.758000000000003</c:v>
                </c:pt>
                <c:pt idx="6117">
                  <c:v>23.606999999999999</c:v>
                </c:pt>
                <c:pt idx="6118">
                  <c:v>63.042999999999999</c:v>
                </c:pt>
                <c:pt idx="6119">
                  <c:v>43.052999999999997</c:v>
                </c:pt>
                <c:pt idx="6120">
                  <c:v>27.82</c:v>
                </c:pt>
                <c:pt idx="6121">
                  <c:v>26.623999999999999</c:v>
                </c:pt>
                <c:pt idx="6122">
                  <c:v>34.271999999999998</c:v>
                </c:pt>
                <c:pt idx="6123">
                  <c:v>32.49</c:v>
                </c:pt>
                <c:pt idx="6124">
                  <c:v>21.321000000000002</c:v>
                </c:pt>
                <c:pt idx="6125">
                  <c:v>10.16</c:v>
                </c:pt>
                <c:pt idx="6126">
                  <c:v>10.614000000000001</c:v>
                </c:pt>
                <c:pt idx="6127">
                  <c:v>9.0299999999999994</c:v>
                </c:pt>
                <c:pt idx="6128">
                  <c:v>8.8789999999999996</c:v>
                </c:pt>
                <c:pt idx="6129">
                  <c:v>10.01</c:v>
                </c:pt>
                <c:pt idx="6130">
                  <c:v>12.241</c:v>
                </c:pt>
                <c:pt idx="6131">
                  <c:v>11.057</c:v>
                </c:pt>
                <c:pt idx="6132">
                  <c:v>9.7140000000000004</c:v>
                </c:pt>
                <c:pt idx="6133">
                  <c:v>8.5649999999999995</c:v>
                </c:pt>
                <c:pt idx="6134">
                  <c:v>5.234</c:v>
                </c:pt>
                <c:pt idx="6135">
                  <c:v>26.036000000000001</c:v>
                </c:pt>
                <c:pt idx="6136">
                  <c:v>26.515999999999998</c:v>
                </c:pt>
                <c:pt idx="6137">
                  <c:v>23.263999999999999</c:v>
                </c:pt>
                <c:pt idx="6138">
                  <c:v>32.463000000000001</c:v>
                </c:pt>
                <c:pt idx="6139">
                  <c:v>21.003</c:v>
                </c:pt>
                <c:pt idx="6140">
                  <c:v>6.4749999999999996</c:v>
                </c:pt>
                <c:pt idx="6141">
                  <c:v>12.122999999999999</c:v>
                </c:pt>
                <c:pt idx="6142">
                  <c:v>17.196000000000002</c:v>
                </c:pt>
                <c:pt idx="6143">
                  <c:v>79.742999999999995</c:v>
                </c:pt>
                <c:pt idx="6144">
                  <c:v>73.492000000000004</c:v>
                </c:pt>
                <c:pt idx="6145">
                  <c:v>7.3540000000000001</c:v>
                </c:pt>
                <c:pt idx="6146">
                  <c:v>14.122</c:v>
                </c:pt>
                <c:pt idx="6147">
                  <c:v>19.024000000000001</c:v>
                </c:pt>
                <c:pt idx="6148">
                  <c:v>27.588999999999999</c:v>
                </c:pt>
                <c:pt idx="6149">
                  <c:v>8.8970000000000002</c:v>
                </c:pt>
                <c:pt idx="6150">
                  <c:v>15.401999999999999</c:v>
                </c:pt>
                <c:pt idx="6151">
                  <c:v>15.561999999999999</c:v>
                </c:pt>
                <c:pt idx="6152">
                  <c:v>17.331</c:v>
                </c:pt>
                <c:pt idx="6153">
                  <c:v>16.55</c:v>
                </c:pt>
                <c:pt idx="6154">
                  <c:v>20.151</c:v>
                </c:pt>
                <c:pt idx="6155">
                  <c:v>16.754999999999999</c:v>
                </c:pt>
                <c:pt idx="6156">
                  <c:v>21.491</c:v>
                </c:pt>
                <c:pt idx="6157">
                  <c:v>54.497</c:v>
                </c:pt>
                <c:pt idx="6158">
                  <c:v>55.302999999999997</c:v>
                </c:pt>
                <c:pt idx="6159">
                  <c:v>60.537999999999997</c:v>
                </c:pt>
                <c:pt idx="6160">
                  <c:v>69.965999999999994</c:v>
                </c:pt>
                <c:pt idx="6161">
                  <c:v>73.600999999999999</c:v>
                </c:pt>
                <c:pt idx="6162">
                  <c:v>4.1280000000000001</c:v>
                </c:pt>
                <c:pt idx="6163">
                  <c:v>8.1999999999999993</c:v>
                </c:pt>
                <c:pt idx="6164">
                  <c:v>35.957999999999998</c:v>
                </c:pt>
                <c:pt idx="6165">
                  <c:v>42.661000000000001</c:v>
                </c:pt>
                <c:pt idx="6166">
                  <c:v>63.594000000000001</c:v>
                </c:pt>
                <c:pt idx="6167">
                  <c:v>17.215</c:v>
                </c:pt>
                <c:pt idx="6168">
                  <c:v>6.8940000000000001</c:v>
                </c:pt>
                <c:pt idx="6169">
                  <c:v>46.04</c:v>
                </c:pt>
                <c:pt idx="6170">
                  <c:v>27.588999999999999</c:v>
                </c:pt>
                <c:pt idx="6171">
                  <c:v>72.480999999999995</c:v>
                </c:pt>
                <c:pt idx="6172">
                  <c:v>68.808999999999997</c:v>
                </c:pt>
                <c:pt idx="6173">
                  <c:v>69.355999999999995</c:v>
                </c:pt>
                <c:pt idx="6174">
                  <c:v>63.195</c:v>
                </c:pt>
                <c:pt idx="6175">
                  <c:v>71.287000000000006</c:v>
                </c:pt>
                <c:pt idx="6176">
                  <c:v>64.132999999999996</c:v>
                </c:pt>
                <c:pt idx="6177">
                  <c:v>35.482999999999997</c:v>
                </c:pt>
                <c:pt idx="6178">
                  <c:v>61.521000000000001</c:v>
                </c:pt>
                <c:pt idx="6179">
                  <c:v>34.134</c:v>
                </c:pt>
                <c:pt idx="6180">
                  <c:v>39.857999999999997</c:v>
                </c:pt>
                <c:pt idx="6181">
                  <c:v>31.427</c:v>
                </c:pt>
                <c:pt idx="6182">
                  <c:v>63.052999999999997</c:v>
                </c:pt>
                <c:pt idx="6183">
                  <c:v>24.073</c:v>
                </c:pt>
                <c:pt idx="6184">
                  <c:v>69.290999999999997</c:v>
                </c:pt>
                <c:pt idx="6185">
                  <c:v>79.790000000000006</c:v>
                </c:pt>
                <c:pt idx="6186">
                  <c:v>53.673000000000002</c:v>
                </c:pt>
                <c:pt idx="6187">
                  <c:v>52.750999999999998</c:v>
                </c:pt>
                <c:pt idx="6188">
                  <c:v>24.315999999999999</c:v>
                </c:pt>
                <c:pt idx="6189">
                  <c:v>28.445</c:v>
                </c:pt>
                <c:pt idx="6190">
                  <c:v>26.350999999999999</c:v>
                </c:pt>
                <c:pt idx="6191">
                  <c:v>4.109</c:v>
                </c:pt>
                <c:pt idx="6192">
                  <c:v>72.715000000000003</c:v>
                </c:pt>
                <c:pt idx="6193">
                  <c:v>66.771000000000001</c:v>
                </c:pt>
                <c:pt idx="6194">
                  <c:v>76.120999999999995</c:v>
                </c:pt>
                <c:pt idx="6195">
                  <c:v>75.808000000000007</c:v>
                </c:pt>
                <c:pt idx="6196">
                  <c:v>76.025999999999996</c:v>
                </c:pt>
                <c:pt idx="6197">
                  <c:v>78.076999999999998</c:v>
                </c:pt>
                <c:pt idx="6198">
                  <c:v>71.891999999999996</c:v>
                </c:pt>
                <c:pt idx="6199">
                  <c:v>9.1170000000000009</c:v>
                </c:pt>
                <c:pt idx="6200">
                  <c:v>74.567999999999998</c:v>
                </c:pt>
                <c:pt idx="6201">
                  <c:v>67.218000000000004</c:v>
                </c:pt>
                <c:pt idx="6202">
                  <c:v>55.366999999999997</c:v>
                </c:pt>
                <c:pt idx="6203">
                  <c:v>43.915999999999997</c:v>
                </c:pt>
                <c:pt idx="6204">
                  <c:v>47.481000000000002</c:v>
                </c:pt>
                <c:pt idx="6205">
                  <c:v>43.927</c:v>
                </c:pt>
                <c:pt idx="6206">
                  <c:v>42.622</c:v>
                </c:pt>
                <c:pt idx="6207">
                  <c:v>39.484000000000002</c:v>
                </c:pt>
                <c:pt idx="6208">
                  <c:v>35.442999999999998</c:v>
                </c:pt>
                <c:pt idx="6209">
                  <c:v>34.930999999999997</c:v>
                </c:pt>
                <c:pt idx="6210">
                  <c:v>34.771000000000001</c:v>
                </c:pt>
                <c:pt idx="6211">
                  <c:v>36.475999999999999</c:v>
                </c:pt>
                <c:pt idx="6212">
                  <c:v>38.347000000000001</c:v>
                </c:pt>
                <c:pt idx="6213">
                  <c:v>43.959000000000003</c:v>
                </c:pt>
                <c:pt idx="6214">
                  <c:v>44.58</c:v>
                </c:pt>
                <c:pt idx="6215">
                  <c:v>42.076000000000001</c:v>
                </c:pt>
                <c:pt idx="6216">
                  <c:v>59.817</c:v>
                </c:pt>
                <c:pt idx="6217">
                  <c:v>64.784000000000006</c:v>
                </c:pt>
                <c:pt idx="6218">
                  <c:v>38.881999999999998</c:v>
                </c:pt>
                <c:pt idx="6219">
                  <c:v>26.777999999999999</c:v>
                </c:pt>
                <c:pt idx="6220">
                  <c:v>20.978999999999999</c:v>
                </c:pt>
                <c:pt idx="6221">
                  <c:v>16.629000000000001</c:v>
                </c:pt>
                <c:pt idx="6222">
                  <c:v>12.182</c:v>
                </c:pt>
                <c:pt idx="6223">
                  <c:v>12.843999999999999</c:v>
                </c:pt>
                <c:pt idx="6224">
                  <c:v>8.6370000000000005</c:v>
                </c:pt>
                <c:pt idx="6225">
                  <c:v>8.9250000000000007</c:v>
                </c:pt>
                <c:pt idx="6226">
                  <c:v>9.8580000000000005</c:v>
                </c:pt>
                <c:pt idx="6227">
                  <c:v>6.2190000000000003</c:v>
                </c:pt>
                <c:pt idx="6228">
                  <c:v>3.9260000000000002</c:v>
                </c:pt>
                <c:pt idx="6229">
                  <c:v>11.936999999999999</c:v>
                </c:pt>
                <c:pt idx="6230">
                  <c:v>11.127000000000001</c:v>
                </c:pt>
                <c:pt idx="6231">
                  <c:v>9.77</c:v>
                </c:pt>
                <c:pt idx="6232">
                  <c:v>8.5730000000000004</c:v>
                </c:pt>
                <c:pt idx="6233">
                  <c:v>9.3539999999999992</c:v>
                </c:pt>
                <c:pt idx="6234">
                  <c:v>9.6129999999999995</c:v>
                </c:pt>
                <c:pt idx="6235">
                  <c:v>11.775</c:v>
                </c:pt>
                <c:pt idx="6236">
                  <c:v>5.9359999999999999</c:v>
                </c:pt>
                <c:pt idx="6237">
                  <c:v>7.641</c:v>
                </c:pt>
                <c:pt idx="6238">
                  <c:v>67.245999999999995</c:v>
                </c:pt>
                <c:pt idx="6239">
                  <c:v>67.569999999999993</c:v>
                </c:pt>
                <c:pt idx="6240">
                  <c:v>56.805999999999997</c:v>
                </c:pt>
                <c:pt idx="6241">
                  <c:v>56.103999999999999</c:v>
                </c:pt>
                <c:pt idx="6242">
                  <c:v>49.366999999999997</c:v>
                </c:pt>
                <c:pt idx="6243">
                  <c:v>41.149000000000001</c:v>
                </c:pt>
                <c:pt idx="6244">
                  <c:v>51.680999999999997</c:v>
                </c:pt>
                <c:pt idx="6245">
                  <c:v>44.618000000000002</c:v>
                </c:pt>
                <c:pt idx="6246">
                  <c:v>60.598999999999997</c:v>
                </c:pt>
                <c:pt idx="6247">
                  <c:v>62.314999999999998</c:v>
                </c:pt>
                <c:pt idx="6248">
                  <c:v>71.180000000000007</c:v>
                </c:pt>
                <c:pt idx="6249">
                  <c:v>6.7190000000000003</c:v>
                </c:pt>
                <c:pt idx="6250">
                  <c:v>67.525999999999996</c:v>
                </c:pt>
                <c:pt idx="6251">
                  <c:v>67.766000000000005</c:v>
                </c:pt>
                <c:pt idx="6252">
                  <c:v>66.561999999999998</c:v>
                </c:pt>
                <c:pt idx="6253">
                  <c:v>73.605000000000004</c:v>
                </c:pt>
                <c:pt idx="6254">
                  <c:v>76.960999999999999</c:v>
                </c:pt>
                <c:pt idx="6255">
                  <c:v>76.387</c:v>
                </c:pt>
                <c:pt idx="6256">
                  <c:v>71.91</c:v>
                </c:pt>
                <c:pt idx="6257">
                  <c:v>69.028000000000006</c:v>
                </c:pt>
                <c:pt idx="6258">
                  <c:v>61.155000000000001</c:v>
                </c:pt>
                <c:pt idx="6259">
                  <c:v>62.121000000000002</c:v>
                </c:pt>
                <c:pt idx="6260">
                  <c:v>54.101999999999997</c:v>
                </c:pt>
                <c:pt idx="6261">
                  <c:v>39.195</c:v>
                </c:pt>
                <c:pt idx="6262">
                  <c:v>34.966999999999999</c:v>
                </c:pt>
                <c:pt idx="6263">
                  <c:v>42.155000000000001</c:v>
                </c:pt>
                <c:pt idx="6264">
                  <c:v>27.196999999999999</c:v>
                </c:pt>
                <c:pt idx="6265">
                  <c:v>27.196999999999999</c:v>
                </c:pt>
                <c:pt idx="6266">
                  <c:v>24.815999999999999</c:v>
                </c:pt>
                <c:pt idx="6267">
                  <c:v>19.599</c:v>
                </c:pt>
                <c:pt idx="6268">
                  <c:v>18.475000000000001</c:v>
                </c:pt>
                <c:pt idx="6269">
                  <c:v>16.911999999999999</c:v>
                </c:pt>
                <c:pt idx="6270">
                  <c:v>13.484</c:v>
                </c:pt>
                <c:pt idx="6271">
                  <c:v>11.77</c:v>
                </c:pt>
                <c:pt idx="6272">
                  <c:v>10.975</c:v>
                </c:pt>
                <c:pt idx="6273">
                  <c:v>16.7</c:v>
                </c:pt>
                <c:pt idx="6274">
                  <c:v>60.316000000000003</c:v>
                </c:pt>
                <c:pt idx="6275">
                  <c:v>41.243000000000002</c:v>
                </c:pt>
                <c:pt idx="6276">
                  <c:v>54.01</c:v>
                </c:pt>
                <c:pt idx="6277">
                  <c:v>64.97</c:v>
                </c:pt>
                <c:pt idx="6278">
                  <c:v>53.134</c:v>
                </c:pt>
                <c:pt idx="6279">
                  <c:v>52.192999999999998</c:v>
                </c:pt>
                <c:pt idx="6280">
                  <c:v>14.141999999999999</c:v>
                </c:pt>
                <c:pt idx="6281">
                  <c:v>29.927</c:v>
                </c:pt>
                <c:pt idx="6282">
                  <c:v>32.664000000000001</c:v>
                </c:pt>
                <c:pt idx="6283">
                  <c:v>36.537999999999997</c:v>
                </c:pt>
                <c:pt idx="6284">
                  <c:v>34.655000000000001</c:v>
                </c:pt>
                <c:pt idx="6285">
                  <c:v>32.476999999999997</c:v>
                </c:pt>
                <c:pt idx="6286">
                  <c:v>30.667999999999999</c:v>
                </c:pt>
                <c:pt idx="6287">
                  <c:v>29.007000000000001</c:v>
                </c:pt>
                <c:pt idx="6288">
                  <c:v>25.991</c:v>
                </c:pt>
                <c:pt idx="6289">
                  <c:v>19.829999999999998</c:v>
                </c:pt>
                <c:pt idx="6290">
                  <c:v>21.036000000000001</c:v>
                </c:pt>
                <c:pt idx="6291">
                  <c:v>21.655999999999999</c:v>
                </c:pt>
                <c:pt idx="6292">
                  <c:v>20.995999999999999</c:v>
                </c:pt>
                <c:pt idx="6293">
                  <c:v>19.588999999999999</c:v>
                </c:pt>
                <c:pt idx="6294">
                  <c:v>14.680999999999999</c:v>
                </c:pt>
                <c:pt idx="6295">
                  <c:v>18.556999999999999</c:v>
                </c:pt>
                <c:pt idx="6296">
                  <c:v>17.82</c:v>
                </c:pt>
                <c:pt idx="6297">
                  <c:v>14.943</c:v>
                </c:pt>
                <c:pt idx="6298">
                  <c:v>13.757999999999999</c:v>
                </c:pt>
                <c:pt idx="6299">
                  <c:v>76.644999999999996</c:v>
                </c:pt>
                <c:pt idx="6300">
                  <c:v>67.870999999999995</c:v>
                </c:pt>
                <c:pt idx="6301">
                  <c:v>68.671999999999997</c:v>
                </c:pt>
                <c:pt idx="6302">
                  <c:v>69.555999999999997</c:v>
                </c:pt>
                <c:pt idx="6303">
                  <c:v>65.239000000000004</c:v>
                </c:pt>
                <c:pt idx="6304">
                  <c:v>65.129000000000005</c:v>
                </c:pt>
                <c:pt idx="6305">
                  <c:v>50.072000000000003</c:v>
                </c:pt>
                <c:pt idx="6306">
                  <c:v>53.487000000000002</c:v>
                </c:pt>
                <c:pt idx="6307">
                  <c:v>55.823</c:v>
                </c:pt>
                <c:pt idx="6308">
                  <c:v>45.95</c:v>
                </c:pt>
                <c:pt idx="6309">
                  <c:v>48.048999999999999</c:v>
                </c:pt>
                <c:pt idx="6310">
                  <c:v>45.686</c:v>
                </c:pt>
                <c:pt idx="6311">
                  <c:v>41.171999999999997</c:v>
                </c:pt>
                <c:pt idx="6312">
                  <c:v>38.314</c:v>
                </c:pt>
                <c:pt idx="6313">
                  <c:v>37.140999999999998</c:v>
                </c:pt>
                <c:pt idx="6314">
                  <c:v>16.856999999999999</c:v>
                </c:pt>
                <c:pt idx="6315">
                  <c:v>20.285</c:v>
                </c:pt>
                <c:pt idx="6316">
                  <c:v>16.774000000000001</c:v>
                </c:pt>
                <c:pt idx="6317">
                  <c:v>19.73</c:v>
                </c:pt>
                <c:pt idx="6318">
                  <c:v>16.198</c:v>
                </c:pt>
                <c:pt idx="6319">
                  <c:v>15.704000000000001</c:v>
                </c:pt>
                <c:pt idx="6320">
                  <c:v>14.765000000000001</c:v>
                </c:pt>
                <c:pt idx="6321">
                  <c:v>13.115</c:v>
                </c:pt>
                <c:pt idx="6322">
                  <c:v>13.406000000000001</c:v>
                </c:pt>
                <c:pt idx="6323">
                  <c:v>17.992999999999999</c:v>
                </c:pt>
                <c:pt idx="6324">
                  <c:v>16.350000000000001</c:v>
                </c:pt>
                <c:pt idx="6325">
                  <c:v>15.359</c:v>
                </c:pt>
                <c:pt idx="6326">
                  <c:v>9.1289999999999996</c:v>
                </c:pt>
                <c:pt idx="6327">
                  <c:v>2.3370000000000002</c:v>
                </c:pt>
                <c:pt idx="6328">
                  <c:v>7.2110000000000003</c:v>
                </c:pt>
                <c:pt idx="6329">
                  <c:v>10.685</c:v>
                </c:pt>
                <c:pt idx="6330">
                  <c:v>9.3149999999999995</c:v>
                </c:pt>
                <c:pt idx="6331">
                  <c:v>13.340999999999999</c:v>
                </c:pt>
                <c:pt idx="6332">
                  <c:v>12.117000000000001</c:v>
                </c:pt>
                <c:pt idx="6333">
                  <c:v>11.872999999999999</c:v>
                </c:pt>
                <c:pt idx="6334">
                  <c:v>10.265000000000001</c:v>
                </c:pt>
                <c:pt idx="6335">
                  <c:v>59.527999999999999</c:v>
                </c:pt>
                <c:pt idx="6336">
                  <c:v>88.793999999999997</c:v>
                </c:pt>
                <c:pt idx="6337">
                  <c:v>40.558999999999997</c:v>
                </c:pt>
                <c:pt idx="6338">
                  <c:v>76.885000000000005</c:v>
                </c:pt>
                <c:pt idx="6339">
                  <c:v>56.956000000000003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2A4-4FE3-9385-90F031AC55AC}"/>
            </c:ext>
          </c:extLst>
        </c:ser>
        <c:ser>
          <c:idx val="1"/>
          <c:order val="1"/>
          <c:spPr>
            <a:ln w="254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RSquare_TOD!$F$4:$F$5</c:f>
              <c:numCache>
                <c:formatCode>General</c:formatCode>
                <c:ptCount val="2"/>
                <c:pt idx="0">
                  <c:v>0</c:v>
                </c:pt>
                <c:pt idx="1">
                  <c:v>100</c:v>
                </c:pt>
              </c:numCache>
            </c:numRef>
          </c:xVal>
          <c:yVal>
            <c:numRef>
              <c:f>RSquare_TOD!$G$4:$G$5</c:f>
              <c:numCache>
                <c:formatCode>General</c:formatCode>
                <c:ptCount val="2"/>
                <c:pt idx="0">
                  <c:v>0</c:v>
                </c:pt>
                <c:pt idx="1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2A4-4FE3-9385-90F031AC55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2778264"/>
        <c:axId val="572778656"/>
      </c:scatterChart>
      <c:valAx>
        <c:axId val="572778264"/>
        <c:scaling>
          <c:orientation val="minMax"/>
          <c:max val="100"/>
          <c:min val="0"/>
        </c:scaling>
        <c:delete val="0"/>
        <c:axPos val="b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200" b="0">
                    <a:latin typeface="Segoe UI" panose="020B0502040204020203" pitchFamily="34" charset="0"/>
                    <a:cs typeface="Segoe UI" panose="020B0502040204020203" pitchFamily="34" charset="0"/>
                  </a:defRPr>
                </a:pPr>
                <a:r>
                  <a:rPr lang="en-US" sz="1200" b="0" dirty="0" smtClean="0">
                    <a:latin typeface="Segoe UI" panose="020B0502040204020203" pitchFamily="34" charset="0"/>
                    <a:cs typeface="Segoe UI" panose="020B0502040204020203" pitchFamily="34" charset="0"/>
                  </a:rPr>
                  <a:t>MODEL</a:t>
                </a:r>
                <a:endParaRPr lang="en-US" sz="1200" b="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c:rich>
          </c:tx>
          <c:layout>
            <c:manualLayout>
              <c:xMode val="edge"/>
              <c:yMode val="edge"/>
              <c:x val="0.45940573943735219"/>
              <c:y val="0.8468073357064822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>
                <a:solidFill>
                  <a:sysClr val="windowText" lastClr="000000"/>
                </a:solidFill>
              </a:defRPr>
            </a:pPr>
            <a:endParaRPr lang="en-US"/>
          </a:p>
        </c:txPr>
        <c:crossAx val="572778656"/>
        <c:crosses val="autoZero"/>
        <c:crossBetween val="midCat"/>
        <c:majorUnit val="10"/>
      </c:valAx>
      <c:valAx>
        <c:axId val="572778656"/>
        <c:scaling>
          <c:orientation val="minMax"/>
          <c:max val="100"/>
          <c:min val="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 b="0">
                    <a:latin typeface="Segoe UI" panose="020B0502040204020203" pitchFamily="34" charset="0"/>
                    <a:cs typeface="Segoe UI" panose="020B0502040204020203" pitchFamily="34" charset="0"/>
                  </a:defRPr>
                </a:pPr>
                <a:r>
                  <a:rPr lang="en-US" sz="1200" b="0" dirty="0" smtClean="0">
                    <a:latin typeface="Segoe UI" panose="020B0502040204020203" pitchFamily="34" charset="0"/>
                    <a:cs typeface="Segoe UI" panose="020B0502040204020203" pitchFamily="34" charset="0"/>
                  </a:rPr>
                  <a:t>COUNT</a:t>
                </a:r>
                <a:endParaRPr lang="en-US" sz="1200" b="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c:rich>
          </c:tx>
          <c:layout>
            <c:manualLayout>
              <c:xMode val="edge"/>
              <c:yMode val="edge"/>
              <c:x val="2.048923274541422E-2"/>
              <c:y val="0.2885454494271317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572778264"/>
        <c:crosses val="autoZero"/>
        <c:crossBetween val="midCat"/>
        <c:majorUnit val="10"/>
      </c:valAx>
      <c:spPr>
        <a:noFill/>
        <a:ln>
          <a:solidFill>
            <a:schemeClr val="bg1">
              <a:lumMod val="75000"/>
            </a:schemeClr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800">
          <a:latin typeface="+mn-lt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Target</c:v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RMSE_TOD!$B$10:$B$19</c:f>
              <c:strCache>
                <c:ptCount val="10"/>
                <c:pt idx="0">
                  <c:v>0 to 4,999</c:v>
                </c:pt>
                <c:pt idx="1">
                  <c:v>5,001 to 9,999</c:v>
                </c:pt>
                <c:pt idx="2">
                  <c:v>10,000 to 14,999</c:v>
                </c:pt>
                <c:pt idx="3">
                  <c:v>15,000 to 19,999</c:v>
                </c:pt>
                <c:pt idx="4">
                  <c:v>20,000 to 29,999</c:v>
                </c:pt>
                <c:pt idx="5">
                  <c:v>30,000 to 39,999</c:v>
                </c:pt>
                <c:pt idx="6">
                  <c:v>40,000 to 49,999</c:v>
                </c:pt>
                <c:pt idx="7">
                  <c:v>50,000 to 59,999</c:v>
                </c:pt>
                <c:pt idx="8">
                  <c:v>Greater than 60,000</c:v>
                </c:pt>
                <c:pt idx="9">
                  <c:v>Average</c:v>
                </c:pt>
              </c:strCache>
            </c:strRef>
          </c:cat>
          <c:val>
            <c:numRef>
              <c:f>RMSE_TOD!$E$10:$E$19</c:f>
              <c:numCache>
                <c:formatCode>_(* #,##0.0_);_(* \(#,##0.0\);_(* "-"??_);_(@_)</c:formatCode>
                <c:ptCount val="10"/>
                <c:pt idx="0">
                  <c:v>100</c:v>
                </c:pt>
                <c:pt idx="1">
                  <c:v>45</c:v>
                </c:pt>
                <c:pt idx="2">
                  <c:v>35</c:v>
                </c:pt>
                <c:pt idx="3">
                  <c:v>30</c:v>
                </c:pt>
                <c:pt idx="4">
                  <c:v>27</c:v>
                </c:pt>
                <c:pt idx="5">
                  <c:v>25</c:v>
                </c:pt>
                <c:pt idx="6">
                  <c:v>25</c:v>
                </c:pt>
                <c:pt idx="7">
                  <c:v>20</c:v>
                </c:pt>
                <c:pt idx="8">
                  <c:v>19</c:v>
                </c:pt>
                <c:pt idx="9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3A-4966-A9EB-1F35D5ACB320}"/>
            </c:ext>
          </c:extLst>
        </c:ser>
        <c:ser>
          <c:idx val="1"/>
          <c:order val="1"/>
          <c:tx>
            <c:v>Model Error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RMSE_TOD!$B$10:$B$19</c:f>
              <c:strCache>
                <c:ptCount val="10"/>
                <c:pt idx="0">
                  <c:v>0 to 4,999</c:v>
                </c:pt>
                <c:pt idx="1">
                  <c:v>5,001 to 9,999</c:v>
                </c:pt>
                <c:pt idx="2">
                  <c:v>10,000 to 14,999</c:v>
                </c:pt>
                <c:pt idx="3">
                  <c:v>15,000 to 19,999</c:v>
                </c:pt>
                <c:pt idx="4">
                  <c:v>20,000 to 29,999</c:v>
                </c:pt>
                <c:pt idx="5">
                  <c:v>30,000 to 39,999</c:v>
                </c:pt>
                <c:pt idx="6">
                  <c:v>40,000 to 49,999</c:v>
                </c:pt>
                <c:pt idx="7">
                  <c:v>50,000 to 59,999</c:v>
                </c:pt>
                <c:pt idx="8">
                  <c:v>Greater than 60,000</c:v>
                </c:pt>
                <c:pt idx="9">
                  <c:v>Average</c:v>
                </c:pt>
              </c:strCache>
            </c:strRef>
          </c:cat>
          <c:val>
            <c:numRef>
              <c:f>RMSE_TOD!$F$10:$F$19</c:f>
              <c:numCache>
                <c:formatCode>_(* #,##0.0_);_(* \(#,##0.0\);_(* "-"??_);_(@_)</c:formatCode>
                <c:ptCount val="10"/>
                <c:pt idx="0">
                  <c:v>65.5</c:v>
                </c:pt>
                <c:pt idx="1">
                  <c:v>45.8</c:v>
                </c:pt>
                <c:pt idx="2">
                  <c:v>39</c:v>
                </c:pt>
                <c:pt idx="3">
                  <c:v>32.799999999999997</c:v>
                </c:pt>
                <c:pt idx="4">
                  <c:v>37.1</c:v>
                </c:pt>
                <c:pt idx="5">
                  <c:v>22.1</c:v>
                </c:pt>
                <c:pt idx="6">
                  <c:v>21.5</c:v>
                </c:pt>
                <c:pt idx="7">
                  <c:v>21.1</c:v>
                </c:pt>
                <c:pt idx="8">
                  <c:v>15.8</c:v>
                </c:pt>
                <c:pt idx="9">
                  <c:v>49.4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3A-4966-A9EB-1F35D5ACB3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40202520"/>
        <c:axId val="740197928"/>
      </c:barChart>
      <c:catAx>
        <c:axId val="740202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740197928"/>
        <c:crosses val="autoZero"/>
        <c:auto val="1"/>
        <c:lblAlgn val="ctr"/>
        <c:lblOffset val="100"/>
        <c:noMultiLvlLbl val="0"/>
      </c:catAx>
      <c:valAx>
        <c:axId val="74019792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r>
                  <a:rPr lang="en-US"/>
                  <a:t>%</a:t>
                </a:r>
                <a:r>
                  <a:rPr lang="en-US" baseline="0"/>
                  <a:t> </a:t>
                </a:r>
                <a:r>
                  <a:rPr lang="en-US"/>
                  <a:t>RMSE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740202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114151356080494"/>
          <c:y val="5.4059659658800552E-2"/>
          <c:w val="0.17827252843394575"/>
          <c:h val="0.17071813939924174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3"/>
            <a:ext cx="303689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19" tIns="45458" rIns="90919" bIns="45458" numCol="1" anchor="t" anchorCtr="0" compatLnSpc="1">
            <a:prstTxWarp prst="textNoShape">
              <a:avLst/>
            </a:prstTxWarp>
          </a:bodyPr>
          <a:lstStyle>
            <a:lvl1pPr algn="l" defTabSz="908456" eaLnBrk="1" hangingPunct="1">
              <a:defRPr sz="1200" dirty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41" y="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19" tIns="45458" rIns="90919" bIns="45458" numCol="1" anchor="t" anchorCtr="0" compatLnSpc="1">
            <a:prstTxWarp prst="textNoShape">
              <a:avLst/>
            </a:prstTxWarp>
          </a:bodyPr>
          <a:lstStyle>
            <a:lvl1pPr algn="r" defTabSz="908456" eaLnBrk="1" hangingPunct="1">
              <a:defRPr sz="1200" dirty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8831265"/>
            <a:ext cx="303689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19" tIns="45458" rIns="90919" bIns="45458" numCol="1" anchor="b" anchorCtr="0" compatLnSpc="1">
            <a:prstTxWarp prst="textNoShape">
              <a:avLst/>
            </a:prstTxWarp>
          </a:bodyPr>
          <a:lstStyle>
            <a:lvl1pPr algn="l" defTabSz="908456" eaLnBrk="1" hangingPunct="1">
              <a:defRPr sz="1200" dirty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41" y="8831265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19" tIns="45458" rIns="90919" bIns="45458" numCol="1" anchor="b" anchorCtr="0" compatLnSpc="1">
            <a:prstTxWarp prst="textNoShape">
              <a:avLst/>
            </a:prstTxWarp>
          </a:bodyPr>
          <a:lstStyle>
            <a:lvl1pPr algn="r" defTabSz="908456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77C4D5E-ED1D-4F8A-BD23-93E07690FC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455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3"/>
            <a:ext cx="303689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19" tIns="45458" rIns="90919" bIns="45458" numCol="1" anchor="t" anchorCtr="0" compatLnSpc="1">
            <a:prstTxWarp prst="textNoShape">
              <a:avLst/>
            </a:prstTxWarp>
          </a:bodyPr>
          <a:lstStyle>
            <a:lvl1pPr algn="l" defTabSz="908456" eaLnBrk="1" hangingPunct="1">
              <a:defRPr sz="1200" dirty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41" y="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19" tIns="45458" rIns="90919" bIns="45458" numCol="1" anchor="t" anchorCtr="0" compatLnSpc="1">
            <a:prstTxWarp prst="textNoShape">
              <a:avLst/>
            </a:prstTxWarp>
          </a:bodyPr>
          <a:lstStyle>
            <a:lvl1pPr algn="r" defTabSz="908456" eaLnBrk="1" hangingPunct="1">
              <a:defRPr sz="1200" dirty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94" y="4414842"/>
            <a:ext cx="5610225" cy="418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19" tIns="45458" rIns="90919" bIns="454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8831265"/>
            <a:ext cx="303689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19" tIns="45458" rIns="90919" bIns="45458" numCol="1" anchor="b" anchorCtr="0" compatLnSpc="1">
            <a:prstTxWarp prst="textNoShape">
              <a:avLst/>
            </a:prstTxWarp>
          </a:bodyPr>
          <a:lstStyle>
            <a:lvl1pPr algn="l" defTabSz="908456" eaLnBrk="1" hangingPunct="1">
              <a:defRPr sz="1200" dirty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41" y="8831265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19" tIns="45458" rIns="90919" bIns="45458" numCol="1" anchor="b" anchorCtr="0" compatLnSpc="1">
            <a:prstTxWarp prst="textNoShape">
              <a:avLst/>
            </a:prstTxWarp>
          </a:bodyPr>
          <a:lstStyle>
            <a:lvl1pPr algn="r" defTabSz="908456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84CA583E-49CB-4F1C-BAEF-9CAA05B786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34" tIns="45466" rIns="90934" bIns="45466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089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CA583E-49CB-4F1C-BAEF-9CAA05B7860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695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CA583E-49CB-4F1C-BAEF-9CAA05B7860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910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CA583E-49CB-4F1C-BAEF-9CAA05B7860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143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CA583E-49CB-4F1C-BAEF-9CAA05B7860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613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Temporal</a:t>
            </a:r>
            <a:r>
              <a:rPr lang="en-US" baseline="0" dirty="0" smtClean="0"/>
              <a:t> Distribution of Trips by Vehicle Type by 30-minute period of Arrival.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CA583E-49CB-4F1C-BAEF-9CAA05B7860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134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the</a:t>
            </a:r>
            <a:r>
              <a:rPr lang="en-US" baseline="0" dirty="0" smtClean="0"/>
              <a:t> resulting period is a negative number. Those trips get moved to the end of the day.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CA583E-49CB-4F1C-BAEF-9CAA05B7860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403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Queue or</a:t>
            </a:r>
            <a:r>
              <a:rPr lang="en-US" baseline="0" dirty="0" smtClean="0"/>
              <a:t> “over-assignment” treated as a shadow. </a:t>
            </a:r>
          </a:p>
          <a:p>
            <a:r>
              <a:rPr lang="en-US" baseline="0" dirty="0" smtClean="0"/>
              <a:t>Queue recalculated after each iteration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CA583E-49CB-4F1C-BAEF-9CAA05B7860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413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CA583E-49CB-4F1C-BAEF-9CAA05B7860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122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0" y="0"/>
            <a:ext cx="12192000" cy="1447800"/>
          </a:xfrm>
          <a:solidFill>
            <a:srgbClr val="0098DA"/>
          </a:solidFill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  <p:txBody>
          <a:bodyPr tIns="182880" bIns="182880">
            <a:normAutofit/>
          </a:bodyPr>
          <a:lstStyle>
            <a:lvl1pPr algn="ctr">
              <a:defRPr sz="4800" b="1" cap="none" spc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Corbel" panose="020B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101600" y="5686426"/>
            <a:ext cx="2540000" cy="1095375"/>
          </a:xfrm>
          <a:prstGeom prst="rect">
            <a:avLst/>
          </a:prstGeom>
          <a:solidFill>
            <a:schemeClr val="bg1"/>
          </a:solidFill>
          <a:ln/>
        </p:spPr>
        <p:txBody>
          <a:bodyPr anchor="b"/>
          <a:lstStyle>
            <a:lvl1pPr algn="l">
              <a:defRPr sz="900">
                <a:latin typeface="Corbel" panose="020B0503020204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407742"/>
            <a:ext cx="8534400" cy="1442884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72737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220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spcBef>
                <a:spcPts val="600"/>
              </a:spcBef>
              <a:spcAft>
                <a:spcPts val="600"/>
              </a:spcAft>
              <a:buClr>
                <a:srgbClr val="89B300"/>
              </a:buClr>
              <a:buFont typeface="Wingdings" pitchFamily="2" charset="2"/>
              <a:buChar char="q"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89B300"/>
              </a:buClr>
              <a:buFont typeface="Wingdings" pitchFamily="2" charset="2"/>
              <a:buChar char="§"/>
              <a:defRPr sz="28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89B300"/>
              </a:buClr>
              <a:buFont typeface="Wingdings" pitchFamily="2" charset="2"/>
              <a:buChar char="§"/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89B300"/>
              </a:buClr>
              <a:buFont typeface="Wingdings" pitchFamily="2" charset="2"/>
              <a:buChar char="§"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89B300"/>
              </a:buClr>
              <a:buFont typeface="Wingdings" pitchFamily="2" charset="2"/>
              <a:buChar char="§"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title"/>
          </p:nvPr>
        </p:nvSpPr>
        <p:spPr bwMode="white">
          <a:xfrm>
            <a:off x="91768" y="0"/>
            <a:ext cx="1016983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Autofit/>
          </a:bodyPr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7" name="Picture 2" descr="I:\COMMON\VISION 2050\Logo\Vision 2050 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53100"/>
            <a:ext cx="1891843" cy="95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5" name="Picture 2" descr="I:\COMMON\VISION 2050\Logo\Vision 2050 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53100"/>
            <a:ext cx="1891843" cy="95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884903"/>
            <a:ext cx="5588000" cy="5211097"/>
          </a:xfrm>
        </p:spPr>
        <p:txBody>
          <a:bodyPr/>
          <a:lstStyle>
            <a:lvl1pPr>
              <a:defRPr sz="28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600"/>
              </a:spcBef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600"/>
              </a:spcBef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600"/>
              </a:spcBef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600"/>
              </a:spcBef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884903"/>
            <a:ext cx="5588000" cy="5211097"/>
          </a:xfrm>
        </p:spPr>
        <p:txBody>
          <a:bodyPr/>
          <a:lstStyle>
            <a:lvl1pPr>
              <a:defRPr sz="28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600"/>
              </a:spcBef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600"/>
              </a:spcBef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600"/>
              </a:spcBef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600"/>
              </a:spcBef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title"/>
          </p:nvPr>
        </p:nvSpPr>
        <p:spPr bwMode="white">
          <a:xfrm>
            <a:off x="196645" y="0"/>
            <a:ext cx="1006495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Autofit/>
          </a:bodyPr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8" name="Picture 2" descr="I:\COMMON\VISION 2050\Logo\Vision 2050 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53100"/>
            <a:ext cx="1891843" cy="95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523" y="889794"/>
            <a:ext cx="5597832" cy="639762"/>
          </a:xfrm>
        </p:spPr>
        <p:txBody>
          <a:bodyPr anchor="b"/>
          <a:lstStyle>
            <a:lvl1pPr marL="0" indent="0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1523" y="1529556"/>
            <a:ext cx="5584723" cy="4576276"/>
          </a:xfr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600"/>
              </a:spcBef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600"/>
              </a:spcBef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600"/>
              </a:spcBef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600"/>
              </a:spcBef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8245" y="880602"/>
            <a:ext cx="5566015" cy="643399"/>
          </a:xfrm>
        </p:spPr>
        <p:txBody>
          <a:bodyPr anchor="b"/>
          <a:lstStyle>
            <a:lvl1pPr marL="0" indent="0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8245" y="1520363"/>
            <a:ext cx="5579124" cy="4585469"/>
          </a:xfr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600"/>
              </a:spcBef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600"/>
              </a:spcBef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600"/>
              </a:spcBef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600"/>
              </a:spcBef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 noChangeArrowheads="1"/>
          </p:cNvSpPr>
          <p:nvPr>
            <p:ph type="title"/>
          </p:nvPr>
        </p:nvSpPr>
        <p:spPr bwMode="white">
          <a:xfrm>
            <a:off x="196645" y="0"/>
            <a:ext cx="1006495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Autofit/>
          </a:bodyPr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10" name="Picture 2" descr="I:\COMMON\VISION 2050\Logo\Vision 2050 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53100"/>
            <a:ext cx="1891843" cy="95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title"/>
          </p:nvPr>
        </p:nvSpPr>
        <p:spPr bwMode="white">
          <a:xfrm>
            <a:off x="196645" y="0"/>
            <a:ext cx="1006495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Autofit/>
          </a:bodyPr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6" name="Picture 2" descr="I:\COMMON\VISION 2050\Logo\Vision 2050 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53100"/>
            <a:ext cx="1891843" cy="95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:\COMMON\VISION 2050\Logo\Vision 2050 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53100"/>
            <a:ext cx="1891843" cy="95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600200"/>
            <a:ext cx="4011084" cy="1162050"/>
          </a:xfrm>
        </p:spPr>
        <p:txBody>
          <a:bodyPr anchor="b"/>
          <a:lstStyle>
            <a:lvl1pPr algn="l">
              <a:defRPr sz="20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14400"/>
            <a:ext cx="7110635" cy="5181601"/>
          </a:xfrm>
        </p:spPr>
        <p:txBody>
          <a:bodyPr/>
          <a:lstStyle>
            <a:lvl1pPr>
              <a:defRPr sz="32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600"/>
              </a:spcBef>
              <a:defRPr sz="28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600"/>
              </a:spcBef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600"/>
              </a:spcBef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600"/>
              </a:spcBef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762251"/>
            <a:ext cx="4011084" cy="3333750"/>
          </a:xfrm>
        </p:spPr>
        <p:txBody>
          <a:bodyPr/>
          <a:lstStyle>
            <a:lvl1pPr marL="0" indent="0"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 txBox="1">
            <a:spLocks noChangeArrowheads="1"/>
          </p:cNvSpPr>
          <p:nvPr userDrawn="1"/>
        </p:nvSpPr>
        <p:spPr bwMode="white">
          <a:xfrm>
            <a:off x="196645" y="0"/>
            <a:ext cx="1006495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ok Antiqu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ok Antiqu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ok Antiqu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ok Antiqua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ok Antiqua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ok Antiqua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ok Antiqua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r>
              <a:rPr lang="en-US" sz="3200" smtClean="0">
                <a:latin typeface="Segoe UI" panose="020B0502040204020203" pitchFamily="34" charset="0"/>
                <a:cs typeface="Segoe UI" panose="020B0502040204020203" pitchFamily="34" charset="0"/>
              </a:rPr>
              <a:t>CLICK TO EDIT MASTER TITLE STYLE</a:t>
            </a:r>
            <a:endParaRPr lang="en-US" sz="32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2" descr="I:\COMMON\VISION 2050\Logo\Vision 2050 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53100"/>
            <a:ext cx="1891843" cy="95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 txBox="1">
            <a:spLocks noChangeArrowheads="1"/>
          </p:cNvSpPr>
          <p:nvPr userDrawn="1"/>
        </p:nvSpPr>
        <p:spPr bwMode="white">
          <a:xfrm>
            <a:off x="196645" y="0"/>
            <a:ext cx="1006495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ok Antiqu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ok Antiqu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ok Antiqu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ok Antiqua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ok Antiqua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ok Antiqua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ok Antiqua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r>
              <a:rPr lang="en-US" sz="3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CLICK TO EDIT MASTER TITLE STYLE</a:t>
            </a:r>
          </a:p>
        </p:txBody>
      </p:sp>
      <p:pic>
        <p:nvPicPr>
          <p:cNvPr id="9" name="Picture 2" descr="I:\COMMON\VISION 2050\Logo\Vision 2050 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53100"/>
            <a:ext cx="1891843" cy="95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12192000" cy="685800"/>
          </a:xfrm>
          <a:prstGeom prst="rect">
            <a:avLst/>
          </a:prstGeom>
          <a:solidFill>
            <a:srgbClr val="0098D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title"/>
          </p:nvPr>
        </p:nvSpPr>
        <p:spPr bwMode="white">
          <a:xfrm>
            <a:off x="196645" y="0"/>
            <a:ext cx="1006495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90600"/>
            <a:ext cx="11582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</p:sldLayoutIdLst>
  <p:transition>
    <p:fade thruBlk="1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itchFamily="18" charset="0"/>
        </a:defRPr>
      </a:lvl9pPr>
    </p:titleStyle>
    <p:bodyStyle>
      <a:lvl1pPr marL="457200" indent="-457200" algn="l" rtl="0" eaLnBrk="0" fontAlgn="base" hangingPunct="0">
        <a:spcBef>
          <a:spcPts val="600"/>
        </a:spcBef>
        <a:spcAft>
          <a:spcPts val="600"/>
        </a:spcAft>
        <a:buClr>
          <a:srgbClr val="89B300"/>
        </a:buClr>
        <a:buSzPct val="80000"/>
        <a:buFont typeface="Wingdings" pitchFamily="2" charset="2"/>
        <a:buChar char="q"/>
        <a:defRPr sz="3200">
          <a:solidFill>
            <a:srgbClr val="727376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742950" indent="-285750" algn="l" rtl="0" eaLnBrk="0" fontAlgn="base" hangingPunct="0">
        <a:spcBef>
          <a:spcPts val="600"/>
        </a:spcBef>
        <a:spcAft>
          <a:spcPct val="0"/>
        </a:spcAft>
        <a:buClr>
          <a:srgbClr val="89B300"/>
        </a:buClr>
        <a:buFont typeface="Wingdings" pitchFamily="2" charset="2"/>
        <a:buChar char="§"/>
        <a:defRPr sz="2800">
          <a:solidFill>
            <a:srgbClr val="727376"/>
          </a:solidFill>
          <a:latin typeface="Segoe UI" panose="020B0502040204020203" pitchFamily="34" charset="0"/>
          <a:cs typeface="Segoe UI" panose="020B0502040204020203" pitchFamily="34" charset="0"/>
        </a:defRPr>
      </a:lvl2pPr>
      <a:lvl3pPr marL="1143000" indent="-228600" algn="l" rtl="0" eaLnBrk="0" fontAlgn="base" hangingPunct="0">
        <a:spcBef>
          <a:spcPts val="600"/>
        </a:spcBef>
        <a:spcAft>
          <a:spcPct val="0"/>
        </a:spcAft>
        <a:buClr>
          <a:srgbClr val="89B300"/>
        </a:buClr>
        <a:buSzPct val="80000"/>
        <a:buFont typeface="Wingdings" pitchFamily="2" charset="2"/>
        <a:buChar char="§"/>
        <a:defRPr sz="2400">
          <a:solidFill>
            <a:srgbClr val="727376"/>
          </a:solidFill>
          <a:latin typeface="Segoe UI" panose="020B0502040204020203" pitchFamily="34" charset="0"/>
          <a:cs typeface="Segoe UI" panose="020B0502040204020203" pitchFamily="34" charset="0"/>
        </a:defRPr>
      </a:lvl3pPr>
      <a:lvl4pPr marL="1600200" indent="-228600" algn="l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89B300"/>
        </a:buClr>
        <a:buFont typeface="Wingdings" pitchFamily="2" charset="2"/>
        <a:buChar char="§"/>
        <a:defRPr sz="2000">
          <a:solidFill>
            <a:srgbClr val="727376"/>
          </a:solidFill>
          <a:latin typeface="Segoe UI" panose="020B0502040204020203" pitchFamily="34" charset="0"/>
          <a:cs typeface="Segoe UI" panose="020B0502040204020203" pitchFamily="34" charset="0"/>
        </a:defRPr>
      </a:lvl4pPr>
      <a:lvl5pPr marL="2057400" indent="-228600" algn="l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89B300"/>
        </a:buClr>
        <a:buFont typeface="Wingdings" pitchFamily="2" charset="2"/>
        <a:buChar char="§"/>
        <a:defRPr sz="1800">
          <a:solidFill>
            <a:srgbClr val="727376"/>
          </a:solidFill>
          <a:latin typeface="Segoe UI" panose="020B0502040204020203" pitchFamily="34" charset="0"/>
          <a:cs typeface="Segoe UI" panose="020B0502040204020203" pitchFamily="34" charset="0"/>
        </a:defRPr>
      </a:lvl5pPr>
      <a:lvl6pPr marL="2514600" indent="-228600" algn="l" rtl="0" eaLnBrk="0" fontAlgn="base" hangingPunct="0">
        <a:lnSpc>
          <a:spcPct val="95000"/>
        </a:lnSpc>
        <a:spcBef>
          <a:spcPct val="65000"/>
        </a:spcBef>
        <a:spcAft>
          <a:spcPct val="0"/>
        </a:spcAft>
        <a:buClr>
          <a:srgbClr val="CED49A"/>
        </a:buClr>
        <a:buChar char="•"/>
        <a:defRPr sz="3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ct val="95000"/>
        </a:lnSpc>
        <a:spcBef>
          <a:spcPct val="65000"/>
        </a:spcBef>
        <a:spcAft>
          <a:spcPct val="0"/>
        </a:spcAft>
        <a:buClr>
          <a:srgbClr val="CED49A"/>
        </a:buClr>
        <a:buChar char="•"/>
        <a:defRPr sz="3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ct val="95000"/>
        </a:lnSpc>
        <a:spcBef>
          <a:spcPct val="65000"/>
        </a:spcBef>
        <a:spcAft>
          <a:spcPct val="0"/>
        </a:spcAft>
        <a:buClr>
          <a:srgbClr val="CED49A"/>
        </a:buClr>
        <a:buChar char="•"/>
        <a:defRPr sz="3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ct val="95000"/>
        </a:lnSpc>
        <a:spcBef>
          <a:spcPct val="65000"/>
        </a:spcBef>
        <a:spcAft>
          <a:spcPct val="0"/>
        </a:spcAft>
        <a:buClr>
          <a:srgbClr val="CED49A"/>
        </a:buClr>
        <a:buChar char="•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2050sewis.engagingplans.org/land-us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643" y="4190530"/>
            <a:ext cx="7015062" cy="1569660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cap="small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Pseudo Dynamic Traffic Assignment</a:t>
            </a:r>
          </a:p>
          <a:p>
            <a:r>
              <a:rPr lang="en-US" sz="3200" b="1" cap="small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Planning Applications Conference</a:t>
            </a:r>
          </a:p>
          <a:p>
            <a:r>
              <a:rPr lang="en-US" sz="3200" b="1" cap="small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June </a:t>
            </a:r>
            <a:r>
              <a:rPr lang="en-US" sz="3200" b="1" cap="small" dirty="0" smtClean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4, </a:t>
            </a:r>
            <a:r>
              <a:rPr lang="en-US" sz="3200" b="1" cap="small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2019</a:t>
            </a:r>
            <a:endParaRPr lang="en-US" sz="3200" b="1" cap="small" dirty="0">
              <a:ln w="18415" cmpd="sng">
                <a:noFill/>
                <a:prstDash val="solid"/>
              </a:ln>
              <a:solidFill>
                <a:schemeClr val="accent1"/>
              </a:solidFill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pic>
        <p:nvPicPr>
          <p:cNvPr id="8" name="Picture 2" descr="I:\COMMON\Admin\DEB\SEWRPC seal Deb2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596" y="847256"/>
            <a:ext cx="3017152" cy="3012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53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2" y="516396"/>
            <a:ext cx="5148775" cy="6663120"/>
          </a:xfrm>
          <a:prstGeom prst="rect">
            <a:avLst/>
          </a:prstGeom>
        </p:spPr>
      </p:pic>
      <p:pic>
        <p:nvPicPr>
          <p:cNvPr id="38927" name="Straight Connector 5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5650" y="216519125"/>
            <a:ext cx="4257675" cy="48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9532811"/>
              </p:ext>
            </p:extLst>
          </p:nvPr>
        </p:nvGraphicFramePr>
        <p:xfrm>
          <a:off x="6781838" y="1040226"/>
          <a:ext cx="4518422" cy="2593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7935787"/>
              </p:ext>
            </p:extLst>
          </p:nvPr>
        </p:nvGraphicFramePr>
        <p:xfrm>
          <a:off x="6781838" y="4061571"/>
          <a:ext cx="4572000" cy="2796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180309" y="4061571"/>
            <a:ext cx="1601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Model Error </a:t>
            </a:r>
          </a:p>
          <a:p>
            <a:r>
              <a:rPr lang="en-US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vs Target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3077" y="973553"/>
            <a:ext cx="12170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24-Hour</a:t>
            </a:r>
          </a:p>
          <a:p>
            <a:r>
              <a:rPr lang="en-US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Model vs</a:t>
            </a:r>
          </a:p>
          <a:p>
            <a:r>
              <a:rPr lang="en-US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Count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58256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dirty="0" smtClean="0"/>
              <a:t>Period Modeling</a:t>
            </a:r>
          </a:p>
          <a:p>
            <a:r>
              <a:rPr lang="en-US" dirty="0" smtClean="0"/>
              <a:t>Operational Modeling</a:t>
            </a:r>
          </a:p>
          <a:p>
            <a:r>
              <a:rPr lang="en-US" dirty="0" smtClean="0"/>
              <a:t>PHED</a:t>
            </a:r>
          </a:p>
          <a:p>
            <a:r>
              <a:rPr lang="en-US" dirty="0" smtClean="0"/>
              <a:t>Variable</a:t>
            </a:r>
            <a:r>
              <a:rPr lang="en-US" baseline="0" dirty="0" smtClean="0"/>
              <a:t> Lane Closures by Time of 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2442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685800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5400" cap="small" dirty="0">
                <a:latin typeface="Segoe UI" panose="020B0502040204020203" pitchFamily="34" charset="0"/>
              </a:rPr>
              <a:t/>
            </a:r>
            <a:br>
              <a:rPr lang="en-US" sz="5400" cap="small" dirty="0">
                <a:latin typeface="Segoe UI" panose="020B0502040204020203" pitchFamily="34" charset="0"/>
              </a:rPr>
            </a:br>
            <a:r>
              <a:rPr lang="en-US" sz="5400" cap="small" dirty="0">
                <a:latin typeface="Segoe UI" panose="020B0502040204020203" pitchFamily="34" charset="0"/>
              </a:rPr>
              <a:t/>
            </a:r>
            <a:br>
              <a:rPr lang="en-US" sz="5400" cap="small" dirty="0">
                <a:latin typeface="Segoe UI" panose="020B0502040204020203" pitchFamily="34" charset="0"/>
              </a:rPr>
            </a:br>
            <a:r>
              <a:rPr lang="en-US" sz="5400" cap="small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</a:rPr>
              <a:t>Thank You</a:t>
            </a:r>
            <a:br>
              <a:rPr lang="en-US" sz="5400" cap="small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</a:rPr>
            </a:br>
            <a:r>
              <a:rPr lang="en-US" sz="5400" cap="small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</a:rPr>
              <a:t/>
            </a:r>
            <a:br>
              <a:rPr lang="en-US" sz="5400" cap="small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</a:rPr>
            </a:br>
            <a:r>
              <a:rPr lang="en-US" sz="5400" cap="small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</a:rPr>
              <a:t>Christopher Hiebert, P.E.</a:t>
            </a:r>
            <a:br>
              <a:rPr lang="en-US" sz="5400" cap="small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</a:rPr>
            </a:br>
            <a:r>
              <a:rPr lang="en-US" sz="3600" cap="small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</a:rPr>
              <a:t>chiebert@sewrpc.org</a:t>
            </a:r>
            <a:r>
              <a:rPr lang="en-US" sz="5400" cap="small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</a:rPr>
              <a:t/>
            </a:r>
            <a:br>
              <a:rPr lang="en-US" sz="5400" cap="small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</a:rPr>
            </a:br>
            <a:r>
              <a:rPr lang="en-US" sz="3800" cap="small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Segoe UI" panose="020B0502040204020203" pitchFamily="34" charset="0"/>
                <a:hlinkClick r:id="rId3"/>
              </a:rPr>
              <a:t>SEWRPC.ORG</a:t>
            </a:r>
            <a:r>
              <a:rPr lang="en-US" sz="3800" cap="small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Segoe UI" panose="020B0502040204020203" pitchFamily="34" charset="0"/>
              </a:rPr>
              <a:t/>
            </a:r>
            <a:br>
              <a:rPr lang="en-US" sz="3800" cap="small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Segoe UI" panose="020B0502040204020203" pitchFamily="34" charset="0"/>
              </a:rPr>
            </a:br>
            <a:r>
              <a:rPr lang="en-US" sz="3800" cap="small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Segoe UI" panose="020B0502040204020203" pitchFamily="34" charset="0"/>
              </a:rPr>
              <a:t/>
            </a:r>
            <a:br>
              <a:rPr lang="en-US" sz="3800" cap="small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Segoe UI" panose="020B0502040204020203" pitchFamily="34" charset="0"/>
              </a:rPr>
            </a:br>
            <a:r>
              <a:rPr lang="en-US" sz="3800" cap="small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Segoe UI" panose="020B0502040204020203" pitchFamily="34" charset="0"/>
              </a:rPr>
              <a:t/>
            </a:r>
            <a:br>
              <a:rPr lang="en-US" sz="3800" cap="small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Segoe UI" panose="020B0502040204020203" pitchFamily="34" charset="0"/>
              </a:rPr>
            </a:br>
            <a:r>
              <a:rPr lang="en-US" sz="1800" cap="small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Segoe UI" panose="020B0502040204020203" pitchFamily="34" charset="0"/>
              </a:rPr>
              <a:t/>
            </a:r>
            <a:br>
              <a:rPr lang="en-US" sz="1800" cap="small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Segoe UI" panose="020B0502040204020203" pitchFamily="34" charset="0"/>
              </a:rPr>
            </a:br>
            <a:r>
              <a:rPr lang="en-US" sz="3800" cap="small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Segoe UI" panose="020B0502040204020203" pitchFamily="34" charset="0"/>
              </a:rPr>
              <a:t/>
            </a:r>
            <a:br>
              <a:rPr lang="en-US" sz="3800" cap="small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Segoe UI" panose="020B0502040204020203" pitchFamily="34" charset="0"/>
              </a:rPr>
            </a:br>
            <a:r>
              <a:rPr lang="en-US" sz="3800" cap="small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Segoe UI" panose="020B0502040204020203" pitchFamily="34" charset="0"/>
              </a:rPr>
              <a:t>    </a:t>
            </a:r>
            <a:r>
              <a:rPr lang="en-US" sz="3200" cap="small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Segoe UI" panose="020B0502040204020203" pitchFamily="34" charset="0"/>
              </a:rPr>
              <a:t>/</a:t>
            </a:r>
            <a:r>
              <a:rPr lang="en-US" sz="3200" cap="small" dirty="0" err="1">
                <a:solidFill>
                  <a:schemeClr val="bg1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Segoe UI" panose="020B0502040204020203" pitchFamily="34" charset="0"/>
              </a:rPr>
              <a:t>sewrpc</a:t>
            </a:r>
            <a:r>
              <a:rPr lang="en-US" sz="3200" cap="small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Segoe UI" panose="020B0502040204020203" pitchFamily="34" charset="0"/>
              </a:rPr>
              <a:t>          sewrpc.org</a:t>
            </a:r>
            <a:r>
              <a:rPr lang="en-US" sz="3800" cap="small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Segoe UI" panose="020B0502040204020203" pitchFamily="34" charset="0"/>
              </a:rPr>
              <a:t>           </a:t>
            </a:r>
            <a:r>
              <a:rPr lang="en-US" sz="3200" cap="small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Segoe UI" panose="020B0502040204020203" pitchFamily="34" charset="0"/>
              </a:rPr>
              <a:t>@</a:t>
            </a:r>
            <a:r>
              <a:rPr lang="en-US" sz="3200" cap="small" dirty="0" err="1">
                <a:solidFill>
                  <a:schemeClr val="bg1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Segoe UI" panose="020B0502040204020203" pitchFamily="34" charset="0"/>
              </a:rPr>
              <a:t>sew_rpc</a:t>
            </a:r>
            <a:endParaRPr lang="en-US" sz="3200" cap="small" dirty="0">
              <a:solidFill>
                <a:schemeClr val="bg1">
                  <a:lumMod val="50000"/>
                </a:schemeClr>
              </a:solidFill>
              <a:uFill>
                <a:solidFill>
                  <a:schemeClr val="bg1"/>
                </a:solidFill>
              </a:u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03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dirty="0" smtClean="0"/>
              <a:t>Commission had a tabular TOD model for freeways developed as part of the Freeway Reconstruction Study. </a:t>
            </a:r>
          </a:p>
          <a:p>
            <a:r>
              <a:rPr lang="en-US" dirty="0"/>
              <a:t>Initially implemented around </a:t>
            </a:r>
            <a:r>
              <a:rPr lang="en-US" dirty="0" smtClean="0"/>
              <a:t>2011 </a:t>
            </a:r>
            <a:r>
              <a:rPr lang="en-US" dirty="0"/>
              <a:t>as part of the Zoo interchange design </a:t>
            </a:r>
            <a:r>
              <a:rPr lang="en-US" dirty="0" smtClean="0"/>
              <a:t>work</a:t>
            </a:r>
          </a:p>
          <a:p>
            <a:pPr lvl="1"/>
            <a:r>
              <a:rPr lang="en-US" dirty="0" smtClean="0"/>
              <a:t>Significant Interchange &gt;300,000 vehicles a day</a:t>
            </a:r>
          </a:p>
          <a:p>
            <a:r>
              <a:rPr lang="en-US" dirty="0" smtClean="0"/>
              <a:t>Would allow for diversion modeling and forecasts by time-of-day</a:t>
            </a:r>
          </a:p>
          <a:p>
            <a:r>
              <a:rPr lang="en-US" dirty="0" smtClean="0"/>
              <a:t>Based on tools and techniques already in use by others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0791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Elbow Connector 83"/>
          <p:cNvCxnSpPr>
            <a:stCxn id="15" idx="2"/>
            <a:endCxn id="73" idx="1"/>
          </p:cNvCxnSpPr>
          <p:nvPr/>
        </p:nvCxnSpPr>
        <p:spPr bwMode="auto">
          <a:xfrm rot="16200000" flipH="1">
            <a:off x="5163017" y="3248002"/>
            <a:ext cx="4297156" cy="1076558"/>
          </a:xfrm>
          <a:prstGeom prst="bentConnector2">
            <a:avLst/>
          </a:prstGeom>
          <a:solidFill>
            <a:schemeClr val="accent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Elbow Connector 30"/>
          <p:cNvCxnSpPr>
            <a:stCxn id="7" idx="2"/>
            <a:endCxn id="73" idx="1"/>
          </p:cNvCxnSpPr>
          <p:nvPr/>
        </p:nvCxnSpPr>
        <p:spPr bwMode="auto">
          <a:xfrm rot="16200000" flipH="1">
            <a:off x="4420007" y="2504990"/>
            <a:ext cx="4296731" cy="2563006"/>
          </a:xfrm>
          <a:prstGeom prst="bentConnector2">
            <a:avLst/>
          </a:prstGeom>
          <a:solidFill>
            <a:schemeClr val="accent1"/>
          </a:solidFill>
          <a:ln w="25400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 smtClean="0"/>
              <a:t>Current Model Structure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954697" y="1040019"/>
            <a:ext cx="6575015" cy="4472495"/>
            <a:chOff x="430696" y="1040019"/>
            <a:chExt cx="8501732" cy="5485152"/>
          </a:xfrm>
        </p:grpSpPr>
        <p:sp>
          <p:nvSpPr>
            <p:cNvPr id="61" name="Rectangle 60"/>
            <p:cNvSpPr/>
            <p:nvPr/>
          </p:nvSpPr>
          <p:spPr bwMode="auto">
            <a:xfrm>
              <a:off x="7898759" y="3041946"/>
              <a:ext cx="1033669" cy="84120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Final</a:t>
              </a:r>
            </a:p>
            <a:p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 Assigned</a:t>
              </a:r>
            </a:p>
            <a:p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Volumes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30696" y="1040019"/>
              <a:ext cx="7468063" cy="5485152"/>
              <a:chOff x="430696" y="1040019"/>
              <a:chExt cx="7468063" cy="5485152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430696" y="3150706"/>
                <a:ext cx="1348410" cy="623681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Trip</a:t>
                </a:r>
              </a:p>
              <a:p>
                <a:r>
                  <a:rPr lang="en-US" sz="12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Generation</a:t>
                </a: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4002168" y="1040540"/>
                <a:ext cx="1474293" cy="733012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Mode</a:t>
                </a:r>
              </a:p>
              <a:p>
                <a:r>
                  <a:rPr lang="en-US" sz="12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Choice</a:t>
                </a: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2216432" y="1040540"/>
                <a:ext cx="1348410" cy="733012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Trip</a:t>
                </a:r>
              </a:p>
              <a:p>
                <a:r>
                  <a:rPr lang="en-US" sz="12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Distribution</a:t>
                </a:r>
              </a:p>
            </p:txBody>
          </p:sp>
          <p:cxnSp>
            <p:nvCxnSpPr>
              <p:cNvPr id="12" name="Straight Arrow Connector 11"/>
              <p:cNvCxnSpPr>
                <a:stCxn id="8" idx="3"/>
                <a:endCxn id="7" idx="1"/>
              </p:cNvCxnSpPr>
              <p:nvPr/>
            </p:nvCxnSpPr>
            <p:spPr bwMode="auto">
              <a:xfrm>
                <a:off x="3564842" y="1407046"/>
                <a:ext cx="437326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15" name="Rectangle 14"/>
              <p:cNvSpPr/>
              <p:nvPr/>
            </p:nvSpPr>
            <p:spPr bwMode="auto">
              <a:xfrm>
                <a:off x="5987140" y="1040019"/>
                <a:ext cx="1348410" cy="733012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Assignment</a:t>
                </a:r>
              </a:p>
            </p:txBody>
          </p:sp>
          <p:cxnSp>
            <p:nvCxnSpPr>
              <p:cNvPr id="22" name="Elbow Connector 21"/>
              <p:cNvCxnSpPr>
                <a:stCxn id="15" idx="2"/>
                <a:endCxn id="8" idx="2"/>
              </p:cNvCxnSpPr>
              <p:nvPr/>
            </p:nvCxnSpPr>
            <p:spPr bwMode="auto">
              <a:xfrm rot="5400000">
                <a:off x="4775731" y="-112063"/>
                <a:ext cx="521" cy="3770708"/>
              </a:xfrm>
              <a:prstGeom prst="bentConnector3">
                <a:avLst>
                  <a:gd name="adj1" fmla="val 43977159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33" name="TextBox 32"/>
              <p:cNvSpPr txBox="1"/>
              <p:nvPr/>
            </p:nvSpPr>
            <p:spPr>
              <a:xfrm flipH="1">
                <a:off x="3534330" y="1965362"/>
                <a:ext cx="2483324" cy="33971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Corbel" panose="020B0503020204020204" pitchFamily="34" charset="0"/>
                  </a:rPr>
                  <a:t>Congested Travel Time</a:t>
                </a:r>
              </a:p>
            </p:txBody>
          </p:sp>
          <p:cxnSp>
            <p:nvCxnSpPr>
              <p:cNvPr id="16" name="Straight Arrow Connector 15"/>
              <p:cNvCxnSpPr>
                <a:stCxn id="7" idx="3"/>
                <a:endCxn id="15" idx="1"/>
              </p:cNvCxnSpPr>
              <p:nvPr/>
            </p:nvCxnSpPr>
            <p:spPr bwMode="auto">
              <a:xfrm flipV="1">
                <a:off x="5476461" y="1406525"/>
                <a:ext cx="510679" cy="521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26" name="Rectangle 25"/>
              <p:cNvSpPr/>
              <p:nvPr/>
            </p:nvSpPr>
            <p:spPr bwMode="auto">
              <a:xfrm>
                <a:off x="4002168" y="2374933"/>
                <a:ext cx="1474293" cy="733012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Mode</a:t>
                </a:r>
              </a:p>
              <a:p>
                <a:r>
                  <a:rPr lang="en-US" sz="12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Choice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2216432" y="2374933"/>
                <a:ext cx="1348410" cy="733012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Trip</a:t>
                </a:r>
              </a:p>
              <a:p>
                <a:r>
                  <a:rPr lang="en-US" sz="12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Distribution</a:t>
                </a:r>
              </a:p>
            </p:txBody>
          </p:sp>
          <p:cxnSp>
            <p:nvCxnSpPr>
              <p:cNvPr id="28" name="Straight Arrow Connector 27"/>
              <p:cNvCxnSpPr>
                <a:stCxn id="27" idx="3"/>
                <a:endCxn id="26" idx="1"/>
              </p:cNvCxnSpPr>
              <p:nvPr/>
            </p:nvCxnSpPr>
            <p:spPr bwMode="auto">
              <a:xfrm>
                <a:off x="3564842" y="2741439"/>
                <a:ext cx="437326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30" name="Rectangle 29"/>
              <p:cNvSpPr/>
              <p:nvPr/>
            </p:nvSpPr>
            <p:spPr bwMode="auto">
              <a:xfrm>
                <a:off x="5987140" y="2374412"/>
                <a:ext cx="1348410" cy="733012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Assignment</a:t>
                </a:r>
              </a:p>
            </p:txBody>
          </p:sp>
          <p:cxnSp>
            <p:nvCxnSpPr>
              <p:cNvPr id="34" name="Elbow Connector 33"/>
              <p:cNvCxnSpPr>
                <a:stCxn id="30" idx="2"/>
                <a:endCxn id="27" idx="2"/>
              </p:cNvCxnSpPr>
              <p:nvPr/>
            </p:nvCxnSpPr>
            <p:spPr bwMode="auto">
              <a:xfrm rot="5400000">
                <a:off x="4775731" y="1222330"/>
                <a:ext cx="521" cy="3770708"/>
              </a:xfrm>
              <a:prstGeom prst="bentConnector3">
                <a:avLst>
                  <a:gd name="adj1" fmla="val 43977159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35" name="TextBox 34"/>
              <p:cNvSpPr txBox="1"/>
              <p:nvPr/>
            </p:nvSpPr>
            <p:spPr>
              <a:xfrm flipH="1">
                <a:off x="3534330" y="3333376"/>
                <a:ext cx="2483324" cy="33971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Corbel" panose="020B0503020204020204" pitchFamily="34" charset="0"/>
                  </a:rPr>
                  <a:t>Congested Travel Time</a:t>
                </a:r>
              </a:p>
            </p:txBody>
          </p:sp>
          <p:cxnSp>
            <p:nvCxnSpPr>
              <p:cNvPr id="36" name="Straight Arrow Connector 35"/>
              <p:cNvCxnSpPr>
                <a:stCxn id="26" idx="3"/>
                <a:endCxn id="30" idx="1"/>
              </p:cNvCxnSpPr>
              <p:nvPr/>
            </p:nvCxnSpPr>
            <p:spPr bwMode="auto">
              <a:xfrm flipV="1">
                <a:off x="5476461" y="2740918"/>
                <a:ext cx="510679" cy="521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37" name="Rectangle 36"/>
              <p:cNvSpPr/>
              <p:nvPr/>
            </p:nvSpPr>
            <p:spPr bwMode="auto">
              <a:xfrm>
                <a:off x="4002168" y="3817252"/>
                <a:ext cx="1474293" cy="733012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Mode</a:t>
                </a:r>
              </a:p>
              <a:p>
                <a:r>
                  <a:rPr lang="en-US" sz="12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Choice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2216432" y="3817252"/>
                <a:ext cx="1348410" cy="733012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Trip</a:t>
                </a:r>
              </a:p>
              <a:p>
                <a:r>
                  <a:rPr lang="en-US" sz="12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Distribution</a:t>
                </a:r>
              </a:p>
            </p:txBody>
          </p:sp>
          <p:cxnSp>
            <p:nvCxnSpPr>
              <p:cNvPr id="39" name="Straight Arrow Connector 38"/>
              <p:cNvCxnSpPr>
                <a:stCxn id="38" idx="3"/>
                <a:endCxn id="37" idx="1"/>
              </p:cNvCxnSpPr>
              <p:nvPr/>
            </p:nvCxnSpPr>
            <p:spPr bwMode="auto">
              <a:xfrm>
                <a:off x="3564842" y="4183758"/>
                <a:ext cx="437326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40" name="Rectangle 39"/>
              <p:cNvSpPr/>
              <p:nvPr/>
            </p:nvSpPr>
            <p:spPr bwMode="auto">
              <a:xfrm>
                <a:off x="5987140" y="3816731"/>
                <a:ext cx="1348410" cy="733012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Assignment</a:t>
                </a:r>
              </a:p>
            </p:txBody>
          </p:sp>
          <p:cxnSp>
            <p:nvCxnSpPr>
              <p:cNvPr id="41" name="Elbow Connector 40"/>
              <p:cNvCxnSpPr>
                <a:stCxn id="40" idx="2"/>
                <a:endCxn id="38" idx="2"/>
              </p:cNvCxnSpPr>
              <p:nvPr/>
            </p:nvCxnSpPr>
            <p:spPr bwMode="auto">
              <a:xfrm rot="5400000">
                <a:off x="4775731" y="2664649"/>
                <a:ext cx="521" cy="3770708"/>
              </a:xfrm>
              <a:prstGeom prst="bentConnector3">
                <a:avLst>
                  <a:gd name="adj1" fmla="val 43977159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42" name="TextBox 41"/>
              <p:cNvSpPr txBox="1"/>
              <p:nvPr/>
            </p:nvSpPr>
            <p:spPr>
              <a:xfrm flipH="1">
                <a:off x="3534330" y="4742074"/>
                <a:ext cx="2483324" cy="33971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Corbel" panose="020B0503020204020204" pitchFamily="34" charset="0"/>
                  </a:rPr>
                  <a:t>Congested Travel Time</a:t>
                </a:r>
              </a:p>
            </p:txBody>
          </p:sp>
          <p:cxnSp>
            <p:nvCxnSpPr>
              <p:cNvPr id="43" name="Straight Arrow Connector 42"/>
              <p:cNvCxnSpPr>
                <a:stCxn id="37" idx="3"/>
                <a:endCxn id="40" idx="1"/>
              </p:cNvCxnSpPr>
              <p:nvPr/>
            </p:nvCxnSpPr>
            <p:spPr bwMode="auto">
              <a:xfrm flipV="1">
                <a:off x="5476461" y="4183237"/>
                <a:ext cx="510679" cy="521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44" name="Rectangle 43"/>
              <p:cNvSpPr/>
              <p:nvPr/>
            </p:nvSpPr>
            <p:spPr bwMode="auto">
              <a:xfrm>
                <a:off x="4002168" y="5218275"/>
                <a:ext cx="1474293" cy="733012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Mode</a:t>
                </a:r>
              </a:p>
              <a:p>
                <a:r>
                  <a:rPr lang="en-US" sz="12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Choice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2216432" y="5218275"/>
                <a:ext cx="1348410" cy="733012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Trip</a:t>
                </a:r>
              </a:p>
              <a:p>
                <a:r>
                  <a:rPr lang="en-US" sz="12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Distribution</a:t>
                </a:r>
              </a:p>
            </p:txBody>
          </p:sp>
          <p:cxnSp>
            <p:nvCxnSpPr>
              <p:cNvPr id="46" name="Straight Arrow Connector 45"/>
              <p:cNvCxnSpPr>
                <a:stCxn id="45" idx="3"/>
                <a:endCxn id="44" idx="1"/>
              </p:cNvCxnSpPr>
              <p:nvPr/>
            </p:nvCxnSpPr>
            <p:spPr bwMode="auto">
              <a:xfrm>
                <a:off x="3564842" y="5584781"/>
                <a:ext cx="437326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47" name="Rectangle 46"/>
              <p:cNvSpPr/>
              <p:nvPr/>
            </p:nvSpPr>
            <p:spPr bwMode="auto">
              <a:xfrm>
                <a:off x="5987140" y="5217754"/>
                <a:ext cx="1348410" cy="733012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Assignment</a:t>
                </a:r>
              </a:p>
            </p:txBody>
          </p:sp>
          <p:cxnSp>
            <p:nvCxnSpPr>
              <p:cNvPr id="48" name="Elbow Connector 47"/>
              <p:cNvCxnSpPr>
                <a:stCxn id="47" idx="2"/>
                <a:endCxn id="45" idx="2"/>
              </p:cNvCxnSpPr>
              <p:nvPr/>
            </p:nvCxnSpPr>
            <p:spPr bwMode="auto">
              <a:xfrm rot="5400000">
                <a:off x="4775731" y="4065672"/>
                <a:ext cx="521" cy="3770708"/>
              </a:xfrm>
              <a:prstGeom prst="bentConnector3">
                <a:avLst>
                  <a:gd name="adj1" fmla="val 43977159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49" name="TextBox 48"/>
              <p:cNvSpPr txBox="1"/>
              <p:nvPr/>
            </p:nvSpPr>
            <p:spPr>
              <a:xfrm flipH="1">
                <a:off x="3238407" y="6185454"/>
                <a:ext cx="3075168" cy="33971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Corbel" panose="020B0503020204020204" pitchFamily="34" charset="0"/>
                  </a:rPr>
                  <a:t>Congested Travel Time</a:t>
                </a:r>
              </a:p>
            </p:txBody>
          </p:sp>
          <p:cxnSp>
            <p:nvCxnSpPr>
              <p:cNvPr id="50" name="Straight Arrow Connector 49"/>
              <p:cNvCxnSpPr>
                <a:stCxn id="44" idx="3"/>
                <a:endCxn id="47" idx="1"/>
              </p:cNvCxnSpPr>
              <p:nvPr/>
            </p:nvCxnSpPr>
            <p:spPr bwMode="auto">
              <a:xfrm flipV="1">
                <a:off x="5476461" y="5584260"/>
                <a:ext cx="510679" cy="521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25" name="Elbow Connector 24"/>
              <p:cNvCxnSpPr>
                <a:stCxn id="5" idx="3"/>
                <a:endCxn id="8" idx="1"/>
              </p:cNvCxnSpPr>
              <p:nvPr/>
            </p:nvCxnSpPr>
            <p:spPr bwMode="auto">
              <a:xfrm flipV="1">
                <a:off x="1779106" y="1407046"/>
                <a:ext cx="437326" cy="2055501"/>
              </a:xfrm>
              <a:prstGeom prst="bent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52" name="Elbow Connector 51"/>
              <p:cNvCxnSpPr>
                <a:stCxn id="5" idx="3"/>
                <a:endCxn id="27" idx="1"/>
              </p:cNvCxnSpPr>
              <p:nvPr/>
            </p:nvCxnSpPr>
            <p:spPr bwMode="auto">
              <a:xfrm flipV="1">
                <a:off x="1779106" y="2741439"/>
                <a:ext cx="437326" cy="721108"/>
              </a:xfrm>
              <a:prstGeom prst="bent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54" name="Elbow Connector 53"/>
              <p:cNvCxnSpPr>
                <a:stCxn id="5" idx="3"/>
                <a:endCxn id="38" idx="1"/>
              </p:cNvCxnSpPr>
              <p:nvPr/>
            </p:nvCxnSpPr>
            <p:spPr bwMode="auto">
              <a:xfrm>
                <a:off x="1779106" y="3462547"/>
                <a:ext cx="437326" cy="721211"/>
              </a:xfrm>
              <a:prstGeom prst="bent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56" name="Elbow Connector 55"/>
              <p:cNvCxnSpPr>
                <a:stCxn id="5" idx="3"/>
                <a:endCxn id="45" idx="1"/>
              </p:cNvCxnSpPr>
              <p:nvPr/>
            </p:nvCxnSpPr>
            <p:spPr bwMode="auto">
              <a:xfrm>
                <a:off x="1779106" y="3462547"/>
                <a:ext cx="437326" cy="2122234"/>
              </a:xfrm>
              <a:prstGeom prst="bent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119" name="Elbow Connector 118"/>
              <p:cNvCxnSpPr>
                <a:stCxn id="15" idx="3"/>
                <a:endCxn id="61" idx="1"/>
              </p:cNvCxnSpPr>
              <p:nvPr/>
            </p:nvCxnSpPr>
            <p:spPr bwMode="auto">
              <a:xfrm>
                <a:off x="7335550" y="1406525"/>
                <a:ext cx="563209" cy="2056021"/>
              </a:xfrm>
              <a:prstGeom prst="bent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123" name="Elbow Connector 122"/>
              <p:cNvCxnSpPr>
                <a:stCxn id="30" idx="3"/>
                <a:endCxn id="61" idx="1"/>
              </p:cNvCxnSpPr>
              <p:nvPr/>
            </p:nvCxnSpPr>
            <p:spPr bwMode="auto">
              <a:xfrm>
                <a:off x="7335550" y="2740918"/>
                <a:ext cx="563209" cy="721628"/>
              </a:xfrm>
              <a:prstGeom prst="bent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125" name="Elbow Connector 124"/>
              <p:cNvCxnSpPr>
                <a:stCxn id="40" idx="3"/>
                <a:endCxn id="61" idx="1"/>
              </p:cNvCxnSpPr>
              <p:nvPr/>
            </p:nvCxnSpPr>
            <p:spPr bwMode="auto">
              <a:xfrm flipV="1">
                <a:off x="7335550" y="3462546"/>
                <a:ext cx="563209" cy="720691"/>
              </a:xfrm>
              <a:prstGeom prst="bent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127" name="Elbow Connector 126"/>
              <p:cNvCxnSpPr>
                <a:stCxn id="47" idx="3"/>
                <a:endCxn id="61" idx="1"/>
              </p:cNvCxnSpPr>
              <p:nvPr/>
            </p:nvCxnSpPr>
            <p:spPr bwMode="auto">
              <a:xfrm flipV="1">
                <a:off x="7335550" y="3462546"/>
                <a:ext cx="563209" cy="2121714"/>
              </a:xfrm>
              <a:prstGeom prst="bent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2" name="TextBox 1"/>
              <p:cNvSpPr txBox="1"/>
              <p:nvPr/>
            </p:nvSpPr>
            <p:spPr>
              <a:xfrm>
                <a:off x="1501777" y="1205863"/>
                <a:ext cx="528963" cy="33971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Corbel" panose="020B0503020204020204" pitchFamily="34" charset="0"/>
                  </a:rPr>
                  <a:t>AM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135491" y="2547995"/>
                <a:ext cx="852311" cy="33971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Corbel" panose="020B0503020204020204" pitchFamily="34" charset="0"/>
                  </a:rPr>
                  <a:t>Midday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1515406" y="3997679"/>
                <a:ext cx="516527" cy="33971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Corbel" panose="020B0503020204020204" pitchFamily="34" charset="0"/>
                  </a:rPr>
                  <a:t>PM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298534" y="5378451"/>
                <a:ext cx="703074" cy="33971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Corbel" panose="020B0503020204020204" pitchFamily="34" charset="0"/>
                  </a:rPr>
                  <a:t>Night</a:t>
                </a:r>
              </a:p>
            </p:txBody>
          </p:sp>
        </p:grpSp>
      </p:grpSp>
      <p:sp>
        <p:nvSpPr>
          <p:cNvPr id="73" name="Rectangle 72"/>
          <p:cNvSpPr/>
          <p:nvPr/>
        </p:nvSpPr>
        <p:spPr bwMode="auto">
          <a:xfrm>
            <a:off x="7849875" y="5636017"/>
            <a:ext cx="1042825" cy="597685"/>
          </a:xfrm>
          <a:prstGeom prst="rect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TOD</a:t>
            </a:r>
          </a:p>
          <a:p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Assignment</a:t>
            </a:r>
          </a:p>
        </p:txBody>
      </p:sp>
      <p:sp>
        <p:nvSpPr>
          <p:cNvPr id="90" name="TextBox 89"/>
          <p:cNvSpPr txBox="1"/>
          <p:nvPr/>
        </p:nvSpPr>
        <p:spPr>
          <a:xfrm flipH="1">
            <a:off x="5287876" y="5922697"/>
            <a:ext cx="2362607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rbel" panose="020B0503020204020204" pitchFamily="34" charset="0"/>
              </a:rPr>
              <a:t>Congested Travel Time &amp; Trips </a:t>
            </a:r>
          </a:p>
          <a:p>
            <a:r>
              <a:rPr lang="en-US" sz="1200" dirty="0">
                <a:latin typeface="Corbel" panose="020B0503020204020204" pitchFamily="34" charset="0"/>
              </a:rPr>
              <a:t>(AM, MD, PM, NT)</a:t>
            </a:r>
          </a:p>
        </p:txBody>
      </p:sp>
    </p:spTree>
    <p:extLst>
      <p:ext uri="{BB962C8B-B14F-4D97-AF65-F5344CB8AC3E}">
        <p14:creationId xmlns:p14="http://schemas.microsoft.com/office/powerpoint/2010/main" val="7592705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 smtClean="0"/>
              <a:t>TOD DTA Structure</a:t>
            </a:r>
            <a:endParaRPr lang="en-US" dirty="0"/>
          </a:p>
        </p:txBody>
      </p:sp>
      <p:grpSp>
        <p:nvGrpSpPr>
          <p:cNvPr id="102" name="Group 101"/>
          <p:cNvGrpSpPr/>
          <p:nvPr/>
        </p:nvGrpSpPr>
        <p:grpSpPr>
          <a:xfrm>
            <a:off x="3322662" y="978156"/>
            <a:ext cx="5546676" cy="5563700"/>
            <a:chOff x="1047393" y="978156"/>
            <a:chExt cx="5546676" cy="5563700"/>
          </a:xfrm>
        </p:grpSpPr>
        <p:sp>
          <p:nvSpPr>
            <p:cNvPr id="5" name="Rectangle 4"/>
            <p:cNvSpPr/>
            <p:nvPr/>
          </p:nvSpPr>
          <p:spPr bwMode="auto">
            <a:xfrm>
              <a:off x="3269818" y="978156"/>
              <a:ext cx="1042825" cy="508538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Four-Step </a:t>
              </a:r>
            </a:p>
            <a:p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Model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flipH="1">
              <a:off x="4462516" y="1588313"/>
              <a:ext cx="1920537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orbel" panose="020B0503020204020204" pitchFamily="34" charset="0"/>
                </a:rPr>
                <a:t>Congested Travel Time</a:t>
              </a:r>
            </a:p>
            <a:p>
              <a:r>
                <a:rPr lang="en-US" sz="1200" dirty="0">
                  <a:latin typeface="Corbel" panose="020B0503020204020204" pitchFamily="34" charset="0"/>
                </a:rPr>
                <a:t>(AM, Midday, PM, Night)</a:t>
              </a: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3221141" y="3973986"/>
              <a:ext cx="1140179" cy="597685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E-E </a:t>
              </a:r>
            </a:p>
            <a:p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Preload</a:t>
              </a: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3269818" y="1996154"/>
              <a:ext cx="1042825" cy="597685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Disaggregate </a:t>
              </a:r>
            </a:p>
            <a:p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Trip Tables</a:t>
              </a: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3269818" y="4924431"/>
              <a:ext cx="1042825" cy="597685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I-I, I-E, E-I</a:t>
              </a:r>
            </a:p>
            <a:p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Assignment</a:t>
              </a:r>
            </a:p>
          </p:txBody>
        </p:sp>
        <p:cxnSp>
          <p:nvCxnSpPr>
            <p:cNvPr id="52" name="Elbow Connector 51"/>
            <p:cNvCxnSpPr>
              <a:stCxn id="5" idx="1"/>
              <a:endCxn id="27" idx="0"/>
            </p:cNvCxnSpPr>
            <p:nvPr/>
          </p:nvCxnSpPr>
          <p:spPr bwMode="auto">
            <a:xfrm rot="10800000" flipH="1" flipV="1">
              <a:off x="3269817" y="1232424"/>
              <a:ext cx="521413" cy="763729"/>
            </a:xfrm>
            <a:prstGeom prst="bentConnector4">
              <a:avLst>
                <a:gd name="adj1" fmla="val -43842"/>
                <a:gd name="adj2" fmla="val 66647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56" name="Elbow Connector 55"/>
            <p:cNvCxnSpPr>
              <a:stCxn id="5" idx="3"/>
              <a:endCxn id="70" idx="3"/>
            </p:cNvCxnSpPr>
            <p:nvPr/>
          </p:nvCxnSpPr>
          <p:spPr bwMode="auto">
            <a:xfrm>
              <a:off x="4312643" y="1232425"/>
              <a:ext cx="12700" cy="1987541"/>
            </a:xfrm>
            <a:prstGeom prst="bentConnector3">
              <a:avLst>
                <a:gd name="adj1" fmla="val 180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73" name="Rectangle 72"/>
            <p:cNvSpPr/>
            <p:nvPr/>
          </p:nvSpPr>
          <p:spPr bwMode="auto">
            <a:xfrm>
              <a:off x="3269818" y="5944171"/>
              <a:ext cx="1042825" cy="597685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Final TOD</a:t>
              </a:r>
            </a:p>
            <a:p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Assignment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flipH="1">
              <a:off x="1212109" y="1166384"/>
              <a:ext cx="192053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orbel" panose="020B0503020204020204" pitchFamily="34" charset="0"/>
                </a:rPr>
                <a:t>Auto &amp; Truck (LD, MD, HD) Trip Tables</a:t>
              </a:r>
            </a:p>
            <a:p>
              <a:r>
                <a:rPr lang="en-US" sz="1200" dirty="0">
                  <a:latin typeface="Corbel" panose="020B0503020204020204" pitchFamily="34" charset="0"/>
                </a:rPr>
                <a:t>(AM, Midday, PM, Night)</a:t>
              </a:r>
            </a:p>
          </p:txBody>
        </p:sp>
        <p:cxnSp>
          <p:nvCxnSpPr>
            <p:cNvPr id="58" name="Elbow Connector 57"/>
            <p:cNvCxnSpPr>
              <a:endCxn id="27" idx="1"/>
            </p:cNvCxnSpPr>
            <p:nvPr/>
          </p:nvCxnSpPr>
          <p:spPr bwMode="auto">
            <a:xfrm>
              <a:off x="2813849" y="2293299"/>
              <a:ext cx="455969" cy="169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67" name="TextBox 66"/>
            <p:cNvSpPr txBox="1"/>
            <p:nvPr/>
          </p:nvSpPr>
          <p:spPr>
            <a:xfrm flipH="1">
              <a:off x="1047393" y="2132174"/>
              <a:ext cx="1920537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orbel" panose="020B0503020204020204" pitchFamily="34" charset="0"/>
                </a:rPr>
                <a:t>Generalized Arrival Time </a:t>
              </a:r>
            </a:p>
            <a:p>
              <a:r>
                <a:rPr lang="en-US" sz="1200" dirty="0">
                  <a:latin typeface="Corbel" panose="020B0503020204020204" pitchFamily="34" charset="0"/>
                </a:rPr>
                <a:t>Distribution</a:t>
              </a: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3269818" y="2921123"/>
              <a:ext cx="1042825" cy="597685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Schedule</a:t>
              </a:r>
            </a:p>
            <a:p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Trip Start</a:t>
              </a:r>
            </a:p>
          </p:txBody>
        </p:sp>
        <p:cxnSp>
          <p:nvCxnSpPr>
            <p:cNvPr id="72" name="Elbow Connector 57"/>
            <p:cNvCxnSpPr>
              <a:stCxn id="27" idx="2"/>
              <a:endCxn id="70" idx="0"/>
            </p:cNvCxnSpPr>
            <p:nvPr/>
          </p:nvCxnSpPr>
          <p:spPr bwMode="auto">
            <a:xfrm>
              <a:off x="3791231" y="2593839"/>
              <a:ext cx="0" cy="32728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91" name="Elbow Connector 57"/>
            <p:cNvCxnSpPr>
              <a:stCxn id="70" idx="2"/>
              <a:endCxn id="26" idx="0"/>
            </p:cNvCxnSpPr>
            <p:nvPr/>
          </p:nvCxnSpPr>
          <p:spPr bwMode="auto">
            <a:xfrm>
              <a:off x="3791231" y="3518808"/>
              <a:ext cx="0" cy="45517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93" name="Elbow Connector 57"/>
            <p:cNvCxnSpPr>
              <a:stCxn id="70" idx="1"/>
              <a:endCxn id="30" idx="1"/>
            </p:cNvCxnSpPr>
            <p:nvPr/>
          </p:nvCxnSpPr>
          <p:spPr bwMode="auto">
            <a:xfrm rot="10800000" flipV="1">
              <a:off x="3269818" y="3219966"/>
              <a:ext cx="12700" cy="2003308"/>
            </a:xfrm>
            <a:prstGeom prst="bentConnector3">
              <a:avLst>
                <a:gd name="adj1" fmla="val 180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00" name="Elbow Connector 57"/>
            <p:cNvCxnSpPr/>
            <p:nvPr/>
          </p:nvCxnSpPr>
          <p:spPr bwMode="auto">
            <a:xfrm flipH="1">
              <a:off x="3783499" y="4559005"/>
              <a:ext cx="1" cy="34263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97" name="Rectangle 96"/>
            <p:cNvSpPr/>
            <p:nvPr/>
          </p:nvSpPr>
          <p:spPr bwMode="auto">
            <a:xfrm>
              <a:off x="2039815" y="3713871"/>
              <a:ext cx="4554254" cy="2082018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03" name="Elbow Connector 57"/>
            <p:cNvCxnSpPr>
              <a:stCxn id="30" idx="3"/>
              <a:endCxn id="26" idx="3"/>
            </p:cNvCxnSpPr>
            <p:nvPr/>
          </p:nvCxnSpPr>
          <p:spPr bwMode="auto">
            <a:xfrm flipV="1">
              <a:off x="4312643" y="4272829"/>
              <a:ext cx="48677" cy="950445"/>
            </a:xfrm>
            <a:prstGeom prst="bentConnector3">
              <a:avLst>
                <a:gd name="adj1" fmla="val 569626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106" name="TextBox 105"/>
            <p:cNvSpPr txBox="1"/>
            <p:nvPr/>
          </p:nvSpPr>
          <p:spPr>
            <a:xfrm flipH="1">
              <a:off x="4443874" y="4439974"/>
              <a:ext cx="1920537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orbel" panose="020B0503020204020204" pitchFamily="34" charset="0"/>
                </a:rPr>
                <a:t>Feedback Volumes and Congested Travel Times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 flipH="1">
              <a:off x="1927167" y="3767500"/>
              <a:ext cx="1033268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orbel" panose="020B0503020204020204" pitchFamily="34" charset="0"/>
                </a:rPr>
                <a:t>Iterate </a:t>
              </a:r>
            </a:p>
            <a:p>
              <a:r>
                <a:rPr lang="en-US" sz="1200" dirty="0">
                  <a:latin typeface="Corbel" panose="020B0503020204020204" pitchFamily="34" charset="0"/>
                </a:rPr>
                <a:t>48 periods</a:t>
              </a:r>
            </a:p>
          </p:txBody>
        </p:sp>
        <p:cxnSp>
          <p:nvCxnSpPr>
            <p:cNvPr id="108" name="Elbow Connector 57"/>
            <p:cNvCxnSpPr>
              <a:stCxn id="30" idx="2"/>
            </p:cNvCxnSpPr>
            <p:nvPr/>
          </p:nvCxnSpPr>
          <p:spPr bwMode="auto">
            <a:xfrm flipH="1">
              <a:off x="3791230" y="5522116"/>
              <a:ext cx="1" cy="43530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38486089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1484" y="0"/>
            <a:ext cx="8792534" cy="685800"/>
          </a:xfrm>
        </p:spPr>
        <p:txBody>
          <a:bodyPr/>
          <a:lstStyle/>
          <a:p>
            <a:r>
              <a:rPr lang="en-US" dirty="0" smtClean="0"/>
              <a:t>Scheduler: Desired Arrival Time (Regional)</a:t>
            </a:r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571563291"/>
              </p:ext>
            </p:extLst>
          </p:nvPr>
        </p:nvGraphicFramePr>
        <p:xfrm>
          <a:off x="422031" y="1033976"/>
          <a:ext cx="11394831" cy="5479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4452334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1484" y="0"/>
            <a:ext cx="8667004" cy="685800"/>
          </a:xfrm>
        </p:spPr>
        <p:txBody>
          <a:bodyPr/>
          <a:lstStyle/>
          <a:p>
            <a:r>
              <a:rPr lang="en-US" dirty="0" smtClean="0"/>
              <a:t>Scheduler: Localized Start Time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CDAA66"/>
              </a:clrFrom>
              <a:clrTo>
                <a:srgbClr val="CDAA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703" y="904270"/>
            <a:ext cx="4114800" cy="5235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CDAA66"/>
              </a:clrFrom>
              <a:clrTo>
                <a:srgbClr val="CDAA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498" y="904269"/>
            <a:ext cx="4114800" cy="5235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997103" y="4097556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en-US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n-1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04952" y="5520822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en-US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n-2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24655" y="3291232"/>
            <a:ext cx="497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en-US" sz="24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n</a:t>
            </a:r>
            <a:endParaRPr lang="en-US" sz="2400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98113" y="5059157"/>
            <a:ext cx="497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en-US" sz="24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n</a:t>
            </a:r>
            <a:endParaRPr lang="en-US" sz="2400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49745" y="3704738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en-US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n-1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94898" y="2763554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en-US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n-2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42012" y="1603079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en-US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n-3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24000" y="615318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AM=P</a:t>
            </a:r>
            <a:r>
              <a:rPr lang="en-US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13-18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, MD=P</a:t>
            </a:r>
            <a:r>
              <a:rPr lang="en-US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19-29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, PM=P</a:t>
            </a:r>
            <a:r>
              <a:rPr lang="en-US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30-36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, NT=P</a:t>
            </a:r>
            <a:r>
              <a:rPr lang="en-US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1-12, 37-48 </a:t>
            </a:r>
          </a:p>
          <a:p>
            <a:r>
              <a:rPr lang="en-US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US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endParaRPr lang="en-US" sz="2400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9588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</a:t>
            </a:r>
            <a:r>
              <a:rPr lang="en-US" baseline="0" dirty="0" smtClean="0"/>
              <a:t> Building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clrChange>
              <a:clrFrom>
                <a:srgbClr val="CDAA66"/>
              </a:clrFrom>
              <a:clrTo>
                <a:srgbClr val="CDAA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787824"/>
            <a:ext cx="4651264" cy="5918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6553200" y="4615178"/>
            <a:ext cx="26690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Vol</a:t>
            </a:r>
            <a:r>
              <a:rPr lang="en-US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&gt;90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clrChange>
              <a:clrFrom>
                <a:srgbClr val="CDAA66"/>
              </a:clrFrom>
              <a:clrTo>
                <a:srgbClr val="CDAA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787824"/>
            <a:ext cx="4651264" cy="591818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553200" y="4615178"/>
            <a:ext cx="411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Vol</a:t>
            </a:r>
            <a:r>
              <a:rPr lang="en-US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60-90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clrChange>
              <a:clrFrom>
                <a:srgbClr val="CDAA66"/>
              </a:clrFrom>
              <a:clrTo>
                <a:srgbClr val="CDAA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787824"/>
            <a:ext cx="4651264" cy="591818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553200" y="4627769"/>
            <a:ext cx="411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Vol</a:t>
            </a:r>
            <a:r>
              <a:rPr lang="en-US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30-60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clrChange>
              <a:clrFrom>
                <a:srgbClr val="CDAA66"/>
              </a:clrFrom>
              <a:clrTo>
                <a:srgbClr val="CDAA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787824"/>
            <a:ext cx="4651264" cy="591818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553200" y="4627769"/>
            <a:ext cx="411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Vol</a:t>
            </a:r>
            <a:r>
              <a:rPr lang="en-US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0-30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59325" y="5578785"/>
            <a:ext cx="11512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</a:t>
            </a:r>
            <a:r>
              <a:rPr lang="en-US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1-n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43570" y="787824"/>
            <a:ext cx="11336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D</a:t>
            </a:r>
            <a:r>
              <a:rPr lang="en-US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1-n</a:t>
            </a:r>
          </a:p>
        </p:txBody>
      </p:sp>
      <p:cxnSp>
        <p:nvCxnSpPr>
          <p:cNvPr id="45" name="Straight Arrow Connector 44"/>
          <p:cNvCxnSpPr/>
          <p:nvPr/>
        </p:nvCxnSpPr>
        <p:spPr bwMode="auto">
          <a:xfrm flipV="1">
            <a:off x="3060009" y="5089240"/>
            <a:ext cx="550593" cy="769954"/>
          </a:xfrm>
          <a:prstGeom prst="straightConnector1">
            <a:avLst/>
          </a:prstGeom>
          <a:ln w="76200"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0962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11111E-6 L 0.05989 -0.11736 L 0.13923 -0.2588 L 0.21215 -0.3963 L 0.25885 -0.48588 L 0.25885 -0.48565 " pathEditMode="relative" rAng="0" ptsTypes="AAAAAA">
                                      <p:cBhvr>
                                        <p:cTn id="6" dur="1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4" y="-243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4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Layering of Travel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195678" y="1441972"/>
            <a:ext cx="5232104" cy="3524890"/>
            <a:chOff x="3671678" y="1208180"/>
            <a:chExt cx="5232104" cy="352489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CDAA66"/>
                </a:clrFrom>
                <a:clrTo>
                  <a:srgbClr val="CDAA6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0582" y="1208180"/>
              <a:ext cx="2743200" cy="34903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CDAA66"/>
                </a:clrFrom>
                <a:clrTo>
                  <a:srgbClr val="CDAA6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948" y="1216889"/>
              <a:ext cx="2743200" cy="34903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CDAA66"/>
                </a:clrFrom>
                <a:clrTo>
                  <a:srgbClr val="CDAA6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313" y="1225598"/>
              <a:ext cx="2743200" cy="34903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CDAA66"/>
                </a:clrFrom>
                <a:clrTo>
                  <a:srgbClr val="CDAA6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1678" y="1242675"/>
              <a:ext cx="2743200" cy="34903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1720357" y="5698441"/>
            <a:ext cx="8707426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Vol</a:t>
            </a:r>
            <a:r>
              <a:rPr lang="en-US" sz="3200" baseline="-25000" dirty="0" err="1">
                <a:latin typeface="Segoe UI" panose="020B0502040204020203" pitchFamily="34" charset="0"/>
                <a:cs typeface="Segoe UI" panose="020B0502040204020203" pitchFamily="34" charset="0"/>
              </a:rPr>
              <a:t>n</a:t>
            </a:r>
            <a:r>
              <a:rPr lang="en-US" sz="32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= Vol</a:t>
            </a:r>
            <a:r>
              <a:rPr lang="en-US" sz="32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n</a:t>
            </a:r>
            <a:r>
              <a:rPr lang="en-US" sz="2400" baseline="-50000" dirty="0">
                <a:latin typeface="Segoe UI" panose="020B0502040204020203" pitchFamily="34" charset="0"/>
                <a:cs typeface="Segoe UI" panose="020B0502040204020203" pitchFamily="34" charset="0"/>
              </a:rPr>
              <a:t>0-30</a:t>
            </a:r>
            <a:r>
              <a:rPr lang="en-US" sz="32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+ Vol</a:t>
            </a:r>
            <a:r>
              <a:rPr lang="en-US" sz="32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(n-1)</a:t>
            </a:r>
            <a:r>
              <a:rPr lang="en-US" sz="2400" baseline="-50000" dirty="0">
                <a:latin typeface="Segoe UI" panose="020B0502040204020203" pitchFamily="34" charset="0"/>
                <a:cs typeface="Segoe UI" panose="020B0502040204020203" pitchFamily="34" charset="0"/>
              </a:rPr>
              <a:t>30-60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+ Vol</a:t>
            </a:r>
            <a:r>
              <a:rPr lang="en-US" sz="32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(n-2)</a:t>
            </a:r>
            <a:r>
              <a:rPr lang="en-US" sz="2400" baseline="-50000" dirty="0">
                <a:latin typeface="Segoe UI" panose="020B0502040204020203" pitchFamily="34" charset="0"/>
                <a:cs typeface="Segoe UI" panose="020B0502040204020203" pitchFamily="34" charset="0"/>
              </a:rPr>
              <a:t>60-90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+ Vol</a:t>
            </a:r>
            <a:r>
              <a:rPr lang="en-US" sz="32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(n-3)</a:t>
            </a:r>
            <a:r>
              <a:rPr lang="en-US" sz="2400" baseline="-50000" dirty="0">
                <a:latin typeface="Segoe UI" panose="020B0502040204020203" pitchFamily="34" charset="0"/>
                <a:cs typeface="Segoe UI" panose="020B0502040204020203" pitchFamily="34" charset="0"/>
              </a:rPr>
              <a:t>&gt;90</a:t>
            </a:r>
            <a:endParaRPr lang="en-US" sz="3200" baseline="-25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3200" baseline="-25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3200" baseline="-25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CDAA66"/>
              </a:clrFrom>
              <a:clrTo>
                <a:srgbClr val="CDAA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42" y="877488"/>
            <a:ext cx="3657600" cy="4653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419023" y="2515027"/>
            <a:ext cx="7633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36759" y="2515967"/>
            <a:ext cx="7633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56352" y="2515027"/>
            <a:ext cx="7633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41033" y="2515027"/>
            <a:ext cx="7633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0953785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Variability in Capacity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85325" y="1104314"/>
            <a:ext cx="5307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Capacity</a:t>
            </a:r>
            <a:r>
              <a:rPr lang="en-US" sz="2400" baseline="-250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avail</a:t>
            </a:r>
            <a:r>
              <a:rPr lang="en-US" sz="2400" baseline="-25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= Capacity</a:t>
            </a:r>
            <a:r>
              <a:rPr lang="en-US" sz="24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n 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(Queue</a:t>
            </a:r>
            <a:r>
              <a:rPr lang="en-US" sz="2400" baseline="-25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n-1</a:t>
            </a:r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sz="2400" baseline="-25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42" y="1104314"/>
            <a:ext cx="3912160" cy="2053884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09" y="4157651"/>
            <a:ext cx="3048000" cy="2286000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71" y="2188283"/>
            <a:ext cx="4187692" cy="2777836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054920" y="5422035"/>
            <a:ext cx="690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Capacity</a:t>
            </a:r>
            <a:r>
              <a:rPr lang="en-US" sz="2400" baseline="-250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n</a:t>
            </a:r>
            <a:r>
              <a:rPr lang="en-US" sz="2400" baseline="-25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varied to account for ramp metering</a:t>
            </a:r>
            <a:endParaRPr lang="en-US" sz="2400" baseline="-25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3442" y="3468028"/>
            <a:ext cx="7079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Construction </a:t>
            </a:r>
            <a:r>
              <a:rPr lang="en-US" sz="2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Capacity</a:t>
            </a:r>
            <a:r>
              <a:rPr lang="en-US" sz="2400" baseline="-250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n</a:t>
            </a:r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can be varied by period</a:t>
            </a:r>
            <a:endParaRPr lang="en-US" sz="2400" baseline="-25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2304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de Fade Design Template -PCE">
  <a:themeElements>
    <a:clrScheme name="Custom 2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FFFFFF"/>
      </a:hlink>
      <a:folHlink>
        <a:srgbClr val="FFFFFF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Side Fade Design Template -PCE 1">
        <a:dk1>
          <a:srgbClr val="003300"/>
        </a:dk1>
        <a:lt1>
          <a:srgbClr val="FFFFFF"/>
        </a:lt1>
        <a:dk2>
          <a:srgbClr val="336600"/>
        </a:dk2>
        <a:lt2>
          <a:srgbClr val="FFCC66"/>
        </a:lt2>
        <a:accent1>
          <a:srgbClr val="996633"/>
        </a:accent1>
        <a:accent2>
          <a:srgbClr val="0099CC"/>
        </a:accent2>
        <a:accent3>
          <a:srgbClr val="ADB8AA"/>
        </a:accent3>
        <a:accent4>
          <a:srgbClr val="DADADA"/>
        </a:accent4>
        <a:accent5>
          <a:srgbClr val="CAB8AD"/>
        </a:accent5>
        <a:accent6>
          <a:srgbClr val="008AB9"/>
        </a:accent6>
        <a:hlink>
          <a:srgbClr val="FF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Fade Design Template -PCE 2">
        <a:dk1>
          <a:srgbClr val="4D4D4D"/>
        </a:dk1>
        <a:lt1>
          <a:srgbClr val="D6EFD0"/>
        </a:lt1>
        <a:dk2>
          <a:srgbClr val="336699"/>
        </a:dk2>
        <a:lt2>
          <a:srgbClr val="65B5D1"/>
        </a:lt2>
        <a:accent1>
          <a:srgbClr val="9BB9C3"/>
        </a:accent1>
        <a:accent2>
          <a:srgbClr val="99CCFF"/>
        </a:accent2>
        <a:accent3>
          <a:srgbClr val="E8F6E4"/>
        </a:accent3>
        <a:accent4>
          <a:srgbClr val="404040"/>
        </a:accent4>
        <a:accent5>
          <a:srgbClr val="CBD9DE"/>
        </a:accent5>
        <a:accent6>
          <a:srgbClr val="8AB9E7"/>
        </a:accent6>
        <a:hlink>
          <a:srgbClr val="009999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Fade Design Template -PCE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61296</TotalTime>
  <Words>364</Words>
  <Application>Microsoft Office PowerPoint</Application>
  <PresentationFormat>Widescreen</PresentationFormat>
  <Paragraphs>127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Segoe UI</vt:lpstr>
      <vt:lpstr>Arial Black</vt:lpstr>
      <vt:lpstr>Arial</vt:lpstr>
      <vt:lpstr>Wingdings</vt:lpstr>
      <vt:lpstr>Corbel</vt:lpstr>
      <vt:lpstr>Book Antiqua</vt:lpstr>
      <vt:lpstr>Side Fade Design Template -PCE</vt:lpstr>
      <vt:lpstr>PowerPoint Presentation</vt:lpstr>
      <vt:lpstr>Background</vt:lpstr>
      <vt:lpstr>Current Model Structure</vt:lpstr>
      <vt:lpstr>TOD DTA Structure</vt:lpstr>
      <vt:lpstr>Scheduler: Desired Arrival Time (Regional)</vt:lpstr>
      <vt:lpstr>Scheduler: Localized Start Time</vt:lpstr>
      <vt:lpstr>Path Building</vt:lpstr>
      <vt:lpstr>Layering of Travel</vt:lpstr>
      <vt:lpstr>Temporal Variability in Capacity</vt:lpstr>
      <vt:lpstr>Validation</vt:lpstr>
      <vt:lpstr>Applications</vt:lpstr>
      <vt:lpstr>  Thank You  Christopher Hiebert, P.E. chiebert@sewrpc.org SEWRPC.ORG         /sewrpc          sewrpc.org           @sew_rpc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VISION 2050 Process</dc:title>
  <dc:creator>Muhs, Kevin J.</dc:creator>
  <cp:lastModifiedBy>Chris Hiebert</cp:lastModifiedBy>
  <cp:revision>1609</cp:revision>
  <cp:lastPrinted>2018-10-25T20:46:23Z</cp:lastPrinted>
  <dcterms:created xsi:type="dcterms:W3CDTF">2006-04-05T13:42:55Z</dcterms:created>
  <dcterms:modified xsi:type="dcterms:W3CDTF">2019-05-29T17:57:38Z</dcterms:modified>
  <cp:contentStatus/>
</cp:coreProperties>
</file>