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646" r:id="rId2"/>
    <p:sldId id="633" r:id="rId3"/>
    <p:sldId id="616" r:id="rId4"/>
    <p:sldId id="632" r:id="rId5"/>
    <p:sldId id="607" r:id="rId6"/>
    <p:sldId id="470" r:id="rId7"/>
    <p:sldId id="560" r:id="rId8"/>
    <p:sldId id="645" r:id="rId9"/>
    <p:sldId id="471" r:id="rId10"/>
    <p:sldId id="539" r:id="rId11"/>
    <p:sldId id="566" r:id="rId12"/>
    <p:sldId id="406" r:id="rId13"/>
    <p:sldId id="473" r:id="rId14"/>
    <p:sldId id="257" r:id="rId15"/>
    <p:sldId id="545" r:id="rId16"/>
    <p:sldId id="64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6" autoAdjust="0"/>
    <p:restoredTop sz="94660"/>
  </p:normalViewPr>
  <p:slideViewPr>
    <p:cSldViewPr snapToGrid="0">
      <p:cViewPr varScale="1">
        <p:scale>
          <a:sx n="75" d="100"/>
          <a:sy n="75" d="100"/>
        </p:scale>
        <p:origin x="50" y="3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B9F30C-4A05-426F-8B8A-6082C4CCC89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EEACE676-B62D-4681-A1EA-A5E8037ED345}">
      <dgm:prSet phldrT="[Text]"/>
      <dgm:spPr/>
      <dgm:t>
        <a:bodyPr/>
        <a:lstStyle/>
        <a:p>
          <a:r>
            <a:rPr lang="en-US" dirty="0"/>
            <a:t>Trip</a:t>
          </a:r>
        </a:p>
      </dgm:t>
    </dgm:pt>
    <dgm:pt modelId="{00180F43-0DEE-406C-822B-07B49B5FD45D}" type="parTrans" cxnId="{F7AE0056-92F3-4FF3-8621-BEB5C24C19AF}">
      <dgm:prSet/>
      <dgm:spPr/>
      <dgm:t>
        <a:bodyPr/>
        <a:lstStyle/>
        <a:p>
          <a:endParaRPr lang="en-US"/>
        </a:p>
      </dgm:t>
    </dgm:pt>
    <dgm:pt modelId="{D2A0AAEC-F828-4A9A-9F9E-C947C80990C2}" type="sibTrans" cxnId="{F7AE0056-92F3-4FF3-8621-BEB5C24C19AF}">
      <dgm:prSet/>
      <dgm:spPr/>
      <dgm:t>
        <a:bodyPr/>
        <a:lstStyle/>
        <a:p>
          <a:endParaRPr lang="en-US"/>
        </a:p>
      </dgm:t>
    </dgm:pt>
    <dgm:pt modelId="{8CD18F79-DB63-4F99-90FB-BB3F284FF933}">
      <dgm:prSet phldrT="[Text]"/>
      <dgm:spPr/>
      <dgm:t>
        <a:bodyPr/>
        <a:lstStyle/>
        <a:p>
          <a:r>
            <a:rPr lang="en-US" dirty="0"/>
            <a:t>3 Step</a:t>
          </a:r>
        </a:p>
      </dgm:t>
    </dgm:pt>
    <dgm:pt modelId="{41DD34C8-5AF1-4007-A349-23C114675A72}" type="parTrans" cxnId="{0D88CC90-7F2B-495D-9623-D9DCAE22FD4F}">
      <dgm:prSet/>
      <dgm:spPr/>
      <dgm:t>
        <a:bodyPr/>
        <a:lstStyle/>
        <a:p>
          <a:endParaRPr lang="en-US"/>
        </a:p>
      </dgm:t>
    </dgm:pt>
    <dgm:pt modelId="{CC4E9019-9C37-4ADC-BB40-BEF878F9FCF3}" type="sibTrans" cxnId="{0D88CC90-7F2B-495D-9623-D9DCAE22FD4F}">
      <dgm:prSet/>
      <dgm:spPr/>
      <dgm:t>
        <a:bodyPr/>
        <a:lstStyle/>
        <a:p>
          <a:endParaRPr lang="en-US"/>
        </a:p>
      </dgm:t>
    </dgm:pt>
    <dgm:pt modelId="{1DDDB347-4EF6-4CCD-806F-15DA67A27BFB}">
      <dgm:prSet phldrT="[Text]"/>
      <dgm:spPr/>
      <dgm:t>
        <a:bodyPr/>
        <a:lstStyle/>
        <a:p>
          <a:r>
            <a:rPr lang="en-US" dirty="0"/>
            <a:t>4 Step</a:t>
          </a:r>
        </a:p>
      </dgm:t>
    </dgm:pt>
    <dgm:pt modelId="{1EFFB015-FCA5-4F6E-BB86-1485C9D50D88}" type="parTrans" cxnId="{40569ABE-F950-4D7C-8C25-E77DB9112298}">
      <dgm:prSet/>
      <dgm:spPr/>
      <dgm:t>
        <a:bodyPr/>
        <a:lstStyle/>
        <a:p>
          <a:endParaRPr lang="en-US"/>
        </a:p>
      </dgm:t>
    </dgm:pt>
    <dgm:pt modelId="{CB11B35E-2A56-4F93-921A-C5A075B5D9A3}" type="sibTrans" cxnId="{40569ABE-F950-4D7C-8C25-E77DB9112298}">
      <dgm:prSet/>
      <dgm:spPr/>
      <dgm:t>
        <a:bodyPr/>
        <a:lstStyle/>
        <a:p>
          <a:endParaRPr lang="en-US"/>
        </a:p>
      </dgm:t>
    </dgm:pt>
    <dgm:pt modelId="{44BFE10A-ADCE-400C-8624-EE17126F03B6}">
      <dgm:prSet phldrT="[Text]"/>
      <dgm:spPr/>
      <dgm:t>
        <a:bodyPr/>
        <a:lstStyle/>
        <a:p>
          <a:r>
            <a:rPr lang="en-US" dirty="0"/>
            <a:t>Hybrid</a:t>
          </a:r>
        </a:p>
      </dgm:t>
    </dgm:pt>
    <dgm:pt modelId="{3D327551-D0F5-43B5-89D2-D42FD1D43FBC}" type="parTrans" cxnId="{123E8011-187C-4BB0-ABD9-897682503BEE}">
      <dgm:prSet/>
      <dgm:spPr/>
      <dgm:t>
        <a:bodyPr/>
        <a:lstStyle/>
        <a:p>
          <a:endParaRPr lang="en-US"/>
        </a:p>
      </dgm:t>
    </dgm:pt>
    <dgm:pt modelId="{C97CF470-ABD0-48B8-AF95-215DD0C37853}" type="sibTrans" cxnId="{123E8011-187C-4BB0-ABD9-897682503BEE}">
      <dgm:prSet/>
      <dgm:spPr/>
      <dgm:t>
        <a:bodyPr/>
        <a:lstStyle/>
        <a:p>
          <a:endParaRPr lang="en-US"/>
        </a:p>
      </dgm:t>
    </dgm:pt>
    <dgm:pt modelId="{FF858712-9058-4051-8106-B9609378178B}">
      <dgm:prSet phldrT="[Text]"/>
      <dgm:spPr/>
      <dgm:t>
        <a:bodyPr/>
        <a:lstStyle/>
        <a:p>
          <a:r>
            <a:rPr lang="en-US" dirty="0"/>
            <a:t>Hybrid-</a:t>
          </a:r>
          <a:r>
            <a:rPr lang="en-US" dirty="0" err="1"/>
            <a:t>Tripbased</a:t>
          </a:r>
          <a:endParaRPr lang="en-US" dirty="0"/>
        </a:p>
      </dgm:t>
    </dgm:pt>
    <dgm:pt modelId="{8ABDE1D2-A9FC-414A-836D-9A96DE2AF630}" type="parTrans" cxnId="{D1985AD3-6034-4DE0-AD08-EDA3E421E15D}">
      <dgm:prSet/>
      <dgm:spPr/>
      <dgm:t>
        <a:bodyPr/>
        <a:lstStyle/>
        <a:p>
          <a:endParaRPr lang="en-US"/>
        </a:p>
      </dgm:t>
    </dgm:pt>
    <dgm:pt modelId="{F42EEE99-7958-4A95-9180-E3BE79EEE921}" type="sibTrans" cxnId="{D1985AD3-6034-4DE0-AD08-EDA3E421E15D}">
      <dgm:prSet/>
      <dgm:spPr/>
      <dgm:t>
        <a:bodyPr/>
        <a:lstStyle/>
        <a:p>
          <a:endParaRPr lang="en-US"/>
        </a:p>
      </dgm:t>
    </dgm:pt>
    <dgm:pt modelId="{78663A3E-37D8-4DDD-801F-476791F7241B}">
      <dgm:prSet phldrT="[Text]"/>
      <dgm:spPr/>
      <dgm:t>
        <a:bodyPr/>
        <a:lstStyle/>
        <a:p>
          <a:r>
            <a:rPr lang="en-US" dirty="0"/>
            <a:t>Hybrid-</a:t>
          </a:r>
          <a:r>
            <a:rPr lang="en-US" dirty="0" err="1"/>
            <a:t>Tourbased</a:t>
          </a:r>
          <a:endParaRPr lang="en-US" dirty="0"/>
        </a:p>
      </dgm:t>
    </dgm:pt>
    <dgm:pt modelId="{0FE14273-3390-42FB-997C-6A1074BA618A}" type="parTrans" cxnId="{23BB5528-E1F2-4C08-9C08-3AAAD37D8030}">
      <dgm:prSet/>
      <dgm:spPr/>
      <dgm:t>
        <a:bodyPr/>
        <a:lstStyle/>
        <a:p>
          <a:endParaRPr lang="en-US"/>
        </a:p>
      </dgm:t>
    </dgm:pt>
    <dgm:pt modelId="{E1C283C0-FA67-4305-9A1C-0D88976AA743}" type="sibTrans" cxnId="{23BB5528-E1F2-4C08-9C08-3AAAD37D8030}">
      <dgm:prSet/>
      <dgm:spPr/>
      <dgm:t>
        <a:bodyPr/>
        <a:lstStyle/>
        <a:p>
          <a:endParaRPr lang="en-US"/>
        </a:p>
      </dgm:t>
    </dgm:pt>
    <dgm:pt modelId="{E8B87EDA-E42A-4ACA-B69F-7DA4576F006D}">
      <dgm:prSet phldrT="[Text]"/>
      <dgm:spPr/>
      <dgm:t>
        <a:bodyPr/>
        <a:lstStyle/>
        <a:p>
          <a:r>
            <a:rPr lang="en-US" dirty="0"/>
            <a:t>Tour</a:t>
          </a:r>
        </a:p>
      </dgm:t>
    </dgm:pt>
    <dgm:pt modelId="{E9777D1A-03F5-4426-A31A-EAE15B6E1B91}" type="parTrans" cxnId="{754CD636-972D-49D3-A09D-B7E15D23EC28}">
      <dgm:prSet/>
      <dgm:spPr/>
      <dgm:t>
        <a:bodyPr/>
        <a:lstStyle/>
        <a:p>
          <a:endParaRPr lang="en-US"/>
        </a:p>
      </dgm:t>
    </dgm:pt>
    <dgm:pt modelId="{28ACE7B7-D456-4CC5-8392-88948E8D4F25}" type="sibTrans" cxnId="{754CD636-972D-49D3-A09D-B7E15D23EC28}">
      <dgm:prSet/>
      <dgm:spPr/>
      <dgm:t>
        <a:bodyPr/>
        <a:lstStyle/>
        <a:p>
          <a:endParaRPr lang="en-US"/>
        </a:p>
      </dgm:t>
    </dgm:pt>
    <dgm:pt modelId="{6F1BDF3F-0F48-4AAD-8FD6-9BF390E95EF0}">
      <dgm:prSet phldrT="[Text]"/>
      <dgm:spPr/>
      <dgm:t>
        <a:bodyPr/>
        <a:lstStyle/>
        <a:p>
          <a:r>
            <a:rPr lang="en-US" dirty="0"/>
            <a:t>Aggregated Simple Tour based</a:t>
          </a:r>
        </a:p>
      </dgm:t>
    </dgm:pt>
    <dgm:pt modelId="{A9AD0153-CEA4-4F61-8554-CB9FE3170EE4}" type="parTrans" cxnId="{0BD8C8C1-7E78-4EFC-BA34-551D0F87AF67}">
      <dgm:prSet/>
      <dgm:spPr/>
      <dgm:t>
        <a:bodyPr/>
        <a:lstStyle/>
        <a:p>
          <a:endParaRPr lang="en-US"/>
        </a:p>
      </dgm:t>
    </dgm:pt>
    <dgm:pt modelId="{8A2190B9-D4F6-4CD3-832C-38803ACCD7D3}" type="sibTrans" cxnId="{0BD8C8C1-7E78-4EFC-BA34-551D0F87AF67}">
      <dgm:prSet/>
      <dgm:spPr/>
      <dgm:t>
        <a:bodyPr/>
        <a:lstStyle/>
        <a:p>
          <a:endParaRPr lang="en-US"/>
        </a:p>
      </dgm:t>
    </dgm:pt>
    <dgm:pt modelId="{850EAB65-BA5A-48FB-B97B-9C462BE5A79F}">
      <dgm:prSet phldrT="[Text]"/>
      <dgm:spPr/>
      <dgm:t>
        <a:bodyPr/>
        <a:lstStyle/>
        <a:p>
          <a:r>
            <a:rPr lang="en-US" dirty="0"/>
            <a:t>Disaggregated Tour based</a:t>
          </a:r>
        </a:p>
      </dgm:t>
    </dgm:pt>
    <dgm:pt modelId="{F24724EF-778E-4CC9-8C54-CFD79EE2378E}" type="parTrans" cxnId="{AAB43A11-25F3-4A0F-BDD6-34AB02B3F8E1}">
      <dgm:prSet/>
      <dgm:spPr/>
      <dgm:t>
        <a:bodyPr/>
        <a:lstStyle/>
        <a:p>
          <a:endParaRPr lang="en-US"/>
        </a:p>
      </dgm:t>
    </dgm:pt>
    <dgm:pt modelId="{8EC65741-F521-4C63-9E64-7C5F4A2F287F}" type="sibTrans" cxnId="{AAB43A11-25F3-4A0F-BDD6-34AB02B3F8E1}">
      <dgm:prSet/>
      <dgm:spPr/>
      <dgm:t>
        <a:bodyPr/>
        <a:lstStyle/>
        <a:p>
          <a:endParaRPr lang="en-US"/>
        </a:p>
      </dgm:t>
    </dgm:pt>
    <dgm:pt modelId="{4520F0F4-F0C6-4137-A4B0-733B317EF56C}">
      <dgm:prSet phldrT="[Text]"/>
      <dgm:spPr/>
      <dgm:t>
        <a:bodyPr/>
        <a:lstStyle/>
        <a:p>
          <a:r>
            <a:rPr lang="en-US" dirty="0"/>
            <a:t>Activity</a:t>
          </a:r>
        </a:p>
      </dgm:t>
    </dgm:pt>
    <dgm:pt modelId="{5FAF32C4-615F-4138-A214-7B896005188B}" type="parTrans" cxnId="{09C8B15C-1292-48C6-8481-E60999485AA9}">
      <dgm:prSet/>
      <dgm:spPr/>
      <dgm:t>
        <a:bodyPr/>
        <a:lstStyle/>
        <a:p>
          <a:endParaRPr lang="en-US"/>
        </a:p>
      </dgm:t>
    </dgm:pt>
    <dgm:pt modelId="{8B966642-6A6B-47A9-93D2-896CB6503DA1}" type="sibTrans" cxnId="{09C8B15C-1292-48C6-8481-E60999485AA9}">
      <dgm:prSet/>
      <dgm:spPr/>
      <dgm:t>
        <a:bodyPr/>
        <a:lstStyle/>
        <a:p>
          <a:endParaRPr lang="en-US"/>
        </a:p>
      </dgm:t>
    </dgm:pt>
    <dgm:pt modelId="{E797C19C-EF26-434D-A474-E6FE8B99137A}">
      <dgm:prSet/>
      <dgm:spPr/>
      <dgm:t>
        <a:bodyPr/>
        <a:lstStyle/>
        <a:p>
          <a:r>
            <a:rPr lang="en-US" dirty="0"/>
            <a:t>Standard</a:t>
          </a:r>
        </a:p>
      </dgm:t>
    </dgm:pt>
    <dgm:pt modelId="{6B92C045-E32B-4829-83A7-024D77BC9D44}" type="parTrans" cxnId="{F8098D0B-6968-47E8-8F0E-51AF79B3F9F5}">
      <dgm:prSet/>
      <dgm:spPr/>
      <dgm:t>
        <a:bodyPr/>
        <a:lstStyle/>
        <a:p>
          <a:endParaRPr lang="en-US"/>
        </a:p>
      </dgm:t>
    </dgm:pt>
    <dgm:pt modelId="{C79EB7E1-7CD1-4BF0-8B90-EF6D35371CE9}" type="sibTrans" cxnId="{F8098D0B-6968-47E8-8F0E-51AF79B3F9F5}">
      <dgm:prSet/>
      <dgm:spPr/>
      <dgm:t>
        <a:bodyPr/>
        <a:lstStyle/>
        <a:p>
          <a:endParaRPr lang="en-US"/>
        </a:p>
      </dgm:t>
    </dgm:pt>
    <dgm:pt modelId="{AE9740CA-4C4B-4DC2-BA27-38129E01FCA3}">
      <dgm:prSet/>
      <dgm:spPr/>
      <dgm:t>
        <a:bodyPr/>
        <a:lstStyle/>
        <a:p>
          <a:endParaRPr lang="en-US" dirty="0"/>
        </a:p>
      </dgm:t>
    </dgm:pt>
    <dgm:pt modelId="{C1F34B79-4E1E-454F-AF7A-5FC7494542F8}" type="parTrans" cxnId="{7EC827B7-EB22-477D-87A4-9F7B76E537CC}">
      <dgm:prSet/>
      <dgm:spPr/>
      <dgm:t>
        <a:bodyPr/>
        <a:lstStyle/>
        <a:p>
          <a:endParaRPr lang="en-US"/>
        </a:p>
      </dgm:t>
    </dgm:pt>
    <dgm:pt modelId="{1536C795-8A7C-4BB9-9ED8-F4DB3BB90EE7}" type="sibTrans" cxnId="{7EC827B7-EB22-477D-87A4-9F7B76E537CC}">
      <dgm:prSet/>
      <dgm:spPr/>
      <dgm:t>
        <a:bodyPr/>
        <a:lstStyle/>
        <a:p>
          <a:endParaRPr lang="en-US"/>
        </a:p>
      </dgm:t>
    </dgm:pt>
    <dgm:pt modelId="{B594648C-2896-47E1-94D5-C3DE0F0496FB}">
      <dgm:prSet phldrT="[Text]"/>
      <dgm:spPr/>
      <dgm:t>
        <a:bodyPr/>
        <a:lstStyle/>
        <a:p>
          <a:r>
            <a:rPr lang="en-US" dirty="0"/>
            <a:t>Advanced 4 step</a:t>
          </a:r>
        </a:p>
      </dgm:t>
    </dgm:pt>
    <dgm:pt modelId="{E4315250-5203-4932-B49E-FC455C028D82}" type="parTrans" cxnId="{DCAC21F0-BA99-4EB3-8215-94B4561F6A15}">
      <dgm:prSet/>
      <dgm:spPr/>
      <dgm:t>
        <a:bodyPr/>
        <a:lstStyle/>
        <a:p>
          <a:endParaRPr lang="en-US"/>
        </a:p>
      </dgm:t>
    </dgm:pt>
    <dgm:pt modelId="{990BC25E-2511-4092-BC15-EA4D8AE8ED8F}" type="sibTrans" cxnId="{DCAC21F0-BA99-4EB3-8215-94B4561F6A15}">
      <dgm:prSet/>
      <dgm:spPr/>
      <dgm:t>
        <a:bodyPr/>
        <a:lstStyle/>
        <a:p>
          <a:endParaRPr lang="en-US"/>
        </a:p>
      </dgm:t>
    </dgm:pt>
    <dgm:pt modelId="{4B21D3B1-2921-4AB9-B1A9-F837FA5DD3C5}">
      <dgm:prSet phldrT="[Text]"/>
      <dgm:spPr/>
      <dgm:t>
        <a:bodyPr/>
        <a:lstStyle/>
        <a:p>
          <a:r>
            <a:rPr lang="en-US" dirty="0"/>
            <a:t>Enhanced</a:t>
          </a:r>
        </a:p>
      </dgm:t>
    </dgm:pt>
    <dgm:pt modelId="{DF9C826A-CCA3-4CDA-A2A2-ACF482AE62A2}" type="parTrans" cxnId="{12C1BA96-681B-47F6-B0D9-618028A9553E}">
      <dgm:prSet/>
      <dgm:spPr/>
      <dgm:t>
        <a:bodyPr/>
        <a:lstStyle/>
        <a:p>
          <a:endParaRPr lang="en-US"/>
        </a:p>
      </dgm:t>
    </dgm:pt>
    <dgm:pt modelId="{817625E8-F833-4049-9AF7-BBD288E7B373}" type="sibTrans" cxnId="{12C1BA96-681B-47F6-B0D9-618028A9553E}">
      <dgm:prSet/>
      <dgm:spPr/>
      <dgm:t>
        <a:bodyPr/>
        <a:lstStyle/>
        <a:p>
          <a:endParaRPr lang="en-US"/>
        </a:p>
      </dgm:t>
    </dgm:pt>
    <dgm:pt modelId="{E6BBBDD1-2A85-4FEB-BB08-B4E50C8D2DE3}">
      <dgm:prSet phldrT="[Text]"/>
      <dgm:spPr/>
      <dgm:t>
        <a:bodyPr/>
        <a:lstStyle/>
        <a:p>
          <a:r>
            <a:rPr lang="en-US" dirty="0"/>
            <a:t>Advanced</a:t>
          </a:r>
        </a:p>
      </dgm:t>
    </dgm:pt>
    <dgm:pt modelId="{7A78C71C-3569-4D50-8677-BA6D10008182}" type="parTrans" cxnId="{64C279F5-0420-4DE0-8B8C-DDB646782462}">
      <dgm:prSet/>
      <dgm:spPr/>
      <dgm:t>
        <a:bodyPr/>
        <a:lstStyle/>
        <a:p>
          <a:endParaRPr lang="en-US"/>
        </a:p>
      </dgm:t>
    </dgm:pt>
    <dgm:pt modelId="{088E7D3F-30E0-41B9-9A61-4B9562EE0250}" type="sibTrans" cxnId="{64C279F5-0420-4DE0-8B8C-DDB646782462}">
      <dgm:prSet/>
      <dgm:spPr/>
      <dgm:t>
        <a:bodyPr/>
        <a:lstStyle/>
        <a:p>
          <a:endParaRPr lang="en-US"/>
        </a:p>
      </dgm:t>
    </dgm:pt>
    <dgm:pt modelId="{46FAF540-1B96-4EDB-8A9A-56CFC311E42D}">
      <dgm:prSet phldrT="[Text]"/>
      <dgm:spPr/>
      <dgm:t>
        <a:bodyPr/>
        <a:lstStyle/>
        <a:p>
          <a:endParaRPr lang="en-US" dirty="0"/>
        </a:p>
      </dgm:t>
    </dgm:pt>
    <dgm:pt modelId="{AF327794-33AB-4400-AFB3-41862CD4CEA1}" type="parTrans" cxnId="{34B64E31-657C-494F-A24E-0FE6EB298BCE}">
      <dgm:prSet/>
      <dgm:spPr/>
      <dgm:t>
        <a:bodyPr/>
        <a:lstStyle/>
        <a:p>
          <a:endParaRPr lang="en-US"/>
        </a:p>
      </dgm:t>
    </dgm:pt>
    <dgm:pt modelId="{C249321E-21B6-48DC-88C8-AFDD00911AF5}" type="sibTrans" cxnId="{34B64E31-657C-494F-A24E-0FE6EB298BCE}">
      <dgm:prSet/>
      <dgm:spPr/>
      <dgm:t>
        <a:bodyPr/>
        <a:lstStyle/>
        <a:p>
          <a:endParaRPr lang="en-US"/>
        </a:p>
      </dgm:t>
    </dgm:pt>
    <dgm:pt modelId="{C675182D-47C1-4B7A-A84E-597E2A39CBEA}" type="pres">
      <dgm:prSet presAssocID="{90B9F30C-4A05-426F-8B8A-6082C4CCC891}" presName="Name0" presStyleCnt="0">
        <dgm:presLayoutVars>
          <dgm:dir/>
          <dgm:animLvl val="lvl"/>
          <dgm:resizeHandles val="exact"/>
        </dgm:presLayoutVars>
      </dgm:prSet>
      <dgm:spPr/>
    </dgm:pt>
    <dgm:pt modelId="{768D9BB8-10EC-459B-91F2-03A7E449A4DC}" type="pres">
      <dgm:prSet presAssocID="{EEACE676-B62D-4681-A1EA-A5E8037ED345}" presName="composite" presStyleCnt="0"/>
      <dgm:spPr/>
    </dgm:pt>
    <dgm:pt modelId="{15E9A7CD-C225-4DFE-B054-4D68A85AF35A}" type="pres">
      <dgm:prSet presAssocID="{EEACE676-B62D-4681-A1EA-A5E8037ED345}" presName="parTx" presStyleLbl="alignNode1" presStyleIdx="0" presStyleCnt="4">
        <dgm:presLayoutVars>
          <dgm:chMax val="0"/>
          <dgm:chPref val="0"/>
          <dgm:bulletEnabled val="1"/>
        </dgm:presLayoutVars>
      </dgm:prSet>
      <dgm:spPr/>
    </dgm:pt>
    <dgm:pt modelId="{3D8A70AF-6F7C-4E73-8A8E-3FD79E05A759}" type="pres">
      <dgm:prSet presAssocID="{EEACE676-B62D-4681-A1EA-A5E8037ED345}" presName="desTx" presStyleLbl="alignAccFollowNode1" presStyleIdx="0" presStyleCnt="4">
        <dgm:presLayoutVars>
          <dgm:bulletEnabled val="1"/>
        </dgm:presLayoutVars>
      </dgm:prSet>
      <dgm:spPr/>
    </dgm:pt>
    <dgm:pt modelId="{A523D6C7-0209-4D74-9980-F37F12FFC987}" type="pres">
      <dgm:prSet presAssocID="{D2A0AAEC-F828-4A9A-9F9E-C947C80990C2}" presName="space" presStyleCnt="0"/>
      <dgm:spPr/>
    </dgm:pt>
    <dgm:pt modelId="{4154E220-8264-440B-98A0-46E70F70ADF5}" type="pres">
      <dgm:prSet presAssocID="{44BFE10A-ADCE-400C-8624-EE17126F03B6}" presName="composite" presStyleCnt="0"/>
      <dgm:spPr/>
    </dgm:pt>
    <dgm:pt modelId="{706FB29C-54AD-4EF5-BC4F-439F78E53E34}" type="pres">
      <dgm:prSet presAssocID="{44BFE10A-ADCE-400C-8624-EE17126F03B6}" presName="parTx" presStyleLbl="alignNode1" presStyleIdx="1" presStyleCnt="4">
        <dgm:presLayoutVars>
          <dgm:chMax val="0"/>
          <dgm:chPref val="0"/>
          <dgm:bulletEnabled val="1"/>
        </dgm:presLayoutVars>
      </dgm:prSet>
      <dgm:spPr/>
    </dgm:pt>
    <dgm:pt modelId="{E1B4C84A-6339-428C-9AEA-4DBE52781BA9}" type="pres">
      <dgm:prSet presAssocID="{44BFE10A-ADCE-400C-8624-EE17126F03B6}" presName="desTx" presStyleLbl="alignAccFollowNode1" presStyleIdx="1" presStyleCnt="4">
        <dgm:presLayoutVars>
          <dgm:bulletEnabled val="1"/>
        </dgm:presLayoutVars>
      </dgm:prSet>
      <dgm:spPr/>
    </dgm:pt>
    <dgm:pt modelId="{EB322EA6-EAEA-48B7-BD7C-A0B576A010E4}" type="pres">
      <dgm:prSet presAssocID="{C97CF470-ABD0-48B8-AF95-215DD0C37853}" presName="space" presStyleCnt="0"/>
      <dgm:spPr/>
    </dgm:pt>
    <dgm:pt modelId="{775CEF92-D4BB-4961-B032-C75AF2BA5DB1}" type="pres">
      <dgm:prSet presAssocID="{E8B87EDA-E42A-4ACA-B69F-7DA4576F006D}" presName="composite" presStyleCnt="0"/>
      <dgm:spPr/>
    </dgm:pt>
    <dgm:pt modelId="{09C25862-77CB-4455-A15D-C48A9E24FCAD}" type="pres">
      <dgm:prSet presAssocID="{E8B87EDA-E42A-4ACA-B69F-7DA4576F006D}" presName="parTx" presStyleLbl="alignNode1" presStyleIdx="2" presStyleCnt="4">
        <dgm:presLayoutVars>
          <dgm:chMax val="0"/>
          <dgm:chPref val="0"/>
          <dgm:bulletEnabled val="1"/>
        </dgm:presLayoutVars>
      </dgm:prSet>
      <dgm:spPr/>
    </dgm:pt>
    <dgm:pt modelId="{82D71F38-7158-416D-8FD5-B553E3208880}" type="pres">
      <dgm:prSet presAssocID="{E8B87EDA-E42A-4ACA-B69F-7DA4576F006D}" presName="desTx" presStyleLbl="alignAccFollowNode1" presStyleIdx="2" presStyleCnt="4">
        <dgm:presLayoutVars>
          <dgm:bulletEnabled val="1"/>
        </dgm:presLayoutVars>
      </dgm:prSet>
      <dgm:spPr/>
    </dgm:pt>
    <dgm:pt modelId="{3AD69F4F-C5E9-4B70-AB6F-483849639BC9}" type="pres">
      <dgm:prSet presAssocID="{28ACE7B7-D456-4CC5-8392-88948E8D4F25}" presName="space" presStyleCnt="0"/>
      <dgm:spPr/>
    </dgm:pt>
    <dgm:pt modelId="{B089D2FE-7785-44B5-84B8-8C5CDFEC9FFA}" type="pres">
      <dgm:prSet presAssocID="{4520F0F4-F0C6-4137-A4B0-733B317EF56C}" presName="composite" presStyleCnt="0"/>
      <dgm:spPr/>
    </dgm:pt>
    <dgm:pt modelId="{98CF4918-3F45-4579-AC75-FC26E5AA5853}" type="pres">
      <dgm:prSet presAssocID="{4520F0F4-F0C6-4137-A4B0-733B317EF56C}" presName="parTx" presStyleLbl="alignNode1" presStyleIdx="3" presStyleCnt="4">
        <dgm:presLayoutVars>
          <dgm:chMax val="0"/>
          <dgm:chPref val="0"/>
          <dgm:bulletEnabled val="1"/>
        </dgm:presLayoutVars>
      </dgm:prSet>
      <dgm:spPr/>
    </dgm:pt>
    <dgm:pt modelId="{CCE82338-0C9E-4A47-AB41-248926996CA7}" type="pres">
      <dgm:prSet presAssocID="{4520F0F4-F0C6-4137-A4B0-733B317EF56C}" presName="desTx" presStyleLbl="alignAccFollowNode1" presStyleIdx="3" presStyleCnt="4">
        <dgm:presLayoutVars>
          <dgm:bulletEnabled val="1"/>
        </dgm:presLayoutVars>
      </dgm:prSet>
      <dgm:spPr/>
    </dgm:pt>
  </dgm:ptLst>
  <dgm:cxnLst>
    <dgm:cxn modelId="{DF127702-B575-46E0-B21C-EEC7EC27AAB2}" type="presOf" srcId="{46FAF540-1B96-4EDB-8A9A-56CFC311E42D}" destId="{CCE82338-0C9E-4A47-AB41-248926996CA7}" srcOrd="0" destOrd="3" presId="urn:microsoft.com/office/officeart/2005/8/layout/hList1"/>
    <dgm:cxn modelId="{F8098D0B-6968-47E8-8F0E-51AF79B3F9F5}" srcId="{4520F0F4-F0C6-4137-A4B0-733B317EF56C}" destId="{E797C19C-EF26-434D-A474-E6FE8B99137A}" srcOrd="0" destOrd="0" parTransId="{6B92C045-E32B-4829-83A7-024D77BC9D44}" sibTransId="{C79EB7E1-7CD1-4BF0-8B90-EF6D35371CE9}"/>
    <dgm:cxn modelId="{AAB43A11-25F3-4A0F-BDD6-34AB02B3F8E1}" srcId="{E8B87EDA-E42A-4ACA-B69F-7DA4576F006D}" destId="{850EAB65-BA5A-48FB-B97B-9C462BE5A79F}" srcOrd="1" destOrd="0" parTransId="{F24724EF-778E-4CC9-8C54-CFD79EE2378E}" sibTransId="{8EC65741-F521-4C63-9E64-7C5F4A2F287F}"/>
    <dgm:cxn modelId="{123E8011-187C-4BB0-ABD9-897682503BEE}" srcId="{90B9F30C-4A05-426F-8B8A-6082C4CCC891}" destId="{44BFE10A-ADCE-400C-8624-EE17126F03B6}" srcOrd="1" destOrd="0" parTransId="{3D327551-D0F5-43B5-89D2-D42FD1D43FBC}" sibTransId="{C97CF470-ABD0-48B8-AF95-215DD0C37853}"/>
    <dgm:cxn modelId="{CEA02C17-AB7A-4C1F-92A8-664383E20261}" type="presOf" srcId="{44BFE10A-ADCE-400C-8624-EE17126F03B6}" destId="{706FB29C-54AD-4EF5-BC4F-439F78E53E34}" srcOrd="0" destOrd="0" presId="urn:microsoft.com/office/officeart/2005/8/layout/hList1"/>
    <dgm:cxn modelId="{D855CC1E-5258-4976-97D1-A1D1F0DA6988}" type="presOf" srcId="{FF858712-9058-4051-8106-B9609378178B}" destId="{E1B4C84A-6339-428C-9AEA-4DBE52781BA9}" srcOrd="0" destOrd="0" presId="urn:microsoft.com/office/officeart/2005/8/layout/hList1"/>
    <dgm:cxn modelId="{23BB5528-E1F2-4C08-9C08-3AAAD37D8030}" srcId="{44BFE10A-ADCE-400C-8624-EE17126F03B6}" destId="{78663A3E-37D8-4DDD-801F-476791F7241B}" srcOrd="1" destOrd="0" parTransId="{0FE14273-3390-42FB-997C-6A1074BA618A}" sibTransId="{E1C283C0-FA67-4305-9A1C-0D88976AA743}"/>
    <dgm:cxn modelId="{34B64E31-657C-494F-A24E-0FE6EB298BCE}" srcId="{4520F0F4-F0C6-4137-A4B0-733B317EF56C}" destId="{46FAF540-1B96-4EDB-8A9A-56CFC311E42D}" srcOrd="3" destOrd="0" parTransId="{AF327794-33AB-4400-AFB3-41862CD4CEA1}" sibTransId="{C249321E-21B6-48DC-88C8-AFDD00911AF5}"/>
    <dgm:cxn modelId="{754CD636-972D-49D3-A09D-B7E15D23EC28}" srcId="{90B9F30C-4A05-426F-8B8A-6082C4CCC891}" destId="{E8B87EDA-E42A-4ACA-B69F-7DA4576F006D}" srcOrd="2" destOrd="0" parTransId="{E9777D1A-03F5-4426-A31A-EAE15B6E1B91}" sibTransId="{28ACE7B7-D456-4CC5-8392-88948E8D4F25}"/>
    <dgm:cxn modelId="{CF809F3B-0EFA-4E50-A00A-EC341A8BB873}" type="presOf" srcId="{E797C19C-EF26-434D-A474-E6FE8B99137A}" destId="{CCE82338-0C9E-4A47-AB41-248926996CA7}" srcOrd="0" destOrd="0" presId="urn:microsoft.com/office/officeart/2005/8/layout/hList1"/>
    <dgm:cxn modelId="{6CC86C3C-3EBF-4267-B899-A33F601B9966}" type="presOf" srcId="{AE9740CA-4C4B-4DC2-BA27-38129E01FCA3}" destId="{CCE82338-0C9E-4A47-AB41-248926996CA7}" srcOrd="0" destOrd="4" presId="urn:microsoft.com/office/officeart/2005/8/layout/hList1"/>
    <dgm:cxn modelId="{09C8B15C-1292-48C6-8481-E60999485AA9}" srcId="{90B9F30C-4A05-426F-8B8A-6082C4CCC891}" destId="{4520F0F4-F0C6-4137-A4B0-733B317EF56C}" srcOrd="3" destOrd="0" parTransId="{5FAF32C4-615F-4138-A214-7B896005188B}" sibTransId="{8B966642-6A6B-47A9-93D2-896CB6503DA1}"/>
    <dgm:cxn modelId="{E460F147-3F2E-4F4A-B545-8472B1966A28}" type="presOf" srcId="{E8B87EDA-E42A-4ACA-B69F-7DA4576F006D}" destId="{09C25862-77CB-4455-A15D-C48A9E24FCAD}" srcOrd="0" destOrd="0" presId="urn:microsoft.com/office/officeart/2005/8/layout/hList1"/>
    <dgm:cxn modelId="{86170D72-516A-4046-B916-A4F26B068433}" type="presOf" srcId="{8CD18F79-DB63-4F99-90FB-BB3F284FF933}" destId="{3D8A70AF-6F7C-4E73-8A8E-3FD79E05A759}" srcOrd="0" destOrd="0" presId="urn:microsoft.com/office/officeart/2005/8/layout/hList1"/>
    <dgm:cxn modelId="{F7AE0056-92F3-4FF3-8621-BEB5C24C19AF}" srcId="{90B9F30C-4A05-426F-8B8A-6082C4CCC891}" destId="{EEACE676-B62D-4681-A1EA-A5E8037ED345}" srcOrd="0" destOrd="0" parTransId="{00180F43-0DEE-406C-822B-07B49B5FD45D}" sibTransId="{D2A0AAEC-F828-4A9A-9F9E-C947C80990C2}"/>
    <dgm:cxn modelId="{1ED54D81-977B-4A72-A413-0677B946EFA4}" type="presOf" srcId="{E6BBBDD1-2A85-4FEB-BB08-B4E50C8D2DE3}" destId="{CCE82338-0C9E-4A47-AB41-248926996CA7}" srcOrd="0" destOrd="2" presId="urn:microsoft.com/office/officeart/2005/8/layout/hList1"/>
    <dgm:cxn modelId="{BFAF9083-6B7B-45E9-9398-06E51A4DE383}" type="presOf" srcId="{90B9F30C-4A05-426F-8B8A-6082C4CCC891}" destId="{C675182D-47C1-4B7A-A84E-597E2A39CBEA}" srcOrd="0" destOrd="0" presId="urn:microsoft.com/office/officeart/2005/8/layout/hList1"/>
    <dgm:cxn modelId="{E87F2F86-4E49-4819-8620-89722075E296}" type="presOf" srcId="{4520F0F4-F0C6-4137-A4B0-733B317EF56C}" destId="{98CF4918-3F45-4579-AC75-FC26E5AA5853}" srcOrd="0" destOrd="0" presId="urn:microsoft.com/office/officeart/2005/8/layout/hList1"/>
    <dgm:cxn modelId="{0D88CC90-7F2B-495D-9623-D9DCAE22FD4F}" srcId="{EEACE676-B62D-4681-A1EA-A5E8037ED345}" destId="{8CD18F79-DB63-4F99-90FB-BB3F284FF933}" srcOrd="0" destOrd="0" parTransId="{41DD34C8-5AF1-4007-A349-23C114675A72}" sibTransId="{CC4E9019-9C37-4ADC-BB40-BEF878F9FCF3}"/>
    <dgm:cxn modelId="{12C1BA96-681B-47F6-B0D9-618028A9553E}" srcId="{4520F0F4-F0C6-4137-A4B0-733B317EF56C}" destId="{4B21D3B1-2921-4AB9-B1A9-F837FA5DD3C5}" srcOrd="1" destOrd="0" parTransId="{DF9C826A-CCA3-4CDA-A2A2-ACF482AE62A2}" sibTransId="{817625E8-F833-4049-9AF7-BBD288E7B373}"/>
    <dgm:cxn modelId="{22A8C69E-C60B-45E9-B4DF-2F7C3212B0BA}" type="presOf" srcId="{6F1BDF3F-0F48-4AAD-8FD6-9BF390E95EF0}" destId="{82D71F38-7158-416D-8FD5-B553E3208880}" srcOrd="0" destOrd="0" presId="urn:microsoft.com/office/officeart/2005/8/layout/hList1"/>
    <dgm:cxn modelId="{B618A3AA-37DC-4D21-8D2B-0C08A59CBAD3}" type="presOf" srcId="{B594648C-2896-47E1-94D5-C3DE0F0496FB}" destId="{3D8A70AF-6F7C-4E73-8A8E-3FD79E05A759}" srcOrd="0" destOrd="2" presId="urn:microsoft.com/office/officeart/2005/8/layout/hList1"/>
    <dgm:cxn modelId="{7EC827B7-EB22-477D-87A4-9F7B76E537CC}" srcId="{4520F0F4-F0C6-4137-A4B0-733B317EF56C}" destId="{AE9740CA-4C4B-4DC2-BA27-38129E01FCA3}" srcOrd="4" destOrd="0" parTransId="{C1F34B79-4E1E-454F-AF7A-5FC7494542F8}" sibTransId="{1536C795-8A7C-4BB9-9ED8-F4DB3BB90EE7}"/>
    <dgm:cxn modelId="{0EABE4BD-1ACA-4EC6-B314-EAFCA136924E}" type="presOf" srcId="{850EAB65-BA5A-48FB-B97B-9C462BE5A79F}" destId="{82D71F38-7158-416D-8FD5-B553E3208880}" srcOrd="0" destOrd="1" presId="urn:microsoft.com/office/officeart/2005/8/layout/hList1"/>
    <dgm:cxn modelId="{40569ABE-F950-4D7C-8C25-E77DB9112298}" srcId="{EEACE676-B62D-4681-A1EA-A5E8037ED345}" destId="{1DDDB347-4EF6-4CCD-806F-15DA67A27BFB}" srcOrd="1" destOrd="0" parTransId="{1EFFB015-FCA5-4F6E-BB86-1485C9D50D88}" sibTransId="{CB11B35E-2A56-4F93-921A-C5A075B5D9A3}"/>
    <dgm:cxn modelId="{0BD8C8C1-7E78-4EFC-BA34-551D0F87AF67}" srcId="{E8B87EDA-E42A-4ACA-B69F-7DA4576F006D}" destId="{6F1BDF3F-0F48-4AAD-8FD6-9BF390E95EF0}" srcOrd="0" destOrd="0" parTransId="{A9AD0153-CEA4-4F61-8554-CB9FE3170EE4}" sibTransId="{8A2190B9-D4F6-4CD3-832C-38803ACCD7D3}"/>
    <dgm:cxn modelId="{91900DCB-616E-492D-9BE2-1765549B0725}" type="presOf" srcId="{1DDDB347-4EF6-4CCD-806F-15DA67A27BFB}" destId="{3D8A70AF-6F7C-4E73-8A8E-3FD79E05A759}" srcOrd="0" destOrd="1" presId="urn:microsoft.com/office/officeart/2005/8/layout/hList1"/>
    <dgm:cxn modelId="{B7164ECD-13DF-4F00-BE37-3EFCE4A089F4}" type="presOf" srcId="{78663A3E-37D8-4DDD-801F-476791F7241B}" destId="{E1B4C84A-6339-428C-9AEA-4DBE52781BA9}" srcOrd="0" destOrd="1" presId="urn:microsoft.com/office/officeart/2005/8/layout/hList1"/>
    <dgm:cxn modelId="{D1985AD3-6034-4DE0-AD08-EDA3E421E15D}" srcId="{44BFE10A-ADCE-400C-8624-EE17126F03B6}" destId="{FF858712-9058-4051-8106-B9609378178B}" srcOrd="0" destOrd="0" parTransId="{8ABDE1D2-A9FC-414A-836D-9A96DE2AF630}" sibTransId="{F42EEE99-7958-4A95-9180-E3BE79EEE921}"/>
    <dgm:cxn modelId="{789F7CD3-5400-4483-833E-DCB4FD9E577E}" type="presOf" srcId="{4B21D3B1-2921-4AB9-B1A9-F837FA5DD3C5}" destId="{CCE82338-0C9E-4A47-AB41-248926996CA7}" srcOrd="0" destOrd="1" presId="urn:microsoft.com/office/officeart/2005/8/layout/hList1"/>
    <dgm:cxn modelId="{91C710DF-EA83-4A3B-B967-B1C9D0D60297}" type="presOf" srcId="{EEACE676-B62D-4681-A1EA-A5E8037ED345}" destId="{15E9A7CD-C225-4DFE-B054-4D68A85AF35A}" srcOrd="0" destOrd="0" presId="urn:microsoft.com/office/officeart/2005/8/layout/hList1"/>
    <dgm:cxn modelId="{DCAC21F0-BA99-4EB3-8215-94B4561F6A15}" srcId="{EEACE676-B62D-4681-A1EA-A5E8037ED345}" destId="{B594648C-2896-47E1-94D5-C3DE0F0496FB}" srcOrd="2" destOrd="0" parTransId="{E4315250-5203-4932-B49E-FC455C028D82}" sibTransId="{990BC25E-2511-4092-BC15-EA4D8AE8ED8F}"/>
    <dgm:cxn modelId="{64C279F5-0420-4DE0-8B8C-DDB646782462}" srcId="{4520F0F4-F0C6-4137-A4B0-733B317EF56C}" destId="{E6BBBDD1-2A85-4FEB-BB08-B4E50C8D2DE3}" srcOrd="2" destOrd="0" parTransId="{7A78C71C-3569-4D50-8677-BA6D10008182}" sibTransId="{088E7D3F-30E0-41B9-9A61-4B9562EE0250}"/>
    <dgm:cxn modelId="{E8CE1ECD-4636-47E1-AB4B-7AFCE534F0BA}" type="presParOf" srcId="{C675182D-47C1-4B7A-A84E-597E2A39CBEA}" destId="{768D9BB8-10EC-459B-91F2-03A7E449A4DC}" srcOrd="0" destOrd="0" presId="urn:microsoft.com/office/officeart/2005/8/layout/hList1"/>
    <dgm:cxn modelId="{E785BE39-16EB-495B-BCA5-F5998DA991E1}" type="presParOf" srcId="{768D9BB8-10EC-459B-91F2-03A7E449A4DC}" destId="{15E9A7CD-C225-4DFE-B054-4D68A85AF35A}" srcOrd="0" destOrd="0" presId="urn:microsoft.com/office/officeart/2005/8/layout/hList1"/>
    <dgm:cxn modelId="{8234ECF7-8AF4-4A1B-9B06-00C1938AED36}" type="presParOf" srcId="{768D9BB8-10EC-459B-91F2-03A7E449A4DC}" destId="{3D8A70AF-6F7C-4E73-8A8E-3FD79E05A759}" srcOrd="1" destOrd="0" presId="urn:microsoft.com/office/officeart/2005/8/layout/hList1"/>
    <dgm:cxn modelId="{D98A4E9F-DB32-4BB8-AE1A-6AA75C130198}" type="presParOf" srcId="{C675182D-47C1-4B7A-A84E-597E2A39CBEA}" destId="{A523D6C7-0209-4D74-9980-F37F12FFC987}" srcOrd="1" destOrd="0" presId="urn:microsoft.com/office/officeart/2005/8/layout/hList1"/>
    <dgm:cxn modelId="{1A350BB6-98CB-429C-9569-AC6C990B043F}" type="presParOf" srcId="{C675182D-47C1-4B7A-A84E-597E2A39CBEA}" destId="{4154E220-8264-440B-98A0-46E70F70ADF5}" srcOrd="2" destOrd="0" presId="urn:microsoft.com/office/officeart/2005/8/layout/hList1"/>
    <dgm:cxn modelId="{F544F70C-BAE5-4D2D-BAB3-75DB0CD785EA}" type="presParOf" srcId="{4154E220-8264-440B-98A0-46E70F70ADF5}" destId="{706FB29C-54AD-4EF5-BC4F-439F78E53E34}" srcOrd="0" destOrd="0" presId="urn:microsoft.com/office/officeart/2005/8/layout/hList1"/>
    <dgm:cxn modelId="{81CF9973-07D5-4BAE-AFB9-7154CCE98923}" type="presParOf" srcId="{4154E220-8264-440B-98A0-46E70F70ADF5}" destId="{E1B4C84A-6339-428C-9AEA-4DBE52781BA9}" srcOrd="1" destOrd="0" presId="urn:microsoft.com/office/officeart/2005/8/layout/hList1"/>
    <dgm:cxn modelId="{EE87FAC2-BB75-4D62-B774-AC847E94EFA0}" type="presParOf" srcId="{C675182D-47C1-4B7A-A84E-597E2A39CBEA}" destId="{EB322EA6-EAEA-48B7-BD7C-A0B576A010E4}" srcOrd="3" destOrd="0" presId="urn:microsoft.com/office/officeart/2005/8/layout/hList1"/>
    <dgm:cxn modelId="{FD40FAC2-4891-4E26-B5E0-D77D1038C74C}" type="presParOf" srcId="{C675182D-47C1-4B7A-A84E-597E2A39CBEA}" destId="{775CEF92-D4BB-4961-B032-C75AF2BA5DB1}" srcOrd="4" destOrd="0" presId="urn:microsoft.com/office/officeart/2005/8/layout/hList1"/>
    <dgm:cxn modelId="{A719A585-56A9-4247-B8FB-AF068369361A}" type="presParOf" srcId="{775CEF92-D4BB-4961-B032-C75AF2BA5DB1}" destId="{09C25862-77CB-4455-A15D-C48A9E24FCAD}" srcOrd="0" destOrd="0" presId="urn:microsoft.com/office/officeart/2005/8/layout/hList1"/>
    <dgm:cxn modelId="{8D20E207-94F2-4AF2-9264-4F043BFFF975}" type="presParOf" srcId="{775CEF92-D4BB-4961-B032-C75AF2BA5DB1}" destId="{82D71F38-7158-416D-8FD5-B553E3208880}" srcOrd="1" destOrd="0" presId="urn:microsoft.com/office/officeart/2005/8/layout/hList1"/>
    <dgm:cxn modelId="{336F73E4-32CD-4F39-98CE-6D46BD51125D}" type="presParOf" srcId="{C675182D-47C1-4B7A-A84E-597E2A39CBEA}" destId="{3AD69F4F-C5E9-4B70-AB6F-483849639BC9}" srcOrd="5" destOrd="0" presId="urn:microsoft.com/office/officeart/2005/8/layout/hList1"/>
    <dgm:cxn modelId="{C7C40E61-E540-401D-AEB5-3D6FAB14EEED}" type="presParOf" srcId="{C675182D-47C1-4B7A-A84E-597E2A39CBEA}" destId="{B089D2FE-7785-44B5-84B8-8C5CDFEC9FFA}" srcOrd="6" destOrd="0" presId="urn:microsoft.com/office/officeart/2005/8/layout/hList1"/>
    <dgm:cxn modelId="{FAAA8AD8-9A0D-4E32-93BD-EB40F4B7E3DC}" type="presParOf" srcId="{B089D2FE-7785-44B5-84B8-8C5CDFEC9FFA}" destId="{98CF4918-3F45-4579-AC75-FC26E5AA5853}" srcOrd="0" destOrd="0" presId="urn:microsoft.com/office/officeart/2005/8/layout/hList1"/>
    <dgm:cxn modelId="{1200C593-338B-4909-9C8C-858341D09110}" type="presParOf" srcId="{B089D2FE-7785-44B5-84B8-8C5CDFEC9FFA}" destId="{CCE82338-0C9E-4A47-AB41-248926996CA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E9A7CD-C225-4DFE-B054-4D68A85AF35A}">
      <dsp:nvSpPr>
        <dsp:cNvPr id="0" name=""/>
        <dsp:cNvSpPr/>
      </dsp:nvSpPr>
      <dsp:spPr>
        <a:xfrm>
          <a:off x="2965" y="858591"/>
          <a:ext cx="1782979" cy="518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Trip</a:t>
          </a:r>
        </a:p>
      </dsp:txBody>
      <dsp:txXfrm>
        <a:off x="2965" y="858591"/>
        <a:ext cx="1782979" cy="518400"/>
      </dsp:txXfrm>
    </dsp:sp>
    <dsp:sp modelId="{3D8A70AF-6F7C-4E73-8A8E-3FD79E05A759}">
      <dsp:nvSpPr>
        <dsp:cNvPr id="0" name=""/>
        <dsp:cNvSpPr/>
      </dsp:nvSpPr>
      <dsp:spPr>
        <a:xfrm>
          <a:off x="2965" y="1376991"/>
          <a:ext cx="1782979" cy="168712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3 Step</a:t>
          </a:r>
        </a:p>
        <a:p>
          <a:pPr marL="171450" lvl="1" indent="-171450" algn="l" defTabSz="800100">
            <a:lnSpc>
              <a:spcPct val="90000"/>
            </a:lnSpc>
            <a:spcBef>
              <a:spcPct val="0"/>
            </a:spcBef>
            <a:spcAft>
              <a:spcPct val="15000"/>
            </a:spcAft>
            <a:buChar char="•"/>
          </a:pPr>
          <a:r>
            <a:rPr lang="en-US" sz="1800" kern="1200" dirty="0"/>
            <a:t>4 Step</a:t>
          </a:r>
        </a:p>
        <a:p>
          <a:pPr marL="171450" lvl="1" indent="-171450" algn="l" defTabSz="800100">
            <a:lnSpc>
              <a:spcPct val="90000"/>
            </a:lnSpc>
            <a:spcBef>
              <a:spcPct val="0"/>
            </a:spcBef>
            <a:spcAft>
              <a:spcPct val="15000"/>
            </a:spcAft>
            <a:buChar char="•"/>
          </a:pPr>
          <a:r>
            <a:rPr lang="en-US" sz="1800" kern="1200" dirty="0"/>
            <a:t>Advanced 4 step</a:t>
          </a:r>
        </a:p>
      </dsp:txBody>
      <dsp:txXfrm>
        <a:off x="2965" y="1376991"/>
        <a:ext cx="1782979" cy="1687129"/>
      </dsp:txXfrm>
    </dsp:sp>
    <dsp:sp modelId="{706FB29C-54AD-4EF5-BC4F-439F78E53E34}">
      <dsp:nvSpPr>
        <dsp:cNvPr id="0" name=""/>
        <dsp:cNvSpPr/>
      </dsp:nvSpPr>
      <dsp:spPr>
        <a:xfrm>
          <a:off x="2035561" y="858591"/>
          <a:ext cx="1782979" cy="518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Hybrid</a:t>
          </a:r>
        </a:p>
      </dsp:txBody>
      <dsp:txXfrm>
        <a:off x="2035561" y="858591"/>
        <a:ext cx="1782979" cy="518400"/>
      </dsp:txXfrm>
    </dsp:sp>
    <dsp:sp modelId="{E1B4C84A-6339-428C-9AEA-4DBE52781BA9}">
      <dsp:nvSpPr>
        <dsp:cNvPr id="0" name=""/>
        <dsp:cNvSpPr/>
      </dsp:nvSpPr>
      <dsp:spPr>
        <a:xfrm>
          <a:off x="2035561" y="1376991"/>
          <a:ext cx="1782979" cy="168712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Hybrid-</a:t>
          </a:r>
          <a:r>
            <a:rPr lang="en-US" sz="1800" kern="1200" dirty="0" err="1"/>
            <a:t>Tripbased</a:t>
          </a:r>
          <a:endParaRPr lang="en-US" sz="1800" kern="1200" dirty="0"/>
        </a:p>
        <a:p>
          <a:pPr marL="171450" lvl="1" indent="-171450" algn="l" defTabSz="800100">
            <a:lnSpc>
              <a:spcPct val="90000"/>
            </a:lnSpc>
            <a:spcBef>
              <a:spcPct val="0"/>
            </a:spcBef>
            <a:spcAft>
              <a:spcPct val="15000"/>
            </a:spcAft>
            <a:buChar char="•"/>
          </a:pPr>
          <a:r>
            <a:rPr lang="en-US" sz="1800" kern="1200" dirty="0"/>
            <a:t>Hybrid-</a:t>
          </a:r>
          <a:r>
            <a:rPr lang="en-US" sz="1800" kern="1200" dirty="0" err="1"/>
            <a:t>Tourbased</a:t>
          </a:r>
          <a:endParaRPr lang="en-US" sz="1800" kern="1200" dirty="0"/>
        </a:p>
      </dsp:txBody>
      <dsp:txXfrm>
        <a:off x="2035561" y="1376991"/>
        <a:ext cx="1782979" cy="1687129"/>
      </dsp:txXfrm>
    </dsp:sp>
    <dsp:sp modelId="{09C25862-77CB-4455-A15D-C48A9E24FCAD}">
      <dsp:nvSpPr>
        <dsp:cNvPr id="0" name=""/>
        <dsp:cNvSpPr/>
      </dsp:nvSpPr>
      <dsp:spPr>
        <a:xfrm>
          <a:off x="4068158" y="858591"/>
          <a:ext cx="1782979" cy="518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Tour</a:t>
          </a:r>
        </a:p>
      </dsp:txBody>
      <dsp:txXfrm>
        <a:off x="4068158" y="858591"/>
        <a:ext cx="1782979" cy="518400"/>
      </dsp:txXfrm>
    </dsp:sp>
    <dsp:sp modelId="{82D71F38-7158-416D-8FD5-B553E3208880}">
      <dsp:nvSpPr>
        <dsp:cNvPr id="0" name=""/>
        <dsp:cNvSpPr/>
      </dsp:nvSpPr>
      <dsp:spPr>
        <a:xfrm>
          <a:off x="4068158" y="1376991"/>
          <a:ext cx="1782979" cy="168712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Aggregated Simple Tour based</a:t>
          </a:r>
        </a:p>
        <a:p>
          <a:pPr marL="171450" lvl="1" indent="-171450" algn="l" defTabSz="800100">
            <a:lnSpc>
              <a:spcPct val="90000"/>
            </a:lnSpc>
            <a:spcBef>
              <a:spcPct val="0"/>
            </a:spcBef>
            <a:spcAft>
              <a:spcPct val="15000"/>
            </a:spcAft>
            <a:buChar char="•"/>
          </a:pPr>
          <a:r>
            <a:rPr lang="en-US" sz="1800" kern="1200" dirty="0"/>
            <a:t>Disaggregated Tour based</a:t>
          </a:r>
        </a:p>
      </dsp:txBody>
      <dsp:txXfrm>
        <a:off x="4068158" y="1376991"/>
        <a:ext cx="1782979" cy="1687129"/>
      </dsp:txXfrm>
    </dsp:sp>
    <dsp:sp modelId="{98CF4918-3F45-4579-AC75-FC26E5AA5853}">
      <dsp:nvSpPr>
        <dsp:cNvPr id="0" name=""/>
        <dsp:cNvSpPr/>
      </dsp:nvSpPr>
      <dsp:spPr>
        <a:xfrm>
          <a:off x="6100755" y="858591"/>
          <a:ext cx="1782979" cy="5184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t>Activity</a:t>
          </a:r>
        </a:p>
      </dsp:txBody>
      <dsp:txXfrm>
        <a:off x="6100755" y="858591"/>
        <a:ext cx="1782979" cy="518400"/>
      </dsp:txXfrm>
    </dsp:sp>
    <dsp:sp modelId="{CCE82338-0C9E-4A47-AB41-248926996CA7}">
      <dsp:nvSpPr>
        <dsp:cNvPr id="0" name=""/>
        <dsp:cNvSpPr/>
      </dsp:nvSpPr>
      <dsp:spPr>
        <a:xfrm>
          <a:off x="6100755" y="1376991"/>
          <a:ext cx="1782979" cy="168712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Standard</a:t>
          </a:r>
        </a:p>
        <a:p>
          <a:pPr marL="171450" lvl="1" indent="-171450" algn="l" defTabSz="800100">
            <a:lnSpc>
              <a:spcPct val="90000"/>
            </a:lnSpc>
            <a:spcBef>
              <a:spcPct val="0"/>
            </a:spcBef>
            <a:spcAft>
              <a:spcPct val="15000"/>
            </a:spcAft>
            <a:buChar char="•"/>
          </a:pPr>
          <a:r>
            <a:rPr lang="en-US" sz="1800" kern="1200" dirty="0"/>
            <a:t>Enhanced</a:t>
          </a:r>
        </a:p>
        <a:p>
          <a:pPr marL="171450" lvl="1" indent="-171450" algn="l" defTabSz="800100">
            <a:lnSpc>
              <a:spcPct val="90000"/>
            </a:lnSpc>
            <a:spcBef>
              <a:spcPct val="0"/>
            </a:spcBef>
            <a:spcAft>
              <a:spcPct val="15000"/>
            </a:spcAft>
            <a:buChar char="•"/>
          </a:pPr>
          <a:r>
            <a:rPr lang="en-US" sz="1800" kern="1200" dirty="0"/>
            <a:t>Advanced</a:t>
          </a:r>
        </a:p>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endParaRPr lang="en-US" sz="1800" kern="1200" dirty="0"/>
        </a:p>
      </dsp:txBody>
      <dsp:txXfrm>
        <a:off x="6100755" y="1376991"/>
        <a:ext cx="1782979" cy="168712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178623-C69F-47A9-878C-A849F63ECBD2}" type="datetimeFigureOut">
              <a:rPr lang="en-US" smtClean="0"/>
              <a:t>5/30/2019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BC9B28-97A7-4A56-AFFF-C831101FE588}" type="slidenum">
              <a:rPr lang="en-US" smtClean="0"/>
              <a:t>‹#›</a:t>
            </a:fld>
            <a:endParaRPr lang="en-US"/>
          </a:p>
        </p:txBody>
      </p:sp>
    </p:spTree>
    <p:extLst>
      <p:ext uri="{BB962C8B-B14F-4D97-AF65-F5344CB8AC3E}">
        <p14:creationId xmlns:p14="http://schemas.microsoft.com/office/powerpoint/2010/main" val="3271604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C2E39B-A7D8-4F3F-8D34-F3BAB2137CF4}" type="slidenum">
              <a:rPr lang="en-US" smtClean="0"/>
              <a:t>2</a:t>
            </a:fld>
            <a:endParaRPr lang="en-US" dirty="0"/>
          </a:p>
        </p:txBody>
      </p:sp>
    </p:spTree>
    <p:extLst>
      <p:ext uri="{BB962C8B-B14F-4D97-AF65-F5344CB8AC3E}">
        <p14:creationId xmlns:p14="http://schemas.microsoft.com/office/powerpoint/2010/main" val="3050514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There are many types of travel demand models. There is not one perfect model design. It has to be good for your purpose and needs. </a:t>
            </a:r>
          </a:p>
          <a:p>
            <a:pPr lvl="0"/>
            <a:r>
              <a:rPr lang="en-US" sz="1200" kern="1200" dirty="0">
                <a:solidFill>
                  <a:schemeClr val="tx1"/>
                </a:solidFill>
                <a:effectLst/>
                <a:latin typeface="+mn-lt"/>
                <a:ea typeface="+mn-ea"/>
                <a:cs typeface="+mn-cs"/>
              </a:rPr>
              <a:t>The most important element is how we understand and we use the tool wisely. </a:t>
            </a:r>
          </a:p>
          <a:p>
            <a:pPr lvl="0"/>
            <a:r>
              <a:rPr lang="en-US" sz="1200" kern="1200" dirty="0">
                <a:solidFill>
                  <a:schemeClr val="tx1"/>
                </a:solidFill>
                <a:effectLst/>
                <a:latin typeface="+mn-lt"/>
                <a:ea typeface="+mn-ea"/>
                <a:cs typeface="+mn-cs"/>
              </a:rPr>
              <a:t>My humble opinion, any model form is good as long as we understand the result and use that data well.</a:t>
            </a:r>
          </a:p>
          <a:p>
            <a:endParaRPr lang="en-US" dirty="0"/>
          </a:p>
        </p:txBody>
      </p:sp>
      <p:sp>
        <p:nvSpPr>
          <p:cNvPr id="4" name="Slide Number Placeholder 3"/>
          <p:cNvSpPr>
            <a:spLocks noGrp="1"/>
          </p:cNvSpPr>
          <p:nvPr>
            <p:ph type="sldNum" sz="quarter" idx="10"/>
          </p:nvPr>
        </p:nvSpPr>
        <p:spPr/>
        <p:txBody>
          <a:bodyPr/>
          <a:lstStyle/>
          <a:p>
            <a:fld id="{451B3002-F2FF-4EF0-87E3-5D7BFA1C00E1}" type="slidenum">
              <a:rPr lang="en-US" smtClean="0"/>
              <a:t>7</a:t>
            </a:fld>
            <a:endParaRPr lang="en-US"/>
          </a:p>
        </p:txBody>
      </p:sp>
    </p:spTree>
    <p:extLst>
      <p:ext uri="{BB962C8B-B14F-4D97-AF65-F5344CB8AC3E}">
        <p14:creationId xmlns:p14="http://schemas.microsoft.com/office/powerpoint/2010/main" val="2898749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nine key drivers…</a:t>
            </a:r>
          </a:p>
        </p:txBody>
      </p:sp>
      <p:sp>
        <p:nvSpPr>
          <p:cNvPr id="4" name="Slide Number Placeholder 3"/>
          <p:cNvSpPr>
            <a:spLocks noGrp="1"/>
          </p:cNvSpPr>
          <p:nvPr>
            <p:ph type="sldNum" sz="quarter" idx="10"/>
          </p:nvPr>
        </p:nvSpPr>
        <p:spPr/>
        <p:txBody>
          <a:bodyPr/>
          <a:lstStyle/>
          <a:p>
            <a:fld id="{0927D6CE-995B-489C-B3CF-52D6AB48CD08}" type="slidenum">
              <a:rPr lang="en-US" smtClean="0"/>
              <a:pPr/>
              <a:t>10</a:t>
            </a:fld>
            <a:endParaRPr lang="en-US"/>
          </a:p>
        </p:txBody>
      </p:sp>
    </p:spTree>
    <p:extLst>
      <p:ext uri="{BB962C8B-B14F-4D97-AF65-F5344CB8AC3E}">
        <p14:creationId xmlns:p14="http://schemas.microsoft.com/office/powerpoint/2010/main" val="9656482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27D6CE-995B-489C-B3CF-52D6AB48CD08}" type="slidenum">
              <a:rPr lang="en-US" smtClean="0"/>
              <a:pPr/>
              <a:t>11</a:t>
            </a:fld>
            <a:endParaRPr lang="en-US"/>
          </a:p>
        </p:txBody>
      </p:sp>
    </p:spTree>
    <p:extLst>
      <p:ext uri="{BB962C8B-B14F-4D97-AF65-F5344CB8AC3E}">
        <p14:creationId xmlns:p14="http://schemas.microsoft.com/office/powerpoint/2010/main" val="625468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plan</a:t>
            </a:r>
            <a:r>
              <a:rPr lang="en-US" baseline="0" dirty="0"/>
              <a:t> to use the scenario planning exercise and today’s conversation to begin to inform the planning process for the next long range plan update in 2020. However, we hope to expand the conversation beyond this building. With this in mind, we are planning to launch an online scenario planning visualization game…</a:t>
            </a:r>
          </a:p>
          <a:p>
            <a:endParaRPr lang="en-US" baseline="0" dirty="0"/>
          </a:p>
        </p:txBody>
      </p:sp>
      <p:sp>
        <p:nvSpPr>
          <p:cNvPr id="4" name="Slide Number Placeholder 3"/>
          <p:cNvSpPr>
            <a:spLocks noGrp="1"/>
          </p:cNvSpPr>
          <p:nvPr>
            <p:ph type="sldNum" sz="quarter" idx="10"/>
          </p:nvPr>
        </p:nvSpPr>
        <p:spPr/>
        <p:txBody>
          <a:bodyPr/>
          <a:lstStyle/>
          <a:p>
            <a:fld id="{0927D6CE-995B-489C-B3CF-52D6AB48CD08}" type="slidenum">
              <a:rPr lang="en-US" smtClean="0"/>
              <a:pPr/>
              <a:t>15</a:t>
            </a:fld>
            <a:endParaRPr lang="en-US"/>
          </a:p>
        </p:txBody>
      </p:sp>
    </p:spTree>
    <p:extLst>
      <p:ext uri="{BB962C8B-B14F-4D97-AF65-F5344CB8AC3E}">
        <p14:creationId xmlns:p14="http://schemas.microsoft.com/office/powerpoint/2010/main" val="3332170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base"/>
            <a:endParaRPr lang="x-none" sz="1600" baseline="0" dirty="0"/>
          </a:p>
        </p:txBody>
      </p:sp>
      <p:sp>
        <p:nvSpPr>
          <p:cNvPr id="4" name="Slide Number Placeholder 3"/>
          <p:cNvSpPr>
            <a:spLocks noGrp="1"/>
          </p:cNvSpPr>
          <p:nvPr>
            <p:ph type="sldNum" sz="quarter" idx="10"/>
          </p:nvPr>
        </p:nvSpPr>
        <p:spPr/>
        <p:txBody>
          <a:bodyPr/>
          <a:lstStyle/>
          <a:p>
            <a:fld id="{77831572-F41F-A440-ADD4-44AEB6A96E90}" type="slidenum">
              <a:rPr lang="en-US" smtClean="0"/>
              <a:t>16</a:t>
            </a:fld>
            <a:endParaRPr lang="en-US"/>
          </a:p>
        </p:txBody>
      </p:sp>
    </p:spTree>
    <p:extLst>
      <p:ext uri="{BB962C8B-B14F-4D97-AF65-F5344CB8AC3E}">
        <p14:creationId xmlns:p14="http://schemas.microsoft.com/office/powerpoint/2010/main" val="796420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5C66F-6759-45F3-8688-62D75CD778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38920B-32E8-451E-839B-A5583C461B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3BA9C5-D6A1-4837-A399-1925A2C0F975}"/>
              </a:ext>
            </a:extLst>
          </p:cNvPr>
          <p:cNvSpPr>
            <a:spLocks noGrp="1"/>
          </p:cNvSpPr>
          <p:nvPr>
            <p:ph type="dt" sz="half" idx="10"/>
          </p:nvPr>
        </p:nvSpPr>
        <p:spPr/>
        <p:txBody>
          <a:bodyPr/>
          <a:lstStyle/>
          <a:p>
            <a:fld id="{59C57CEC-171E-4768-8C69-E09915C9BF0E}" type="datetimeFigureOut">
              <a:rPr lang="en-US" smtClean="0"/>
              <a:t>5/30/2019</a:t>
            </a:fld>
            <a:endParaRPr lang="en-US"/>
          </a:p>
        </p:txBody>
      </p:sp>
      <p:sp>
        <p:nvSpPr>
          <p:cNvPr id="5" name="Footer Placeholder 4">
            <a:extLst>
              <a:ext uri="{FF2B5EF4-FFF2-40B4-BE49-F238E27FC236}">
                <a16:creationId xmlns:a16="http://schemas.microsoft.com/office/drawing/2014/main" id="{78A2DECD-D3A1-4732-B9F7-55613BE916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A3B5D2-4409-42A6-899F-33668D226EFE}"/>
              </a:ext>
            </a:extLst>
          </p:cNvPr>
          <p:cNvSpPr>
            <a:spLocks noGrp="1"/>
          </p:cNvSpPr>
          <p:nvPr>
            <p:ph type="sldNum" sz="quarter" idx="12"/>
          </p:nvPr>
        </p:nvSpPr>
        <p:spPr/>
        <p:txBody>
          <a:bodyPr/>
          <a:lstStyle/>
          <a:p>
            <a:fld id="{8B546A37-F9FE-44E7-AAAD-EB8250F37F72}" type="slidenum">
              <a:rPr lang="en-US" smtClean="0"/>
              <a:t>‹#›</a:t>
            </a:fld>
            <a:endParaRPr lang="en-US"/>
          </a:p>
        </p:txBody>
      </p:sp>
    </p:spTree>
    <p:extLst>
      <p:ext uri="{BB962C8B-B14F-4D97-AF65-F5344CB8AC3E}">
        <p14:creationId xmlns:p14="http://schemas.microsoft.com/office/powerpoint/2010/main" val="1323303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99DCB-2EEE-4DD3-A1B8-EFF5B87344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88190F-F533-45CC-B9D4-40DA05A88D0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5C7BB6-3AEA-4A01-921A-99CE00E6A4FA}"/>
              </a:ext>
            </a:extLst>
          </p:cNvPr>
          <p:cNvSpPr>
            <a:spLocks noGrp="1"/>
          </p:cNvSpPr>
          <p:nvPr>
            <p:ph type="dt" sz="half" idx="10"/>
          </p:nvPr>
        </p:nvSpPr>
        <p:spPr/>
        <p:txBody>
          <a:bodyPr/>
          <a:lstStyle/>
          <a:p>
            <a:fld id="{59C57CEC-171E-4768-8C69-E09915C9BF0E}" type="datetimeFigureOut">
              <a:rPr lang="en-US" smtClean="0"/>
              <a:t>5/30/2019</a:t>
            </a:fld>
            <a:endParaRPr lang="en-US"/>
          </a:p>
        </p:txBody>
      </p:sp>
      <p:sp>
        <p:nvSpPr>
          <p:cNvPr id="5" name="Footer Placeholder 4">
            <a:extLst>
              <a:ext uri="{FF2B5EF4-FFF2-40B4-BE49-F238E27FC236}">
                <a16:creationId xmlns:a16="http://schemas.microsoft.com/office/drawing/2014/main" id="{08CBD11F-7429-4013-A44C-8859D3EBC2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35190E-4192-4F3F-93D5-609EE75F84A0}"/>
              </a:ext>
            </a:extLst>
          </p:cNvPr>
          <p:cNvSpPr>
            <a:spLocks noGrp="1"/>
          </p:cNvSpPr>
          <p:nvPr>
            <p:ph type="sldNum" sz="quarter" idx="12"/>
          </p:nvPr>
        </p:nvSpPr>
        <p:spPr/>
        <p:txBody>
          <a:bodyPr/>
          <a:lstStyle/>
          <a:p>
            <a:fld id="{8B546A37-F9FE-44E7-AAAD-EB8250F37F72}" type="slidenum">
              <a:rPr lang="en-US" smtClean="0"/>
              <a:t>‹#›</a:t>
            </a:fld>
            <a:endParaRPr lang="en-US"/>
          </a:p>
        </p:txBody>
      </p:sp>
    </p:spTree>
    <p:extLst>
      <p:ext uri="{BB962C8B-B14F-4D97-AF65-F5344CB8AC3E}">
        <p14:creationId xmlns:p14="http://schemas.microsoft.com/office/powerpoint/2010/main" val="2196924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131F25-EEDB-4346-A6C1-6446BDBCDE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257267-BBAF-4153-9658-AEA532822D5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8855E3-E9DD-4C3F-A329-9A626D5ACFF0}"/>
              </a:ext>
            </a:extLst>
          </p:cNvPr>
          <p:cNvSpPr>
            <a:spLocks noGrp="1"/>
          </p:cNvSpPr>
          <p:nvPr>
            <p:ph type="dt" sz="half" idx="10"/>
          </p:nvPr>
        </p:nvSpPr>
        <p:spPr/>
        <p:txBody>
          <a:bodyPr/>
          <a:lstStyle/>
          <a:p>
            <a:fld id="{59C57CEC-171E-4768-8C69-E09915C9BF0E}" type="datetimeFigureOut">
              <a:rPr lang="en-US" smtClean="0"/>
              <a:t>5/30/2019</a:t>
            </a:fld>
            <a:endParaRPr lang="en-US"/>
          </a:p>
        </p:txBody>
      </p:sp>
      <p:sp>
        <p:nvSpPr>
          <p:cNvPr id="5" name="Footer Placeholder 4">
            <a:extLst>
              <a:ext uri="{FF2B5EF4-FFF2-40B4-BE49-F238E27FC236}">
                <a16:creationId xmlns:a16="http://schemas.microsoft.com/office/drawing/2014/main" id="{3ED99B94-FF70-49C3-A6AE-72D5D546C8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634616-9F3A-4D16-BC8E-7BCD4187DB57}"/>
              </a:ext>
            </a:extLst>
          </p:cNvPr>
          <p:cNvSpPr>
            <a:spLocks noGrp="1"/>
          </p:cNvSpPr>
          <p:nvPr>
            <p:ph type="sldNum" sz="quarter" idx="12"/>
          </p:nvPr>
        </p:nvSpPr>
        <p:spPr/>
        <p:txBody>
          <a:bodyPr/>
          <a:lstStyle/>
          <a:p>
            <a:fld id="{8B546A37-F9FE-44E7-AAAD-EB8250F37F72}" type="slidenum">
              <a:rPr lang="en-US" smtClean="0"/>
              <a:t>‹#›</a:t>
            </a:fld>
            <a:endParaRPr lang="en-US"/>
          </a:p>
        </p:txBody>
      </p:sp>
    </p:spTree>
    <p:extLst>
      <p:ext uri="{BB962C8B-B14F-4D97-AF65-F5344CB8AC3E}">
        <p14:creationId xmlns:p14="http://schemas.microsoft.com/office/powerpoint/2010/main" val="3016434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D8BD8-763D-4411-B38C-47EB288FC6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7314D6-5906-447E-B2B3-69BD89406EE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63F592-36EA-4D1E-BC6F-9910DE457987}"/>
              </a:ext>
            </a:extLst>
          </p:cNvPr>
          <p:cNvSpPr>
            <a:spLocks noGrp="1"/>
          </p:cNvSpPr>
          <p:nvPr>
            <p:ph type="dt" sz="half" idx="10"/>
          </p:nvPr>
        </p:nvSpPr>
        <p:spPr/>
        <p:txBody>
          <a:bodyPr/>
          <a:lstStyle/>
          <a:p>
            <a:fld id="{59C57CEC-171E-4768-8C69-E09915C9BF0E}" type="datetimeFigureOut">
              <a:rPr lang="en-US" smtClean="0"/>
              <a:t>5/30/2019</a:t>
            </a:fld>
            <a:endParaRPr lang="en-US"/>
          </a:p>
        </p:txBody>
      </p:sp>
      <p:sp>
        <p:nvSpPr>
          <p:cNvPr id="5" name="Footer Placeholder 4">
            <a:extLst>
              <a:ext uri="{FF2B5EF4-FFF2-40B4-BE49-F238E27FC236}">
                <a16:creationId xmlns:a16="http://schemas.microsoft.com/office/drawing/2014/main" id="{9C6DE6F5-7B69-44D6-906A-D18DD79774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FE78F8-B6C9-4E68-BE75-15E078A24241}"/>
              </a:ext>
            </a:extLst>
          </p:cNvPr>
          <p:cNvSpPr>
            <a:spLocks noGrp="1"/>
          </p:cNvSpPr>
          <p:nvPr>
            <p:ph type="sldNum" sz="quarter" idx="12"/>
          </p:nvPr>
        </p:nvSpPr>
        <p:spPr/>
        <p:txBody>
          <a:bodyPr/>
          <a:lstStyle/>
          <a:p>
            <a:fld id="{8B546A37-F9FE-44E7-AAAD-EB8250F37F72}" type="slidenum">
              <a:rPr lang="en-US" smtClean="0"/>
              <a:t>‹#›</a:t>
            </a:fld>
            <a:endParaRPr lang="en-US"/>
          </a:p>
        </p:txBody>
      </p:sp>
    </p:spTree>
    <p:extLst>
      <p:ext uri="{BB962C8B-B14F-4D97-AF65-F5344CB8AC3E}">
        <p14:creationId xmlns:p14="http://schemas.microsoft.com/office/powerpoint/2010/main" val="767504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57094-38A6-49B9-9128-35A691D671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54929A-26D0-4EF7-89ED-31CE9E0E76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28064B-B629-4E26-A6A3-CEFFBE5A06FE}"/>
              </a:ext>
            </a:extLst>
          </p:cNvPr>
          <p:cNvSpPr>
            <a:spLocks noGrp="1"/>
          </p:cNvSpPr>
          <p:nvPr>
            <p:ph type="dt" sz="half" idx="10"/>
          </p:nvPr>
        </p:nvSpPr>
        <p:spPr/>
        <p:txBody>
          <a:bodyPr/>
          <a:lstStyle/>
          <a:p>
            <a:fld id="{59C57CEC-171E-4768-8C69-E09915C9BF0E}" type="datetimeFigureOut">
              <a:rPr lang="en-US" smtClean="0"/>
              <a:t>5/30/2019</a:t>
            </a:fld>
            <a:endParaRPr lang="en-US"/>
          </a:p>
        </p:txBody>
      </p:sp>
      <p:sp>
        <p:nvSpPr>
          <p:cNvPr id="5" name="Footer Placeholder 4">
            <a:extLst>
              <a:ext uri="{FF2B5EF4-FFF2-40B4-BE49-F238E27FC236}">
                <a16:creationId xmlns:a16="http://schemas.microsoft.com/office/drawing/2014/main" id="{1F185ED0-8343-4B9F-AFCA-7CB270A3A3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0CDE73-2EC6-461F-9C50-EDFDEB879785}"/>
              </a:ext>
            </a:extLst>
          </p:cNvPr>
          <p:cNvSpPr>
            <a:spLocks noGrp="1"/>
          </p:cNvSpPr>
          <p:nvPr>
            <p:ph type="sldNum" sz="quarter" idx="12"/>
          </p:nvPr>
        </p:nvSpPr>
        <p:spPr/>
        <p:txBody>
          <a:bodyPr/>
          <a:lstStyle/>
          <a:p>
            <a:fld id="{8B546A37-F9FE-44E7-AAAD-EB8250F37F72}" type="slidenum">
              <a:rPr lang="en-US" smtClean="0"/>
              <a:t>‹#›</a:t>
            </a:fld>
            <a:endParaRPr lang="en-US"/>
          </a:p>
        </p:txBody>
      </p:sp>
    </p:spTree>
    <p:extLst>
      <p:ext uri="{BB962C8B-B14F-4D97-AF65-F5344CB8AC3E}">
        <p14:creationId xmlns:p14="http://schemas.microsoft.com/office/powerpoint/2010/main" val="404382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E6E31-4D58-4644-8C16-AE220053DD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C3E40F-3AB3-4D70-B8F0-D080B6B84DC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2395E9-42BC-4FBB-A902-AC10D679FE9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311E4A-71B4-4EA4-ACA7-743BAD48856B}"/>
              </a:ext>
            </a:extLst>
          </p:cNvPr>
          <p:cNvSpPr>
            <a:spLocks noGrp="1"/>
          </p:cNvSpPr>
          <p:nvPr>
            <p:ph type="dt" sz="half" idx="10"/>
          </p:nvPr>
        </p:nvSpPr>
        <p:spPr/>
        <p:txBody>
          <a:bodyPr/>
          <a:lstStyle/>
          <a:p>
            <a:fld id="{59C57CEC-171E-4768-8C69-E09915C9BF0E}" type="datetimeFigureOut">
              <a:rPr lang="en-US" smtClean="0"/>
              <a:t>5/30/2019</a:t>
            </a:fld>
            <a:endParaRPr lang="en-US"/>
          </a:p>
        </p:txBody>
      </p:sp>
      <p:sp>
        <p:nvSpPr>
          <p:cNvPr id="6" name="Footer Placeholder 5">
            <a:extLst>
              <a:ext uri="{FF2B5EF4-FFF2-40B4-BE49-F238E27FC236}">
                <a16:creationId xmlns:a16="http://schemas.microsoft.com/office/drawing/2014/main" id="{7E9AA6AE-9729-465E-B160-4B8E70E321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97FDDE-E123-47E1-B300-C82DBE1CA27D}"/>
              </a:ext>
            </a:extLst>
          </p:cNvPr>
          <p:cNvSpPr>
            <a:spLocks noGrp="1"/>
          </p:cNvSpPr>
          <p:nvPr>
            <p:ph type="sldNum" sz="quarter" idx="12"/>
          </p:nvPr>
        </p:nvSpPr>
        <p:spPr/>
        <p:txBody>
          <a:bodyPr/>
          <a:lstStyle/>
          <a:p>
            <a:fld id="{8B546A37-F9FE-44E7-AAAD-EB8250F37F72}" type="slidenum">
              <a:rPr lang="en-US" smtClean="0"/>
              <a:t>‹#›</a:t>
            </a:fld>
            <a:endParaRPr lang="en-US"/>
          </a:p>
        </p:txBody>
      </p:sp>
    </p:spTree>
    <p:extLst>
      <p:ext uri="{BB962C8B-B14F-4D97-AF65-F5344CB8AC3E}">
        <p14:creationId xmlns:p14="http://schemas.microsoft.com/office/powerpoint/2010/main" val="3408916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CC6E2-7793-4B50-AB47-051AC65BA2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E4D508-74F1-49AF-B4B2-7B928EB0DD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623B6B3-9757-45A0-9F13-1DE5CE56113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45DC3A-9509-4947-935E-D7CD3BBBE8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9B8EFB3-8ACC-4EF6-B174-DDC6022DB18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A34E78-E544-4AED-BCC8-BE32E28F5309}"/>
              </a:ext>
            </a:extLst>
          </p:cNvPr>
          <p:cNvSpPr>
            <a:spLocks noGrp="1"/>
          </p:cNvSpPr>
          <p:nvPr>
            <p:ph type="dt" sz="half" idx="10"/>
          </p:nvPr>
        </p:nvSpPr>
        <p:spPr/>
        <p:txBody>
          <a:bodyPr/>
          <a:lstStyle/>
          <a:p>
            <a:fld id="{59C57CEC-171E-4768-8C69-E09915C9BF0E}" type="datetimeFigureOut">
              <a:rPr lang="en-US" smtClean="0"/>
              <a:t>5/30/2019</a:t>
            </a:fld>
            <a:endParaRPr lang="en-US"/>
          </a:p>
        </p:txBody>
      </p:sp>
      <p:sp>
        <p:nvSpPr>
          <p:cNvPr id="8" name="Footer Placeholder 7">
            <a:extLst>
              <a:ext uri="{FF2B5EF4-FFF2-40B4-BE49-F238E27FC236}">
                <a16:creationId xmlns:a16="http://schemas.microsoft.com/office/drawing/2014/main" id="{FBCB70BD-4EDC-43CA-9443-9DEF3ED57F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727721-3EED-4847-8B9A-7BE5C84521F8}"/>
              </a:ext>
            </a:extLst>
          </p:cNvPr>
          <p:cNvSpPr>
            <a:spLocks noGrp="1"/>
          </p:cNvSpPr>
          <p:nvPr>
            <p:ph type="sldNum" sz="quarter" idx="12"/>
          </p:nvPr>
        </p:nvSpPr>
        <p:spPr/>
        <p:txBody>
          <a:bodyPr/>
          <a:lstStyle/>
          <a:p>
            <a:fld id="{8B546A37-F9FE-44E7-AAAD-EB8250F37F72}" type="slidenum">
              <a:rPr lang="en-US" smtClean="0"/>
              <a:t>‹#›</a:t>
            </a:fld>
            <a:endParaRPr lang="en-US"/>
          </a:p>
        </p:txBody>
      </p:sp>
    </p:spTree>
    <p:extLst>
      <p:ext uri="{BB962C8B-B14F-4D97-AF65-F5344CB8AC3E}">
        <p14:creationId xmlns:p14="http://schemas.microsoft.com/office/powerpoint/2010/main" val="2076132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90FA5-0BE6-46FD-A817-AE15FEA6DB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DC8973-E842-45B6-8DEB-012D68273A45}"/>
              </a:ext>
            </a:extLst>
          </p:cNvPr>
          <p:cNvSpPr>
            <a:spLocks noGrp="1"/>
          </p:cNvSpPr>
          <p:nvPr>
            <p:ph type="dt" sz="half" idx="10"/>
          </p:nvPr>
        </p:nvSpPr>
        <p:spPr/>
        <p:txBody>
          <a:bodyPr/>
          <a:lstStyle/>
          <a:p>
            <a:fld id="{59C57CEC-171E-4768-8C69-E09915C9BF0E}" type="datetimeFigureOut">
              <a:rPr lang="en-US" smtClean="0"/>
              <a:t>5/30/2019</a:t>
            </a:fld>
            <a:endParaRPr lang="en-US"/>
          </a:p>
        </p:txBody>
      </p:sp>
      <p:sp>
        <p:nvSpPr>
          <p:cNvPr id="4" name="Footer Placeholder 3">
            <a:extLst>
              <a:ext uri="{FF2B5EF4-FFF2-40B4-BE49-F238E27FC236}">
                <a16:creationId xmlns:a16="http://schemas.microsoft.com/office/drawing/2014/main" id="{9B316DCB-1C40-489C-AC0A-62657E72DE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08F714-51F3-4122-9373-BD20B8D97C87}"/>
              </a:ext>
            </a:extLst>
          </p:cNvPr>
          <p:cNvSpPr>
            <a:spLocks noGrp="1"/>
          </p:cNvSpPr>
          <p:nvPr>
            <p:ph type="sldNum" sz="quarter" idx="12"/>
          </p:nvPr>
        </p:nvSpPr>
        <p:spPr/>
        <p:txBody>
          <a:bodyPr/>
          <a:lstStyle/>
          <a:p>
            <a:fld id="{8B546A37-F9FE-44E7-AAAD-EB8250F37F72}" type="slidenum">
              <a:rPr lang="en-US" smtClean="0"/>
              <a:t>‹#›</a:t>
            </a:fld>
            <a:endParaRPr lang="en-US"/>
          </a:p>
        </p:txBody>
      </p:sp>
    </p:spTree>
    <p:extLst>
      <p:ext uri="{BB962C8B-B14F-4D97-AF65-F5344CB8AC3E}">
        <p14:creationId xmlns:p14="http://schemas.microsoft.com/office/powerpoint/2010/main" val="3388615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6BBFDE-A70C-4044-BBD8-7CA84A9EDAEC}"/>
              </a:ext>
            </a:extLst>
          </p:cNvPr>
          <p:cNvSpPr>
            <a:spLocks noGrp="1"/>
          </p:cNvSpPr>
          <p:nvPr>
            <p:ph type="dt" sz="half" idx="10"/>
          </p:nvPr>
        </p:nvSpPr>
        <p:spPr/>
        <p:txBody>
          <a:bodyPr/>
          <a:lstStyle/>
          <a:p>
            <a:fld id="{59C57CEC-171E-4768-8C69-E09915C9BF0E}" type="datetimeFigureOut">
              <a:rPr lang="en-US" smtClean="0"/>
              <a:t>5/30/2019</a:t>
            </a:fld>
            <a:endParaRPr lang="en-US"/>
          </a:p>
        </p:txBody>
      </p:sp>
      <p:sp>
        <p:nvSpPr>
          <p:cNvPr id="3" name="Footer Placeholder 2">
            <a:extLst>
              <a:ext uri="{FF2B5EF4-FFF2-40B4-BE49-F238E27FC236}">
                <a16:creationId xmlns:a16="http://schemas.microsoft.com/office/drawing/2014/main" id="{27BF9739-3106-44C8-9F6A-2D86BC3E33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B32DB1-7571-46F5-9B60-8C027342AFC4}"/>
              </a:ext>
            </a:extLst>
          </p:cNvPr>
          <p:cNvSpPr>
            <a:spLocks noGrp="1"/>
          </p:cNvSpPr>
          <p:nvPr>
            <p:ph type="sldNum" sz="quarter" idx="12"/>
          </p:nvPr>
        </p:nvSpPr>
        <p:spPr/>
        <p:txBody>
          <a:bodyPr/>
          <a:lstStyle/>
          <a:p>
            <a:fld id="{8B546A37-F9FE-44E7-AAAD-EB8250F37F72}" type="slidenum">
              <a:rPr lang="en-US" smtClean="0"/>
              <a:t>‹#›</a:t>
            </a:fld>
            <a:endParaRPr lang="en-US"/>
          </a:p>
        </p:txBody>
      </p:sp>
    </p:spTree>
    <p:extLst>
      <p:ext uri="{BB962C8B-B14F-4D97-AF65-F5344CB8AC3E}">
        <p14:creationId xmlns:p14="http://schemas.microsoft.com/office/powerpoint/2010/main" val="503849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E0682-832E-47B8-8205-0D055DF8A6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704146-619B-4964-92A7-B1E46EE439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341CAE-994C-4D9B-8B6B-C5FEAC3500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C692AC6-5E0B-461C-B614-326578D80AD8}"/>
              </a:ext>
            </a:extLst>
          </p:cNvPr>
          <p:cNvSpPr>
            <a:spLocks noGrp="1"/>
          </p:cNvSpPr>
          <p:nvPr>
            <p:ph type="dt" sz="half" idx="10"/>
          </p:nvPr>
        </p:nvSpPr>
        <p:spPr/>
        <p:txBody>
          <a:bodyPr/>
          <a:lstStyle/>
          <a:p>
            <a:fld id="{59C57CEC-171E-4768-8C69-E09915C9BF0E}" type="datetimeFigureOut">
              <a:rPr lang="en-US" smtClean="0"/>
              <a:t>5/30/2019</a:t>
            </a:fld>
            <a:endParaRPr lang="en-US"/>
          </a:p>
        </p:txBody>
      </p:sp>
      <p:sp>
        <p:nvSpPr>
          <p:cNvPr id="6" name="Footer Placeholder 5">
            <a:extLst>
              <a:ext uri="{FF2B5EF4-FFF2-40B4-BE49-F238E27FC236}">
                <a16:creationId xmlns:a16="http://schemas.microsoft.com/office/drawing/2014/main" id="{C3760C5D-0356-49E3-A42B-1FAF02CFD6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603890-4148-43B0-B743-08E2D5DD97AF}"/>
              </a:ext>
            </a:extLst>
          </p:cNvPr>
          <p:cNvSpPr>
            <a:spLocks noGrp="1"/>
          </p:cNvSpPr>
          <p:nvPr>
            <p:ph type="sldNum" sz="quarter" idx="12"/>
          </p:nvPr>
        </p:nvSpPr>
        <p:spPr/>
        <p:txBody>
          <a:bodyPr/>
          <a:lstStyle/>
          <a:p>
            <a:fld id="{8B546A37-F9FE-44E7-AAAD-EB8250F37F72}" type="slidenum">
              <a:rPr lang="en-US" smtClean="0"/>
              <a:t>‹#›</a:t>
            </a:fld>
            <a:endParaRPr lang="en-US"/>
          </a:p>
        </p:txBody>
      </p:sp>
    </p:spTree>
    <p:extLst>
      <p:ext uri="{BB962C8B-B14F-4D97-AF65-F5344CB8AC3E}">
        <p14:creationId xmlns:p14="http://schemas.microsoft.com/office/powerpoint/2010/main" val="16001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BD821-6CB4-4770-AE16-77D4BE3E5A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356EA3-654A-408D-89B6-087DEA66A5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854C23-C935-42AC-9E7E-0B73888CBC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1F7AEDB-2BD1-4A90-842C-98B59A35FE5F}"/>
              </a:ext>
            </a:extLst>
          </p:cNvPr>
          <p:cNvSpPr>
            <a:spLocks noGrp="1"/>
          </p:cNvSpPr>
          <p:nvPr>
            <p:ph type="dt" sz="half" idx="10"/>
          </p:nvPr>
        </p:nvSpPr>
        <p:spPr/>
        <p:txBody>
          <a:bodyPr/>
          <a:lstStyle/>
          <a:p>
            <a:fld id="{59C57CEC-171E-4768-8C69-E09915C9BF0E}" type="datetimeFigureOut">
              <a:rPr lang="en-US" smtClean="0"/>
              <a:t>5/30/2019</a:t>
            </a:fld>
            <a:endParaRPr lang="en-US"/>
          </a:p>
        </p:txBody>
      </p:sp>
      <p:sp>
        <p:nvSpPr>
          <p:cNvPr id="6" name="Footer Placeholder 5">
            <a:extLst>
              <a:ext uri="{FF2B5EF4-FFF2-40B4-BE49-F238E27FC236}">
                <a16:creationId xmlns:a16="http://schemas.microsoft.com/office/drawing/2014/main" id="{44B99E92-240C-4283-9BAE-9942C61EEF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B08A8B-6EA6-433F-8D05-2530DE8F16D5}"/>
              </a:ext>
            </a:extLst>
          </p:cNvPr>
          <p:cNvSpPr>
            <a:spLocks noGrp="1"/>
          </p:cNvSpPr>
          <p:nvPr>
            <p:ph type="sldNum" sz="quarter" idx="12"/>
          </p:nvPr>
        </p:nvSpPr>
        <p:spPr/>
        <p:txBody>
          <a:bodyPr/>
          <a:lstStyle/>
          <a:p>
            <a:fld id="{8B546A37-F9FE-44E7-AAAD-EB8250F37F72}" type="slidenum">
              <a:rPr lang="en-US" smtClean="0"/>
              <a:t>‹#›</a:t>
            </a:fld>
            <a:endParaRPr lang="en-US"/>
          </a:p>
        </p:txBody>
      </p:sp>
    </p:spTree>
    <p:extLst>
      <p:ext uri="{BB962C8B-B14F-4D97-AF65-F5344CB8AC3E}">
        <p14:creationId xmlns:p14="http://schemas.microsoft.com/office/powerpoint/2010/main" val="797967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BE86D6-B3C5-4D3D-818F-1DF8BAEC69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40D6D1-83A1-4771-9085-A25DF808C8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A6D3EC-F704-4833-946B-E9EE18A84C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C57CEC-171E-4768-8C69-E09915C9BF0E}" type="datetimeFigureOut">
              <a:rPr lang="en-US" smtClean="0"/>
              <a:t>5/30/2019</a:t>
            </a:fld>
            <a:endParaRPr lang="en-US"/>
          </a:p>
        </p:txBody>
      </p:sp>
      <p:sp>
        <p:nvSpPr>
          <p:cNvPr id="5" name="Footer Placeholder 4">
            <a:extLst>
              <a:ext uri="{FF2B5EF4-FFF2-40B4-BE49-F238E27FC236}">
                <a16:creationId xmlns:a16="http://schemas.microsoft.com/office/drawing/2014/main" id="{5D60A9E3-5172-4321-A84D-DB72CA4461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111E2E-B128-46FA-BBAB-5F51092CFF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546A37-F9FE-44E7-AAAD-EB8250F37F72}" type="slidenum">
              <a:rPr lang="en-US" smtClean="0"/>
              <a:t>‹#›</a:t>
            </a:fld>
            <a:endParaRPr lang="en-US"/>
          </a:p>
        </p:txBody>
      </p:sp>
    </p:spTree>
    <p:extLst>
      <p:ext uri="{BB962C8B-B14F-4D97-AF65-F5344CB8AC3E}">
        <p14:creationId xmlns:p14="http://schemas.microsoft.com/office/powerpoint/2010/main" val="2299593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2.jpe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2.jpe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3.png"/><Relationship Id="rId3" Type="http://schemas.openxmlformats.org/officeDocument/2006/relationships/image" Target="../media/image25.png"/><Relationship Id="rId7" Type="http://schemas.openxmlformats.org/officeDocument/2006/relationships/image" Target="../media/image29.png"/><Relationship Id="rId12" Type="http://schemas.microsoft.com/office/2007/relationships/hdphoto" Target="../media/hdphoto2.wdp"/><Relationship Id="rId17" Type="http://schemas.openxmlformats.org/officeDocument/2006/relationships/image" Target="../media/image2.jpeg"/><Relationship Id="rId2" Type="http://schemas.openxmlformats.org/officeDocument/2006/relationships/image" Target="../media/image24.png"/><Relationship Id="rId16"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37.png"/><Relationship Id="rId5" Type="http://schemas.openxmlformats.org/officeDocument/2006/relationships/image" Target="../media/image27.png"/><Relationship Id="rId15" Type="http://schemas.openxmlformats.org/officeDocument/2006/relationships/image" Target="../media/image35.png"/><Relationship Id="rId10" Type="http://schemas.openxmlformats.org/officeDocument/2006/relationships/image" Target="../media/image22.png"/><Relationship Id="rId4" Type="http://schemas.openxmlformats.org/officeDocument/2006/relationships/image" Target="../media/image26.png"/><Relationship Id="rId9" Type="http://schemas.openxmlformats.org/officeDocument/2006/relationships/image" Target="../media/image23.png"/><Relationship Id="rId14"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demo3.pbid.com/#/"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9.jpg"/></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mailto:kkim@atlantaregional.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2.jpeg"/></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jpeg"/></Relationships>
</file>

<file path=ppt/slides/_rels/slide8.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E6929-46D0-420E-95B1-1057B865FA1B}"/>
              </a:ext>
            </a:extLst>
          </p:cNvPr>
          <p:cNvSpPr>
            <a:spLocks noGrp="1"/>
          </p:cNvSpPr>
          <p:nvPr>
            <p:ph type="ctrTitle"/>
          </p:nvPr>
        </p:nvSpPr>
        <p:spPr>
          <a:xfrm>
            <a:off x="1524000" y="-95928"/>
            <a:ext cx="9144000" cy="2387600"/>
          </a:xfrm>
        </p:spPr>
        <p:txBody>
          <a:bodyPr>
            <a:normAutofit/>
          </a:bodyPr>
          <a:lstStyle/>
          <a:p>
            <a:r>
              <a:rPr lang="en-US" sz="4000" b="1" dirty="0">
                <a:latin typeface="+mn-lt"/>
              </a:rPr>
              <a:t>Exploratory Scenario Planning in the Long Range Transportation Planning Process: </a:t>
            </a:r>
            <a:r>
              <a:rPr lang="en-US" sz="3600" b="1" dirty="0">
                <a:solidFill>
                  <a:schemeClr val="tx1">
                    <a:lumMod val="65000"/>
                    <a:lumOff val="35000"/>
                  </a:schemeClr>
                </a:solidFill>
                <a:latin typeface="+mn-lt"/>
              </a:rPr>
              <a:t>The Atlanta Region’s Analysis Experience</a:t>
            </a:r>
          </a:p>
        </p:txBody>
      </p:sp>
      <p:sp>
        <p:nvSpPr>
          <p:cNvPr id="3" name="Subtitle 2">
            <a:extLst>
              <a:ext uri="{FF2B5EF4-FFF2-40B4-BE49-F238E27FC236}">
                <a16:creationId xmlns:a16="http://schemas.microsoft.com/office/drawing/2014/main" id="{36C0C8F7-5107-4B24-9FEE-F6D42E7B5702}"/>
              </a:ext>
            </a:extLst>
          </p:cNvPr>
          <p:cNvSpPr>
            <a:spLocks noGrp="1"/>
          </p:cNvSpPr>
          <p:nvPr>
            <p:ph type="subTitle" idx="1"/>
          </p:nvPr>
        </p:nvSpPr>
        <p:spPr>
          <a:xfrm>
            <a:off x="1524000" y="3543980"/>
            <a:ext cx="9144000" cy="2387600"/>
          </a:xfrm>
        </p:spPr>
        <p:txBody>
          <a:bodyPr>
            <a:normAutofit/>
          </a:bodyPr>
          <a:lstStyle/>
          <a:p>
            <a:endParaRPr lang="en-US" dirty="0"/>
          </a:p>
          <a:p>
            <a:r>
              <a:rPr lang="en-US" sz="3200" b="1" dirty="0">
                <a:solidFill>
                  <a:schemeClr val="accent1">
                    <a:lumMod val="75000"/>
                  </a:schemeClr>
                </a:solidFill>
              </a:rPr>
              <a:t>17</a:t>
            </a:r>
            <a:r>
              <a:rPr lang="en-US" sz="3200" b="1" baseline="30000" dirty="0">
                <a:solidFill>
                  <a:schemeClr val="accent1">
                    <a:lumMod val="75000"/>
                  </a:schemeClr>
                </a:solidFill>
              </a:rPr>
              <a:t>th</a:t>
            </a:r>
            <a:r>
              <a:rPr lang="en-US" sz="3200" b="1" dirty="0">
                <a:solidFill>
                  <a:schemeClr val="accent1">
                    <a:lumMod val="75000"/>
                  </a:schemeClr>
                </a:solidFill>
              </a:rPr>
              <a:t> TRB Transportation Planning Application </a:t>
            </a:r>
          </a:p>
          <a:p>
            <a:r>
              <a:rPr lang="en-US" sz="3200" b="1" dirty="0">
                <a:solidFill>
                  <a:schemeClr val="accent1">
                    <a:lumMod val="75000"/>
                  </a:schemeClr>
                </a:solidFill>
              </a:rPr>
              <a:t>June 2019</a:t>
            </a:r>
            <a:endParaRPr lang="en-US" sz="3200" dirty="0">
              <a:solidFill>
                <a:schemeClr val="accent1">
                  <a:lumMod val="75000"/>
                </a:schemeClr>
              </a:solidFill>
            </a:endParaRPr>
          </a:p>
          <a:p>
            <a:endParaRPr lang="en-US" dirty="0"/>
          </a:p>
        </p:txBody>
      </p:sp>
      <p:pic>
        <p:nvPicPr>
          <p:cNvPr id="8" name="Picture 7">
            <a:extLst>
              <a:ext uri="{FF2B5EF4-FFF2-40B4-BE49-F238E27FC236}">
                <a16:creationId xmlns:a16="http://schemas.microsoft.com/office/drawing/2014/main" id="{7FF8DD83-85D5-45BF-A3C6-640B44905A5E}"/>
              </a:ext>
            </a:extLst>
          </p:cNvPr>
          <p:cNvPicPr>
            <a:picLocks noChangeAspect="1"/>
          </p:cNvPicPr>
          <p:nvPr/>
        </p:nvPicPr>
        <p:blipFill>
          <a:blip r:embed="rId2"/>
          <a:stretch>
            <a:fillRect/>
          </a:stretch>
        </p:blipFill>
        <p:spPr>
          <a:xfrm>
            <a:off x="1001864" y="0"/>
            <a:ext cx="377952" cy="6858000"/>
          </a:xfrm>
          <a:prstGeom prst="rect">
            <a:avLst/>
          </a:prstGeom>
        </p:spPr>
      </p:pic>
    </p:spTree>
    <p:extLst>
      <p:ext uri="{BB962C8B-B14F-4D97-AF65-F5344CB8AC3E}">
        <p14:creationId xmlns:p14="http://schemas.microsoft.com/office/powerpoint/2010/main" val="4819766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7020013" y="4873136"/>
            <a:ext cx="1596981" cy="1600009"/>
          </a:xfrm>
          <a:prstGeom prst="rect">
            <a:avLst/>
          </a:prstGeom>
          <a:solidFill>
            <a:schemeClr val="bg1"/>
          </a:solidFill>
          <a:ln w="31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5271826" y="4874009"/>
            <a:ext cx="1596981" cy="1600009"/>
          </a:xfrm>
          <a:prstGeom prst="rect">
            <a:avLst/>
          </a:prstGeom>
          <a:solidFill>
            <a:schemeClr val="bg1"/>
          </a:solidFill>
          <a:ln w="31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5332878" y="5673140"/>
            <a:ext cx="1622738" cy="369332"/>
          </a:xfrm>
          <a:prstGeom prst="rect">
            <a:avLst/>
          </a:prstGeom>
          <a:noFill/>
        </p:spPr>
        <p:txBody>
          <a:bodyPr wrap="square" rtlCol="0">
            <a:spAutoFit/>
          </a:bodyPr>
          <a:lstStyle/>
          <a:p>
            <a:r>
              <a:rPr lang="en-US" dirty="0">
                <a:latin typeface="Neutra Text Book" panose="02000600030000020004" pitchFamily="50" charset="0"/>
                <a:cs typeface="DIN Offc Pro" panose="020B0504020101020102" pitchFamily="34" charset="0"/>
              </a:rPr>
              <a:t>Port Traffic</a:t>
            </a:r>
          </a:p>
        </p:txBody>
      </p:sp>
      <p:sp>
        <p:nvSpPr>
          <p:cNvPr id="27" name="Rectangle 26"/>
          <p:cNvSpPr/>
          <p:nvPr/>
        </p:nvSpPr>
        <p:spPr>
          <a:xfrm>
            <a:off x="3450602" y="4880346"/>
            <a:ext cx="1596981" cy="1600009"/>
          </a:xfrm>
          <a:prstGeom prst="rect">
            <a:avLst/>
          </a:prstGeom>
          <a:solidFill>
            <a:schemeClr val="bg1"/>
          </a:solidFill>
          <a:ln w="31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7012601" y="3035974"/>
            <a:ext cx="1596981" cy="1600009"/>
          </a:xfrm>
          <a:prstGeom prst="rect">
            <a:avLst/>
          </a:prstGeom>
          <a:solidFill>
            <a:schemeClr val="bg1"/>
          </a:solidFill>
          <a:ln w="31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5228847" y="3035974"/>
            <a:ext cx="1596981" cy="1600009"/>
          </a:xfrm>
          <a:prstGeom prst="rect">
            <a:avLst/>
          </a:prstGeom>
          <a:solidFill>
            <a:schemeClr val="bg1"/>
          </a:solidFill>
          <a:ln w="31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5289899" y="3744952"/>
            <a:ext cx="1622738" cy="923330"/>
          </a:xfrm>
          <a:prstGeom prst="rect">
            <a:avLst/>
          </a:prstGeom>
          <a:noFill/>
        </p:spPr>
        <p:txBody>
          <a:bodyPr wrap="square" rtlCol="0">
            <a:spAutoFit/>
          </a:bodyPr>
          <a:lstStyle/>
          <a:p>
            <a:r>
              <a:rPr lang="en-US" dirty="0">
                <a:latin typeface="Neutra Text Book" panose="02000600030000020004" pitchFamily="50" charset="0"/>
                <a:cs typeface="DIN Offc Pro" panose="020B0504020101020102" pitchFamily="34" charset="0"/>
              </a:rPr>
              <a:t>Transportation Finance Structure</a:t>
            </a:r>
          </a:p>
        </p:txBody>
      </p:sp>
      <p:sp>
        <p:nvSpPr>
          <p:cNvPr id="21" name="Rectangle 20"/>
          <p:cNvSpPr/>
          <p:nvPr/>
        </p:nvSpPr>
        <p:spPr>
          <a:xfrm>
            <a:off x="3456893" y="3036847"/>
            <a:ext cx="1596981" cy="1600009"/>
          </a:xfrm>
          <a:prstGeom prst="rect">
            <a:avLst/>
          </a:prstGeom>
          <a:solidFill>
            <a:schemeClr val="bg1"/>
          </a:solidFill>
          <a:ln w="31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3517945" y="3810221"/>
            <a:ext cx="1622738" cy="646331"/>
          </a:xfrm>
          <a:prstGeom prst="rect">
            <a:avLst/>
          </a:prstGeom>
          <a:noFill/>
        </p:spPr>
        <p:txBody>
          <a:bodyPr wrap="square" rtlCol="0">
            <a:spAutoFit/>
          </a:bodyPr>
          <a:lstStyle/>
          <a:p>
            <a:r>
              <a:rPr lang="en-US" dirty="0">
                <a:latin typeface="Neutra Text Book" panose="02000600030000020004" pitchFamily="50" charset="0"/>
                <a:cs typeface="DIN Offc Pro" panose="020B0504020101020102" pitchFamily="34" charset="0"/>
              </a:rPr>
              <a:t>Aging of the Population</a:t>
            </a:r>
          </a:p>
        </p:txBody>
      </p:sp>
      <p:sp>
        <p:nvSpPr>
          <p:cNvPr id="20" name="Rectangle 19"/>
          <p:cNvSpPr/>
          <p:nvPr/>
        </p:nvSpPr>
        <p:spPr>
          <a:xfrm>
            <a:off x="3450602" y="1339400"/>
            <a:ext cx="1596981" cy="1600009"/>
          </a:xfrm>
          <a:prstGeom prst="rect">
            <a:avLst/>
          </a:prstGeom>
          <a:solidFill>
            <a:schemeClr val="bg1"/>
          </a:solidFill>
          <a:ln w="31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7012601" y="1339400"/>
            <a:ext cx="1596981" cy="1600009"/>
          </a:xfrm>
          <a:prstGeom prst="rect">
            <a:avLst/>
          </a:prstGeom>
          <a:solidFill>
            <a:schemeClr val="bg1"/>
          </a:solidFill>
          <a:ln w="31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5228847" y="1339401"/>
            <a:ext cx="1596981" cy="1600009"/>
          </a:xfrm>
          <a:prstGeom prst="rect">
            <a:avLst/>
          </a:prstGeom>
          <a:solidFill>
            <a:schemeClr val="bg1"/>
          </a:solidFill>
          <a:ln w="31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itle 1"/>
          <p:cNvSpPr>
            <a:spLocks noGrp="1"/>
          </p:cNvSpPr>
          <p:nvPr>
            <p:ph type="title"/>
          </p:nvPr>
        </p:nvSpPr>
        <p:spPr>
          <a:xfrm>
            <a:off x="2928859" y="92233"/>
            <a:ext cx="7739141" cy="837185"/>
          </a:xfrm>
        </p:spPr>
        <p:txBody>
          <a:bodyPr>
            <a:normAutofit fontScale="90000"/>
          </a:bodyPr>
          <a:lstStyle/>
          <a:p>
            <a:r>
              <a:rPr lang="en-US" sz="3200" b="1" dirty="0">
                <a:solidFill>
                  <a:schemeClr val="tx1">
                    <a:lumMod val="50000"/>
                    <a:lumOff val="50000"/>
                  </a:schemeClr>
                </a:solidFill>
                <a:latin typeface="Cambria" panose="02040503050406030204" pitchFamily="18" charset="0"/>
                <a:ea typeface="Cambria" panose="02040503050406030204" pitchFamily="18" charset="0"/>
                <a:cs typeface="Calibri" panose="020F0502020204030204" pitchFamily="34" charset="0"/>
              </a:rPr>
              <a:t>Key Drivers of Change for the Atlanta Region</a:t>
            </a:r>
          </a:p>
        </p:txBody>
      </p:sp>
      <p:pic>
        <p:nvPicPr>
          <p:cNvPr id="2" name="Picture 1"/>
          <p:cNvPicPr>
            <a:picLocks noChangeAspect="1"/>
          </p:cNvPicPr>
          <p:nvPr/>
        </p:nvPicPr>
        <p:blipFill>
          <a:blip r:embed="rId3"/>
          <a:stretch>
            <a:fillRect/>
          </a:stretch>
        </p:blipFill>
        <p:spPr>
          <a:xfrm>
            <a:off x="3865860" y="3085206"/>
            <a:ext cx="658369" cy="676657"/>
          </a:xfrm>
          <a:prstGeom prst="rect">
            <a:avLst/>
          </a:prstGeom>
        </p:spPr>
      </p:pic>
      <p:pic>
        <p:nvPicPr>
          <p:cNvPr id="4" name="Picture 3"/>
          <p:cNvPicPr>
            <a:picLocks noChangeAspect="1"/>
          </p:cNvPicPr>
          <p:nvPr/>
        </p:nvPicPr>
        <p:blipFill>
          <a:blip r:embed="rId4"/>
          <a:stretch>
            <a:fillRect/>
          </a:stretch>
        </p:blipFill>
        <p:spPr>
          <a:xfrm>
            <a:off x="5744000" y="1416967"/>
            <a:ext cx="643129" cy="643129"/>
          </a:xfrm>
          <a:prstGeom prst="rect">
            <a:avLst/>
          </a:prstGeom>
        </p:spPr>
      </p:pic>
      <p:pic>
        <p:nvPicPr>
          <p:cNvPr id="5" name="Picture 4"/>
          <p:cNvPicPr>
            <a:picLocks noChangeAspect="1"/>
          </p:cNvPicPr>
          <p:nvPr/>
        </p:nvPicPr>
        <p:blipFill>
          <a:blip r:embed="rId5"/>
          <a:stretch>
            <a:fillRect/>
          </a:stretch>
        </p:blipFill>
        <p:spPr>
          <a:xfrm>
            <a:off x="7498786" y="1413180"/>
            <a:ext cx="667513" cy="667513"/>
          </a:xfrm>
          <a:prstGeom prst="rect">
            <a:avLst/>
          </a:prstGeom>
        </p:spPr>
      </p:pic>
      <p:pic>
        <p:nvPicPr>
          <p:cNvPr id="6" name="Picture 5"/>
          <p:cNvPicPr>
            <a:picLocks noChangeAspect="1"/>
          </p:cNvPicPr>
          <p:nvPr/>
        </p:nvPicPr>
        <p:blipFill>
          <a:blip r:embed="rId6"/>
          <a:stretch>
            <a:fillRect/>
          </a:stretch>
        </p:blipFill>
        <p:spPr>
          <a:xfrm>
            <a:off x="7486478" y="3088657"/>
            <a:ext cx="649225" cy="649225"/>
          </a:xfrm>
          <a:prstGeom prst="rect">
            <a:avLst/>
          </a:prstGeom>
        </p:spPr>
      </p:pic>
      <p:pic>
        <p:nvPicPr>
          <p:cNvPr id="7" name="Picture 6"/>
          <p:cNvPicPr>
            <a:picLocks noChangeAspect="1"/>
          </p:cNvPicPr>
          <p:nvPr/>
        </p:nvPicPr>
        <p:blipFill>
          <a:blip r:embed="rId7"/>
          <a:stretch>
            <a:fillRect/>
          </a:stretch>
        </p:blipFill>
        <p:spPr>
          <a:xfrm>
            <a:off x="5692184" y="4935306"/>
            <a:ext cx="673609" cy="673609"/>
          </a:xfrm>
          <a:prstGeom prst="rect">
            <a:avLst/>
          </a:prstGeom>
        </p:spPr>
      </p:pic>
      <p:pic>
        <p:nvPicPr>
          <p:cNvPr id="8" name="Picture 7"/>
          <p:cNvPicPr>
            <a:picLocks noChangeAspect="1"/>
          </p:cNvPicPr>
          <p:nvPr/>
        </p:nvPicPr>
        <p:blipFill>
          <a:blip r:embed="rId8"/>
          <a:stretch>
            <a:fillRect/>
          </a:stretch>
        </p:blipFill>
        <p:spPr>
          <a:xfrm>
            <a:off x="7478495" y="4955713"/>
            <a:ext cx="637033" cy="637033"/>
          </a:xfrm>
          <a:prstGeom prst="rect">
            <a:avLst/>
          </a:prstGeom>
        </p:spPr>
      </p:pic>
      <p:pic>
        <p:nvPicPr>
          <p:cNvPr id="9" name="Picture 8"/>
          <p:cNvPicPr>
            <a:picLocks noChangeAspect="1"/>
          </p:cNvPicPr>
          <p:nvPr/>
        </p:nvPicPr>
        <p:blipFill>
          <a:blip r:embed="rId9"/>
          <a:stretch>
            <a:fillRect/>
          </a:stretch>
        </p:blipFill>
        <p:spPr>
          <a:xfrm>
            <a:off x="3858381" y="4938695"/>
            <a:ext cx="662594" cy="662594"/>
          </a:xfrm>
          <a:prstGeom prst="rect">
            <a:avLst/>
          </a:prstGeom>
        </p:spPr>
      </p:pic>
      <p:pic>
        <p:nvPicPr>
          <p:cNvPr id="10" name="Picture 9"/>
          <p:cNvPicPr>
            <a:picLocks noChangeAspect="1"/>
          </p:cNvPicPr>
          <p:nvPr/>
        </p:nvPicPr>
        <p:blipFill>
          <a:blip r:embed="rId10"/>
          <a:stretch>
            <a:fillRect/>
          </a:stretch>
        </p:blipFill>
        <p:spPr>
          <a:xfrm>
            <a:off x="5744000" y="3087103"/>
            <a:ext cx="621793" cy="621793"/>
          </a:xfrm>
          <a:prstGeom prst="rect">
            <a:avLst/>
          </a:prstGeom>
        </p:spPr>
      </p:pic>
      <p:pic>
        <p:nvPicPr>
          <p:cNvPr id="11" name="Picture 10"/>
          <p:cNvPicPr>
            <a:picLocks noChangeAspect="1"/>
          </p:cNvPicPr>
          <p:nvPr/>
        </p:nvPicPr>
        <p:blipFill>
          <a:blip r:embed="rId11"/>
          <a:stretch>
            <a:fillRect/>
          </a:stretch>
        </p:blipFill>
        <p:spPr>
          <a:xfrm>
            <a:off x="3884140" y="1475279"/>
            <a:ext cx="688849" cy="688849"/>
          </a:xfrm>
          <a:prstGeom prst="rect">
            <a:avLst/>
          </a:prstGeom>
        </p:spPr>
      </p:pic>
      <p:sp>
        <p:nvSpPr>
          <p:cNvPr id="13" name="TextBox 12"/>
          <p:cNvSpPr txBox="1"/>
          <p:nvPr/>
        </p:nvSpPr>
        <p:spPr>
          <a:xfrm>
            <a:off x="3511654" y="2138531"/>
            <a:ext cx="1622738" cy="369332"/>
          </a:xfrm>
          <a:prstGeom prst="rect">
            <a:avLst/>
          </a:prstGeom>
          <a:noFill/>
        </p:spPr>
        <p:txBody>
          <a:bodyPr wrap="square" rtlCol="0">
            <a:spAutoFit/>
          </a:bodyPr>
          <a:lstStyle/>
          <a:p>
            <a:r>
              <a:rPr lang="en-US" dirty="0">
                <a:latin typeface="Neutra Text Book" panose="02000600030000020004" pitchFamily="50" charset="0"/>
                <a:cs typeface="DIN Offc Pro" panose="020B0504020101020102" pitchFamily="34" charset="0"/>
              </a:rPr>
              <a:t>Water Supply</a:t>
            </a:r>
          </a:p>
        </p:txBody>
      </p:sp>
      <p:sp>
        <p:nvSpPr>
          <p:cNvPr id="16" name="TextBox 15"/>
          <p:cNvSpPr txBox="1"/>
          <p:nvPr/>
        </p:nvSpPr>
        <p:spPr>
          <a:xfrm>
            <a:off x="5238382" y="2122744"/>
            <a:ext cx="1622738" cy="646331"/>
          </a:xfrm>
          <a:prstGeom prst="rect">
            <a:avLst/>
          </a:prstGeom>
          <a:noFill/>
        </p:spPr>
        <p:txBody>
          <a:bodyPr wrap="square" rtlCol="0">
            <a:spAutoFit/>
          </a:bodyPr>
          <a:lstStyle/>
          <a:p>
            <a:r>
              <a:rPr lang="en-US" dirty="0">
                <a:latin typeface="Neutra Text Book" panose="02000600030000020004" pitchFamily="50" charset="0"/>
                <a:cs typeface="DIN Offc Pro" panose="020B0504020101020102" pitchFamily="34" charset="0"/>
              </a:rPr>
              <a:t>Autonomous Vehicles</a:t>
            </a:r>
          </a:p>
        </p:txBody>
      </p:sp>
      <p:sp>
        <p:nvSpPr>
          <p:cNvPr id="18" name="TextBox 17"/>
          <p:cNvSpPr txBox="1"/>
          <p:nvPr/>
        </p:nvSpPr>
        <p:spPr>
          <a:xfrm>
            <a:off x="7149963" y="2028709"/>
            <a:ext cx="1622738" cy="923330"/>
          </a:xfrm>
          <a:prstGeom prst="rect">
            <a:avLst/>
          </a:prstGeom>
          <a:noFill/>
        </p:spPr>
        <p:txBody>
          <a:bodyPr wrap="square" rtlCol="0">
            <a:spAutoFit/>
          </a:bodyPr>
          <a:lstStyle/>
          <a:p>
            <a:r>
              <a:rPr lang="en-US" dirty="0">
                <a:latin typeface="Neutra Text Book" panose="02000600030000020004" pitchFamily="50" charset="0"/>
                <a:cs typeface="DIN Offc Pro" panose="020B0504020101020102" pitchFamily="34" charset="0"/>
              </a:rPr>
              <a:t>Climate Change Regulations</a:t>
            </a:r>
          </a:p>
        </p:txBody>
      </p:sp>
      <p:sp>
        <p:nvSpPr>
          <p:cNvPr id="26" name="TextBox 25"/>
          <p:cNvSpPr txBox="1"/>
          <p:nvPr/>
        </p:nvSpPr>
        <p:spPr>
          <a:xfrm>
            <a:off x="7073653" y="3732073"/>
            <a:ext cx="1622738" cy="923330"/>
          </a:xfrm>
          <a:prstGeom prst="rect">
            <a:avLst/>
          </a:prstGeom>
          <a:noFill/>
        </p:spPr>
        <p:txBody>
          <a:bodyPr wrap="square" rtlCol="0">
            <a:spAutoFit/>
          </a:bodyPr>
          <a:lstStyle/>
          <a:p>
            <a:r>
              <a:rPr lang="en-US" dirty="0">
                <a:latin typeface="Neutra Text Book" panose="02000600030000020004" pitchFamily="50" charset="0"/>
                <a:cs typeface="DIN Offc Pro" panose="020B0504020101020102" pitchFamily="34" charset="0"/>
              </a:rPr>
              <a:t>Intelligent Infrastructure/Technology</a:t>
            </a:r>
          </a:p>
        </p:txBody>
      </p:sp>
      <p:sp>
        <p:nvSpPr>
          <p:cNvPr id="28" name="TextBox 27"/>
          <p:cNvSpPr txBox="1"/>
          <p:nvPr/>
        </p:nvSpPr>
        <p:spPr>
          <a:xfrm>
            <a:off x="3511654" y="5550687"/>
            <a:ext cx="1622738" cy="923330"/>
          </a:xfrm>
          <a:prstGeom prst="rect">
            <a:avLst/>
          </a:prstGeom>
          <a:noFill/>
        </p:spPr>
        <p:txBody>
          <a:bodyPr wrap="square" rtlCol="0">
            <a:spAutoFit/>
          </a:bodyPr>
          <a:lstStyle/>
          <a:p>
            <a:r>
              <a:rPr lang="en-US" dirty="0">
                <a:latin typeface="Neutra Text Book" panose="02000600030000020004" pitchFamily="50" charset="0"/>
                <a:cs typeface="DIN Offc Pro" panose="020B0504020101020102" pitchFamily="34" charset="0"/>
              </a:rPr>
              <a:t>Spatial, Racial, and Economic Equity</a:t>
            </a:r>
          </a:p>
        </p:txBody>
      </p:sp>
      <p:sp>
        <p:nvSpPr>
          <p:cNvPr id="33" name="TextBox 32"/>
          <p:cNvSpPr txBox="1"/>
          <p:nvPr/>
        </p:nvSpPr>
        <p:spPr>
          <a:xfrm>
            <a:off x="7073653" y="5599034"/>
            <a:ext cx="1622738" cy="646331"/>
          </a:xfrm>
          <a:prstGeom prst="rect">
            <a:avLst/>
          </a:prstGeom>
          <a:noFill/>
        </p:spPr>
        <p:txBody>
          <a:bodyPr wrap="square" rtlCol="0">
            <a:spAutoFit/>
          </a:bodyPr>
          <a:lstStyle/>
          <a:p>
            <a:r>
              <a:rPr lang="en-US" dirty="0" err="1">
                <a:latin typeface="Neutra Text Book" panose="02000600030000020004" pitchFamily="50" charset="0"/>
                <a:cs typeface="DIN Offc Pro" panose="020B0504020101020102" pitchFamily="34" charset="0"/>
              </a:rPr>
              <a:t>Ridehailing</a:t>
            </a:r>
            <a:r>
              <a:rPr lang="en-US" dirty="0">
                <a:latin typeface="Neutra Text Book" panose="02000600030000020004" pitchFamily="50" charset="0"/>
                <a:cs typeface="DIN Offc Pro" panose="020B0504020101020102" pitchFamily="34" charset="0"/>
              </a:rPr>
              <a:t>/</a:t>
            </a:r>
          </a:p>
          <a:p>
            <a:r>
              <a:rPr lang="en-US" dirty="0" err="1">
                <a:latin typeface="Neutra Text Book" panose="02000600030000020004" pitchFamily="50" charset="0"/>
                <a:cs typeface="DIN Offc Pro" panose="020B0504020101020102" pitchFamily="34" charset="0"/>
              </a:rPr>
              <a:t>Carsharing</a:t>
            </a:r>
            <a:endParaRPr lang="en-US" dirty="0">
              <a:latin typeface="Neutra Text Book" panose="02000600030000020004" pitchFamily="50" charset="0"/>
              <a:cs typeface="DIN Offc Pro" panose="020B0504020101020102" pitchFamily="34" charset="0"/>
            </a:endParaRPr>
          </a:p>
        </p:txBody>
      </p:sp>
      <p:pic>
        <p:nvPicPr>
          <p:cNvPr id="32" name="Picture 31" descr="left side_Page_5.jpg">
            <a:extLst>
              <a:ext uri="{FF2B5EF4-FFF2-40B4-BE49-F238E27FC236}">
                <a16:creationId xmlns:a16="http://schemas.microsoft.com/office/drawing/2014/main" id="{03D2D4A9-8702-4C65-902F-532AE8922AE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4001" y="0"/>
            <a:ext cx="282001" cy="6858000"/>
          </a:xfrm>
          <a:prstGeom prst="rect">
            <a:avLst/>
          </a:prstGeom>
        </p:spPr>
      </p:pic>
    </p:spTree>
    <p:extLst>
      <p:ext uri="{BB962C8B-B14F-4D97-AF65-F5344CB8AC3E}">
        <p14:creationId xmlns:p14="http://schemas.microsoft.com/office/powerpoint/2010/main" val="1351087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ight Arrow 22"/>
          <p:cNvSpPr/>
          <p:nvPr/>
        </p:nvSpPr>
        <p:spPr>
          <a:xfrm>
            <a:off x="5811196" y="3127761"/>
            <a:ext cx="728037" cy="1054538"/>
          </a:xfrm>
          <a:prstGeom prst="rightArrow">
            <a:avLst/>
          </a:prstGeom>
          <a:solidFill>
            <a:schemeClr val="tx1"/>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6784268" y="2557606"/>
            <a:ext cx="3701487" cy="2401750"/>
          </a:xfrm>
          <a:prstGeom prst="rect">
            <a:avLst/>
          </a:prstGeom>
        </p:spPr>
      </p:pic>
      <p:pic>
        <p:nvPicPr>
          <p:cNvPr id="3" name="Picture 2"/>
          <p:cNvPicPr>
            <a:picLocks noChangeAspect="1"/>
          </p:cNvPicPr>
          <p:nvPr/>
        </p:nvPicPr>
        <p:blipFill>
          <a:blip r:embed="rId4"/>
          <a:stretch>
            <a:fillRect/>
          </a:stretch>
        </p:blipFill>
        <p:spPr>
          <a:xfrm>
            <a:off x="2018544" y="1968170"/>
            <a:ext cx="3547616" cy="3388690"/>
          </a:xfrm>
          <a:prstGeom prst="rect">
            <a:avLst/>
          </a:prstGeom>
        </p:spPr>
      </p:pic>
      <p:sp>
        <p:nvSpPr>
          <p:cNvPr id="49" name="Title 1"/>
          <p:cNvSpPr txBox="1">
            <a:spLocks/>
          </p:cNvSpPr>
          <p:nvPr/>
        </p:nvSpPr>
        <p:spPr>
          <a:xfrm>
            <a:off x="2018544" y="240351"/>
            <a:ext cx="7634486" cy="837185"/>
          </a:xfrm>
          <a:prstGeom prst="rect">
            <a:avLst/>
          </a:prstGeom>
        </p:spPr>
        <p:txBody>
          <a:bodyPr>
            <a:noAutofit/>
          </a:bodyPr>
          <a:lstStyle>
            <a:lvl1pPr algn="l" defTabSz="457200" rtl="0" eaLnBrk="1" latinLnBrk="0" hangingPunct="1">
              <a:lnSpc>
                <a:spcPts val="4200"/>
              </a:lnSpc>
              <a:spcBef>
                <a:spcPct val="0"/>
              </a:spcBef>
              <a:buNone/>
              <a:defRPr sz="4000" b="0" kern="1200">
                <a:solidFill>
                  <a:srgbClr val="404040"/>
                </a:solidFill>
                <a:latin typeface="Trebuchet MS"/>
                <a:ea typeface="+mj-ea"/>
                <a:cs typeface="Trebuchet MS"/>
              </a:defRPr>
            </a:lvl1pPr>
          </a:lstStyle>
          <a:p>
            <a:pPr>
              <a:lnSpc>
                <a:spcPts val="3000"/>
              </a:lnSpc>
            </a:pPr>
            <a:r>
              <a:rPr lang="en-US" sz="2400" b="1" dirty="0">
                <a:latin typeface="Trebuchet MS" panose="020B0603020202020204" pitchFamily="34" charset="0"/>
              </a:rPr>
              <a:t>Identifying relationships between drivers is key to the development of alternate futures</a:t>
            </a:r>
          </a:p>
        </p:txBody>
      </p:sp>
      <p:pic>
        <p:nvPicPr>
          <p:cNvPr id="6" name="Picture 5" descr="left side_Page_5.jpg">
            <a:extLst>
              <a:ext uri="{FF2B5EF4-FFF2-40B4-BE49-F238E27FC236}">
                <a16:creationId xmlns:a16="http://schemas.microsoft.com/office/drawing/2014/main" id="{F6BD0441-368D-4889-AFF6-C231603E11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8490" y="0"/>
            <a:ext cx="282001" cy="6858000"/>
          </a:xfrm>
          <a:prstGeom prst="rect">
            <a:avLst/>
          </a:prstGeom>
        </p:spPr>
      </p:pic>
    </p:spTree>
    <p:extLst>
      <p:ext uri="{BB962C8B-B14F-4D97-AF65-F5344CB8AC3E}">
        <p14:creationId xmlns:p14="http://schemas.microsoft.com/office/powerpoint/2010/main" val="2842265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69945" y="1849691"/>
            <a:ext cx="4381757" cy="461665"/>
          </a:xfrm>
          <a:prstGeom prst="rect">
            <a:avLst/>
          </a:prstGeom>
          <a:noFill/>
        </p:spPr>
        <p:txBody>
          <a:bodyPr wrap="square" rtlCol="0">
            <a:spAutoFit/>
          </a:bodyPr>
          <a:lstStyle/>
          <a:p>
            <a:r>
              <a:rPr lang="en-US" sz="2400" b="1" u="sng" dirty="0">
                <a:latin typeface="Tw Cen MT Condensed Extra Bold" panose="020B0803020202020204" pitchFamily="34" charset="0"/>
                <a:cs typeface="Aharoni" panose="02010803020104030203" pitchFamily="2" charset="-79"/>
              </a:rPr>
              <a:t>Baseline alternate futures</a:t>
            </a:r>
          </a:p>
        </p:txBody>
      </p:sp>
      <p:sp>
        <p:nvSpPr>
          <p:cNvPr id="4" name="TextBox 3"/>
          <p:cNvSpPr txBox="1"/>
          <p:nvPr/>
        </p:nvSpPr>
        <p:spPr>
          <a:xfrm>
            <a:off x="1974167" y="1544362"/>
            <a:ext cx="788999" cy="1569660"/>
          </a:xfrm>
          <a:prstGeom prst="rect">
            <a:avLst/>
          </a:prstGeom>
          <a:noFill/>
        </p:spPr>
        <p:txBody>
          <a:bodyPr wrap="none" rtlCol="0">
            <a:spAutoFit/>
          </a:bodyPr>
          <a:lstStyle/>
          <a:p>
            <a:r>
              <a:rPr lang="en-US" sz="9600" dirty="0">
                <a:solidFill>
                  <a:srgbClr val="FF0000"/>
                </a:solidFill>
                <a:latin typeface="Tw Cen MT Condensed Extra Bold" panose="020B0803020202020204" pitchFamily="34" charset="0"/>
              </a:rPr>
              <a:t>4</a:t>
            </a:r>
          </a:p>
        </p:txBody>
      </p:sp>
      <p:sp>
        <p:nvSpPr>
          <p:cNvPr id="5" name="TextBox 4"/>
          <p:cNvSpPr txBox="1"/>
          <p:nvPr/>
        </p:nvSpPr>
        <p:spPr>
          <a:xfrm>
            <a:off x="1974167" y="2945853"/>
            <a:ext cx="755221" cy="1569660"/>
          </a:xfrm>
          <a:prstGeom prst="rect">
            <a:avLst/>
          </a:prstGeom>
          <a:noFill/>
        </p:spPr>
        <p:txBody>
          <a:bodyPr wrap="square" rtlCol="0">
            <a:spAutoFit/>
          </a:bodyPr>
          <a:lstStyle/>
          <a:p>
            <a:r>
              <a:rPr lang="en-US" sz="9600" dirty="0">
                <a:solidFill>
                  <a:srgbClr val="FF0000"/>
                </a:solidFill>
                <a:latin typeface="Tw Cen MT Condensed Extra Bold" panose="020B0803020202020204" pitchFamily="34" charset="0"/>
              </a:rPr>
              <a:t>4</a:t>
            </a:r>
          </a:p>
        </p:txBody>
      </p:sp>
      <p:sp>
        <p:nvSpPr>
          <p:cNvPr id="6" name="TextBox 5"/>
          <p:cNvSpPr txBox="1"/>
          <p:nvPr/>
        </p:nvSpPr>
        <p:spPr>
          <a:xfrm>
            <a:off x="2769945" y="3269019"/>
            <a:ext cx="4381757" cy="461665"/>
          </a:xfrm>
          <a:prstGeom prst="rect">
            <a:avLst/>
          </a:prstGeom>
          <a:noFill/>
        </p:spPr>
        <p:txBody>
          <a:bodyPr wrap="square" rtlCol="0">
            <a:spAutoFit/>
          </a:bodyPr>
          <a:lstStyle/>
          <a:p>
            <a:r>
              <a:rPr lang="en-US" sz="2400" b="1" u="sng" dirty="0">
                <a:latin typeface="Tw Cen MT Condensed Extra Bold" panose="020B0803020202020204" pitchFamily="34" charset="0"/>
                <a:cs typeface="Aharoni" panose="02010803020104030203" pitchFamily="2" charset="-79"/>
              </a:rPr>
              <a:t>Key variables</a:t>
            </a:r>
          </a:p>
        </p:txBody>
      </p:sp>
      <p:sp>
        <p:nvSpPr>
          <p:cNvPr id="7" name="TextBox 6"/>
          <p:cNvSpPr txBox="1"/>
          <p:nvPr/>
        </p:nvSpPr>
        <p:spPr>
          <a:xfrm>
            <a:off x="1967388" y="4496212"/>
            <a:ext cx="755221" cy="1569660"/>
          </a:xfrm>
          <a:prstGeom prst="rect">
            <a:avLst/>
          </a:prstGeom>
          <a:noFill/>
        </p:spPr>
        <p:txBody>
          <a:bodyPr wrap="square" rtlCol="0">
            <a:spAutoFit/>
          </a:bodyPr>
          <a:lstStyle/>
          <a:p>
            <a:r>
              <a:rPr lang="en-US" sz="9600" dirty="0">
                <a:solidFill>
                  <a:srgbClr val="FF0000"/>
                </a:solidFill>
                <a:latin typeface="Tw Cen MT Condensed Extra Bold" panose="020B0803020202020204" pitchFamily="34" charset="0"/>
              </a:rPr>
              <a:t>3</a:t>
            </a:r>
          </a:p>
        </p:txBody>
      </p:sp>
      <p:sp>
        <p:nvSpPr>
          <p:cNvPr id="8" name="TextBox 7"/>
          <p:cNvSpPr txBox="1"/>
          <p:nvPr/>
        </p:nvSpPr>
        <p:spPr>
          <a:xfrm>
            <a:off x="2769945" y="4811635"/>
            <a:ext cx="4381757" cy="461665"/>
          </a:xfrm>
          <a:prstGeom prst="rect">
            <a:avLst/>
          </a:prstGeom>
          <a:noFill/>
        </p:spPr>
        <p:txBody>
          <a:bodyPr wrap="square" rtlCol="0">
            <a:spAutoFit/>
          </a:bodyPr>
          <a:lstStyle/>
          <a:p>
            <a:r>
              <a:rPr lang="en-US" sz="2400" b="1" u="sng" dirty="0">
                <a:latin typeface="Tw Cen MT Condensed Extra Bold" panose="020B0803020202020204" pitchFamily="34" charset="0"/>
                <a:cs typeface="Aharoni" panose="02010803020104030203" pitchFamily="2" charset="-79"/>
              </a:rPr>
              <a:t>Settings per variable</a:t>
            </a:r>
          </a:p>
        </p:txBody>
      </p:sp>
      <p:sp>
        <p:nvSpPr>
          <p:cNvPr id="9" name="TextBox 8"/>
          <p:cNvSpPr txBox="1"/>
          <p:nvPr/>
        </p:nvSpPr>
        <p:spPr>
          <a:xfrm>
            <a:off x="7517748" y="1764647"/>
            <a:ext cx="2957212" cy="3046988"/>
          </a:xfrm>
          <a:prstGeom prst="rect">
            <a:avLst/>
          </a:prstGeom>
          <a:noFill/>
        </p:spPr>
        <p:txBody>
          <a:bodyPr wrap="square" rtlCol="0">
            <a:spAutoFit/>
          </a:bodyPr>
          <a:lstStyle/>
          <a:p>
            <a:r>
              <a:rPr lang="en-US" sz="9600" dirty="0">
                <a:solidFill>
                  <a:srgbClr val="0070C0"/>
                </a:solidFill>
                <a:latin typeface="Tw Cen MT Condensed Extra Bold" panose="020B0803020202020204" pitchFamily="34" charset="0"/>
              </a:rPr>
              <a:t>324 vs. 2</a:t>
            </a:r>
          </a:p>
        </p:txBody>
      </p:sp>
      <p:cxnSp>
        <p:nvCxnSpPr>
          <p:cNvPr id="11" name="Straight Connector 10"/>
          <p:cNvCxnSpPr/>
          <p:nvPr/>
        </p:nvCxnSpPr>
        <p:spPr>
          <a:xfrm>
            <a:off x="6687467" y="2009617"/>
            <a:ext cx="0" cy="3833623"/>
          </a:xfrm>
          <a:prstGeom prst="line">
            <a:avLst/>
          </a:prstGeom>
          <a:ln w="76200">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Right Arrow 11"/>
          <p:cNvSpPr/>
          <p:nvPr/>
        </p:nvSpPr>
        <p:spPr>
          <a:xfrm>
            <a:off x="6687467" y="3637106"/>
            <a:ext cx="464234" cy="556709"/>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7666599" y="4961663"/>
            <a:ext cx="2318654" cy="830997"/>
          </a:xfrm>
          <a:prstGeom prst="rect">
            <a:avLst/>
          </a:prstGeom>
          <a:noFill/>
        </p:spPr>
        <p:txBody>
          <a:bodyPr wrap="square" rtlCol="0">
            <a:spAutoFit/>
          </a:bodyPr>
          <a:lstStyle/>
          <a:p>
            <a:pPr algn="ctr"/>
            <a:r>
              <a:rPr lang="en-US" sz="2400" b="1" dirty="0">
                <a:latin typeface="Tw Cen MT Condensed Extra Bold" panose="020B0803020202020204" pitchFamily="34" charset="0"/>
                <a:cs typeface="Aharoni" panose="02010803020104030203" pitchFamily="2" charset="-79"/>
              </a:rPr>
              <a:t>Alternate futures to explore</a:t>
            </a:r>
          </a:p>
        </p:txBody>
      </p:sp>
      <p:pic>
        <p:nvPicPr>
          <p:cNvPr id="21" name="Picture 6"/>
          <p:cNvPicPr>
            <a:picLocks noChangeAspect="1" noChangeArrowheads="1"/>
          </p:cNvPicPr>
          <p:nvPr/>
        </p:nvPicPr>
        <p:blipFill>
          <a:blip r:embed="rId2"/>
          <a:stretch>
            <a:fillRect/>
          </a:stretch>
        </p:blipFill>
        <p:spPr bwMode="auto">
          <a:xfrm>
            <a:off x="5098473" y="2283967"/>
            <a:ext cx="404967" cy="44797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3"/>
          <a:stretch>
            <a:fillRect/>
          </a:stretch>
        </p:blipFill>
        <p:spPr>
          <a:xfrm flipH="1">
            <a:off x="4366730" y="2340127"/>
            <a:ext cx="594092" cy="367834"/>
          </a:xfrm>
          <a:prstGeom prst="rect">
            <a:avLst/>
          </a:prstGeom>
        </p:spPr>
      </p:pic>
      <p:pic>
        <p:nvPicPr>
          <p:cNvPr id="23" name="Picture 10"/>
          <p:cNvPicPr>
            <a:picLocks noChangeAspect="1" noChangeArrowheads="1"/>
          </p:cNvPicPr>
          <p:nvPr/>
        </p:nvPicPr>
        <p:blipFill>
          <a:blip r:embed="rId4">
            <a:clrChange>
              <a:clrFrom>
                <a:srgbClr val="FFFFFF"/>
              </a:clrFrom>
              <a:clrTo>
                <a:srgbClr val="FFFFFF">
                  <a:alpha val="0"/>
                </a:srgbClr>
              </a:clrTo>
            </a:clrChange>
          </a:blip>
          <a:stretch>
            <a:fillRect/>
          </a:stretch>
        </p:blipFill>
        <p:spPr bwMode="auto">
          <a:xfrm>
            <a:off x="2858078" y="2376574"/>
            <a:ext cx="628315" cy="36549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p:cNvPicPr>
            <a:picLocks noChangeAspect="1" noChangeArrowheads="1"/>
          </p:cNvPicPr>
          <p:nvPr/>
        </p:nvPicPr>
        <p:blipFill>
          <a:blip r:embed="rId5"/>
          <a:stretch>
            <a:fillRect/>
          </a:stretch>
        </p:blipFill>
        <p:spPr bwMode="auto">
          <a:xfrm>
            <a:off x="3684530" y="2325016"/>
            <a:ext cx="509563" cy="447126"/>
          </a:xfrm>
          <a:prstGeom prst="rect">
            <a:avLst/>
          </a:prstGeom>
          <a:noFill/>
          <a:extLst>
            <a:ext uri="{909E8E84-426E-40DD-AFC4-6F175D3DCCD1}">
              <a14:hiddenFill xmlns:a14="http://schemas.microsoft.com/office/drawing/2010/main">
                <a:solidFill>
                  <a:srgbClr val="FFFFFF"/>
                </a:solidFill>
              </a14:hiddenFill>
            </a:ext>
          </a:extLst>
        </p:spPr>
      </p:pic>
      <p:sp>
        <p:nvSpPr>
          <p:cNvPr id="25" name="Title 1"/>
          <p:cNvSpPr>
            <a:spLocks noGrp="1"/>
          </p:cNvSpPr>
          <p:nvPr>
            <p:ph type="title"/>
          </p:nvPr>
        </p:nvSpPr>
        <p:spPr>
          <a:xfrm>
            <a:off x="2689008" y="371175"/>
            <a:ext cx="6813983" cy="837185"/>
          </a:xfrm>
        </p:spPr>
        <p:txBody>
          <a:bodyPr>
            <a:normAutofit/>
          </a:bodyPr>
          <a:lstStyle/>
          <a:p>
            <a:pPr>
              <a:lnSpc>
                <a:spcPts val="2600"/>
              </a:lnSpc>
            </a:pPr>
            <a:r>
              <a:rPr lang="en-US" sz="3200" b="1" dirty="0">
                <a:solidFill>
                  <a:schemeClr val="tx1">
                    <a:lumMod val="50000"/>
                    <a:lumOff val="50000"/>
                  </a:schemeClr>
                </a:solidFill>
                <a:latin typeface="Cambria" panose="02040503050406030204" pitchFamily="18" charset="0"/>
                <a:ea typeface="Cambria" panose="02040503050406030204" pitchFamily="18" charset="0"/>
              </a:rPr>
              <a:t>         Alternate futures analyzed</a:t>
            </a:r>
          </a:p>
        </p:txBody>
      </p:sp>
      <p:sp>
        <p:nvSpPr>
          <p:cNvPr id="26" name="TextBox 25"/>
          <p:cNvSpPr txBox="1"/>
          <p:nvPr/>
        </p:nvSpPr>
        <p:spPr>
          <a:xfrm>
            <a:off x="2777460" y="3689603"/>
            <a:ext cx="3760576" cy="954107"/>
          </a:xfrm>
          <a:prstGeom prst="rect">
            <a:avLst/>
          </a:prstGeom>
          <a:noFill/>
        </p:spPr>
        <p:txBody>
          <a:bodyPr wrap="square" rtlCol="0">
            <a:spAutoFit/>
          </a:bodyPr>
          <a:lstStyle/>
          <a:p>
            <a:pPr marL="285750" indent="-285750">
              <a:buFont typeface="Arial" panose="020B0604020202020204" pitchFamily="34" charset="0"/>
              <a:buChar char="•"/>
            </a:pPr>
            <a:r>
              <a:rPr lang="en-US" sz="1400" b="1" dirty="0"/>
              <a:t>Arterial lane miles</a:t>
            </a:r>
          </a:p>
          <a:p>
            <a:pPr marL="285750" indent="-285750">
              <a:buFont typeface="Arial" panose="020B0604020202020204" pitchFamily="34" charset="0"/>
              <a:buChar char="•"/>
            </a:pPr>
            <a:r>
              <a:rPr lang="en-US" sz="1400" b="1" dirty="0"/>
              <a:t>Transit service</a:t>
            </a:r>
          </a:p>
          <a:p>
            <a:pPr marL="285750" indent="-285750">
              <a:buFont typeface="Arial" panose="020B0604020202020204" pitchFamily="34" charset="0"/>
              <a:buChar char="•"/>
            </a:pPr>
            <a:r>
              <a:rPr lang="en-US" sz="1400" b="1" dirty="0"/>
              <a:t>Autonomous vehicles and car service use</a:t>
            </a:r>
          </a:p>
          <a:p>
            <a:pPr marL="285750" indent="-285750">
              <a:buFont typeface="Arial" panose="020B0604020202020204" pitchFamily="34" charset="0"/>
              <a:buChar char="•"/>
            </a:pPr>
            <a:r>
              <a:rPr lang="en-US" sz="1400" b="1" dirty="0"/>
              <a:t>Congestion charges</a:t>
            </a:r>
            <a:endParaRPr lang="en-US" sz="1400" dirty="0"/>
          </a:p>
        </p:txBody>
      </p:sp>
      <p:sp>
        <p:nvSpPr>
          <p:cNvPr id="28" name="TextBox 27"/>
          <p:cNvSpPr txBox="1"/>
          <p:nvPr/>
        </p:nvSpPr>
        <p:spPr>
          <a:xfrm>
            <a:off x="2777460" y="5247606"/>
            <a:ext cx="3760576" cy="738664"/>
          </a:xfrm>
          <a:prstGeom prst="rect">
            <a:avLst/>
          </a:prstGeom>
          <a:noFill/>
        </p:spPr>
        <p:txBody>
          <a:bodyPr wrap="square" rtlCol="0">
            <a:spAutoFit/>
          </a:bodyPr>
          <a:lstStyle/>
          <a:p>
            <a:pPr marL="285750" indent="-285750">
              <a:buFont typeface="Arial" panose="020B0604020202020204" pitchFamily="34" charset="0"/>
              <a:buChar char="•"/>
            </a:pPr>
            <a:r>
              <a:rPr lang="en-US" sz="1400" b="1" dirty="0"/>
              <a:t>High</a:t>
            </a:r>
          </a:p>
          <a:p>
            <a:pPr marL="285750" indent="-285750">
              <a:buFont typeface="Arial" panose="020B0604020202020204" pitchFamily="34" charset="0"/>
              <a:buChar char="•"/>
            </a:pPr>
            <a:r>
              <a:rPr lang="en-US" sz="1400" b="1" dirty="0"/>
              <a:t>Medium</a:t>
            </a:r>
          </a:p>
          <a:p>
            <a:pPr marL="285750" indent="-285750">
              <a:buFont typeface="Arial" panose="020B0604020202020204" pitchFamily="34" charset="0"/>
              <a:buChar char="•"/>
            </a:pPr>
            <a:r>
              <a:rPr lang="en-US" sz="1400" b="1" dirty="0"/>
              <a:t>Low</a:t>
            </a:r>
            <a:endParaRPr lang="en-US" sz="1400" dirty="0"/>
          </a:p>
        </p:txBody>
      </p:sp>
      <p:pic>
        <p:nvPicPr>
          <p:cNvPr id="19" name="Picture 18" descr="left side_Page_5.jpg">
            <a:extLst>
              <a:ext uri="{FF2B5EF4-FFF2-40B4-BE49-F238E27FC236}">
                <a16:creationId xmlns:a16="http://schemas.microsoft.com/office/drawing/2014/main" id="{5CAA51CE-6500-4F4A-9D67-7E1A198A8B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1" y="0"/>
            <a:ext cx="282001" cy="6858000"/>
          </a:xfrm>
          <a:prstGeom prst="rect">
            <a:avLst/>
          </a:prstGeom>
        </p:spPr>
      </p:pic>
    </p:spTree>
    <p:extLst>
      <p:ext uri="{BB962C8B-B14F-4D97-AF65-F5344CB8AC3E}">
        <p14:creationId xmlns:p14="http://schemas.microsoft.com/office/powerpoint/2010/main" val="3536988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720104" y="5669280"/>
            <a:ext cx="5538645" cy="740077"/>
          </a:xfrm>
          <a:prstGeom prst="roundRect">
            <a:avLst/>
          </a:prstGeom>
          <a:solidFill>
            <a:schemeClr val="bg1"/>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itle 1"/>
          <p:cNvSpPr>
            <a:spLocks noGrp="1"/>
          </p:cNvSpPr>
          <p:nvPr>
            <p:ph type="title"/>
          </p:nvPr>
        </p:nvSpPr>
        <p:spPr>
          <a:xfrm>
            <a:off x="2928860" y="70717"/>
            <a:ext cx="6813983" cy="837185"/>
          </a:xfrm>
        </p:spPr>
        <p:txBody>
          <a:bodyPr>
            <a:normAutofit/>
          </a:bodyPr>
          <a:lstStyle/>
          <a:p>
            <a:pPr>
              <a:lnSpc>
                <a:spcPts val="2600"/>
              </a:lnSpc>
            </a:pPr>
            <a:r>
              <a:rPr lang="en-US" sz="2800" b="1" dirty="0">
                <a:solidFill>
                  <a:schemeClr val="tx1">
                    <a:lumMod val="50000"/>
                    <a:lumOff val="50000"/>
                  </a:schemeClr>
                </a:solidFill>
                <a:latin typeface="Cambria" panose="02040503050406030204" pitchFamily="18" charset="0"/>
                <a:ea typeface="Cambria" panose="02040503050406030204" pitchFamily="18" charset="0"/>
              </a:rPr>
              <a:t>    The actual future?  Nobody knows.</a:t>
            </a:r>
          </a:p>
        </p:txBody>
      </p:sp>
      <p:sp>
        <p:nvSpPr>
          <p:cNvPr id="62" name="Down Arrow 61"/>
          <p:cNvSpPr/>
          <p:nvPr/>
        </p:nvSpPr>
        <p:spPr>
          <a:xfrm>
            <a:off x="4681783" y="1281087"/>
            <a:ext cx="278482" cy="4291098"/>
          </a:xfrm>
          <a:prstGeom prst="downArrow">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Down Arrow 65"/>
          <p:cNvSpPr/>
          <p:nvPr/>
        </p:nvSpPr>
        <p:spPr>
          <a:xfrm>
            <a:off x="5242114" y="1280625"/>
            <a:ext cx="278482" cy="4291098"/>
          </a:xfrm>
          <a:prstGeom prst="downArrow">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Down Arrow 66"/>
          <p:cNvSpPr/>
          <p:nvPr/>
        </p:nvSpPr>
        <p:spPr>
          <a:xfrm>
            <a:off x="5800996" y="1280163"/>
            <a:ext cx="278482" cy="4291098"/>
          </a:xfrm>
          <a:prstGeom prst="downArrow">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Down Arrow 67"/>
          <p:cNvSpPr/>
          <p:nvPr/>
        </p:nvSpPr>
        <p:spPr>
          <a:xfrm>
            <a:off x="6348155" y="1279701"/>
            <a:ext cx="278482" cy="4291098"/>
          </a:xfrm>
          <a:prstGeom prst="downArrow">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Down Arrow 68"/>
          <p:cNvSpPr/>
          <p:nvPr/>
        </p:nvSpPr>
        <p:spPr>
          <a:xfrm>
            <a:off x="6929034" y="1279239"/>
            <a:ext cx="278482" cy="4291098"/>
          </a:xfrm>
          <a:prstGeom prst="downArrow">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Down Arrow 69"/>
          <p:cNvSpPr/>
          <p:nvPr/>
        </p:nvSpPr>
        <p:spPr>
          <a:xfrm>
            <a:off x="7480540" y="1278777"/>
            <a:ext cx="278482" cy="4291098"/>
          </a:xfrm>
          <a:prstGeom prst="downArrow">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Down Arrow 70"/>
          <p:cNvSpPr/>
          <p:nvPr/>
        </p:nvSpPr>
        <p:spPr>
          <a:xfrm>
            <a:off x="8040871" y="1278315"/>
            <a:ext cx="278482" cy="4291098"/>
          </a:xfrm>
          <a:prstGeom prst="downArrow">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Down Arrow 71"/>
          <p:cNvSpPr/>
          <p:nvPr/>
        </p:nvSpPr>
        <p:spPr>
          <a:xfrm>
            <a:off x="8624648" y="1277853"/>
            <a:ext cx="278482" cy="4291098"/>
          </a:xfrm>
          <a:prstGeom prst="downArrow">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Down Arrow 72"/>
          <p:cNvSpPr/>
          <p:nvPr/>
        </p:nvSpPr>
        <p:spPr>
          <a:xfrm>
            <a:off x="4133175" y="1281549"/>
            <a:ext cx="278482" cy="4291098"/>
          </a:xfrm>
          <a:prstGeom prst="downArrow">
            <a:avLst/>
          </a:prstGeom>
          <a:solidFill>
            <a:schemeClr val="bg1">
              <a:lumMod val="65000"/>
            </a:schemeClr>
          </a:solidFill>
          <a:ln>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a:off x="3904947" y="2571272"/>
            <a:ext cx="5197514" cy="60231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3975214" y="3537568"/>
            <a:ext cx="5197514" cy="60231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ectangle 79"/>
          <p:cNvSpPr/>
          <p:nvPr/>
        </p:nvSpPr>
        <p:spPr>
          <a:xfrm>
            <a:off x="3958982" y="4503864"/>
            <a:ext cx="5197514" cy="60231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p:cNvSpPr/>
          <p:nvPr/>
        </p:nvSpPr>
        <p:spPr>
          <a:xfrm>
            <a:off x="3884108" y="1604976"/>
            <a:ext cx="5197514" cy="60231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4" name="Right Arrow 123"/>
          <p:cNvSpPr/>
          <p:nvPr/>
        </p:nvSpPr>
        <p:spPr>
          <a:xfrm>
            <a:off x="3545542" y="1748307"/>
            <a:ext cx="328009" cy="333961"/>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Right Arrow 124"/>
          <p:cNvSpPr/>
          <p:nvPr/>
        </p:nvSpPr>
        <p:spPr>
          <a:xfrm>
            <a:off x="3550821" y="2710870"/>
            <a:ext cx="328009" cy="333961"/>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Right Arrow 125"/>
          <p:cNvSpPr/>
          <p:nvPr/>
        </p:nvSpPr>
        <p:spPr>
          <a:xfrm>
            <a:off x="3556100" y="3673433"/>
            <a:ext cx="328009" cy="333961"/>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Right Arrow 126"/>
          <p:cNvSpPr/>
          <p:nvPr/>
        </p:nvSpPr>
        <p:spPr>
          <a:xfrm>
            <a:off x="3561379" y="4635996"/>
            <a:ext cx="328009" cy="333961"/>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TextBox 136"/>
          <p:cNvSpPr txBox="1"/>
          <p:nvPr/>
        </p:nvSpPr>
        <p:spPr>
          <a:xfrm>
            <a:off x="5539172" y="6369806"/>
            <a:ext cx="1504937" cy="390171"/>
          </a:xfrm>
          <a:prstGeom prst="rect">
            <a:avLst/>
          </a:prstGeom>
          <a:noFill/>
        </p:spPr>
        <p:txBody>
          <a:bodyPr wrap="square" rtlCol="0">
            <a:spAutoFit/>
          </a:bodyPr>
          <a:lstStyle/>
          <a:p>
            <a:pPr algn="r">
              <a:lnSpc>
                <a:spcPts val="2600"/>
              </a:lnSpc>
            </a:pPr>
            <a:r>
              <a:rPr lang="en-US" sz="1600" b="1" dirty="0">
                <a:latin typeface="Tw Cen MT Condensed Extra Bold" panose="020B0803020202020204" pitchFamily="34" charset="0"/>
              </a:rPr>
              <a:t>Actual Future (?)</a:t>
            </a:r>
          </a:p>
        </p:txBody>
      </p:sp>
      <p:pic>
        <p:nvPicPr>
          <p:cNvPr id="76" name="Picture 75"/>
          <p:cNvPicPr>
            <a:picLocks noChangeAspect="1"/>
          </p:cNvPicPr>
          <p:nvPr/>
        </p:nvPicPr>
        <p:blipFill>
          <a:blip r:embed="rId2">
            <a:duotone>
              <a:schemeClr val="bg2">
                <a:shade val="45000"/>
                <a:satMod val="135000"/>
              </a:schemeClr>
              <a:prstClr val="white"/>
            </a:duotone>
          </a:blip>
          <a:stretch>
            <a:fillRect/>
          </a:stretch>
        </p:blipFill>
        <p:spPr>
          <a:xfrm>
            <a:off x="7400598" y="1654971"/>
            <a:ext cx="502005" cy="502005"/>
          </a:xfrm>
          <a:prstGeom prst="rect">
            <a:avLst/>
          </a:prstGeom>
        </p:spPr>
      </p:pic>
      <p:pic>
        <p:nvPicPr>
          <p:cNvPr id="77" name="Picture 76"/>
          <p:cNvPicPr>
            <a:picLocks noChangeAspect="1"/>
          </p:cNvPicPr>
          <p:nvPr/>
        </p:nvPicPr>
        <p:blipFill>
          <a:blip r:embed="rId3">
            <a:duotone>
              <a:schemeClr val="bg2">
                <a:shade val="45000"/>
                <a:satMod val="135000"/>
              </a:schemeClr>
              <a:prstClr val="white"/>
            </a:duotone>
          </a:blip>
          <a:stretch>
            <a:fillRect/>
          </a:stretch>
        </p:blipFill>
        <p:spPr>
          <a:xfrm>
            <a:off x="5150534" y="1654971"/>
            <a:ext cx="502005" cy="502005"/>
          </a:xfrm>
          <a:prstGeom prst="rect">
            <a:avLst/>
          </a:prstGeom>
        </p:spPr>
      </p:pic>
      <p:pic>
        <p:nvPicPr>
          <p:cNvPr id="138" name="Picture 137"/>
          <p:cNvPicPr>
            <a:picLocks noChangeAspect="1"/>
          </p:cNvPicPr>
          <p:nvPr/>
        </p:nvPicPr>
        <p:blipFill>
          <a:blip r:embed="rId4">
            <a:duotone>
              <a:schemeClr val="bg2">
                <a:shade val="45000"/>
                <a:satMod val="135000"/>
              </a:schemeClr>
              <a:prstClr val="white"/>
            </a:duotone>
          </a:blip>
          <a:stretch>
            <a:fillRect/>
          </a:stretch>
        </p:blipFill>
        <p:spPr>
          <a:xfrm>
            <a:off x="8525423" y="1654971"/>
            <a:ext cx="502005" cy="502005"/>
          </a:xfrm>
          <a:prstGeom prst="rect">
            <a:avLst/>
          </a:prstGeom>
        </p:spPr>
      </p:pic>
      <p:pic>
        <p:nvPicPr>
          <p:cNvPr id="139" name="Picture 138"/>
          <p:cNvPicPr>
            <a:picLocks noChangeAspect="1"/>
          </p:cNvPicPr>
          <p:nvPr/>
        </p:nvPicPr>
        <p:blipFill>
          <a:blip r:embed="rId5">
            <a:duotone>
              <a:schemeClr val="bg2">
                <a:shade val="45000"/>
                <a:satMod val="135000"/>
              </a:schemeClr>
              <a:prstClr val="white"/>
            </a:duotone>
          </a:blip>
          <a:stretch>
            <a:fillRect/>
          </a:stretch>
        </p:blipFill>
        <p:spPr>
          <a:xfrm>
            <a:off x="6839039" y="1654971"/>
            <a:ext cx="502005" cy="502005"/>
          </a:xfrm>
          <a:prstGeom prst="rect">
            <a:avLst/>
          </a:prstGeom>
        </p:spPr>
      </p:pic>
      <p:pic>
        <p:nvPicPr>
          <p:cNvPr id="140" name="Picture 139"/>
          <p:cNvPicPr>
            <a:picLocks noChangeAspect="1"/>
          </p:cNvPicPr>
          <p:nvPr/>
        </p:nvPicPr>
        <p:blipFill>
          <a:blip r:embed="rId6">
            <a:duotone>
              <a:schemeClr val="bg2">
                <a:shade val="45000"/>
                <a:satMod val="135000"/>
              </a:schemeClr>
              <a:prstClr val="white"/>
            </a:duotone>
          </a:blip>
          <a:stretch>
            <a:fillRect/>
          </a:stretch>
        </p:blipFill>
        <p:spPr>
          <a:xfrm>
            <a:off x="5720887" y="1654971"/>
            <a:ext cx="502005" cy="502005"/>
          </a:xfrm>
          <a:prstGeom prst="rect">
            <a:avLst/>
          </a:prstGeom>
        </p:spPr>
      </p:pic>
      <p:pic>
        <p:nvPicPr>
          <p:cNvPr id="141" name="Picture 140"/>
          <p:cNvPicPr>
            <a:picLocks noChangeAspect="1"/>
          </p:cNvPicPr>
          <p:nvPr/>
        </p:nvPicPr>
        <p:blipFill>
          <a:blip r:embed="rId7">
            <a:duotone>
              <a:schemeClr val="bg2">
                <a:shade val="45000"/>
                <a:satMod val="135000"/>
              </a:schemeClr>
              <a:prstClr val="white"/>
            </a:duotone>
          </a:blip>
          <a:stretch>
            <a:fillRect/>
          </a:stretch>
        </p:blipFill>
        <p:spPr>
          <a:xfrm>
            <a:off x="6279963" y="1654971"/>
            <a:ext cx="502005" cy="502005"/>
          </a:xfrm>
          <a:prstGeom prst="rect">
            <a:avLst/>
          </a:prstGeom>
        </p:spPr>
      </p:pic>
      <p:pic>
        <p:nvPicPr>
          <p:cNvPr id="142" name="Picture 141"/>
          <p:cNvPicPr>
            <a:picLocks noChangeAspect="1"/>
          </p:cNvPicPr>
          <p:nvPr/>
        </p:nvPicPr>
        <p:blipFill>
          <a:blip r:embed="rId8">
            <a:duotone>
              <a:schemeClr val="bg2">
                <a:shade val="45000"/>
                <a:satMod val="135000"/>
              </a:schemeClr>
              <a:prstClr val="white"/>
            </a:duotone>
          </a:blip>
          <a:stretch>
            <a:fillRect/>
          </a:stretch>
        </p:blipFill>
        <p:spPr>
          <a:xfrm>
            <a:off x="7959438" y="1654971"/>
            <a:ext cx="511051" cy="511051"/>
          </a:xfrm>
          <a:prstGeom prst="rect">
            <a:avLst/>
          </a:prstGeom>
        </p:spPr>
      </p:pic>
      <p:pic>
        <p:nvPicPr>
          <p:cNvPr id="144" name="Picture 143"/>
          <p:cNvPicPr>
            <a:picLocks noChangeAspect="1"/>
          </p:cNvPicPr>
          <p:nvPr/>
        </p:nvPicPr>
        <p:blipFill>
          <a:blip r:embed="rId9"/>
          <a:stretch>
            <a:fillRect/>
          </a:stretch>
        </p:blipFill>
        <p:spPr>
          <a:xfrm>
            <a:off x="4018326" y="5822598"/>
            <a:ext cx="503864" cy="503864"/>
          </a:xfrm>
          <a:prstGeom prst="rect">
            <a:avLst/>
          </a:prstGeom>
        </p:spPr>
      </p:pic>
      <p:pic>
        <p:nvPicPr>
          <p:cNvPr id="145" name="Picture 144"/>
          <p:cNvPicPr>
            <a:picLocks noChangeAspect="1"/>
          </p:cNvPicPr>
          <p:nvPr/>
        </p:nvPicPr>
        <p:blipFill>
          <a:blip r:embed="rId10"/>
          <a:stretch>
            <a:fillRect/>
          </a:stretch>
        </p:blipFill>
        <p:spPr>
          <a:xfrm>
            <a:off x="4599952" y="5822598"/>
            <a:ext cx="488438" cy="502006"/>
          </a:xfrm>
          <a:prstGeom prst="rect">
            <a:avLst/>
          </a:prstGeom>
        </p:spPr>
      </p:pic>
      <p:pic>
        <p:nvPicPr>
          <p:cNvPr id="146" name="Picture 145"/>
          <p:cNvPicPr>
            <a:picLocks noChangeAspect="1"/>
          </p:cNvPicPr>
          <p:nvPr/>
        </p:nvPicPr>
        <p:blipFill>
          <a:blip r:embed="rId2"/>
          <a:stretch>
            <a:fillRect/>
          </a:stretch>
        </p:blipFill>
        <p:spPr>
          <a:xfrm>
            <a:off x="7402056" y="5822599"/>
            <a:ext cx="502005" cy="502005"/>
          </a:xfrm>
          <a:prstGeom prst="rect">
            <a:avLst/>
          </a:prstGeom>
        </p:spPr>
      </p:pic>
      <p:pic>
        <p:nvPicPr>
          <p:cNvPr id="147" name="Picture 146"/>
          <p:cNvPicPr>
            <a:picLocks noChangeAspect="1"/>
          </p:cNvPicPr>
          <p:nvPr/>
        </p:nvPicPr>
        <p:blipFill>
          <a:blip r:embed="rId3"/>
          <a:stretch>
            <a:fillRect/>
          </a:stretch>
        </p:blipFill>
        <p:spPr>
          <a:xfrm>
            <a:off x="5151992" y="5822599"/>
            <a:ext cx="502005" cy="502005"/>
          </a:xfrm>
          <a:prstGeom prst="rect">
            <a:avLst/>
          </a:prstGeom>
        </p:spPr>
      </p:pic>
      <p:pic>
        <p:nvPicPr>
          <p:cNvPr id="148" name="Picture 147"/>
          <p:cNvPicPr>
            <a:picLocks noChangeAspect="1"/>
          </p:cNvPicPr>
          <p:nvPr/>
        </p:nvPicPr>
        <p:blipFill>
          <a:blip r:embed="rId4"/>
          <a:stretch>
            <a:fillRect/>
          </a:stretch>
        </p:blipFill>
        <p:spPr>
          <a:xfrm>
            <a:off x="8526881" y="5822599"/>
            <a:ext cx="502005" cy="502005"/>
          </a:xfrm>
          <a:prstGeom prst="rect">
            <a:avLst/>
          </a:prstGeom>
        </p:spPr>
      </p:pic>
      <p:pic>
        <p:nvPicPr>
          <p:cNvPr id="149" name="Picture 148"/>
          <p:cNvPicPr>
            <a:picLocks noChangeAspect="1"/>
          </p:cNvPicPr>
          <p:nvPr/>
        </p:nvPicPr>
        <p:blipFill>
          <a:blip r:embed="rId5"/>
          <a:stretch>
            <a:fillRect/>
          </a:stretch>
        </p:blipFill>
        <p:spPr>
          <a:xfrm>
            <a:off x="6840497" y="5822599"/>
            <a:ext cx="502005" cy="502005"/>
          </a:xfrm>
          <a:prstGeom prst="rect">
            <a:avLst/>
          </a:prstGeom>
        </p:spPr>
      </p:pic>
      <p:pic>
        <p:nvPicPr>
          <p:cNvPr id="150" name="Picture 149"/>
          <p:cNvPicPr>
            <a:picLocks noChangeAspect="1"/>
          </p:cNvPicPr>
          <p:nvPr/>
        </p:nvPicPr>
        <p:blipFill>
          <a:blip r:embed="rId6"/>
          <a:stretch>
            <a:fillRect/>
          </a:stretch>
        </p:blipFill>
        <p:spPr>
          <a:xfrm>
            <a:off x="5722345" y="5822599"/>
            <a:ext cx="502005" cy="502005"/>
          </a:xfrm>
          <a:prstGeom prst="rect">
            <a:avLst/>
          </a:prstGeom>
        </p:spPr>
      </p:pic>
      <p:pic>
        <p:nvPicPr>
          <p:cNvPr id="151" name="Picture 150"/>
          <p:cNvPicPr>
            <a:picLocks noChangeAspect="1"/>
          </p:cNvPicPr>
          <p:nvPr/>
        </p:nvPicPr>
        <p:blipFill>
          <a:blip r:embed="rId7"/>
          <a:stretch>
            <a:fillRect/>
          </a:stretch>
        </p:blipFill>
        <p:spPr>
          <a:xfrm>
            <a:off x="6281421" y="5822599"/>
            <a:ext cx="502005" cy="502005"/>
          </a:xfrm>
          <a:prstGeom prst="rect">
            <a:avLst/>
          </a:prstGeom>
        </p:spPr>
      </p:pic>
      <p:pic>
        <p:nvPicPr>
          <p:cNvPr id="152" name="Picture 151"/>
          <p:cNvPicPr>
            <a:picLocks noChangeAspect="1"/>
          </p:cNvPicPr>
          <p:nvPr/>
        </p:nvPicPr>
        <p:blipFill>
          <a:blip r:embed="rId8"/>
          <a:stretch>
            <a:fillRect/>
          </a:stretch>
        </p:blipFill>
        <p:spPr>
          <a:xfrm>
            <a:off x="7960896" y="5822599"/>
            <a:ext cx="511051" cy="511051"/>
          </a:xfrm>
          <a:prstGeom prst="rect">
            <a:avLst/>
          </a:prstGeom>
        </p:spPr>
      </p:pic>
      <p:pic>
        <p:nvPicPr>
          <p:cNvPr id="163" name="Picture 162"/>
          <p:cNvPicPr>
            <a:picLocks noChangeAspect="1"/>
          </p:cNvPicPr>
          <p:nvPr/>
        </p:nvPicPr>
        <p:blipFill>
          <a:blip r:embed="rId11">
            <a:duotone>
              <a:schemeClr val="bg2">
                <a:shade val="45000"/>
                <a:satMod val="135000"/>
              </a:schemeClr>
              <a:prstClr val="white"/>
            </a:duotone>
            <a:extLst>
              <a:ext uri="{BEBA8EAE-BF5A-486C-A8C5-ECC9F3942E4B}">
                <a14:imgProps xmlns:a14="http://schemas.microsoft.com/office/drawing/2010/main">
                  <a14:imgLayer r:embed="rId12">
                    <a14:imgEffect>
                      <a14:saturation sat="66000"/>
                    </a14:imgEffect>
                  </a14:imgLayer>
                </a14:imgProps>
              </a:ext>
            </a:extLst>
          </a:blip>
          <a:stretch>
            <a:fillRect/>
          </a:stretch>
        </p:blipFill>
        <p:spPr>
          <a:xfrm>
            <a:off x="4019912" y="2626743"/>
            <a:ext cx="503864" cy="503864"/>
          </a:xfrm>
          <a:prstGeom prst="rect">
            <a:avLst/>
          </a:prstGeom>
        </p:spPr>
      </p:pic>
      <p:pic>
        <p:nvPicPr>
          <p:cNvPr id="164" name="Picture 163"/>
          <p:cNvPicPr>
            <a:picLocks noChangeAspect="1"/>
          </p:cNvPicPr>
          <p:nvPr/>
        </p:nvPicPr>
        <p:blipFill>
          <a:blip r:embed="rId10">
            <a:duotone>
              <a:schemeClr val="bg2">
                <a:shade val="45000"/>
                <a:satMod val="135000"/>
              </a:schemeClr>
              <a:prstClr val="white"/>
            </a:duotone>
          </a:blip>
          <a:stretch>
            <a:fillRect/>
          </a:stretch>
        </p:blipFill>
        <p:spPr>
          <a:xfrm>
            <a:off x="4601538" y="2626743"/>
            <a:ext cx="488438" cy="502006"/>
          </a:xfrm>
          <a:prstGeom prst="rect">
            <a:avLst/>
          </a:prstGeom>
        </p:spPr>
      </p:pic>
      <p:pic>
        <p:nvPicPr>
          <p:cNvPr id="165" name="Picture 164"/>
          <p:cNvPicPr>
            <a:picLocks noChangeAspect="1"/>
          </p:cNvPicPr>
          <p:nvPr/>
        </p:nvPicPr>
        <p:blipFill>
          <a:blip r:embed="rId2">
            <a:duotone>
              <a:schemeClr val="bg2">
                <a:shade val="45000"/>
                <a:satMod val="135000"/>
              </a:schemeClr>
              <a:prstClr val="white"/>
            </a:duotone>
          </a:blip>
          <a:stretch>
            <a:fillRect/>
          </a:stretch>
        </p:blipFill>
        <p:spPr>
          <a:xfrm>
            <a:off x="7403642" y="2626744"/>
            <a:ext cx="502005" cy="502005"/>
          </a:xfrm>
          <a:prstGeom prst="rect">
            <a:avLst/>
          </a:prstGeom>
        </p:spPr>
      </p:pic>
      <p:pic>
        <p:nvPicPr>
          <p:cNvPr id="167" name="Picture 166"/>
          <p:cNvPicPr>
            <a:picLocks noChangeAspect="1"/>
          </p:cNvPicPr>
          <p:nvPr/>
        </p:nvPicPr>
        <p:blipFill>
          <a:blip r:embed="rId4">
            <a:duotone>
              <a:schemeClr val="bg2">
                <a:shade val="45000"/>
                <a:satMod val="135000"/>
              </a:schemeClr>
              <a:prstClr val="white"/>
            </a:duotone>
          </a:blip>
          <a:stretch>
            <a:fillRect/>
          </a:stretch>
        </p:blipFill>
        <p:spPr>
          <a:xfrm>
            <a:off x="8528467" y="2626744"/>
            <a:ext cx="502005" cy="502005"/>
          </a:xfrm>
          <a:prstGeom prst="rect">
            <a:avLst/>
          </a:prstGeom>
        </p:spPr>
      </p:pic>
      <p:pic>
        <p:nvPicPr>
          <p:cNvPr id="168" name="Picture 167"/>
          <p:cNvPicPr>
            <a:picLocks noChangeAspect="1"/>
          </p:cNvPicPr>
          <p:nvPr/>
        </p:nvPicPr>
        <p:blipFill>
          <a:blip r:embed="rId5">
            <a:duotone>
              <a:schemeClr val="bg2">
                <a:shade val="45000"/>
                <a:satMod val="135000"/>
              </a:schemeClr>
              <a:prstClr val="white"/>
            </a:duotone>
          </a:blip>
          <a:stretch>
            <a:fillRect/>
          </a:stretch>
        </p:blipFill>
        <p:spPr>
          <a:xfrm>
            <a:off x="6842083" y="2626744"/>
            <a:ext cx="502005" cy="502005"/>
          </a:xfrm>
          <a:prstGeom prst="rect">
            <a:avLst/>
          </a:prstGeom>
        </p:spPr>
      </p:pic>
      <p:pic>
        <p:nvPicPr>
          <p:cNvPr id="169" name="Picture 168"/>
          <p:cNvPicPr>
            <a:picLocks noChangeAspect="1"/>
          </p:cNvPicPr>
          <p:nvPr/>
        </p:nvPicPr>
        <p:blipFill>
          <a:blip r:embed="rId6">
            <a:duotone>
              <a:schemeClr val="bg2">
                <a:shade val="45000"/>
                <a:satMod val="135000"/>
              </a:schemeClr>
              <a:prstClr val="white"/>
            </a:duotone>
          </a:blip>
          <a:stretch>
            <a:fillRect/>
          </a:stretch>
        </p:blipFill>
        <p:spPr>
          <a:xfrm>
            <a:off x="5723931" y="2626744"/>
            <a:ext cx="502005" cy="502005"/>
          </a:xfrm>
          <a:prstGeom prst="rect">
            <a:avLst/>
          </a:prstGeom>
        </p:spPr>
      </p:pic>
      <p:pic>
        <p:nvPicPr>
          <p:cNvPr id="170" name="Picture 169"/>
          <p:cNvPicPr>
            <a:picLocks noChangeAspect="1"/>
          </p:cNvPicPr>
          <p:nvPr/>
        </p:nvPicPr>
        <p:blipFill>
          <a:blip r:embed="rId7">
            <a:duotone>
              <a:schemeClr val="bg2">
                <a:shade val="45000"/>
                <a:satMod val="135000"/>
              </a:schemeClr>
              <a:prstClr val="white"/>
            </a:duotone>
          </a:blip>
          <a:stretch>
            <a:fillRect/>
          </a:stretch>
        </p:blipFill>
        <p:spPr>
          <a:xfrm>
            <a:off x="6283007" y="2626744"/>
            <a:ext cx="502005" cy="502005"/>
          </a:xfrm>
          <a:prstGeom prst="rect">
            <a:avLst/>
          </a:prstGeom>
        </p:spPr>
      </p:pic>
      <p:pic>
        <p:nvPicPr>
          <p:cNvPr id="171" name="Picture 170"/>
          <p:cNvPicPr>
            <a:picLocks noChangeAspect="1"/>
          </p:cNvPicPr>
          <p:nvPr/>
        </p:nvPicPr>
        <p:blipFill>
          <a:blip r:embed="rId8">
            <a:duotone>
              <a:schemeClr val="bg2">
                <a:shade val="45000"/>
                <a:satMod val="135000"/>
              </a:schemeClr>
              <a:prstClr val="white"/>
            </a:duotone>
          </a:blip>
          <a:stretch>
            <a:fillRect/>
          </a:stretch>
        </p:blipFill>
        <p:spPr>
          <a:xfrm>
            <a:off x="7962482" y="2626744"/>
            <a:ext cx="511051" cy="511051"/>
          </a:xfrm>
          <a:prstGeom prst="rect">
            <a:avLst/>
          </a:prstGeom>
        </p:spPr>
      </p:pic>
      <p:pic>
        <p:nvPicPr>
          <p:cNvPr id="172" name="Picture 171"/>
          <p:cNvPicPr>
            <a:picLocks noChangeAspect="1"/>
          </p:cNvPicPr>
          <p:nvPr/>
        </p:nvPicPr>
        <p:blipFill>
          <a:blip r:embed="rId11">
            <a:duotone>
              <a:schemeClr val="bg2">
                <a:shade val="45000"/>
                <a:satMod val="135000"/>
              </a:schemeClr>
              <a:prstClr val="white"/>
            </a:duotone>
            <a:extLst>
              <a:ext uri="{BEBA8EAE-BF5A-486C-A8C5-ECC9F3942E4B}">
                <a14:imgProps xmlns:a14="http://schemas.microsoft.com/office/drawing/2010/main">
                  <a14:imgLayer r:embed="rId12">
                    <a14:imgEffect>
                      <a14:saturation sat="66000"/>
                    </a14:imgEffect>
                  </a14:imgLayer>
                </a14:imgProps>
              </a:ext>
            </a:extLst>
          </a:blip>
          <a:stretch>
            <a:fillRect/>
          </a:stretch>
        </p:blipFill>
        <p:spPr>
          <a:xfrm>
            <a:off x="4022956" y="3598516"/>
            <a:ext cx="503864" cy="503864"/>
          </a:xfrm>
          <a:prstGeom prst="rect">
            <a:avLst/>
          </a:prstGeom>
        </p:spPr>
      </p:pic>
      <p:pic>
        <p:nvPicPr>
          <p:cNvPr id="173" name="Picture 172"/>
          <p:cNvPicPr>
            <a:picLocks noChangeAspect="1"/>
          </p:cNvPicPr>
          <p:nvPr/>
        </p:nvPicPr>
        <p:blipFill>
          <a:blip r:embed="rId10">
            <a:duotone>
              <a:schemeClr val="bg2">
                <a:shade val="45000"/>
                <a:satMod val="135000"/>
              </a:schemeClr>
              <a:prstClr val="white"/>
            </a:duotone>
          </a:blip>
          <a:stretch>
            <a:fillRect/>
          </a:stretch>
        </p:blipFill>
        <p:spPr>
          <a:xfrm>
            <a:off x="4604582" y="3598516"/>
            <a:ext cx="488438" cy="502006"/>
          </a:xfrm>
          <a:prstGeom prst="rect">
            <a:avLst/>
          </a:prstGeom>
        </p:spPr>
      </p:pic>
      <p:pic>
        <p:nvPicPr>
          <p:cNvPr id="174" name="Picture 173"/>
          <p:cNvPicPr>
            <a:picLocks noChangeAspect="1"/>
          </p:cNvPicPr>
          <p:nvPr/>
        </p:nvPicPr>
        <p:blipFill>
          <a:blip r:embed="rId2">
            <a:duotone>
              <a:schemeClr val="bg2">
                <a:shade val="45000"/>
                <a:satMod val="135000"/>
              </a:schemeClr>
              <a:prstClr val="white"/>
            </a:duotone>
          </a:blip>
          <a:stretch>
            <a:fillRect/>
          </a:stretch>
        </p:blipFill>
        <p:spPr>
          <a:xfrm>
            <a:off x="7406686" y="3598517"/>
            <a:ext cx="502005" cy="502005"/>
          </a:xfrm>
          <a:prstGeom prst="rect">
            <a:avLst/>
          </a:prstGeom>
        </p:spPr>
      </p:pic>
      <p:pic>
        <p:nvPicPr>
          <p:cNvPr id="175" name="Picture 174"/>
          <p:cNvPicPr>
            <a:picLocks noChangeAspect="1"/>
          </p:cNvPicPr>
          <p:nvPr/>
        </p:nvPicPr>
        <p:blipFill>
          <a:blip r:embed="rId3">
            <a:duotone>
              <a:schemeClr val="bg2">
                <a:shade val="45000"/>
                <a:satMod val="135000"/>
              </a:schemeClr>
              <a:prstClr val="white"/>
            </a:duotone>
          </a:blip>
          <a:stretch>
            <a:fillRect/>
          </a:stretch>
        </p:blipFill>
        <p:spPr>
          <a:xfrm>
            <a:off x="5156622" y="3598517"/>
            <a:ext cx="502005" cy="502005"/>
          </a:xfrm>
          <a:prstGeom prst="rect">
            <a:avLst/>
          </a:prstGeom>
        </p:spPr>
      </p:pic>
      <p:pic>
        <p:nvPicPr>
          <p:cNvPr id="176" name="Picture 175"/>
          <p:cNvPicPr>
            <a:picLocks noChangeAspect="1"/>
          </p:cNvPicPr>
          <p:nvPr/>
        </p:nvPicPr>
        <p:blipFill>
          <a:blip r:embed="rId4">
            <a:duotone>
              <a:schemeClr val="bg2">
                <a:shade val="45000"/>
                <a:satMod val="135000"/>
              </a:schemeClr>
              <a:prstClr val="white"/>
            </a:duotone>
          </a:blip>
          <a:stretch>
            <a:fillRect/>
          </a:stretch>
        </p:blipFill>
        <p:spPr>
          <a:xfrm>
            <a:off x="8531511" y="3598517"/>
            <a:ext cx="502005" cy="502005"/>
          </a:xfrm>
          <a:prstGeom prst="rect">
            <a:avLst/>
          </a:prstGeom>
        </p:spPr>
      </p:pic>
      <p:pic>
        <p:nvPicPr>
          <p:cNvPr id="180" name="Picture 179"/>
          <p:cNvPicPr>
            <a:picLocks noChangeAspect="1"/>
          </p:cNvPicPr>
          <p:nvPr/>
        </p:nvPicPr>
        <p:blipFill>
          <a:blip r:embed="rId8">
            <a:duotone>
              <a:schemeClr val="bg2">
                <a:shade val="45000"/>
                <a:satMod val="135000"/>
              </a:schemeClr>
              <a:prstClr val="white"/>
            </a:duotone>
          </a:blip>
          <a:stretch>
            <a:fillRect/>
          </a:stretch>
        </p:blipFill>
        <p:spPr>
          <a:xfrm>
            <a:off x="7965526" y="3598517"/>
            <a:ext cx="511051" cy="511051"/>
          </a:xfrm>
          <a:prstGeom prst="rect">
            <a:avLst/>
          </a:prstGeom>
        </p:spPr>
      </p:pic>
      <p:pic>
        <p:nvPicPr>
          <p:cNvPr id="181" name="Picture 180"/>
          <p:cNvPicPr>
            <a:picLocks noChangeAspect="1"/>
          </p:cNvPicPr>
          <p:nvPr/>
        </p:nvPicPr>
        <p:blipFill>
          <a:blip r:embed="rId11">
            <a:duotone>
              <a:schemeClr val="bg2">
                <a:shade val="45000"/>
                <a:satMod val="135000"/>
              </a:schemeClr>
              <a:prstClr val="white"/>
            </a:duotone>
            <a:extLst>
              <a:ext uri="{BEBA8EAE-BF5A-486C-A8C5-ECC9F3942E4B}">
                <a14:imgProps xmlns:a14="http://schemas.microsoft.com/office/drawing/2010/main">
                  <a14:imgLayer r:embed="rId12">
                    <a14:imgEffect>
                      <a14:saturation sat="66000"/>
                    </a14:imgEffect>
                  </a14:imgLayer>
                </a14:imgProps>
              </a:ext>
            </a:extLst>
          </a:blip>
          <a:stretch>
            <a:fillRect/>
          </a:stretch>
        </p:blipFill>
        <p:spPr>
          <a:xfrm>
            <a:off x="4026000" y="4570289"/>
            <a:ext cx="503864" cy="503864"/>
          </a:xfrm>
          <a:prstGeom prst="rect">
            <a:avLst/>
          </a:prstGeom>
        </p:spPr>
      </p:pic>
      <p:pic>
        <p:nvPicPr>
          <p:cNvPr id="182" name="Picture 181"/>
          <p:cNvPicPr>
            <a:picLocks noChangeAspect="1"/>
          </p:cNvPicPr>
          <p:nvPr/>
        </p:nvPicPr>
        <p:blipFill>
          <a:blip r:embed="rId10">
            <a:duotone>
              <a:schemeClr val="bg2">
                <a:shade val="45000"/>
                <a:satMod val="135000"/>
              </a:schemeClr>
              <a:prstClr val="white"/>
            </a:duotone>
          </a:blip>
          <a:stretch>
            <a:fillRect/>
          </a:stretch>
        </p:blipFill>
        <p:spPr>
          <a:xfrm>
            <a:off x="4607626" y="4570289"/>
            <a:ext cx="488438" cy="502006"/>
          </a:xfrm>
          <a:prstGeom prst="rect">
            <a:avLst/>
          </a:prstGeom>
        </p:spPr>
      </p:pic>
      <p:pic>
        <p:nvPicPr>
          <p:cNvPr id="184" name="Picture 183"/>
          <p:cNvPicPr>
            <a:picLocks noChangeAspect="1"/>
          </p:cNvPicPr>
          <p:nvPr/>
        </p:nvPicPr>
        <p:blipFill>
          <a:blip r:embed="rId3">
            <a:duotone>
              <a:schemeClr val="bg2">
                <a:shade val="45000"/>
                <a:satMod val="135000"/>
              </a:schemeClr>
              <a:prstClr val="white"/>
            </a:duotone>
          </a:blip>
          <a:stretch>
            <a:fillRect/>
          </a:stretch>
        </p:blipFill>
        <p:spPr>
          <a:xfrm>
            <a:off x="5159666" y="4570290"/>
            <a:ext cx="502005" cy="502005"/>
          </a:xfrm>
          <a:prstGeom prst="rect">
            <a:avLst/>
          </a:prstGeom>
        </p:spPr>
      </p:pic>
      <p:pic>
        <p:nvPicPr>
          <p:cNvPr id="186" name="Picture 185"/>
          <p:cNvPicPr>
            <a:picLocks noChangeAspect="1"/>
          </p:cNvPicPr>
          <p:nvPr/>
        </p:nvPicPr>
        <p:blipFill>
          <a:blip r:embed="rId5">
            <a:duotone>
              <a:schemeClr val="bg2">
                <a:shade val="45000"/>
                <a:satMod val="135000"/>
              </a:schemeClr>
              <a:prstClr val="white"/>
            </a:duotone>
          </a:blip>
          <a:stretch>
            <a:fillRect/>
          </a:stretch>
        </p:blipFill>
        <p:spPr>
          <a:xfrm>
            <a:off x="6848171" y="4570290"/>
            <a:ext cx="502005" cy="502005"/>
          </a:xfrm>
          <a:prstGeom prst="rect">
            <a:avLst/>
          </a:prstGeom>
        </p:spPr>
      </p:pic>
      <p:pic>
        <p:nvPicPr>
          <p:cNvPr id="187" name="Picture 186"/>
          <p:cNvPicPr>
            <a:picLocks noChangeAspect="1"/>
          </p:cNvPicPr>
          <p:nvPr/>
        </p:nvPicPr>
        <p:blipFill>
          <a:blip r:embed="rId6">
            <a:duotone>
              <a:schemeClr val="bg2">
                <a:shade val="45000"/>
                <a:satMod val="135000"/>
              </a:schemeClr>
              <a:prstClr val="white"/>
            </a:duotone>
          </a:blip>
          <a:stretch>
            <a:fillRect/>
          </a:stretch>
        </p:blipFill>
        <p:spPr>
          <a:xfrm>
            <a:off x="5730019" y="4570290"/>
            <a:ext cx="502005" cy="502005"/>
          </a:xfrm>
          <a:prstGeom prst="rect">
            <a:avLst/>
          </a:prstGeom>
        </p:spPr>
      </p:pic>
      <p:pic>
        <p:nvPicPr>
          <p:cNvPr id="188" name="Picture 187"/>
          <p:cNvPicPr>
            <a:picLocks noChangeAspect="1"/>
          </p:cNvPicPr>
          <p:nvPr/>
        </p:nvPicPr>
        <p:blipFill>
          <a:blip r:embed="rId7">
            <a:duotone>
              <a:schemeClr val="bg2">
                <a:shade val="45000"/>
                <a:satMod val="135000"/>
              </a:schemeClr>
              <a:prstClr val="white"/>
            </a:duotone>
          </a:blip>
          <a:stretch>
            <a:fillRect/>
          </a:stretch>
        </p:blipFill>
        <p:spPr>
          <a:xfrm>
            <a:off x="6289095" y="4570290"/>
            <a:ext cx="502005" cy="502005"/>
          </a:xfrm>
          <a:prstGeom prst="rect">
            <a:avLst/>
          </a:prstGeom>
        </p:spPr>
      </p:pic>
      <p:pic>
        <p:nvPicPr>
          <p:cNvPr id="190" name="Picture 189"/>
          <p:cNvPicPr>
            <a:picLocks noChangeAspect="1"/>
          </p:cNvPicPr>
          <p:nvPr/>
        </p:nvPicPr>
        <p:blipFill>
          <a:blip r:embed="rId9"/>
          <a:stretch>
            <a:fillRect/>
          </a:stretch>
        </p:blipFill>
        <p:spPr>
          <a:xfrm>
            <a:off x="4008489" y="1659644"/>
            <a:ext cx="503864" cy="503864"/>
          </a:xfrm>
          <a:prstGeom prst="rect">
            <a:avLst/>
          </a:prstGeom>
        </p:spPr>
      </p:pic>
      <p:pic>
        <p:nvPicPr>
          <p:cNvPr id="191" name="Picture 190"/>
          <p:cNvPicPr>
            <a:picLocks noChangeAspect="1"/>
          </p:cNvPicPr>
          <p:nvPr/>
        </p:nvPicPr>
        <p:blipFill>
          <a:blip r:embed="rId10"/>
          <a:stretch>
            <a:fillRect/>
          </a:stretch>
        </p:blipFill>
        <p:spPr>
          <a:xfrm>
            <a:off x="4597011" y="1660573"/>
            <a:ext cx="488438" cy="502006"/>
          </a:xfrm>
          <a:prstGeom prst="rect">
            <a:avLst/>
          </a:prstGeom>
        </p:spPr>
      </p:pic>
      <p:pic>
        <p:nvPicPr>
          <p:cNvPr id="192" name="Picture 191"/>
          <p:cNvPicPr>
            <a:picLocks noChangeAspect="1"/>
          </p:cNvPicPr>
          <p:nvPr/>
        </p:nvPicPr>
        <p:blipFill>
          <a:blip r:embed="rId3"/>
          <a:stretch>
            <a:fillRect/>
          </a:stretch>
        </p:blipFill>
        <p:spPr>
          <a:xfrm>
            <a:off x="5150728" y="2626744"/>
            <a:ext cx="502005" cy="502005"/>
          </a:xfrm>
          <a:prstGeom prst="rect">
            <a:avLst/>
          </a:prstGeom>
        </p:spPr>
      </p:pic>
      <p:pic>
        <p:nvPicPr>
          <p:cNvPr id="193" name="Picture 192"/>
          <p:cNvPicPr>
            <a:picLocks noChangeAspect="1"/>
          </p:cNvPicPr>
          <p:nvPr/>
        </p:nvPicPr>
        <p:blipFill>
          <a:blip r:embed="rId5"/>
          <a:stretch>
            <a:fillRect/>
          </a:stretch>
        </p:blipFill>
        <p:spPr>
          <a:xfrm>
            <a:off x="6818881" y="3584987"/>
            <a:ext cx="502005" cy="502005"/>
          </a:xfrm>
          <a:prstGeom prst="rect">
            <a:avLst/>
          </a:prstGeom>
        </p:spPr>
      </p:pic>
      <p:pic>
        <p:nvPicPr>
          <p:cNvPr id="194" name="Picture 193"/>
          <p:cNvPicPr>
            <a:picLocks noChangeAspect="1"/>
          </p:cNvPicPr>
          <p:nvPr/>
        </p:nvPicPr>
        <p:blipFill>
          <a:blip r:embed="rId6"/>
          <a:stretch>
            <a:fillRect/>
          </a:stretch>
        </p:blipFill>
        <p:spPr>
          <a:xfrm>
            <a:off x="5700729" y="3584987"/>
            <a:ext cx="502005" cy="502005"/>
          </a:xfrm>
          <a:prstGeom prst="rect">
            <a:avLst/>
          </a:prstGeom>
        </p:spPr>
      </p:pic>
      <p:pic>
        <p:nvPicPr>
          <p:cNvPr id="195" name="Picture 194"/>
          <p:cNvPicPr>
            <a:picLocks noChangeAspect="1"/>
          </p:cNvPicPr>
          <p:nvPr/>
        </p:nvPicPr>
        <p:blipFill>
          <a:blip r:embed="rId7"/>
          <a:stretch>
            <a:fillRect/>
          </a:stretch>
        </p:blipFill>
        <p:spPr>
          <a:xfrm>
            <a:off x="6259805" y="3584987"/>
            <a:ext cx="502005" cy="502005"/>
          </a:xfrm>
          <a:prstGeom prst="rect">
            <a:avLst/>
          </a:prstGeom>
        </p:spPr>
      </p:pic>
      <p:pic>
        <p:nvPicPr>
          <p:cNvPr id="196" name="Picture 195"/>
          <p:cNvPicPr>
            <a:picLocks noChangeAspect="1"/>
          </p:cNvPicPr>
          <p:nvPr/>
        </p:nvPicPr>
        <p:blipFill>
          <a:blip r:embed="rId2"/>
          <a:stretch>
            <a:fillRect/>
          </a:stretch>
        </p:blipFill>
        <p:spPr>
          <a:xfrm>
            <a:off x="7399923" y="4548678"/>
            <a:ext cx="502005" cy="502005"/>
          </a:xfrm>
          <a:prstGeom prst="rect">
            <a:avLst/>
          </a:prstGeom>
        </p:spPr>
      </p:pic>
      <p:pic>
        <p:nvPicPr>
          <p:cNvPr id="197" name="Picture 196"/>
          <p:cNvPicPr>
            <a:picLocks noChangeAspect="1"/>
          </p:cNvPicPr>
          <p:nvPr/>
        </p:nvPicPr>
        <p:blipFill>
          <a:blip r:embed="rId4"/>
          <a:stretch>
            <a:fillRect/>
          </a:stretch>
        </p:blipFill>
        <p:spPr>
          <a:xfrm>
            <a:off x="8524748" y="4548678"/>
            <a:ext cx="502005" cy="502005"/>
          </a:xfrm>
          <a:prstGeom prst="rect">
            <a:avLst/>
          </a:prstGeom>
        </p:spPr>
      </p:pic>
      <p:pic>
        <p:nvPicPr>
          <p:cNvPr id="198" name="Picture 197"/>
          <p:cNvPicPr>
            <a:picLocks noChangeAspect="1"/>
          </p:cNvPicPr>
          <p:nvPr/>
        </p:nvPicPr>
        <p:blipFill>
          <a:blip r:embed="rId8"/>
          <a:stretch>
            <a:fillRect/>
          </a:stretch>
        </p:blipFill>
        <p:spPr>
          <a:xfrm>
            <a:off x="7958763" y="4548678"/>
            <a:ext cx="511051" cy="511051"/>
          </a:xfrm>
          <a:prstGeom prst="rect">
            <a:avLst/>
          </a:prstGeom>
        </p:spPr>
      </p:pic>
      <p:pic>
        <p:nvPicPr>
          <p:cNvPr id="199" name="Picture 6"/>
          <p:cNvPicPr>
            <a:picLocks noChangeAspect="1" noChangeArrowheads="1"/>
          </p:cNvPicPr>
          <p:nvPr/>
        </p:nvPicPr>
        <p:blipFill>
          <a:blip r:embed="rId13"/>
          <a:stretch>
            <a:fillRect/>
          </a:stretch>
        </p:blipFill>
        <p:spPr bwMode="auto">
          <a:xfrm>
            <a:off x="2455757" y="4465335"/>
            <a:ext cx="636950" cy="704591"/>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199"/>
          <p:cNvPicPr>
            <a:picLocks noChangeAspect="1"/>
          </p:cNvPicPr>
          <p:nvPr/>
        </p:nvPicPr>
        <p:blipFill>
          <a:blip r:embed="rId14"/>
          <a:stretch>
            <a:fillRect/>
          </a:stretch>
        </p:blipFill>
        <p:spPr>
          <a:xfrm flipH="1">
            <a:off x="2322937" y="3568556"/>
            <a:ext cx="934411" cy="578544"/>
          </a:xfrm>
          <a:prstGeom prst="rect">
            <a:avLst/>
          </a:prstGeom>
        </p:spPr>
      </p:pic>
      <p:pic>
        <p:nvPicPr>
          <p:cNvPr id="201" name="Picture 10"/>
          <p:cNvPicPr>
            <a:picLocks noChangeAspect="1" noChangeArrowheads="1"/>
          </p:cNvPicPr>
          <p:nvPr/>
        </p:nvPicPr>
        <p:blipFill>
          <a:blip r:embed="rId15">
            <a:clrChange>
              <a:clrFrom>
                <a:srgbClr val="FFFFFF"/>
              </a:clrFrom>
              <a:clrTo>
                <a:srgbClr val="FFFFFF">
                  <a:alpha val="0"/>
                </a:srgbClr>
              </a:clrTo>
            </a:clrChange>
          </a:blip>
          <a:stretch>
            <a:fillRect/>
          </a:stretch>
        </p:blipFill>
        <p:spPr bwMode="auto">
          <a:xfrm>
            <a:off x="2275614" y="1613106"/>
            <a:ext cx="988240" cy="574858"/>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2"/>
          <p:cNvPicPr>
            <a:picLocks noChangeAspect="1" noChangeArrowheads="1"/>
          </p:cNvPicPr>
          <p:nvPr/>
        </p:nvPicPr>
        <p:blipFill>
          <a:blip r:embed="rId16"/>
          <a:stretch>
            <a:fillRect/>
          </a:stretch>
        </p:blipFill>
        <p:spPr bwMode="auto">
          <a:xfrm>
            <a:off x="2378826" y="2587056"/>
            <a:ext cx="801463" cy="703259"/>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168209" y="1386673"/>
            <a:ext cx="1166138" cy="3984224"/>
          </a:xfrm>
          <a:prstGeom prst="round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3" name="TextBox 202"/>
          <p:cNvSpPr txBox="1"/>
          <p:nvPr/>
        </p:nvSpPr>
        <p:spPr>
          <a:xfrm rot="16200000">
            <a:off x="1084258" y="3423179"/>
            <a:ext cx="1771198" cy="390171"/>
          </a:xfrm>
          <a:prstGeom prst="rect">
            <a:avLst/>
          </a:prstGeom>
          <a:noFill/>
        </p:spPr>
        <p:txBody>
          <a:bodyPr wrap="square" rtlCol="0">
            <a:spAutoFit/>
          </a:bodyPr>
          <a:lstStyle/>
          <a:p>
            <a:pPr algn="r">
              <a:lnSpc>
                <a:spcPts val="2600"/>
              </a:lnSpc>
            </a:pPr>
            <a:r>
              <a:rPr lang="en-US" sz="1600" b="1" dirty="0">
                <a:latin typeface="Tw Cen MT Condensed Extra Bold" panose="020B0803020202020204" pitchFamily="34" charset="0"/>
              </a:rPr>
              <a:t>Plausible Futures</a:t>
            </a:r>
          </a:p>
        </p:txBody>
      </p:sp>
      <p:pic>
        <p:nvPicPr>
          <p:cNvPr id="74" name="Picture 73" descr="left side_Page_5.jpg">
            <a:extLst>
              <a:ext uri="{FF2B5EF4-FFF2-40B4-BE49-F238E27FC236}">
                <a16:creationId xmlns:a16="http://schemas.microsoft.com/office/drawing/2014/main" id="{FAE41A0D-8EE6-4AA6-ACFB-F974112F03B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261155" y="-5598"/>
            <a:ext cx="282001" cy="6858000"/>
          </a:xfrm>
          <a:prstGeom prst="rect">
            <a:avLst/>
          </a:prstGeom>
        </p:spPr>
      </p:pic>
    </p:spTree>
    <p:extLst>
      <p:ext uri="{BB962C8B-B14F-4D97-AF65-F5344CB8AC3E}">
        <p14:creationId xmlns:p14="http://schemas.microsoft.com/office/powerpoint/2010/main" val="613284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E944C-3C9D-4157-BA25-C74F24650AC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66C04EF-3C81-47CD-91D8-50DA2EB2E32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1324" y="311588"/>
            <a:ext cx="11749351" cy="6181287"/>
          </a:xfrm>
        </p:spPr>
      </p:pic>
    </p:spTree>
    <p:extLst>
      <p:ext uri="{BB962C8B-B14F-4D97-AF65-F5344CB8AC3E}">
        <p14:creationId xmlns:p14="http://schemas.microsoft.com/office/powerpoint/2010/main" val="1190315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a:spLocks noGrp="1"/>
          </p:cNvSpPr>
          <p:nvPr>
            <p:ph type="title"/>
          </p:nvPr>
        </p:nvSpPr>
        <p:spPr>
          <a:xfrm>
            <a:off x="2928859" y="92233"/>
            <a:ext cx="7634486" cy="837185"/>
          </a:xfrm>
        </p:spPr>
        <p:txBody>
          <a:bodyPr>
            <a:normAutofit/>
          </a:bodyPr>
          <a:lstStyle/>
          <a:p>
            <a:r>
              <a:rPr lang="en-US" sz="3200" b="1" dirty="0">
                <a:solidFill>
                  <a:schemeClr val="tx1">
                    <a:lumMod val="50000"/>
                    <a:lumOff val="50000"/>
                  </a:schemeClr>
                </a:solidFill>
                <a:latin typeface="Cambria" panose="02040503050406030204" pitchFamily="18" charset="0"/>
                <a:ea typeface="Cambria" panose="02040503050406030204" pitchFamily="18" charset="0"/>
                <a:cs typeface="Calibri" panose="020F0502020204030204" pitchFamily="34" charset="0"/>
              </a:rPr>
              <a:t>Personalized Alternate Futures</a:t>
            </a:r>
          </a:p>
        </p:txBody>
      </p:sp>
      <p:pic>
        <p:nvPicPr>
          <p:cNvPr id="2" name="Picture 1">
            <a:hlinkClick r:id="rId3"/>
          </p:cNvPr>
          <p:cNvPicPr>
            <a:picLocks noChangeAspect="1"/>
          </p:cNvPicPr>
          <p:nvPr/>
        </p:nvPicPr>
        <p:blipFill>
          <a:blip r:embed="rId4"/>
          <a:stretch>
            <a:fillRect/>
          </a:stretch>
        </p:blipFill>
        <p:spPr>
          <a:xfrm>
            <a:off x="1524000" y="929418"/>
            <a:ext cx="9144000" cy="5140989"/>
          </a:xfrm>
          <a:prstGeom prst="rect">
            <a:avLst/>
          </a:prstGeom>
        </p:spPr>
      </p:pic>
    </p:spTree>
    <p:extLst>
      <p:ext uri="{BB962C8B-B14F-4D97-AF65-F5344CB8AC3E}">
        <p14:creationId xmlns:p14="http://schemas.microsoft.com/office/powerpoint/2010/main" val="3704736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tock_85447309_LARGE.jpg"/>
          <p:cNvPicPr>
            <a:picLocks noChangeAspect="1"/>
          </p:cNvPicPr>
          <p:nvPr/>
        </p:nvPicPr>
        <p:blipFill rotWithShape="1">
          <a:blip r:embed="rId3">
            <a:extLst>
              <a:ext uri="{28A0092B-C50C-407E-A947-70E740481C1C}">
                <a14:useLocalDpi xmlns:a14="http://schemas.microsoft.com/office/drawing/2010/main" val="0"/>
              </a:ext>
            </a:extLst>
          </a:blip>
          <a:srcRect l="24147" r="16870" b="34390"/>
          <a:stretch/>
        </p:blipFill>
        <p:spPr>
          <a:xfrm>
            <a:off x="1372925" y="0"/>
            <a:ext cx="9144000" cy="6915050"/>
          </a:xfrm>
          <a:prstGeom prst="rect">
            <a:avLst/>
          </a:prstGeom>
        </p:spPr>
      </p:pic>
      <p:sp>
        <p:nvSpPr>
          <p:cNvPr id="3" name="TextBox 2">
            <a:extLst>
              <a:ext uri="{FF2B5EF4-FFF2-40B4-BE49-F238E27FC236}">
                <a16:creationId xmlns:a16="http://schemas.microsoft.com/office/drawing/2014/main" id="{D0703CD9-CBCA-487C-B639-884DB18D417A}"/>
              </a:ext>
            </a:extLst>
          </p:cNvPr>
          <p:cNvSpPr txBox="1"/>
          <p:nvPr/>
        </p:nvSpPr>
        <p:spPr>
          <a:xfrm>
            <a:off x="5918421" y="4883725"/>
            <a:ext cx="4900654" cy="2031325"/>
          </a:xfrm>
          <a:prstGeom prst="rect">
            <a:avLst/>
          </a:prstGeom>
          <a:noFill/>
        </p:spPr>
        <p:txBody>
          <a:bodyPr wrap="square" rtlCol="0">
            <a:spAutoFit/>
          </a:bodyPr>
          <a:lstStyle/>
          <a:p>
            <a:r>
              <a:rPr lang="en-US" dirty="0">
                <a:solidFill>
                  <a:schemeClr val="bg1"/>
                </a:solidFill>
              </a:rPr>
              <a:t>Kyung-Hwa Kim</a:t>
            </a:r>
          </a:p>
          <a:p>
            <a:endParaRPr lang="en-US" dirty="0">
              <a:solidFill>
                <a:schemeClr val="bg1"/>
              </a:solidFill>
            </a:endParaRPr>
          </a:p>
          <a:p>
            <a:r>
              <a:rPr lang="en-US" dirty="0">
                <a:solidFill>
                  <a:schemeClr val="bg1">
                    <a:lumMod val="85000"/>
                  </a:schemeClr>
                </a:solidFill>
                <a:hlinkClick r:id="rId4">
                  <a:extLst>
                    <a:ext uri="{A12FA001-AC4F-418D-AE19-62706E023703}">
                      <ahyp:hlinkClr xmlns:ahyp="http://schemas.microsoft.com/office/drawing/2018/hyperlinkcolor" val="tx"/>
                    </a:ext>
                  </a:extLst>
                </a:hlinkClick>
              </a:rPr>
              <a:t>kkim@atlantaregional.org</a:t>
            </a:r>
            <a:endParaRPr lang="en-US" dirty="0">
              <a:solidFill>
                <a:schemeClr val="bg1">
                  <a:lumMod val="85000"/>
                </a:schemeClr>
              </a:solidFill>
            </a:endParaRPr>
          </a:p>
          <a:p>
            <a:r>
              <a:rPr lang="en-US" dirty="0">
                <a:solidFill>
                  <a:schemeClr val="bg1"/>
                </a:solidFill>
              </a:rPr>
              <a:t>470-378-1562</a:t>
            </a:r>
          </a:p>
          <a:p>
            <a:endParaRPr lang="en-US" dirty="0">
              <a:solidFill>
                <a:schemeClr val="bg1"/>
              </a:solidFill>
            </a:endParaRPr>
          </a:p>
          <a:p>
            <a:r>
              <a:rPr lang="en-US" dirty="0">
                <a:solidFill>
                  <a:schemeClr val="bg1"/>
                </a:solidFill>
              </a:rPr>
              <a:t>Performance Analysis and Monitoring Manager</a:t>
            </a:r>
          </a:p>
          <a:p>
            <a:r>
              <a:rPr lang="en-US" dirty="0">
                <a:solidFill>
                  <a:schemeClr val="bg1"/>
                </a:solidFill>
              </a:rPr>
              <a:t>Atlanta Regional Commission</a:t>
            </a:r>
          </a:p>
        </p:txBody>
      </p:sp>
    </p:spTree>
    <p:extLst>
      <p:ext uri="{BB962C8B-B14F-4D97-AF65-F5344CB8AC3E}">
        <p14:creationId xmlns:p14="http://schemas.microsoft.com/office/powerpoint/2010/main" val="365213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2390275" y="1871413"/>
            <a:ext cx="8085221" cy="3908762"/>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Corbel" panose="020B0503020204020204" pitchFamily="34" charset="0"/>
              </a:rPr>
              <a:t>2</a:t>
            </a:r>
            <a:r>
              <a:rPr lang="en-US" sz="2800" baseline="30000" dirty="0">
                <a:latin typeface="Corbel" panose="020B0503020204020204" pitchFamily="34" charset="0"/>
              </a:rPr>
              <a:t>nd</a:t>
            </a:r>
            <a:r>
              <a:rPr lang="en-US" sz="2800" dirty="0">
                <a:latin typeface="Corbel" panose="020B0503020204020204" pitchFamily="34" charset="0"/>
              </a:rPr>
              <a:t> Largest Geographic Urban Area in the Nation (in square miles); Lower-density in Nature</a:t>
            </a:r>
          </a:p>
          <a:p>
            <a:pPr marL="457200" indent="-457200">
              <a:buFont typeface="Arial" panose="020B0604020202020204" pitchFamily="34" charset="0"/>
              <a:buChar char="•"/>
            </a:pPr>
            <a:endParaRPr lang="en-US" sz="800" dirty="0">
              <a:latin typeface="Corbel" panose="020B0503020204020204" pitchFamily="34" charset="0"/>
            </a:endParaRPr>
          </a:p>
          <a:p>
            <a:pPr marL="457200" indent="-457200">
              <a:buFont typeface="Arial" panose="020B0604020202020204" pitchFamily="34" charset="0"/>
              <a:buChar char="•"/>
            </a:pPr>
            <a:r>
              <a:rPr lang="en-US" sz="2800" dirty="0">
                <a:latin typeface="Corbel" panose="020B0503020204020204" pitchFamily="34" charset="0"/>
              </a:rPr>
              <a:t>Rapid Growth Brings 90,000 New Residents Per Year (2017)</a:t>
            </a:r>
          </a:p>
          <a:p>
            <a:pPr marL="457200" indent="-457200">
              <a:buFont typeface="Arial" panose="020B0604020202020204" pitchFamily="34" charset="0"/>
              <a:buChar char="•"/>
            </a:pPr>
            <a:endParaRPr lang="en-US" sz="800" dirty="0">
              <a:latin typeface="Corbel" panose="020B0503020204020204" pitchFamily="34" charset="0"/>
            </a:endParaRPr>
          </a:p>
          <a:p>
            <a:pPr marL="457200" indent="-457200">
              <a:buFont typeface="Arial" panose="020B0604020202020204" pitchFamily="34" charset="0"/>
              <a:buChar char="•"/>
            </a:pPr>
            <a:r>
              <a:rPr lang="en-US" sz="2800" dirty="0">
                <a:latin typeface="Corbel" panose="020B0503020204020204" pitchFamily="34" charset="0"/>
              </a:rPr>
              <a:t>Most Residents Travel Outside of Their Home Communities to Work</a:t>
            </a:r>
          </a:p>
          <a:p>
            <a:pPr marL="457200" indent="-457200">
              <a:buFont typeface="Arial" panose="020B0604020202020204" pitchFamily="34" charset="0"/>
              <a:buChar char="•"/>
            </a:pPr>
            <a:endParaRPr lang="en-US" sz="800" dirty="0">
              <a:latin typeface="Corbel" panose="020B0503020204020204" pitchFamily="34" charset="0"/>
            </a:endParaRPr>
          </a:p>
          <a:p>
            <a:pPr marL="457200" indent="-457200">
              <a:buFont typeface="Arial" panose="020B0604020202020204" pitchFamily="34" charset="0"/>
              <a:buChar char="•"/>
            </a:pPr>
            <a:r>
              <a:rPr lang="en-US" sz="2800" dirty="0">
                <a:latin typeface="Corbel" panose="020B0503020204020204" pitchFamily="34" charset="0"/>
              </a:rPr>
              <a:t>Limited Transit Options Place an Overreliance on Driving Alone</a:t>
            </a:r>
          </a:p>
        </p:txBody>
      </p:sp>
      <p:sp>
        <p:nvSpPr>
          <p:cNvPr id="3" name="Slide Number Placeholder 2"/>
          <p:cNvSpPr>
            <a:spLocks noGrp="1"/>
          </p:cNvSpPr>
          <p:nvPr>
            <p:ph type="sldNum" sz="quarter" idx="12"/>
          </p:nvPr>
        </p:nvSpPr>
        <p:spPr/>
        <p:txBody>
          <a:bodyPr/>
          <a:lstStyle/>
          <a:p>
            <a:fld id="{5D259D3F-C8E6-E548-9359-4036D75B6ECB}" type="slidenum">
              <a:rPr lang="en-US" smtClean="0"/>
              <a:t>2</a:t>
            </a:fld>
            <a:endParaRPr lang="en-US" dirty="0"/>
          </a:p>
        </p:txBody>
      </p:sp>
      <p:sp>
        <p:nvSpPr>
          <p:cNvPr id="6" name="Text Placeholder 3">
            <a:extLst>
              <a:ext uri="{FF2B5EF4-FFF2-40B4-BE49-F238E27FC236}">
                <a16:creationId xmlns:a16="http://schemas.microsoft.com/office/drawing/2014/main" id="{C12AEC16-101F-409C-BE96-D29892C2AEFE}"/>
              </a:ext>
            </a:extLst>
          </p:cNvPr>
          <p:cNvSpPr txBox="1">
            <a:spLocks/>
          </p:cNvSpPr>
          <p:nvPr/>
        </p:nvSpPr>
        <p:spPr>
          <a:xfrm>
            <a:off x="2390275" y="319087"/>
            <a:ext cx="8085221" cy="1311542"/>
          </a:xfrm>
          <a:prstGeom prst="rect">
            <a:avLst/>
          </a:prstGeom>
        </p:spPr>
        <p:txBody>
          <a:bodyPr vert="horz" lIns="91440" tIns="45720" rIns="91440" bIns="45720" rtlCol="0" anchor="t">
            <a:noAutofit/>
          </a:bodyPr>
          <a:lstStyle>
            <a:lvl1pPr marL="0" indent="0" algn="l" defTabSz="457200" rtl="0" eaLnBrk="1" latinLnBrk="0" hangingPunct="1">
              <a:spcBef>
                <a:spcPct val="20000"/>
              </a:spcBef>
              <a:buFont typeface="Arial"/>
              <a:buNone/>
              <a:defRPr sz="1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US" sz="2800" b="1" dirty="0">
                <a:solidFill>
                  <a:schemeClr val="tx1">
                    <a:lumMod val="65000"/>
                    <a:lumOff val="35000"/>
                  </a:schemeClr>
                </a:solidFill>
                <a:latin typeface="Cambria" panose="02040503050406030204" pitchFamily="18" charset="0"/>
                <a:ea typeface="Cambria" panose="02040503050406030204" pitchFamily="18" charset="0"/>
                <a:cs typeface="Calibri Light" panose="020F0302020204030204" pitchFamily="34" charset="0"/>
              </a:rPr>
              <a:t>The Atlanta Region’s Historic Growth Patterns and Low Transit Use Creates Unique Challenges</a:t>
            </a:r>
          </a:p>
        </p:txBody>
      </p:sp>
      <p:pic>
        <p:nvPicPr>
          <p:cNvPr id="7" name="Picture 6" descr="left side_Page_5.jpg">
            <a:extLst>
              <a:ext uri="{FF2B5EF4-FFF2-40B4-BE49-F238E27FC236}">
                <a16:creationId xmlns:a16="http://schemas.microsoft.com/office/drawing/2014/main" id="{E2489A9A-33F2-4C35-A8D7-D07BE10B29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9331" y="0"/>
            <a:ext cx="282001" cy="6858000"/>
          </a:xfrm>
          <a:prstGeom prst="rect">
            <a:avLst/>
          </a:prstGeom>
        </p:spPr>
      </p:pic>
    </p:spTree>
    <p:extLst>
      <p:ext uri="{BB962C8B-B14F-4D97-AF65-F5344CB8AC3E}">
        <p14:creationId xmlns:p14="http://schemas.microsoft.com/office/powerpoint/2010/main" val="774947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p:cNvSpPr/>
          <p:nvPr/>
        </p:nvSpPr>
        <p:spPr>
          <a:xfrm>
            <a:off x="7534363" y="4078255"/>
            <a:ext cx="2975131" cy="1575305"/>
          </a:xfrm>
          <a:prstGeom prst="roundRect">
            <a:avLst/>
          </a:prstGeom>
          <a:solidFill>
            <a:schemeClr val="bg1">
              <a:lumMod val="85000"/>
            </a:schemeClr>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4" name="Rectangle: Rounded Corners 3"/>
          <p:cNvSpPr/>
          <p:nvPr/>
        </p:nvSpPr>
        <p:spPr>
          <a:xfrm>
            <a:off x="7489747" y="2312295"/>
            <a:ext cx="2975131" cy="1575305"/>
          </a:xfrm>
          <a:prstGeom prst="roundRect">
            <a:avLst/>
          </a:prstGeom>
          <a:solidFill>
            <a:schemeClr val="bg1">
              <a:lumMod val="85000"/>
            </a:schemeClr>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7598387" y="2810382"/>
            <a:ext cx="2866490" cy="954107"/>
          </a:xfrm>
          <a:prstGeom prst="rect">
            <a:avLst/>
          </a:prstGeom>
          <a:noFill/>
        </p:spPr>
        <p:txBody>
          <a:bodyPr wrap="none" rtlCol="0">
            <a:spAutoFit/>
          </a:bodyPr>
          <a:lstStyle/>
          <a:p>
            <a:r>
              <a:rPr lang="en-US" sz="2800" b="1" dirty="0"/>
              <a:t>5.6 million people</a:t>
            </a:r>
          </a:p>
          <a:p>
            <a:r>
              <a:rPr lang="en-US" sz="2800" b="1" dirty="0"/>
              <a:t>2.9 million jobs</a:t>
            </a:r>
          </a:p>
        </p:txBody>
      </p:sp>
      <p:sp>
        <p:nvSpPr>
          <p:cNvPr id="6" name="TextBox 5"/>
          <p:cNvSpPr txBox="1"/>
          <p:nvPr/>
        </p:nvSpPr>
        <p:spPr>
          <a:xfrm>
            <a:off x="7708801" y="4611685"/>
            <a:ext cx="2866490" cy="954107"/>
          </a:xfrm>
          <a:prstGeom prst="rect">
            <a:avLst/>
          </a:prstGeom>
          <a:noFill/>
        </p:spPr>
        <p:txBody>
          <a:bodyPr wrap="none" rtlCol="0">
            <a:spAutoFit/>
          </a:bodyPr>
          <a:lstStyle/>
          <a:p>
            <a:r>
              <a:rPr lang="en-US" sz="2800" b="1" dirty="0"/>
              <a:t>8.1 million people</a:t>
            </a:r>
          </a:p>
          <a:p>
            <a:r>
              <a:rPr lang="en-US" sz="2800" b="1" dirty="0"/>
              <a:t>4.0 million jobs</a:t>
            </a:r>
          </a:p>
        </p:txBody>
      </p:sp>
      <p:sp>
        <p:nvSpPr>
          <p:cNvPr id="7" name="TextBox 6"/>
          <p:cNvSpPr txBox="1"/>
          <p:nvPr/>
        </p:nvSpPr>
        <p:spPr>
          <a:xfrm>
            <a:off x="7598387" y="2377704"/>
            <a:ext cx="1877630" cy="461665"/>
          </a:xfrm>
          <a:prstGeom prst="rect">
            <a:avLst/>
          </a:prstGeom>
          <a:noFill/>
        </p:spPr>
        <p:txBody>
          <a:bodyPr wrap="none" rtlCol="0">
            <a:spAutoFit/>
          </a:bodyPr>
          <a:lstStyle/>
          <a:p>
            <a:r>
              <a:rPr lang="en-US" sz="2400" b="1" u="sng" dirty="0"/>
              <a:t>Region Today</a:t>
            </a:r>
          </a:p>
        </p:txBody>
      </p:sp>
      <p:sp>
        <p:nvSpPr>
          <p:cNvPr id="8" name="TextBox 7"/>
          <p:cNvSpPr txBox="1"/>
          <p:nvPr/>
        </p:nvSpPr>
        <p:spPr>
          <a:xfrm>
            <a:off x="7709301" y="4143665"/>
            <a:ext cx="1751120" cy="461665"/>
          </a:xfrm>
          <a:prstGeom prst="rect">
            <a:avLst/>
          </a:prstGeom>
          <a:noFill/>
        </p:spPr>
        <p:txBody>
          <a:bodyPr wrap="none" rtlCol="0">
            <a:spAutoFit/>
          </a:bodyPr>
          <a:lstStyle/>
          <a:p>
            <a:r>
              <a:rPr lang="en-US" sz="2400" b="1" u="sng" dirty="0"/>
              <a:t>Region 2040</a:t>
            </a:r>
          </a:p>
        </p:txBody>
      </p:sp>
      <p:grpSp>
        <p:nvGrpSpPr>
          <p:cNvPr id="19" name="Group 18">
            <a:extLst>
              <a:ext uri="{FF2B5EF4-FFF2-40B4-BE49-F238E27FC236}">
                <a16:creationId xmlns:a16="http://schemas.microsoft.com/office/drawing/2014/main" id="{DF6A3859-B2DD-4E80-82F5-7331F8D71750}"/>
              </a:ext>
            </a:extLst>
          </p:cNvPr>
          <p:cNvGrpSpPr/>
          <p:nvPr/>
        </p:nvGrpSpPr>
        <p:grpSpPr>
          <a:xfrm>
            <a:off x="1524000" y="1275666"/>
            <a:ext cx="5637369" cy="5582334"/>
            <a:chOff x="194912" y="1275666"/>
            <a:chExt cx="5213426" cy="5305471"/>
          </a:xfrm>
        </p:grpSpPr>
        <p:sp>
          <p:nvSpPr>
            <p:cNvPr id="9" name="Arrow: Right 8"/>
            <p:cNvSpPr/>
            <p:nvPr/>
          </p:nvSpPr>
          <p:spPr>
            <a:xfrm>
              <a:off x="3959106" y="5590151"/>
              <a:ext cx="1176950" cy="715949"/>
            </a:xfrm>
            <a:prstGeom prst="rightArrow">
              <a:avLst/>
            </a:prstGeom>
            <a:solidFill>
              <a:schemeClr val="bg1">
                <a:lumMod val="85000"/>
              </a:schemeClr>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386" r="4494" b="19415"/>
            <a:stretch/>
          </p:blipFill>
          <p:spPr bwMode="auto">
            <a:xfrm>
              <a:off x="194912" y="1275666"/>
              <a:ext cx="5213426" cy="5305471"/>
            </a:xfrm>
            <a:prstGeom prst="rect">
              <a:avLst/>
            </a:prstGeom>
            <a:noFill/>
            <a:ln>
              <a:noFill/>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Lst>
          </p:spPr>
        </p:pic>
        <p:sp>
          <p:nvSpPr>
            <p:cNvPr id="11" name="Rounded Rectangle 2"/>
            <p:cNvSpPr/>
            <p:nvPr/>
          </p:nvSpPr>
          <p:spPr>
            <a:xfrm>
              <a:off x="399879" y="4492300"/>
              <a:ext cx="992458" cy="301083"/>
            </a:xfrm>
            <a:prstGeom prst="roundRect">
              <a:avLst/>
            </a:prstGeom>
            <a:solidFill>
              <a:srgbClr val="72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1950</a:t>
              </a:r>
            </a:p>
          </p:txBody>
        </p:sp>
        <p:sp>
          <p:nvSpPr>
            <p:cNvPr id="12" name="Rounded Rectangle 3"/>
            <p:cNvSpPr/>
            <p:nvPr/>
          </p:nvSpPr>
          <p:spPr>
            <a:xfrm>
              <a:off x="399879" y="4883455"/>
              <a:ext cx="992458" cy="301083"/>
            </a:xfrm>
            <a:prstGeom prst="roundRect">
              <a:avLst/>
            </a:prstGeom>
            <a:solidFill>
              <a:srgbClr val="E749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1970</a:t>
              </a:r>
            </a:p>
          </p:txBody>
        </p:sp>
        <p:sp>
          <p:nvSpPr>
            <p:cNvPr id="13" name="Rounded Rectangle 4"/>
            <p:cNvSpPr/>
            <p:nvPr/>
          </p:nvSpPr>
          <p:spPr>
            <a:xfrm>
              <a:off x="399879" y="5291682"/>
              <a:ext cx="992458" cy="301083"/>
            </a:xfrm>
            <a:prstGeom prst="roundRect">
              <a:avLst/>
            </a:prstGeom>
            <a:solidFill>
              <a:srgbClr val="FFFD7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1990</a:t>
              </a:r>
            </a:p>
          </p:txBody>
        </p:sp>
        <p:sp>
          <p:nvSpPr>
            <p:cNvPr id="14" name="Rounded Rectangle 5"/>
            <p:cNvSpPr/>
            <p:nvPr/>
          </p:nvSpPr>
          <p:spPr>
            <a:xfrm>
              <a:off x="399879" y="5691373"/>
              <a:ext cx="992458" cy="301083"/>
            </a:xfrm>
            <a:prstGeom prst="roundRect">
              <a:avLst/>
            </a:prstGeom>
            <a:solidFill>
              <a:srgbClr val="B3D99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2000</a:t>
              </a:r>
            </a:p>
          </p:txBody>
        </p:sp>
        <p:sp>
          <p:nvSpPr>
            <p:cNvPr id="15" name="Rounded Rectangle 6"/>
            <p:cNvSpPr/>
            <p:nvPr/>
          </p:nvSpPr>
          <p:spPr>
            <a:xfrm>
              <a:off x="399879" y="6091064"/>
              <a:ext cx="992458" cy="301083"/>
            </a:xfrm>
            <a:prstGeom prst="roundRect">
              <a:avLst/>
            </a:prstGeom>
            <a:solidFill>
              <a:srgbClr val="CCFEB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2010</a:t>
              </a:r>
            </a:p>
          </p:txBody>
        </p:sp>
      </p:grpSp>
      <p:sp>
        <p:nvSpPr>
          <p:cNvPr id="18" name="Text Placeholder 3">
            <a:extLst>
              <a:ext uri="{FF2B5EF4-FFF2-40B4-BE49-F238E27FC236}">
                <a16:creationId xmlns:a16="http://schemas.microsoft.com/office/drawing/2014/main" id="{04136CBC-30D6-4861-AAE9-C4B6FEB0AE9C}"/>
              </a:ext>
            </a:extLst>
          </p:cNvPr>
          <p:cNvSpPr txBox="1">
            <a:spLocks/>
          </p:cNvSpPr>
          <p:nvPr/>
        </p:nvSpPr>
        <p:spPr>
          <a:xfrm>
            <a:off x="2282214" y="165967"/>
            <a:ext cx="7776186" cy="986589"/>
          </a:xfrm>
          <a:prstGeom prst="rect">
            <a:avLst/>
          </a:prstGeom>
        </p:spPr>
        <p:txBody>
          <a:bodyPr vert="horz" lIns="91440" tIns="45720" rIns="91440" bIns="45720" rtlCol="0" anchor="t">
            <a:noAutofit/>
          </a:bodyPr>
          <a:lstStyle>
            <a:lvl1pPr marL="0" indent="0" algn="l" defTabSz="457200" rtl="0" eaLnBrk="1" latinLnBrk="0" hangingPunct="1">
              <a:spcBef>
                <a:spcPct val="20000"/>
              </a:spcBef>
              <a:buFont typeface="Arial"/>
              <a:buNone/>
              <a:defRPr sz="1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US" sz="2600" b="1" dirty="0">
                <a:solidFill>
                  <a:schemeClr val="tx1">
                    <a:lumMod val="65000"/>
                    <a:lumOff val="35000"/>
                  </a:schemeClr>
                </a:solidFill>
                <a:latin typeface="Cambria" panose="02040503050406030204" pitchFamily="18" charset="0"/>
                <a:ea typeface="Cambria" panose="02040503050406030204" pitchFamily="18" charset="0"/>
                <a:cs typeface="Corbel"/>
              </a:rPr>
              <a:t>Since 1950 the Atlanta Region has Expanded Faster than Any Large Area in the Nation</a:t>
            </a:r>
          </a:p>
        </p:txBody>
      </p:sp>
      <p:pic>
        <p:nvPicPr>
          <p:cNvPr id="17" name="Picture 16" descr="left side_Page_5.jpg">
            <a:extLst>
              <a:ext uri="{FF2B5EF4-FFF2-40B4-BE49-F238E27FC236}">
                <a16:creationId xmlns:a16="http://schemas.microsoft.com/office/drawing/2014/main" id="{C29F3D78-A91D-43D1-9B1E-FE1C5C4C05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8827" y="0"/>
            <a:ext cx="282001" cy="6858000"/>
          </a:xfrm>
          <a:prstGeom prst="rect">
            <a:avLst/>
          </a:prstGeom>
        </p:spPr>
      </p:pic>
    </p:spTree>
    <p:extLst>
      <p:ext uri="{BB962C8B-B14F-4D97-AF65-F5344CB8AC3E}">
        <p14:creationId xmlns:p14="http://schemas.microsoft.com/office/powerpoint/2010/main" val="1421277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E7CE39-9F96-4B03-8183-8360F797C925}"/>
              </a:ext>
            </a:extLst>
          </p:cNvPr>
          <p:cNvPicPr>
            <a:picLocks noChangeAspect="1"/>
          </p:cNvPicPr>
          <p:nvPr/>
        </p:nvPicPr>
        <p:blipFill rotWithShape="1">
          <a:blip r:embed="rId2">
            <a:extLst>
              <a:ext uri="{28A0092B-C50C-407E-A947-70E740481C1C}">
                <a14:useLocalDpi xmlns:a14="http://schemas.microsoft.com/office/drawing/2010/main" val="0"/>
              </a:ext>
            </a:extLst>
          </a:blip>
          <a:srcRect l="28267" t="37643" r="34800" b="36267"/>
          <a:stretch/>
        </p:blipFill>
        <p:spPr>
          <a:xfrm>
            <a:off x="2694432" y="1152016"/>
            <a:ext cx="7504336" cy="5301210"/>
          </a:xfrm>
          <a:prstGeom prst="rect">
            <a:avLst/>
          </a:prstGeom>
        </p:spPr>
      </p:pic>
      <p:sp>
        <p:nvSpPr>
          <p:cNvPr id="6" name="Text Placeholder 3">
            <a:extLst>
              <a:ext uri="{FF2B5EF4-FFF2-40B4-BE49-F238E27FC236}">
                <a16:creationId xmlns:a16="http://schemas.microsoft.com/office/drawing/2014/main" id="{BAAAB8B8-1344-499C-A38D-737B9D7323F9}"/>
              </a:ext>
            </a:extLst>
          </p:cNvPr>
          <p:cNvSpPr txBox="1">
            <a:spLocks/>
          </p:cNvSpPr>
          <p:nvPr/>
        </p:nvSpPr>
        <p:spPr>
          <a:xfrm>
            <a:off x="2474976" y="41960"/>
            <a:ext cx="8101584" cy="947386"/>
          </a:xfrm>
          <a:prstGeom prst="rect">
            <a:avLst/>
          </a:prstGeom>
        </p:spPr>
        <p:txBody>
          <a:bodyPr vert="horz" lIns="91440" tIns="45720" rIns="91440" bIns="45720" rtlCol="0" anchor="t">
            <a:noAutofit/>
          </a:bodyPr>
          <a:lstStyle>
            <a:lvl1pPr marL="0" indent="0" algn="l" defTabSz="457200" rtl="0" eaLnBrk="1" latinLnBrk="0" hangingPunct="1">
              <a:spcBef>
                <a:spcPct val="20000"/>
              </a:spcBef>
              <a:buFont typeface="Arial"/>
              <a:buNone/>
              <a:defRPr sz="1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12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9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9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US" sz="2800" b="1" dirty="0">
                <a:solidFill>
                  <a:schemeClr val="tx1">
                    <a:lumMod val="50000"/>
                    <a:lumOff val="50000"/>
                  </a:schemeClr>
                </a:solidFill>
                <a:latin typeface="Cambria" panose="02040503050406030204" pitchFamily="18" charset="0"/>
                <a:ea typeface="Cambria" panose="02040503050406030204" pitchFamily="18" charset="0"/>
                <a:cs typeface="Corbel"/>
              </a:rPr>
              <a:t>60% of Gwinnett County’s Employed Residents         (over 206,000) Work Outside of the County</a:t>
            </a:r>
          </a:p>
        </p:txBody>
      </p:sp>
      <p:pic>
        <p:nvPicPr>
          <p:cNvPr id="8" name="Picture 7">
            <a:extLst>
              <a:ext uri="{FF2B5EF4-FFF2-40B4-BE49-F238E27FC236}">
                <a16:creationId xmlns:a16="http://schemas.microsoft.com/office/drawing/2014/main" id="{224A0AF9-7BDA-43C1-8EA7-326F1A03655E}"/>
              </a:ext>
            </a:extLst>
          </p:cNvPr>
          <p:cNvPicPr>
            <a:picLocks noChangeAspect="1"/>
          </p:cNvPicPr>
          <p:nvPr/>
        </p:nvPicPr>
        <p:blipFill rotWithShape="1">
          <a:blip r:embed="rId3">
            <a:extLst>
              <a:ext uri="{28A0092B-C50C-407E-A947-70E740481C1C}">
                <a14:useLocalDpi xmlns:a14="http://schemas.microsoft.com/office/drawing/2010/main" val="0"/>
              </a:ext>
            </a:extLst>
          </a:blip>
          <a:srcRect t="32857" r="16769"/>
          <a:stretch/>
        </p:blipFill>
        <p:spPr>
          <a:xfrm>
            <a:off x="7462132" y="5208171"/>
            <a:ext cx="2866275" cy="1245055"/>
          </a:xfrm>
          <a:prstGeom prst="rect">
            <a:avLst/>
          </a:prstGeom>
        </p:spPr>
      </p:pic>
      <p:sp>
        <p:nvSpPr>
          <p:cNvPr id="5" name="TextBox 4">
            <a:extLst>
              <a:ext uri="{FF2B5EF4-FFF2-40B4-BE49-F238E27FC236}">
                <a16:creationId xmlns:a16="http://schemas.microsoft.com/office/drawing/2014/main" id="{94A2D1F0-81BE-45CA-8E28-5CD394722F93}"/>
              </a:ext>
            </a:extLst>
          </p:cNvPr>
          <p:cNvSpPr txBox="1"/>
          <p:nvPr/>
        </p:nvSpPr>
        <p:spPr>
          <a:xfrm>
            <a:off x="2564795" y="6453225"/>
            <a:ext cx="2873121" cy="338554"/>
          </a:xfrm>
          <a:prstGeom prst="rect">
            <a:avLst/>
          </a:prstGeom>
          <a:noFill/>
        </p:spPr>
        <p:txBody>
          <a:bodyPr wrap="square" rtlCol="0">
            <a:spAutoFit/>
          </a:bodyPr>
          <a:lstStyle/>
          <a:p>
            <a:r>
              <a:rPr lang="en-US" sz="1600" b="1" dirty="0">
                <a:latin typeface="Corbel" panose="020B0503020204020204" pitchFamily="34" charset="0"/>
              </a:rPr>
              <a:t>Source: US Census Bureau</a:t>
            </a:r>
          </a:p>
        </p:txBody>
      </p:sp>
      <p:pic>
        <p:nvPicPr>
          <p:cNvPr id="7" name="Picture 6" descr="left side_Page_5.jpg">
            <a:extLst>
              <a:ext uri="{FF2B5EF4-FFF2-40B4-BE49-F238E27FC236}">
                <a16:creationId xmlns:a16="http://schemas.microsoft.com/office/drawing/2014/main" id="{9694998A-26D6-4CC3-9709-60276D9A6D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1" y="0"/>
            <a:ext cx="282001" cy="6858000"/>
          </a:xfrm>
          <a:prstGeom prst="rect">
            <a:avLst/>
          </a:prstGeom>
        </p:spPr>
      </p:pic>
    </p:spTree>
    <p:extLst>
      <p:ext uri="{BB962C8B-B14F-4D97-AF65-F5344CB8AC3E}">
        <p14:creationId xmlns:p14="http://schemas.microsoft.com/office/powerpoint/2010/main" val="3559868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scenari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7644" y="1665953"/>
            <a:ext cx="6673337" cy="429614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a:spLocks noGrp="1"/>
          </p:cNvSpPr>
          <p:nvPr>
            <p:ph type="title"/>
          </p:nvPr>
        </p:nvSpPr>
        <p:spPr>
          <a:xfrm>
            <a:off x="2928859" y="-33953"/>
            <a:ext cx="7634486" cy="837185"/>
          </a:xfrm>
        </p:spPr>
        <p:txBody>
          <a:bodyPr>
            <a:normAutofit/>
          </a:bodyPr>
          <a:lstStyle/>
          <a:p>
            <a:r>
              <a:rPr lang="en-US" sz="2400" b="1" dirty="0"/>
              <a:t>There is no single path to “Win the Future” </a:t>
            </a:r>
          </a:p>
        </p:txBody>
      </p:sp>
      <p:pic>
        <p:nvPicPr>
          <p:cNvPr id="5" name="Picture 4"/>
          <p:cNvPicPr>
            <a:picLocks noChangeAspect="1"/>
          </p:cNvPicPr>
          <p:nvPr/>
        </p:nvPicPr>
        <p:blipFill rotWithShape="1">
          <a:blip r:embed="rId3"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l="13389" t="22687" r="13084" b="22786"/>
          <a:stretch/>
        </p:blipFill>
        <p:spPr>
          <a:xfrm>
            <a:off x="2140502" y="1665954"/>
            <a:ext cx="1204179" cy="1155675"/>
          </a:xfrm>
          <a:prstGeom prst="rect">
            <a:avLst/>
          </a:prstGeom>
        </p:spPr>
      </p:pic>
      <p:pic>
        <p:nvPicPr>
          <p:cNvPr id="6" name="Picture 5"/>
          <p:cNvPicPr>
            <a:picLocks noChangeAspect="1"/>
          </p:cNvPicPr>
          <p:nvPr/>
        </p:nvPicPr>
        <p:blipFill rotWithShape="1">
          <a:blip r:embed="rId3"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l="13389" t="22687" r="13084" b="22786"/>
          <a:stretch/>
        </p:blipFill>
        <p:spPr>
          <a:xfrm>
            <a:off x="2140502" y="5384256"/>
            <a:ext cx="1204179" cy="1155675"/>
          </a:xfrm>
          <a:prstGeom prst="rect">
            <a:avLst/>
          </a:prstGeom>
        </p:spPr>
      </p:pic>
      <p:pic>
        <p:nvPicPr>
          <p:cNvPr id="7" name="Picture 6"/>
          <p:cNvPicPr>
            <a:picLocks noChangeAspect="1"/>
          </p:cNvPicPr>
          <p:nvPr/>
        </p:nvPicPr>
        <p:blipFill rotWithShape="1">
          <a:blip r:embed="rId3"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l="13389" t="22687" r="13084" b="22786"/>
          <a:stretch/>
        </p:blipFill>
        <p:spPr>
          <a:xfrm>
            <a:off x="8853501" y="1665954"/>
            <a:ext cx="1204179" cy="1155675"/>
          </a:xfrm>
          <a:prstGeom prst="rect">
            <a:avLst/>
          </a:prstGeom>
        </p:spPr>
      </p:pic>
      <p:pic>
        <p:nvPicPr>
          <p:cNvPr id="8" name="Picture 7"/>
          <p:cNvPicPr>
            <a:picLocks noChangeAspect="1"/>
          </p:cNvPicPr>
          <p:nvPr/>
        </p:nvPicPr>
        <p:blipFill rotWithShape="1">
          <a:blip r:embed="rId3"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l="13389" t="22687" r="13084" b="22786"/>
          <a:stretch/>
        </p:blipFill>
        <p:spPr>
          <a:xfrm>
            <a:off x="8853501" y="5384256"/>
            <a:ext cx="1204179" cy="1155675"/>
          </a:xfrm>
          <a:prstGeom prst="rect">
            <a:avLst/>
          </a:prstGeom>
        </p:spPr>
      </p:pic>
      <p:pic>
        <p:nvPicPr>
          <p:cNvPr id="9" name="Picture 8" descr="left side_Page_5.jpg">
            <a:extLst>
              <a:ext uri="{FF2B5EF4-FFF2-40B4-BE49-F238E27FC236}">
                <a16:creationId xmlns:a16="http://schemas.microsoft.com/office/drawing/2014/main" id="{ADFE0D12-D4F5-4908-9FD1-D721F94E4C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9146" y="0"/>
            <a:ext cx="282001" cy="6858000"/>
          </a:xfrm>
          <a:prstGeom prst="rect">
            <a:avLst/>
          </a:prstGeom>
        </p:spPr>
      </p:pic>
    </p:spTree>
    <p:extLst>
      <p:ext uri="{BB962C8B-B14F-4D97-AF65-F5344CB8AC3E}">
        <p14:creationId xmlns:p14="http://schemas.microsoft.com/office/powerpoint/2010/main" val="8669329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ounded Rectangle 55"/>
          <p:cNvSpPr/>
          <p:nvPr/>
        </p:nvSpPr>
        <p:spPr>
          <a:xfrm>
            <a:off x="4677925" y="1131684"/>
            <a:ext cx="2542218" cy="5613149"/>
          </a:xfrm>
          <a:prstGeom prst="roundRect">
            <a:avLst/>
          </a:prstGeom>
          <a:solidFill>
            <a:schemeClr val="bg1">
              <a:lumMod val="95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3" name="Title 1"/>
          <p:cNvSpPr>
            <a:spLocks noGrp="1"/>
          </p:cNvSpPr>
          <p:nvPr>
            <p:ph type="title"/>
          </p:nvPr>
        </p:nvSpPr>
        <p:spPr>
          <a:xfrm>
            <a:off x="2928859" y="92233"/>
            <a:ext cx="7634486" cy="837185"/>
          </a:xfrm>
        </p:spPr>
        <p:txBody>
          <a:bodyPr>
            <a:normAutofit/>
          </a:bodyPr>
          <a:lstStyle/>
          <a:p>
            <a:r>
              <a:rPr lang="en-US" sz="2800" b="1" dirty="0">
                <a:solidFill>
                  <a:schemeClr val="tx1">
                    <a:lumMod val="50000"/>
                    <a:lumOff val="50000"/>
                  </a:schemeClr>
                </a:solidFill>
                <a:latin typeface="Cambria" panose="02040503050406030204" pitchFamily="18" charset="0"/>
                <a:ea typeface="Cambria" panose="02040503050406030204" pitchFamily="18" charset="0"/>
              </a:rPr>
              <a:t>“Normative” scenario development process</a:t>
            </a:r>
          </a:p>
        </p:txBody>
      </p:sp>
      <p:sp>
        <p:nvSpPr>
          <p:cNvPr id="4" name="Oval 3"/>
          <p:cNvSpPr/>
          <p:nvPr/>
        </p:nvSpPr>
        <p:spPr>
          <a:xfrm>
            <a:off x="1736245" y="2856949"/>
            <a:ext cx="2059320" cy="2059320"/>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5" name="TextBox 4"/>
          <p:cNvSpPr txBox="1"/>
          <p:nvPr/>
        </p:nvSpPr>
        <p:spPr>
          <a:xfrm>
            <a:off x="2233067" y="2487617"/>
            <a:ext cx="1065676" cy="369332"/>
          </a:xfrm>
          <a:prstGeom prst="rect">
            <a:avLst/>
          </a:prstGeom>
          <a:noFill/>
        </p:spPr>
        <p:txBody>
          <a:bodyPr wrap="none" rtlCol="0">
            <a:spAutoFit/>
          </a:bodyPr>
          <a:lstStyle/>
          <a:p>
            <a:pPr>
              <a:defRPr/>
            </a:pPr>
            <a:r>
              <a:rPr lang="en-US" b="1" kern="0" dirty="0">
                <a:solidFill>
                  <a:sysClr val="windowText" lastClr="000000"/>
                </a:solidFill>
              </a:rPr>
              <a:t>EXISTING</a:t>
            </a:r>
          </a:p>
        </p:txBody>
      </p:sp>
      <p:sp>
        <p:nvSpPr>
          <p:cNvPr id="6" name="Right Arrow 5"/>
          <p:cNvSpPr/>
          <p:nvPr/>
        </p:nvSpPr>
        <p:spPr>
          <a:xfrm>
            <a:off x="3939670" y="3639672"/>
            <a:ext cx="585694" cy="442259"/>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7" name="Oval 6"/>
          <p:cNvSpPr/>
          <p:nvPr/>
        </p:nvSpPr>
        <p:spPr>
          <a:xfrm>
            <a:off x="4936486" y="1687927"/>
            <a:ext cx="2059320" cy="2059320"/>
          </a:xfrm>
          <a:prstGeom prst="ellipse">
            <a:avLst/>
          </a:prstGeom>
          <a:solidFill>
            <a:schemeClr val="bg1"/>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8" name="TextBox 7"/>
          <p:cNvSpPr txBox="1"/>
          <p:nvPr/>
        </p:nvSpPr>
        <p:spPr>
          <a:xfrm>
            <a:off x="5119200" y="1318596"/>
            <a:ext cx="1762598" cy="307777"/>
          </a:xfrm>
          <a:prstGeom prst="rect">
            <a:avLst/>
          </a:prstGeom>
          <a:noFill/>
        </p:spPr>
        <p:txBody>
          <a:bodyPr wrap="none" rtlCol="0">
            <a:spAutoFit/>
          </a:bodyPr>
          <a:lstStyle/>
          <a:p>
            <a:pPr>
              <a:defRPr/>
            </a:pPr>
            <a:r>
              <a:rPr lang="en-US" sz="1400" b="1" kern="0" dirty="0">
                <a:solidFill>
                  <a:sysClr val="windowText" lastClr="000000"/>
                </a:solidFill>
              </a:rPr>
              <a:t>SHIFTS IN LAND USES</a:t>
            </a:r>
          </a:p>
        </p:txBody>
      </p:sp>
      <p:cxnSp>
        <p:nvCxnSpPr>
          <p:cNvPr id="10" name="Straight Connector 9"/>
          <p:cNvCxnSpPr/>
          <p:nvPr/>
        </p:nvCxnSpPr>
        <p:spPr>
          <a:xfrm>
            <a:off x="2628058" y="2961963"/>
            <a:ext cx="0" cy="184673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640012" y="3452034"/>
            <a:ext cx="90842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886976" y="4067610"/>
            <a:ext cx="133275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213750" y="3452035"/>
            <a:ext cx="0" cy="1027953"/>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219728" y="4474010"/>
            <a:ext cx="28089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233067" y="3224929"/>
            <a:ext cx="0" cy="1057835"/>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970646" y="4288739"/>
            <a:ext cx="1243104" cy="0"/>
          </a:xfrm>
          <a:prstGeom prst="line">
            <a:avLst/>
          </a:prstGeom>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2"/>
          <a:stretch>
            <a:fillRect/>
          </a:stretch>
        </p:blipFill>
        <p:spPr>
          <a:xfrm>
            <a:off x="2890480" y="3107001"/>
            <a:ext cx="278252" cy="278252"/>
          </a:xfrm>
          <a:prstGeom prst="rect">
            <a:avLst/>
          </a:prstGeom>
        </p:spPr>
      </p:pic>
      <p:pic>
        <p:nvPicPr>
          <p:cNvPr id="2050" name="Picture 2" descr="https://cdn3.iconfinder.com/data/icons/google-material-design-icons/48/ic_store_mall_directory_48px-5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0351" y="3743592"/>
            <a:ext cx="331787" cy="3317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4"/>
          <a:stretch>
            <a:fillRect/>
          </a:stretch>
        </p:blipFill>
        <p:spPr>
          <a:xfrm>
            <a:off x="3293913" y="4157257"/>
            <a:ext cx="247006" cy="247006"/>
          </a:xfrm>
          <a:prstGeom prst="rect">
            <a:avLst/>
          </a:prstGeom>
        </p:spPr>
      </p:pic>
      <p:pic>
        <p:nvPicPr>
          <p:cNvPr id="2054" name="Picture 6" descr="http://www.clker.com/cliparts/2/9/Q/8/j/f/government-building-icon-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6228" y="3776054"/>
            <a:ext cx="234955" cy="224774"/>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Connector 28"/>
          <p:cNvCxnSpPr/>
          <p:nvPr/>
        </p:nvCxnSpPr>
        <p:spPr>
          <a:xfrm>
            <a:off x="5844017" y="1792941"/>
            <a:ext cx="0" cy="184673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855971" y="2283012"/>
            <a:ext cx="90842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102935" y="2898588"/>
            <a:ext cx="133275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6429709" y="2283013"/>
            <a:ext cx="0" cy="1027953"/>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6435687" y="3304988"/>
            <a:ext cx="28089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449026" y="2055907"/>
            <a:ext cx="0" cy="1057835"/>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5186605" y="3119717"/>
            <a:ext cx="1243104" cy="0"/>
          </a:xfrm>
          <a:prstGeom prst="line">
            <a:avLst/>
          </a:prstGeom>
        </p:spPr>
        <p:style>
          <a:lnRef idx="2">
            <a:schemeClr val="accent1"/>
          </a:lnRef>
          <a:fillRef idx="0">
            <a:schemeClr val="accent1"/>
          </a:fillRef>
          <a:effectRef idx="1">
            <a:schemeClr val="accent1"/>
          </a:effectRef>
          <a:fontRef idx="minor">
            <a:schemeClr val="tx1"/>
          </a:fontRef>
        </p:style>
      </p:cxnSp>
      <p:pic>
        <p:nvPicPr>
          <p:cNvPr id="36" name="Picture 35"/>
          <p:cNvPicPr>
            <a:picLocks noChangeAspect="1"/>
          </p:cNvPicPr>
          <p:nvPr/>
        </p:nvPicPr>
        <p:blipFill>
          <a:blip r:embed="rId2"/>
          <a:stretch>
            <a:fillRect/>
          </a:stretch>
        </p:blipFill>
        <p:spPr>
          <a:xfrm>
            <a:off x="6106439" y="1937979"/>
            <a:ext cx="278252" cy="278252"/>
          </a:xfrm>
          <a:prstGeom prst="rect">
            <a:avLst/>
          </a:prstGeom>
        </p:spPr>
      </p:pic>
      <p:pic>
        <p:nvPicPr>
          <p:cNvPr id="37" name="Picture 2" descr="https://cdn3.iconfinder.com/data/icons/google-material-design-icons/48/ic_store_mall_directory_48px-5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6310" y="2574570"/>
            <a:ext cx="331787" cy="33178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p:cNvPicPr>
          <p:nvPr/>
        </p:nvPicPr>
        <p:blipFill>
          <a:blip r:embed="rId4"/>
          <a:stretch>
            <a:fillRect/>
          </a:stretch>
        </p:blipFill>
        <p:spPr>
          <a:xfrm>
            <a:off x="6509872" y="2988235"/>
            <a:ext cx="247006" cy="247006"/>
          </a:xfrm>
          <a:prstGeom prst="rect">
            <a:avLst/>
          </a:prstGeom>
        </p:spPr>
      </p:pic>
      <p:pic>
        <p:nvPicPr>
          <p:cNvPr id="39" name="Picture 6" descr="http://www.clker.com/cliparts/2/9/Q/8/j/f/government-building-icon-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2187" y="2607032"/>
            <a:ext cx="234955" cy="224774"/>
          </a:xfrm>
          <a:prstGeom prst="rect">
            <a:avLst/>
          </a:prstGeom>
          <a:noFill/>
          <a:extLst>
            <a:ext uri="{909E8E84-426E-40DD-AFC4-6F175D3DCCD1}">
              <a14:hiddenFill xmlns:a14="http://schemas.microsoft.com/office/drawing/2010/main">
                <a:solidFill>
                  <a:srgbClr val="FFFFFF"/>
                </a:solidFill>
              </a14:hiddenFill>
            </a:ext>
          </a:extLst>
        </p:spPr>
      </p:pic>
      <p:sp>
        <p:nvSpPr>
          <p:cNvPr id="40" name="Oval 39"/>
          <p:cNvSpPr/>
          <p:nvPr/>
        </p:nvSpPr>
        <p:spPr>
          <a:xfrm>
            <a:off x="4907448" y="4509068"/>
            <a:ext cx="2059320" cy="2059320"/>
          </a:xfrm>
          <a:prstGeom prst="ellipse">
            <a:avLst/>
          </a:prstGeom>
          <a:solidFill>
            <a:schemeClr val="bg1"/>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41" name="TextBox 40"/>
          <p:cNvSpPr txBox="1"/>
          <p:nvPr/>
        </p:nvSpPr>
        <p:spPr>
          <a:xfrm>
            <a:off x="4757870" y="3985537"/>
            <a:ext cx="2237937" cy="523220"/>
          </a:xfrm>
          <a:prstGeom prst="rect">
            <a:avLst/>
          </a:prstGeom>
          <a:noFill/>
        </p:spPr>
        <p:txBody>
          <a:bodyPr wrap="square" rtlCol="0">
            <a:spAutoFit/>
          </a:bodyPr>
          <a:lstStyle/>
          <a:p>
            <a:pPr algn="ctr">
              <a:defRPr/>
            </a:pPr>
            <a:r>
              <a:rPr lang="en-US" sz="1400" b="1" kern="0" dirty="0">
                <a:solidFill>
                  <a:sysClr val="windowText" lastClr="000000"/>
                </a:solidFill>
              </a:rPr>
              <a:t>NEW TRANSPORTATION OPTIONS</a:t>
            </a:r>
          </a:p>
        </p:txBody>
      </p:sp>
      <p:cxnSp>
        <p:nvCxnSpPr>
          <p:cNvPr id="42" name="Straight Connector 41"/>
          <p:cNvCxnSpPr/>
          <p:nvPr/>
        </p:nvCxnSpPr>
        <p:spPr>
          <a:xfrm>
            <a:off x="5814979" y="4614082"/>
            <a:ext cx="0" cy="184673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5826933" y="5104153"/>
            <a:ext cx="90842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073897" y="5719729"/>
            <a:ext cx="133275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6400671" y="5104154"/>
            <a:ext cx="0" cy="1027953"/>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6406649" y="6126129"/>
            <a:ext cx="28089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5419988" y="4877048"/>
            <a:ext cx="0" cy="1057835"/>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5157567" y="5940858"/>
            <a:ext cx="1243104" cy="0"/>
          </a:xfrm>
          <a:prstGeom prst="line">
            <a:avLst/>
          </a:prstGeom>
        </p:spPr>
        <p:style>
          <a:lnRef idx="2">
            <a:schemeClr val="accent1"/>
          </a:lnRef>
          <a:fillRef idx="0">
            <a:schemeClr val="accent1"/>
          </a:fillRef>
          <a:effectRef idx="1">
            <a:schemeClr val="accent1"/>
          </a:effectRef>
          <a:fontRef idx="minor">
            <a:schemeClr val="tx1"/>
          </a:fontRef>
        </p:style>
      </p:cxnSp>
      <p:pic>
        <p:nvPicPr>
          <p:cNvPr id="49" name="Picture 48"/>
          <p:cNvPicPr>
            <a:picLocks noChangeAspect="1"/>
          </p:cNvPicPr>
          <p:nvPr/>
        </p:nvPicPr>
        <p:blipFill>
          <a:blip r:embed="rId2"/>
          <a:stretch>
            <a:fillRect/>
          </a:stretch>
        </p:blipFill>
        <p:spPr>
          <a:xfrm>
            <a:off x="6077401" y="4759120"/>
            <a:ext cx="278252" cy="278252"/>
          </a:xfrm>
          <a:prstGeom prst="rect">
            <a:avLst/>
          </a:prstGeom>
        </p:spPr>
      </p:pic>
      <p:pic>
        <p:nvPicPr>
          <p:cNvPr id="50" name="Picture 2" descr="https://cdn3.iconfinder.com/data/icons/google-material-design-icons/48/ic_store_mall_directory_48px-5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7272" y="5395711"/>
            <a:ext cx="331787" cy="33178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p:cNvPicPr>
            <a:picLocks noChangeAspect="1"/>
          </p:cNvPicPr>
          <p:nvPr/>
        </p:nvPicPr>
        <p:blipFill>
          <a:blip r:embed="rId4"/>
          <a:stretch>
            <a:fillRect/>
          </a:stretch>
        </p:blipFill>
        <p:spPr>
          <a:xfrm>
            <a:off x="6480834" y="5809376"/>
            <a:ext cx="247006" cy="247006"/>
          </a:xfrm>
          <a:prstGeom prst="rect">
            <a:avLst/>
          </a:prstGeom>
        </p:spPr>
      </p:pic>
      <p:pic>
        <p:nvPicPr>
          <p:cNvPr id="52" name="Picture 6" descr="http://www.clker.com/cliparts/2/9/Q/8/j/f/government-building-icon-h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3149" y="5428173"/>
            <a:ext cx="234955" cy="224774"/>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Connector 26"/>
          <p:cNvCxnSpPr/>
          <p:nvPr/>
        </p:nvCxnSpPr>
        <p:spPr>
          <a:xfrm flipH="1">
            <a:off x="5428097" y="5296277"/>
            <a:ext cx="956595" cy="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5262203" y="5940858"/>
            <a:ext cx="552777" cy="432782"/>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5826932" y="5104153"/>
            <a:ext cx="720164" cy="1021976"/>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pic>
        <p:nvPicPr>
          <p:cNvPr id="59" name="Picture 58"/>
          <p:cNvPicPr>
            <a:picLocks noChangeAspect="1"/>
          </p:cNvPicPr>
          <p:nvPr/>
        </p:nvPicPr>
        <p:blipFill>
          <a:blip r:embed="rId2">
            <a:duotone>
              <a:schemeClr val="accent2">
                <a:shade val="45000"/>
                <a:satMod val="135000"/>
              </a:schemeClr>
              <a:prstClr val="white"/>
            </a:duotone>
          </a:blip>
          <a:stretch>
            <a:fillRect/>
          </a:stretch>
        </p:blipFill>
        <p:spPr>
          <a:xfrm>
            <a:off x="5119200" y="2288550"/>
            <a:ext cx="278252" cy="278252"/>
          </a:xfrm>
          <a:prstGeom prst="rect">
            <a:avLst/>
          </a:prstGeom>
        </p:spPr>
      </p:pic>
      <p:pic>
        <p:nvPicPr>
          <p:cNvPr id="60" name="Picture 2" descr="https://cdn3.iconfinder.com/data/icons/google-material-design-icons/48/ic_store_mall_directory_48px-512.png"/>
          <p:cNvPicPr>
            <a:picLocks noChangeAspect="1" noChangeArrowheads="1"/>
          </p:cNvPicPr>
          <p:nvPr/>
        </p:nvPicPr>
        <p:blipFill>
          <a:blip r:embed="rId6">
            <a:duotone>
              <a:schemeClr val="accent2">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082923" y="2556557"/>
            <a:ext cx="331787" cy="331787"/>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p:cNvPicPr>
            <a:picLocks noChangeAspect="1"/>
          </p:cNvPicPr>
          <p:nvPr/>
        </p:nvPicPr>
        <p:blipFill>
          <a:blip r:embed="rId2">
            <a:duotone>
              <a:schemeClr val="accent2">
                <a:shade val="45000"/>
                <a:satMod val="135000"/>
              </a:schemeClr>
              <a:prstClr val="white"/>
            </a:duotone>
          </a:blip>
          <a:stretch>
            <a:fillRect/>
          </a:stretch>
        </p:blipFill>
        <p:spPr>
          <a:xfrm>
            <a:off x="5894045" y="3183791"/>
            <a:ext cx="278252" cy="278252"/>
          </a:xfrm>
          <a:prstGeom prst="rect">
            <a:avLst/>
          </a:prstGeom>
        </p:spPr>
      </p:pic>
      <p:sp>
        <p:nvSpPr>
          <p:cNvPr id="63" name="Right Arrow 62"/>
          <p:cNvSpPr/>
          <p:nvPr/>
        </p:nvSpPr>
        <p:spPr>
          <a:xfrm>
            <a:off x="7468069" y="3664199"/>
            <a:ext cx="585694" cy="442259"/>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64" name="Oval 63"/>
          <p:cNvSpPr/>
          <p:nvPr/>
        </p:nvSpPr>
        <p:spPr>
          <a:xfrm>
            <a:off x="8223221" y="2879824"/>
            <a:ext cx="2059320" cy="2059320"/>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65" name="TextBox 64"/>
          <p:cNvSpPr txBox="1"/>
          <p:nvPr/>
        </p:nvSpPr>
        <p:spPr>
          <a:xfrm>
            <a:off x="8376423" y="2501705"/>
            <a:ext cx="1773242" cy="369332"/>
          </a:xfrm>
          <a:prstGeom prst="rect">
            <a:avLst/>
          </a:prstGeom>
          <a:noFill/>
        </p:spPr>
        <p:txBody>
          <a:bodyPr wrap="none" rtlCol="0">
            <a:spAutoFit/>
          </a:bodyPr>
          <a:lstStyle/>
          <a:p>
            <a:pPr>
              <a:defRPr/>
            </a:pPr>
            <a:r>
              <a:rPr lang="en-US" b="1" kern="0" dirty="0">
                <a:solidFill>
                  <a:sysClr val="windowText" lastClr="000000"/>
                </a:solidFill>
              </a:rPr>
              <a:t>MODEL RESULTS</a:t>
            </a:r>
          </a:p>
        </p:txBody>
      </p:sp>
      <p:pic>
        <p:nvPicPr>
          <p:cNvPr id="2056" name="Picture 8" descr="https://image.freepik.com/free-icon/accepted-computer_318-3145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7381" y="3235241"/>
            <a:ext cx="1271000" cy="1271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descr="left side_Page_5.jpg">
            <a:extLst>
              <a:ext uri="{FF2B5EF4-FFF2-40B4-BE49-F238E27FC236}">
                <a16:creationId xmlns:a16="http://schemas.microsoft.com/office/drawing/2014/main" id="{02276A2A-5E73-434B-8458-6E0D2AF0761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44437" y="0"/>
            <a:ext cx="282001" cy="6858000"/>
          </a:xfrm>
          <a:prstGeom prst="rect">
            <a:avLst/>
          </a:prstGeom>
        </p:spPr>
      </p:pic>
    </p:spTree>
    <p:extLst>
      <p:ext uri="{BB962C8B-B14F-4D97-AF65-F5344CB8AC3E}">
        <p14:creationId xmlns:p14="http://schemas.microsoft.com/office/powerpoint/2010/main" val="31203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AC98E-8EE9-4D9E-AE98-B34837A879E2}"/>
              </a:ext>
            </a:extLst>
          </p:cNvPr>
          <p:cNvSpPr>
            <a:spLocks noGrp="1"/>
          </p:cNvSpPr>
          <p:nvPr>
            <p:ph type="title" idx="4294967295"/>
          </p:nvPr>
        </p:nvSpPr>
        <p:spPr>
          <a:xfrm>
            <a:off x="1981200" y="319578"/>
            <a:ext cx="8229600" cy="1143000"/>
          </a:xfrm>
        </p:spPr>
        <p:txBody>
          <a:bodyPr>
            <a:normAutofit/>
          </a:bodyPr>
          <a:lstStyle/>
          <a:p>
            <a:r>
              <a:rPr lang="en-US" sz="3200" b="1" dirty="0">
                <a:solidFill>
                  <a:schemeClr val="tx1">
                    <a:lumMod val="50000"/>
                    <a:lumOff val="50000"/>
                  </a:schemeClr>
                </a:solidFill>
                <a:latin typeface="Cambria" panose="02040503050406030204" pitchFamily="18" charset="0"/>
                <a:ea typeface="Cambria" panose="02040503050406030204" pitchFamily="18" charset="0"/>
                <a:cs typeface="Calibri" panose="020F0502020204030204" pitchFamily="34" charset="0"/>
              </a:rPr>
              <a:t>Many type of Travel Demand Models</a:t>
            </a:r>
          </a:p>
        </p:txBody>
      </p:sp>
      <p:graphicFrame>
        <p:nvGraphicFramePr>
          <p:cNvPr id="5" name="Content Placeholder 4">
            <a:extLst>
              <a:ext uri="{FF2B5EF4-FFF2-40B4-BE49-F238E27FC236}">
                <a16:creationId xmlns:a16="http://schemas.microsoft.com/office/drawing/2014/main" id="{7F11A897-58C2-4F64-B401-54AD1270D463}"/>
              </a:ext>
            </a:extLst>
          </p:cNvPr>
          <p:cNvGraphicFramePr>
            <a:graphicFrameLocks noGrp="1"/>
          </p:cNvGraphicFramePr>
          <p:nvPr>
            <p:ph idx="4294967295"/>
            <p:extLst/>
          </p:nvPr>
        </p:nvGraphicFramePr>
        <p:xfrm>
          <a:off x="2244970" y="1667731"/>
          <a:ext cx="7886700" cy="3922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RC logo_Gold.jpg">
            <a:extLst>
              <a:ext uri="{FF2B5EF4-FFF2-40B4-BE49-F238E27FC236}">
                <a16:creationId xmlns:a16="http://schemas.microsoft.com/office/drawing/2014/main" id="{744CC9B1-728C-4CAB-AB37-164545BB27A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82100" y="6000751"/>
            <a:ext cx="1244494" cy="612857"/>
          </a:xfrm>
          <a:prstGeom prst="rect">
            <a:avLst/>
          </a:prstGeom>
        </p:spPr>
      </p:pic>
      <p:pic>
        <p:nvPicPr>
          <p:cNvPr id="6" name="Picture 5" descr="left side_Page_5.jpg">
            <a:extLst>
              <a:ext uri="{FF2B5EF4-FFF2-40B4-BE49-F238E27FC236}">
                <a16:creationId xmlns:a16="http://schemas.microsoft.com/office/drawing/2014/main" id="{D8CE72FD-7893-4B1F-AC73-1B0FE486C2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4001" y="0"/>
            <a:ext cx="282001" cy="6858000"/>
          </a:xfrm>
          <a:prstGeom prst="rect">
            <a:avLst/>
          </a:prstGeom>
        </p:spPr>
      </p:pic>
    </p:spTree>
    <p:extLst>
      <p:ext uri="{BB962C8B-B14F-4D97-AF65-F5344CB8AC3E}">
        <p14:creationId xmlns:p14="http://schemas.microsoft.com/office/powerpoint/2010/main" val="4009017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transportation uncertainty of future quotes">
            <a:extLst>
              <a:ext uri="{FF2B5EF4-FFF2-40B4-BE49-F238E27FC236}">
                <a16:creationId xmlns:a16="http://schemas.microsoft.com/office/drawing/2014/main" id="{6717A6D2-E82B-4ACE-BD67-532DCED21D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9933" y="498075"/>
            <a:ext cx="4641326" cy="232066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motor scooter birds lime">
            <a:extLst>
              <a:ext uri="{FF2B5EF4-FFF2-40B4-BE49-F238E27FC236}">
                <a16:creationId xmlns:a16="http://schemas.microsoft.com/office/drawing/2014/main" id="{5E7B7B9C-0BFF-48A8-A11D-7A712716BD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0596" y="3143124"/>
            <a:ext cx="2283694" cy="302150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result for tesla picture">
            <a:extLst>
              <a:ext uri="{FF2B5EF4-FFF2-40B4-BE49-F238E27FC236}">
                <a16:creationId xmlns:a16="http://schemas.microsoft.com/office/drawing/2014/main" id="{88D14062-2328-4A35-A1E4-4720391220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6380" y="4711838"/>
            <a:ext cx="3121426" cy="1802267"/>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Image result for flying car picture">
            <a:extLst>
              <a:ext uri="{FF2B5EF4-FFF2-40B4-BE49-F238E27FC236}">
                <a16:creationId xmlns:a16="http://schemas.microsoft.com/office/drawing/2014/main" id="{5AE117CE-2828-4E19-8613-1F8CDEECE2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812" y="499082"/>
            <a:ext cx="3430064" cy="2569237"/>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Image result for drone delivery">
            <a:extLst>
              <a:ext uri="{FF2B5EF4-FFF2-40B4-BE49-F238E27FC236}">
                <a16:creationId xmlns:a16="http://schemas.microsoft.com/office/drawing/2014/main" id="{8D3F33AF-1054-4FE6-BE10-FCF208864E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177" y="4027176"/>
            <a:ext cx="3933797" cy="2211208"/>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Image result for bird scooter">
            <a:extLst>
              <a:ext uri="{FF2B5EF4-FFF2-40B4-BE49-F238E27FC236}">
                <a16:creationId xmlns:a16="http://schemas.microsoft.com/office/drawing/2014/main" id="{78822C50-CCFF-4D8D-9BE5-386B3FD1F4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5645" y="2279138"/>
            <a:ext cx="3609386" cy="24327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left side_Page_5.jpg">
            <a:extLst>
              <a:ext uri="{FF2B5EF4-FFF2-40B4-BE49-F238E27FC236}">
                <a16:creationId xmlns:a16="http://schemas.microsoft.com/office/drawing/2014/main" id="{884B7BD3-A105-4C12-AC3F-F45BCE191D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3176" y="-8836"/>
            <a:ext cx="282001" cy="6858000"/>
          </a:xfrm>
          <a:prstGeom prst="rect">
            <a:avLst/>
          </a:prstGeom>
        </p:spPr>
      </p:pic>
    </p:spTree>
    <p:extLst>
      <p:ext uri="{BB962C8B-B14F-4D97-AF65-F5344CB8AC3E}">
        <p14:creationId xmlns:p14="http://schemas.microsoft.com/office/powerpoint/2010/main" val="2708204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92220" y="1402188"/>
            <a:ext cx="8725255" cy="830997"/>
          </a:xfrm>
          <a:prstGeom prst="rect">
            <a:avLst/>
          </a:prstGeom>
          <a:noFill/>
        </p:spPr>
        <p:txBody>
          <a:bodyPr wrap="square" rtlCol="0">
            <a:spAutoFit/>
          </a:bodyPr>
          <a:lstStyle/>
          <a:p>
            <a:pPr>
              <a:defRPr/>
            </a:pPr>
            <a:r>
              <a:rPr lang="en-US" sz="2400" kern="0" dirty="0">
                <a:solidFill>
                  <a:sysClr val="windowText" lastClr="000000"/>
                </a:solidFill>
              </a:rPr>
              <a:t>Allows us to look at current and projected issues from multiple perspectives so our plans are dynamic and resilient.</a:t>
            </a:r>
          </a:p>
        </p:txBody>
      </p:sp>
      <p:sp>
        <p:nvSpPr>
          <p:cNvPr id="6" name="Title 1"/>
          <p:cNvSpPr>
            <a:spLocks noGrp="1"/>
          </p:cNvSpPr>
          <p:nvPr>
            <p:ph type="title"/>
          </p:nvPr>
        </p:nvSpPr>
        <p:spPr>
          <a:xfrm>
            <a:off x="1987859" y="159745"/>
            <a:ext cx="7634486" cy="837185"/>
          </a:xfrm>
        </p:spPr>
        <p:txBody>
          <a:bodyPr>
            <a:normAutofit/>
          </a:bodyPr>
          <a:lstStyle/>
          <a:p>
            <a:r>
              <a:rPr lang="en-US" sz="3200" b="1" dirty="0">
                <a:solidFill>
                  <a:schemeClr val="tx1">
                    <a:lumMod val="50000"/>
                    <a:lumOff val="50000"/>
                  </a:schemeClr>
                </a:solidFill>
                <a:latin typeface="+mn-lt"/>
              </a:rPr>
              <a:t>         </a:t>
            </a:r>
            <a:r>
              <a:rPr lang="en-US" sz="3200" b="1" dirty="0">
                <a:solidFill>
                  <a:schemeClr val="tx1">
                    <a:lumMod val="50000"/>
                    <a:lumOff val="50000"/>
                  </a:schemeClr>
                </a:solidFill>
                <a:latin typeface="Cambria" panose="02040503050406030204" pitchFamily="18" charset="0"/>
                <a:ea typeface="Cambria" panose="02040503050406030204" pitchFamily="18" charset="0"/>
              </a:rPr>
              <a:t>Exploratory Scenario Planning</a:t>
            </a:r>
          </a:p>
        </p:txBody>
      </p:sp>
      <p:pic>
        <p:nvPicPr>
          <p:cNvPr id="1026" name="Picture 2" descr="http://img.picturequotes.com/2/4/3649/sometimes-you-need-to-look-at-life-from-a-different-perspective-quote-1.jpg"/>
          <p:cNvPicPr>
            <a:picLocks noChangeAspect="1" noChangeArrowheads="1"/>
          </p:cNvPicPr>
          <p:nvPr/>
        </p:nvPicPr>
        <p:blipFill rotWithShape="1">
          <a:blip r:embed="rId2">
            <a:extLst>
              <a:ext uri="{28A0092B-C50C-407E-A947-70E740481C1C}">
                <a14:useLocalDpi xmlns:a14="http://schemas.microsoft.com/office/drawing/2010/main" val="0"/>
              </a:ext>
            </a:extLst>
          </a:blip>
          <a:srcRect t="18123" b="5785"/>
          <a:stretch/>
        </p:blipFill>
        <p:spPr bwMode="auto">
          <a:xfrm>
            <a:off x="2824356" y="2705954"/>
            <a:ext cx="6285294" cy="3573708"/>
          </a:xfrm>
          <a:prstGeom prst="round2DiagRect">
            <a:avLst/>
          </a:prstGeom>
          <a:noFill/>
          <a:ln>
            <a:solidFill>
              <a:schemeClr val="tx1"/>
            </a:solidFill>
          </a:ln>
          <a:effectLst>
            <a:outerShdw blurRad="50800" dist="38100" dir="2700000" sx="101000" sy="101000" algn="tl" rotWithShape="0">
              <a:prstClr val="black">
                <a:alpha val="50000"/>
              </a:prstClr>
            </a:outerShdw>
          </a:effectLst>
          <a:extLst>
            <a:ext uri="{909E8E84-426E-40DD-AFC4-6F175D3DCCD1}">
              <a14:hiddenFill xmlns:a14="http://schemas.microsoft.com/office/drawing/2010/main">
                <a:solidFill>
                  <a:srgbClr val="FFFFFF"/>
                </a:solidFill>
              </a14:hiddenFill>
            </a:ext>
          </a:extLst>
        </p:spPr>
      </p:pic>
      <p:pic>
        <p:nvPicPr>
          <p:cNvPr id="5" name="Picture 4" descr="left side_Page_5.jpg">
            <a:extLst>
              <a:ext uri="{FF2B5EF4-FFF2-40B4-BE49-F238E27FC236}">
                <a16:creationId xmlns:a16="http://schemas.microsoft.com/office/drawing/2014/main" id="{519A0322-A3C9-4315-8FB9-C92E5EC120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581" y="0"/>
            <a:ext cx="282001" cy="6858000"/>
          </a:xfrm>
          <a:prstGeom prst="rect">
            <a:avLst/>
          </a:prstGeom>
        </p:spPr>
      </p:pic>
    </p:spTree>
    <p:extLst>
      <p:ext uri="{BB962C8B-B14F-4D97-AF65-F5344CB8AC3E}">
        <p14:creationId xmlns:p14="http://schemas.microsoft.com/office/powerpoint/2010/main" val="8291145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TotalTime>
  <Words>471</Words>
  <Application>Microsoft Office PowerPoint</Application>
  <PresentationFormat>Widescreen</PresentationFormat>
  <Paragraphs>100</Paragraphs>
  <Slides>16</Slides>
  <Notes>6</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DIN Offc Pro</vt:lpstr>
      <vt:lpstr>Neutra Text Book</vt:lpstr>
      <vt:lpstr>Aharoni</vt:lpstr>
      <vt:lpstr>Arial</vt:lpstr>
      <vt:lpstr>Calibri</vt:lpstr>
      <vt:lpstr>Calibri Light</vt:lpstr>
      <vt:lpstr>Cambria</vt:lpstr>
      <vt:lpstr>Corbel</vt:lpstr>
      <vt:lpstr>Trebuchet MS</vt:lpstr>
      <vt:lpstr>Tw Cen MT Condensed Extra Bold</vt:lpstr>
      <vt:lpstr>Office Theme</vt:lpstr>
      <vt:lpstr>Exploratory Scenario Planning in the Long Range Transportation Planning Process: The Atlanta Region’s Analysis Experience</vt:lpstr>
      <vt:lpstr>PowerPoint Presentation</vt:lpstr>
      <vt:lpstr>PowerPoint Presentation</vt:lpstr>
      <vt:lpstr>PowerPoint Presentation</vt:lpstr>
      <vt:lpstr>There is no single path to “Win the Future” </vt:lpstr>
      <vt:lpstr>“Normative” scenario development process</vt:lpstr>
      <vt:lpstr>Many type of Travel Demand Models</vt:lpstr>
      <vt:lpstr>PowerPoint Presentation</vt:lpstr>
      <vt:lpstr>         Exploratory Scenario Planning</vt:lpstr>
      <vt:lpstr>Key Drivers of Change for the Atlanta Region</vt:lpstr>
      <vt:lpstr>PowerPoint Presentation</vt:lpstr>
      <vt:lpstr>         Alternate futures analyzed</vt:lpstr>
      <vt:lpstr>    The actual future?  Nobody knows.</vt:lpstr>
      <vt:lpstr>PowerPoint Presentation</vt:lpstr>
      <vt:lpstr>Personalized Alternate Futures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Kyung-Hwa Kim</dc:creator>
  <cp:lastModifiedBy>Kyung-Hwa Kim</cp:lastModifiedBy>
  <cp:revision>21</cp:revision>
  <dcterms:created xsi:type="dcterms:W3CDTF">2019-03-26T19:51:40Z</dcterms:created>
  <dcterms:modified xsi:type="dcterms:W3CDTF">2019-05-30T18:33:10Z</dcterms:modified>
</cp:coreProperties>
</file>