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5"/>
  </p:notesMasterIdLst>
  <p:sldIdLst>
    <p:sldId id="256" r:id="rId2"/>
    <p:sldId id="259" r:id="rId3"/>
    <p:sldId id="272" r:id="rId4"/>
    <p:sldId id="263" r:id="rId5"/>
    <p:sldId id="273" r:id="rId6"/>
    <p:sldId id="265" r:id="rId7"/>
    <p:sldId id="284" r:id="rId8"/>
    <p:sldId id="285" r:id="rId9"/>
    <p:sldId id="286" r:id="rId10"/>
    <p:sldId id="288" r:id="rId11"/>
    <p:sldId id="289" r:id="rId12"/>
    <p:sldId id="287" r:id="rId13"/>
    <p:sldId id="279" r:id="rId14"/>
  </p:sldIdLst>
  <p:sldSz cx="9144000" cy="5143500" type="screen16x9"/>
  <p:notesSz cx="6858000" cy="9144000"/>
  <p:embeddedFontLst>
    <p:embeddedFont>
      <p:font typeface="Chivo" pitchFamily="2" charset="77"/>
      <p:regular r:id="rId16"/>
      <p:bold r:id="rId17"/>
      <p:italic r:id="rId18"/>
      <p:boldItalic r:id="rId19"/>
    </p:embeddedFont>
    <p:embeddedFont>
      <p:font typeface="Roboto Slab"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B3C0"/>
    <a:srgbClr val="4A9882"/>
    <a:srgbClr val="5EAB96"/>
    <a:srgbClr val="A0CB8D"/>
    <a:srgbClr val="D07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EF9D2C5-11A0-4C6C-8295-4267ADE174F6}">
  <a:tblStyle styleId="{CEF9D2C5-11A0-4C6C-8295-4267ADE174F6}"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21"/>
    <p:restoredTop sz="72117"/>
  </p:normalViewPr>
  <p:slideViewPr>
    <p:cSldViewPr snapToGrid="0" snapToObjects="1">
      <p:cViewPr varScale="1">
        <p:scale>
          <a:sx n="112" d="100"/>
          <a:sy n="112" d="100"/>
        </p:scale>
        <p:origin x="140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D5019B-83E3-2348-8F3C-0E05035B3D0C}" type="doc">
      <dgm:prSet loTypeId="urn:microsoft.com/office/officeart/2008/layout/HexagonCluster" loCatId="process" qsTypeId="urn:microsoft.com/office/officeart/2005/8/quickstyle/simple1" qsCatId="simple" csTypeId="urn:microsoft.com/office/officeart/2005/8/colors/accent1_2" csCatId="accent1" phldr="1"/>
      <dgm:spPr/>
      <dgm:t>
        <a:bodyPr/>
        <a:lstStyle/>
        <a:p>
          <a:endParaRPr lang="en-US"/>
        </a:p>
      </dgm:t>
    </dgm:pt>
    <dgm:pt modelId="{6E9A8B58-EA32-5748-AE72-470C9BE99890}">
      <dgm:prSet custT="1"/>
      <dgm:spPr>
        <a:solidFill>
          <a:srgbClr val="5EAB96"/>
        </a:solidFill>
        <a:ln>
          <a:noFill/>
        </a:ln>
      </dgm:spPr>
      <dgm:t>
        <a:bodyPr/>
        <a:lstStyle/>
        <a:p>
          <a:r>
            <a:rPr lang="en-US" sz="1900" b="1" i="0" dirty="0"/>
            <a:t>planner</a:t>
          </a:r>
          <a:endParaRPr lang="en-US" sz="1900" dirty="0"/>
        </a:p>
      </dgm:t>
    </dgm:pt>
    <dgm:pt modelId="{930A248B-C00D-DA43-910A-52201ABFE7CC}" type="parTrans" cxnId="{D6F3460F-B709-634F-8B05-C5A3EBDA13FA}">
      <dgm:prSet/>
      <dgm:spPr/>
      <dgm:t>
        <a:bodyPr/>
        <a:lstStyle/>
        <a:p>
          <a:endParaRPr lang="en-US"/>
        </a:p>
      </dgm:t>
    </dgm:pt>
    <dgm:pt modelId="{653C1CC8-2F31-0C47-8088-6048C012D403}" type="sibTrans" cxnId="{D6F3460F-B709-634F-8B05-C5A3EBDA13FA}">
      <dgm:prSet/>
      <dgm:spPr>
        <a:solidFill>
          <a:srgbClr val="A1B3C0">
            <a:alpha val="90000"/>
          </a:srgbClr>
        </a:solidFill>
        <a:ln>
          <a:noFill/>
        </a:ln>
      </dgm:spPr>
      <dgm:t>
        <a:bodyPr/>
        <a:lstStyle/>
        <a:p>
          <a:endParaRPr lang="en-US"/>
        </a:p>
      </dgm:t>
    </dgm:pt>
    <dgm:pt modelId="{F708ED93-5E4A-A749-8E88-5A8393DCCA03}">
      <dgm:prSet custT="1"/>
      <dgm:spPr>
        <a:solidFill>
          <a:srgbClr val="A0CB8D"/>
        </a:solidFill>
        <a:ln>
          <a:noFill/>
        </a:ln>
      </dgm:spPr>
      <dgm:t>
        <a:bodyPr/>
        <a:lstStyle/>
        <a:p>
          <a:r>
            <a:rPr lang="en-US" sz="1700" b="1" dirty="0"/>
            <a:t>consultant</a:t>
          </a:r>
        </a:p>
      </dgm:t>
    </dgm:pt>
    <dgm:pt modelId="{53EF1B06-A511-5148-AFBA-75C3B4C60E84}" type="parTrans" cxnId="{110D42D0-FFD2-AB44-9A34-4388F2BE57B1}">
      <dgm:prSet/>
      <dgm:spPr/>
      <dgm:t>
        <a:bodyPr/>
        <a:lstStyle/>
        <a:p>
          <a:endParaRPr lang="en-US"/>
        </a:p>
      </dgm:t>
    </dgm:pt>
    <dgm:pt modelId="{0C350292-0CF3-A443-8901-5155AD1B0647}" type="sibTrans" cxnId="{110D42D0-FFD2-AB44-9A34-4388F2BE57B1}">
      <dgm:prSet/>
      <dgm:spPr>
        <a:solidFill>
          <a:srgbClr val="A1B3C0"/>
        </a:solidFill>
        <a:ln>
          <a:noFill/>
        </a:ln>
      </dgm:spPr>
      <dgm:t>
        <a:bodyPr/>
        <a:lstStyle/>
        <a:p>
          <a:endParaRPr lang="en-US">
            <a:solidFill>
              <a:schemeClr val="tx2">
                <a:lumMod val="75000"/>
              </a:schemeClr>
            </a:solidFill>
          </a:endParaRPr>
        </a:p>
      </dgm:t>
    </dgm:pt>
    <dgm:pt modelId="{DE995DBC-07A3-4746-9253-BB7EA8CBD300}">
      <dgm:prSet custT="1"/>
      <dgm:spPr>
        <a:solidFill>
          <a:srgbClr val="5EAB96"/>
        </a:solidFill>
        <a:ln>
          <a:noFill/>
        </a:ln>
      </dgm:spPr>
      <dgm:t>
        <a:bodyPr/>
        <a:lstStyle/>
        <a:p>
          <a:r>
            <a:rPr lang="en-US" sz="2000" b="1" dirty="0"/>
            <a:t>resident</a:t>
          </a:r>
        </a:p>
      </dgm:t>
    </dgm:pt>
    <dgm:pt modelId="{7D0E0929-CD86-5B4E-848F-FB15CAA14780}" type="parTrans" cxnId="{021BFBCC-EB76-4F49-A04E-3EF47D41FB2B}">
      <dgm:prSet/>
      <dgm:spPr/>
      <dgm:t>
        <a:bodyPr/>
        <a:lstStyle/>
        <a:p>
          <a:endParaRPr lang="en-US"/>
        </a:p>
      </dgm:t>
    </dgm:pt>
    <dgm:pt modelId="{5A7D0E9F-6B5A-C24D-8D7D-75159BFD5A00}" type="sibTrans" cxnId="{021BFBCC-EB76-4F49-A04E-3EF47D41FB2B}">
      <dgm:prSet/>
      <dgm:spPr>
        <a:solidFill>
          <a:srgbClr val="A1B3C0">
            <a:alpha val="90000"/>
          </a:srgbClr>
        </a:solidFill>
        <a:ln>
          <a:noFill/>
        </a:ln>
      </dgm:spPr>
      <dgm:t>
        <a:bodyPr/>
        <a:lstStyle/>
        <a:p>
          <a:endParaRPr lang="en-US"/>
        </a:p>
      </dgm:t>
    </dgm:pt>
    <dgm:pt modelId="{2FE8A9E5-6AF0-0641-AAC3-9EA012AD6B1A}">
      <dgm:prSet custT="1"/>
      <dgm:spPr>
        <a:solidFill>
          <a:srgbClr val="A0CB8D"/>
        </a:solidFill>
        <a:ln>
          <a:noFill/>
        </a:ln>
      </dgm:spPr>
      <dgm:t>
        <a:bodyPr anchor="ctr"/>
        <a:lstStyle/>
        <a:p>
          <a:pPr algn="ctr">
            <a:lnSpc>
              <a:spcPct val="100000"/>
            </a:lnSpc>
          </a:pPr>
          <a:r>
            <a:rPr lang="en-US" sz="2000" b="1" dirty="0"/>
            <a:t>local office holder</a:t>
          </a:r>
        </a:p>
      </dgm:t>
    </dgm:pt>
    <dgm:pt modelId="{91773F57-ED24-414E-8505-4D59CB2E9E57}" type="parTrans" cxnId="{86CCA375-CA95-F44F-98C8-81D383DE816D}">
      <dgm:prSet/>
      <dgm:spPr/>
      <dgm:t>
        <a:bodyPr/>
        <a:lstStyle/>
        <a:p>
          <a:endParaRPr lang="en-US"/>
        </a:p>
      </dgm:t>
    </dgm:pt>
    <dgm:pt modelId="{1A28ECEA-E8B0-D445-AB60-179E3A29DA32}" type="sibTrans" cxnId="{86CCA375-CA95-F44F-98C8-81D383DE816D}">
      <dgm:prSet/>
      <dgm:spPr>
        <a:solidFill>
          <a:srgbClr val="A1B3C0">
            <a:alpha val="90000"/>
          </a:srgbClr>
        </a:solidFill>
        <a:ln>
          <a:noFill/>
        </a:ln>
      </dgm:spPr>
      <dgm:t>
        <a:bodyPr/>
        <a:lstStyle/>
        <a:p>
          <a:endParaRPr lang="en-US"/>
        </a:p>
      </dgm:t>
    </dgm:pt>
    <dgm:pt modelId="{BD8C849C-3EEB-B347-901C-3E0B08D92C3D}" type="pres">
      <dgm:prSet presAssocID="{18D5019B-83E3-2348-8F3C-0E05035B3D0C}" presName="Name0" presStyleCnt="0">
        <dgm:presLayoutVars>
          <dgm:chMax val="21"/>
          <dgm:chPref val="21"/>
        </dgm:presLayoutVars>
      </dgm:prSet>
      <dgm:spPr/>
    </dgm:pt>
    <dgm:pt modelId="{C6B057CD-F7D5-A64F-A2EB-A58CD090AD3F}" type="pres">
      <dgm:prSet presAssocID="{6E9A8B58-EA32-5748-AE72-470C9BE99890}" presName="text1" presStyleCnt="0"/>
      <dgm:spPr/>
    </dgm:pt>
    <dgm:pt modelId="{CCCADAF6-292E-A74A-A980-D2B893827824}" type="pres">
      <dgm:prSet presAssocID="{6E9A8B58-EA32-5748-AE72-470C9BE99890}" presName="textRepeatNode" presStyleLbl="alignNode1" presStyleIdx="0" presStyleCnt="4">
        <dgm:presLayoutVars>
          <dgm:chMax val="0"/>
          <dgm:chPref val="0"/>
          <dgm:bulletEnabled val="1"/>
        </dgm:presLayoutVars>
      </dgm:prSet>
      <dgm:spPr/>
    </dgm:pt>
    <dgm:pt modelId="{A0C27AEB-0481-0B4C-9BC4-5049A984AA3B}" type="pres">
      <dgm:prSet presAssocID="{6E9A8B58-EA32-5748-AE72-470C9BE99890}" presName="textaccent1" presStyleCnt="0"/>
      <dgm:spPr/>
    </dgm:pt>
    <dgm:pt modelId="{1C06D58A-52EB-4D46-A898-3AAEE02CF1AA}" type="pres">
      <dgm:prSet presAssocID="{6E9A8B58-EA32-5748-AE72-470C9BE99890}" presName="accentRepeatNode" presStyleLbl="solidAlignAcc1" presStyleIdx="0" presStyleCnt="8" custFlipVert="1" custFlipHor="1" custScaleX="32725" custScaleY="29478"/>
      <dgm:spPr>
        <a:solidFill>
          <a:srgbClr val="4A9882"/>
        </a:solidFill>
        <a:ln>
          <a:noFill/>
        </a:ln>
      </dgm:spPr>
    </dgm:pt>
    <dgm:pt modelId="{08448CC1-EC52-5B49-A3AC-E6470D803412}" type="pres">
      <dgm:prSet presAssocID="{653C1CC8-2F31-0C47-8088-6048C012D403}" presName="image1" presStyleCnt="0"/>
      <dgm:spPr/>
    </dgm:pt>
    <dgm:pt modelId="{61FF74DE-DC22-FD4E-9109-A400D7FE1F41}" type="pres">
      <dgm:prSet presAssocID="{653C1CC8-2F31-0C47-8088-6048C012D403}" presName="imageRepeatNode" presStyleLbl="alignAcc1" presStyleIdx="0" presStyleCnt="4"/>
      <dgm:spPr/>
    </dgm:pt>
    <dgm:pt modelId="{C3ACB251-3A9E-594B-A56D-1D9DDC693237}" type="pres">
      <dgm:prSet presAssocID="{653C1CC8-2F31-0C47-8088-6048C012D403}" presName="imageaccent1" presStyleCnt="0"/>
      <dgm:spPr/>
    </dgm:pt>
    <dgm:pt modelId="{82CDC7EE-9B73-964A-BB30-5DE31A3EB948}" type="pres">
      <dgm:prSet presAssocID="{653C1CC8-2F31-0C47-8088-6048C012D403}" presName="accentRepeatNode" presStyleLbl="solidAlignAcc1" presStyleIdx="1" presStyleCnt="8" custScaleX="25419" custScaleY="29478"/>
      <dgm:spPr>
        <a:solidFill>
          <a:srgbClr val="A1B3C0"/>
        </a:solidFill>
        <a:ln>
          <a:noFill/>
        </a:ln>
      </dgm:spPr>
    </dgm:pt>
    <dgm:pt modelId="{4F81E334-AF7C-254F-BE1F-99CB3860FD1C}" type="pres">
      <dgm:prSet presAssocID="{2FE8A9E5-6AF0-0641-AAC3-9EA012AD6B1A}" presName="text2" presStyleCnt="0"/>
      <dgm:spPr/>
    </dgm:pt>
    <dgm:pt modelId="{DF898CD1-9961-FD42-BB00-5B0ED1F359A0}" type="pres">
      <dgm:prSet presAssocID="{2FE8A9E5-6AF0-0641-AAC3-9EA012AD6B1A}" presName="textRepeatNode" presStyleLbl="alignNode1" presStyleIdx="1" presStyleCnt="4">
        <dgm:presLayoutVars>
          <dgm:chMax val="0"/>
          <dgm:chPref val="0"/>
          <dgm:bulletEnabled val="1"/>
        </dgm:presLayoutVars>
      </dgm:prSet>
      <dgm:spPr/>
    </dgm:pt>
    <dgm:pt modelId="{05DB4C61-3A99-AE44-BB9C-ACEF466B8524}" type="pres">
      <dgm:prSet presAssocID="{2FE8A9E5-6AF0-0641-AAC3-9EA012AD6B1A}" presName="textaccent2" presStyleCnt="0"/>
      <dgm:spPr/>
    </dgm:pt>
    <dgm:pt modelId="{6CA56BF4-EBEB-BC4D-BF48-F7461B19D5E5}" type="pres">
      <dgm:prSet presAssocID="{2FE8A9E5-6AF0-0641-AAC3-9EA012AD6B1A}" presName="accentRepeatNode" presStyleLbl="solidAlignAcc1" presStyleIdx="2" presStyleCnt="8" custFlipVert="1" custFlipHor="1" custScaleX="33207" custScaleY="30528" custLinFactX="1827" custLinFactY="-100000" custLinFactNeighborX="100000" custLinFactNeighborY="-110502"/>
      <dgm:spPr>
        <a:solidFill>
          <a:srgbClr val="A0CB8D"/>
        </a:solidFill>
        <a:ln>
          <a:noFill/>
        </a:ln>
      </dgm:spPr>
    </dgm:pt>
    <dgm:pt modelId="{1096C856-7E1B-1148-8000-8EA328FA7359}" type="pres">
      <dgm:prSet presAssocID="{1A28ECEA-E8B0-D445-AB60-179E3A29DA32}" presName="image2" presStyleCnt="0"/>
      <dgm:spPr/>
    </dgm:pt>
    <dgm:pt modelId="{652DFAC7-5E0A-C548-8426-9EA149F59DCF}" type="pres">
      <dgm:prSet presAssocID="{1A28ECEA-E8B0-D445-AB60-179E3A29DA32}" presName="imageRepeatNode" presStyleLbl="alignAcc1" presStyleIdx="1" presStyleCnt="4"/>
      <dgm:spPr/>
    </dgm:pt>
    <dgm:pt modelId="{AE546F4D-8E92-7F43-B997-4E27C6EE82B9}" type="pres">
      <dgm:prSet presAssocID="{1A28ECEA-E8B0-D445-AB60-179E3A29DA32}" presName="imageaccent2" presStyleCnt="0"/>
      <dgm:spPr/>
    </dgm:pt>
    <dgm:pt modelId="{E29CF456-C134-6448-8707-9B20F1F476DA}" type="pres">
      <dgm:prSet presAssocID="{1A28ECEA-E8B0-D445-AB60-179E3A29DA32}" presName="accentRepeatNode" presStyleLbl="solidAlignAcc1" presStyleIdx="3" presStyleCnt="8" custFlipHor="1" custScaleX="26532" custScaleY="34925"/>
      <dgm:spPr>
        <a:solidFill>
          <a:srgbClr val="A1B3C0"/>
        </a:solidFill>
        <a:ln>
          <a:noFill/>
        </a:ln>
      </dgm:spPr>
    </dgm:pt>
    <dgm:pt modelId="{65D40E5A-4F4A-7F48-B076-EB3437EA05D6}" type="pres">
      <dgm:prSet presAssocID="{F708ED93-5E4A-A749-8E88-5A8393DCCA03}" presName="text3" presStyleCnt="0"/>
      <dgm:spPr/>
    </dgm:pt>
    <dgm:pt modelId="{3BBC8F4D-00C6-DC4C-856E-DC9C90CEFB91}" type="pres">
      <dgm:prSet presAssocID="{F708ED93-5E4A-A749-8E88-5A8393DCCA03}" presName="textRepeatNode" presStyleLbl="alignNode1" presStyleIdx="2" presStyleCnt="4">
        <dgm:presLayoutVars>
          <dgm:chMax val="0"/>
          <dgm:chPref val="0"/>
          <dgm:bulletEnabled val="1"/>
        </dgm:presLayoutVars>
      </dgm:prSet>
      <dgm:spPr/>
    </dgm:pt>
    <dgm:pt modelId="{6D7F9D8B-3737-4B4A-BBCC-CA0121908F56}" type="pres">
      <dgm:prSet presAssocID="{F708ED93-5E4A-A749-8E88-5A8393DCCA03}" presName="textaccent3" presStyleCnt="0"/>
      <dgm:spPr/>
    </dgm:pt>
    <dgm:pt modelId="{492CA101-6A0A-8D48-AB23-B22FCB619B1C}" type="pres">
      <dgm:prSet presAssocID="{F708ED93-5E4A-A749-8E88-5A8393DCCA03}" presName="accentRepeatNode" presStyleLbl="solidAlignAcc1" presStyleIdx="4" presStyleCnt="8" custFlipHor="1" custScaleX="25419" custScaleY="29478"/>
      <dgm:spPr>
        <a:solidFill>
          <a:srgbClr val="A0CB8D"/>
        </a:solidFill>
        <a:ln>
          <a:noFill/>
        </a:ln>
      </dgm:spPr>
    </dgm:pt>
    <dgm:pt modelId="{E6E06523-872E-354B-B8BC-F2446532B56C}" type="pres">
      <dgm:prSet presAssocID="{0C350292-0CF3-A443-8901-5155AD1B0647}" presName="image3" presStyleCnt="0"/>
      <dgm:spPr/>
    </dgm:pt>
    <dgm:pt modelId="{E9BAEBFE-28E4-354E-A28C-AC48558C76E8}" type="pres">
      <dgm:prSet presAssocID="{0C350292-0CF3-A443-8901-5155AD1B0647}" presName="imageRepeatNode" presStyleLbl="alignAcc1" presStyleIdx="2" presStyleCnt="4"/>
      <dgm:spPr/>
    </dgm:pt>
    <dgm:pt modelId="{8C82DE29-99C7-B848-9EC4-E297D4C57360}" type="pres">
      <dgm:prSet presAssocID="{0C350292-0CF3-A443-8901-5155AD1B0647}" presName="imageaccent3" presStyleCnt="0"/>
      <dgm:spPr/>
    </dgm:pt>
    <dgm:pt modelId="{C078A53A-EA69-D645-AF7B-B61366063D38}" type="pres">
      <dgm:prSet presAssocID="{0C350292-0CF3-A443-8901-5155AD1B0647}" presName="accentRepeatNode" presStyleLbl="solidAlignAcc1" presStyleIdx="5" presStyleCnt="8" custFlipVert="0" custFlipHor="0" custScaleX="35363" custScaleY="27725"/>
      <dgm:spPr>
        <a:solidFill>
          <a:srgbClr val="A1B3C0"/>
        </a:solidFill>
        <a:ln>
          <a:noFill/>
        </a:ln>
      </dgm:spPr>
    </dgm:pt>
    <dgm:pt modelId="{0B0BA0B6-6B84-E44D-A22E-2A8A518EA39D}" type="pres">
      <dgm:prSet presAssocID="{DE995DBC-07A3-4746-9253-BB7EA8CBD300}" presName="text4" presStyleCnt="0"/>
      <dgm:spPr/>
    </dgm:pt>
    <dgm:pt modelId="{821FA09C-E58B-7E43-9356-1781A1991E38}" type="pres">
      <dgm:prSet presAssocID="{DE995DBC-07A3-4746-9253-BB7EA8CBD300}" presName="textRepeatNode" presStyleLbl="alignNode1" presStyleIdx="3" presStyleCnt="4">
        <dgm:presLayoutVars>
          <dgm:chMax val="0"/>
          <dgm:chPref val="0"/>
          <dgm:bulletEnabled val="1"/>
        </dgm:presLayoutVars>
      </dgm:prSet>
      <dgm:spPr/>
    </dgm:pt>
    <dgm:pt modelId="{BDF7110C-B7B9-FF45-A4E9-BC0F05DCC180}" type="pres">
      <dgm:prSet presAssocID="{DE995DBC-07A3-4746-9253-BB7EA8CBD300}" presName="textaccent4" presStyleCnt="0"/>
      <dgm:spPr/>
    </dgm:pt>
    <dgm:pt modelId="{BA310316-F9FF-BE43-9F25-98852A1F859C}" type="pres">
      <dgm:prSet presAssocID="{DE995DBC-07A3-4746-9253-BB7EA8CBD300}" presName="accentRepeatNode" presStyleLbl="solidAlignAcc1" presStyleIdx="6" presStyleCnt="8" custFlipVert="1" custFlipHor="0" custScaleX="107696" custScaleY="181879" custLinFactNeighborX="-56259" custLinFactNeighborY="-28562"/>
      <dgm:spPr>
        <a:solidFill>
          <a:srgbClr val="5EAB96"/>
        </a:solidFill>
        <a:ln>
          <a:noFill/>
        </a:ln>
      </dgm:spPr>
    </dgm:pt>
    <dgm:pt modelId="{DEA92B18-8A63-A043-B20B-DABE8B43FB57}" type="pres">
      <dgm:prSet presAssocID="{5A7D0E9F-6B5A-C24D-8D7D-75159BFD5A00}" presName="image4" presStyleCnt="0"/>
      <dgm:spPr/>
    </dgm:pt>
    <dgm:pt modelId="{840E0C91-E90D-EE43-BC9A-EBB6EA4EE46D}" type="pres">
      <dgm:prSet presAssocID="{5A7D0E9F-6B5A-C24D-8D7D-75159BFD5A00}" presName="imageRepeatNode" presStyleLbl="alignAcc1" presStyleIdx="3" presStyleCnt="4"/>
      <dgm:spPr/>
    </dgm:pt>
    <dgm:pt modelId="{1E0DEAF0-9E7C-4142-8AB9-F2E980ACC22F}" type="pres">
      <dgm:prSet presAssocID="{5A7D0E9F-6B5A-C24D-8D7D-75159BFD5A00}" presName="imageaccent4" presStyleCnt="0"/>
      <dgm:spPr/>
    </dgm:pt>
    <dgm:pt modelId="{E2BA3F79-9448-0E43-B129-8874FB28ADCA}" type="pres">
      <dgm:prSet presAssocID="{5A7D0E9F-6B5A-C24D-8D7D-75159BFD5A00}" presName="accentRepeatNode" presStyleLbl="solidAlignAcc1" presStyleIdx="7" presStyleCnt="8" custFlipVert="1" custScaleX="25419" custScaleY="29478"/>
      <dgm:spPr>
        <a:solidFill>
          <a:srgbClr val="A1B3C0"/>
        </a:solidFill>
        <a:ln>
          <a:noFill/>
        </a:ln>
      </dgm:spPr>
    </dgm:pt>
  </dgm:ptLst>
  <dgm:cxnLst>
    <dgm:cxn modelId="{D6F3460F-B709-634F-8B05-C5A3EBDA13FA}" srcId="{18D5019B-83E3-2348-8F3C-0E05035B3D0C}" destId="{6E9A8B58-EA32-5748-AE72-470C9BE99890}" srcOrd="0" destOrd="0" parTransId="{930A248B-C00D-DA43-910A-52201ABFE7CC}" sibTransId="{653C1CC8-2F31-0C47-8088-6048C012D403}"/>
    <dgm:cxn modelId="{A7BF8419-670E-334F-B7AC-D85329BFACA9}" type="presOf" srcId="{6E9A8B58-EA32-5748-AE72-470C9BE99890}" destId="{CCCADAF6-292E-A74A-A980-D2B893827824}" srcOrd="0" destOrd="0" presId="urn:microsoft.com/office/officeart/2008/layout/HexagonCluster"/>
    <dgm:cxn modelId="{C25F715C-4777-ED4E-9372-A81D13859F6B}" type="presOf" srcId="{653C1CC8-2F31-0C47-8088-6048C012D403}" destId="{61FF74DE-DC22-FD4E-9109-A400D7FE1F41}" srcOrd="0" destOrd="0" presId="urn:microsoft.com/office/officeart/2008/layout/HexagonCluster"/>
    <dgm:cxn modelId="{F42E7671-F0CF-3348-9C4B-18A927E74995}" type="presOf" srcId="{5A7D0E9F-6B5A-C24D-8D7D-75159BFD5A00}" destId="{840E0C91-E90D-EE43-BC9A-EBB6EA4EE46D}" srcOrd="0" destOrd="0" presId="urn:microsoft.com/office/officeart/2008/layout/HexagonCluster"/>
    <dgm:cxn modelId="{86CCA375-CA95-F44F-98C8-81D383DE816D}" srcId="{18D5019B-83E3-2348-8F3C-0E05035B3D0C}" destId="{2FE8A9E5-6AF0-0641-AAC3-9EA012AD6B1A}" srcOrd="1" destOrd="0" parTransId="{91773F57-ED24-414E-8505-4D59CB2E9E57}" sibTransId="{1A28ECEA-E8B0-D445-AB60-179E3A29DA32}"/>
    <dgm:cxn modelId="{F13A6F77-45E7-334D-A060-8644EF59E732}" type="presOf" srcId="{0C350292-0CF3-A443-8901-5155AD1B0647}" destId="{E9BAEBFE-28E4-354E-A28C-AC48558C76E8}" srcOrd="0" destOrd="0" presId="urn:microsoft.com/office/officeart/2008/layout/HexagonCluster"/>
    <dgm:cxn modelId="{3034C97D-C1C9-4B45-A36D-3AFB93924A2E}" type="presOf" srcId="{2FE8A9E5-6AF0-0641-AAC3-9EA012AD6B1A}" destId="{DF898CD1-9961-FD42-BB00-5B0ED1F359A0}" srcOrd="0" destOrd="0" presId="urn:microsoft.com/office/officeart/2008/layout/HexagonCluster"/>
    <dgm:cxn modelId="{0B58FD9F-F9F4-854B-9093-E9038A9D86F6}" type="presOf" srcId="{1A28ECEA-E8B0-D445-AB60-179E3A29DA32}" destId="{652DFAC7-5E0A-C548-8426-9EA149F59DCF}" srcOrd="0" destOrd="0" presId="urn:microsoft.com/office/officeart/2008/layout/HexagonCluster"/>
    <dgm:cxn modelId="{021BFBCC-EB76-4F49-A04E-3EF47D41FB2B}" srcId="{18D5019B-83E3-2348-8F3C-0E05035B3D0C}" destId="{DE995DBC-07A3-4746-9253-BB7EA8CBD300}" srcOrd="3" destOrd="0" parTransId="{7D0E0929-CD86-5B4E-848F-FB15CAA14780}" sibTransId="{5A7D0E9F-6B5A-C24D-8D7D-75159BFD5A00}"/>
    <dgm:cxn modelId="{B7804BCF-CF8B-CE43-8DED-FB9D93565FCC}" type="presOf" srcId="{18D5019B-83E3-2348-8F3C-0E05035B3D0C}" destId="{BD8C849C-3EEB-B347-901C-3E0B08D92C3D}" srcOrd="0" destOrd="0" presId="urn:microsoft.com/office/officeart/2008/layout/HexagonCluster"/>
    <dgm:cxn modelId="{110D42D0-FFD2-AB44-9A34-4388F2BE57B1}" srcId="{18D5019B-83E3-2348-8F3C-0E05035B3D0C}" destId="{F708ED93-5E4A-A749-8E88-5A8393DCCA03}" srcOrd="2" destOrd="0" parTransId="{53EF1B06-A511-5148-AFBA-75C3B4C60E84}" sibTransId="{0C350292-0CF3-A443-8901-5155AD1B0647}"/>
    <dgm:cxn modelId="{4DA4D4DA-3A79-874F-B44A-85E618473BD9}" type="presOf" srcId="{F708ED93-5E4A-A749-8E88-5A8393DCCA03}" destId="{3BBC8F4D-00C6-DC4C-856E-DC9C90CEFB91}" srcOrd="0" destOrd="0" presId="urn:microsoft.com/office/officeart/2008/layout/HexagonCluster"/>
    <dgm:cxn modelId="{7F8D3DFA-2EEE-0D4D-B731-9B92095A74A4}" type="presOf" srcId="{DE995DBC-07A3-4746-9253-BB7EA8CBD300}" destId="{821FA09C-E58B-7E43-9356-1781A1991E38}" srcOrd="0" destOrd="0" presId="urn:microsoft.com/office/officeart/2008/layout/HexagonCluster"/>
    <dgm:cxn modelId="{D70015B7-5E01-C642-809B-5EB21629AE0F}" type="presParOf" srcId="{BD8C849C-3EEB-B347-901C-3E0B08D92C3D}" destId="{C6B057CD-F7D5-A64F-A2EB-A58CD090AD3F}" srcOrd="0" destOrd="0" presId="urn:microsoft.com/office/officeart/2008/layout/HexagonCluster"/>
    <dgm:cxn modelId="{A515A73A-665F-414D-A293-84ED2C8EAFFB}" type="presParOf" srcId="{C6B057CD-F7D5-A64F-A2EB-A58CD090AD3F}" destId="{CCCADAF6-292E-A74A-A980-D2B893827824}" srcOrd="0" destOrd="0" presId="urn:microsoft.com/office/officeart/2008/layout/HexagonCluster"/>
    <dgm:cxn modelId="{CD542545-C414-264C-9F93-4CD355EF7AA3}" type="presParOf" srcId="{BD8C849C-3EEB-B347-901C-3E0B08D92C3D}" destId="{A0C27AEB-0481-0B4C-9BC4-5049A984AA3B}" srcOrd="1" destOrd="0" presId="urn:microsoft.com/office/officeart/2008/layout/HexagonCluster"/>
    <dgm:cxn modelId="{3DAC32FC-2CD6-3846-A240-50E1953A64A9}" type="presParOf" srcId="{A0C27AEB-0481-0B4C-9BC4-5049A984AA3B}" destId="{1C06D58A-52EB-4D46-A898-3AAEE02CF1AA}" srcOrd="0" destOrd="0" presId="urn:microsoft.com/office/officeart/2008/layout/HexagonCluster"/>
    <dgm:cxn modelId="{642BCD83-5BA0-454A-A085-3A0C73ADCD0C}" type="presParOf" srcId="{BD8C849C-3EEB-B347-901C-3E0B08D92C3D}" destId="{08448CC1-EC52-5B49-A3AC-E6470D803412}" srcOrd="2" destOrd="0" presId="urn:microsoft.com/office/officeart/2008/layout/HexagonCluster"/>
    <dgm:cxn modelId="{502B78B0-6EB7-8D47-B81D-CF5604B6EAB6}" type="presParOf" srcId="{08448CC1-EC52-5B49-A3AC-E6470D803412}" destId="{61FF74DE-DC22-FD4E-9109-A400D7FE1F41}" srcOrd="0" destOrd="0" presId="urn:microsoft.com/office/officeart/2008/layout/HexagonCluster"/>
    <dgm:cxn modelId="{2817888A-29FA-A541-879A-8F70060D7817}" type="presParOf" srcId="{BD8C849C-3EEB-B347-901C-3E0B08D92C3D}" destId="{C3ACB251-3A9E-594B-A56D-1D9DDC693237}" srcOrd="3" destOrd="0" presId="urn:microsoft.com/office/officeart/2008/layout/HexagonCluster"/>
    <dgm:cxn modelId="{96440278-98D0-3B48-B0A7-4E5BC6E76755}" type="presParOf" srcId="{C3ACB251-3A9E-594B-A56D-1D9DDC693237}" destId="{82CDC7EE-9B73-964A-BB30-5DE31A3EB948}" srcOrd="0" destOrd="0" presId="urn:microsoft.com/office/officeart/2008/layout/HexagonCluster"/>
    <dgm:cxn modelId="{3D8E99D9-B3FB-1D49-BC36-D702985DD08D}" type="presParOf" srcId="{BD8C849C-3EEB-B347-901C-3E0B08D92C3D}" destId="{4F81E334-AF7C-254F-BE1F-99CB3860FD1C}" srcOrd="4" destOrd="0" presId="urn:microsoft.com/office/officeart/2008/layout/HexagonCluster"/>
    <dgm:cxn modelId="{2244D9F7-5484-C945-91E4-0F9A769BB69E}" type="presParOf" srcId="{4F81E334-AF7C-254F-BE1F-99CB3860FD1C}" destId="{DF898CD1-9961-FD42-BB00-5B0ED1F359A0}" srcOrd="0" destOrd="0" presId="urn:microsoft.com/office/officeart/2008/layout/HexagonCluster"/>
    <dgm:cxn modelId="{1E487BEB-DE3C-8742-90A5-EE98E365647A}" type="presParOf" srcId="{BD8C849C-3EEB-B347-901C-3E0B08D92C3D}" destId="{05DB4C61-3A99-AE44-BB9C-ACEF466B8524}" srcOrd="5" destOrd="0" presId="urn:microsoft.com/office/officeart/2008/layout/HexagonCluster"/>
    <dgm:cxn modelId="{44EFD348-E486-2048-B32C-08E9F6129216}" type="presParOf" srcId="{05DB4C61-3A99-AE44-BB9C-ACEF466B8524}" destId="{6CA56BF4-EBEB-BC4D-BF48-F7461B19D5E5}" srcOrd="0" destOrd="0" presId="urn:microsoft.com/office/officeart/2008/layout/HexagonCluster"/>
    <dgm:cxn modelId="{0634393B-527F-CE42-8CEE-306BC222605B}" type="presParOf" srcId="{BD8C849C-3EEB-B347-901C-3E0B08D92C3D}" destId="{1096C856-7E1B-1148-8000-8EA328FA7359}" srcOrd="6" destOrd="0" presId="urn:microsoft.com/office/officeart/2008/layout/HexagonCluster"/>
    <dgm:cxn modelId="{D1AD8E22-98C6-B04C-8550-ADCA26D11B4D}" type="presParOf" srcId="{1096C856-7E1B-1148-8000-8EA328FA7359}" destId="{652DFAC7-5E0A-C548-8426-9EA149F59DCF}" srcOrd="0" destOrd="0" presId="urn:microsoft.com/office/officeart/2008/layout/HexagonCluster"/>
    <dgm:cxn modelId="{A30966C0-7762-904A-ADF1-AD6862B24089}" type="presParOf" srcId="{BD8C849C-3EEB-B347-901C-3E0B08D92C3D}" destId="{AE546F4D-8E92-7F43-B997-4E27C6EE82B9}" srcOrd="7" destOrd="0" presId="urn:microsoft.com/office/officeart/2008/layout/HexagonCluster"/>
    <dgm:cxn modelId="{2049B573-AF0E-AC46-A4F8-5D9BC6B52DD3}" type="presParOf" srcId="{AE546F4D-8E92-7F43-B997-4E27C6EE82B9}" destId="{E29CF456-C134-6448-8707-9B20F1F476DA}" srcOrd="0" destOrd="0" presId="urn:microsoft.com/office/officeart/2008/layout/HexagonCluster"/>
    <dgm:cxn modelId="{66B6A92E-B305-D64E-AEC2-132B619E2E3E}" type="presParOf" srcId="{BD8C849C-3EEB-B347-901C-3E0B08D92C3D}" destId="{65D40E5A-4F4A-7F48-B076-EB3437EA05D6}" srcOrd="8" destOrd="0" presId="urn:microsoft.com/office/officeart/2008/layout/HexagonCluster"/>
    <dgm:cxn modelId="{345EAA30-E973-C94B-983F-C9F81FFA5EEA}" type="presParOf" srcId="{65D40E5A-4F4A-7F48-B076-EB3437EA05D6}" destId="{3BBC8F4D-00C6-DC4C-856E-DC9C90CEFB91}" srcOrd="0" destOrd="0" presId="urn:microsoft.com/office/officeart/2008/layout/HexagonCluster"/>
    <dgm:cxn modelId="{50BA6482-34D7-4647-AF60-C944FC57873C}" type="presParOf" srcId="{BD8C849C-3EEB-B347-901C-3E0B08D92C3D}" destId="{6D7F9D8B-3737-4B4A-BBCC-CA0121908F56}" srcOrd="9" destOrd="0" presId="urn:microsoft.com/office/officeart/2008/layout/HexagonCluster"/>
    <dgm:cxn modelId="{BACC70D3-97F0-E34F-9EA3-49E83A41A128}" type="presParOf" srcId="{6D7F9D8B-3737-4B4A-BBCC-CA0121908F56}" destId="{492CA101-6A0A-8D48-AB23-B22FCB619B1C}" srcOrd="0" destOrd="0" presId="urn:microsoft.com/office/officeart/2008/layout/HexagonCluster"/>
    <dgm:cxn modelId="{B57DE1C1-29DC-994D-9F41-542CA9E930A9}" type="presParOf" srcId="{BD8C849C-3EEB-B347-901C-3E0B08D92C3D}" destId="{E6E06523-872E-354B-B8BC-F2446532B56C}" srcOrd="10" destOrd="0" presId="urn:microsoft.com/office/officeart/2008/layout/HexagonCluster"/>
    <dgm:cxn modelId="{6A0217BB-5BC5-7D41-A24A-05749C06476E}" type="presParOf" srcId="{E6E06523-872E-354B-B8BC-F2446532B56C}" destId="{E9BAEBFE-28E4-354E-A28C-AC48558C76E8}" srcOrd="0" destOrd="0" presId="urn:microsoft.com/office/officeart/2008/layout/HexagonCluster"/>
    <dgm:cxn modelId="{21D82633-C5C7-544B-96B4-E18DA0C07B0D}" type="presParOf" srcId="{BD8C849C-3EEB-B347-901C-3E0B08D92C3D}" destId="{8C82DE29-99C7-B848-9EC4-E297D4C57360}" srcOrd="11" destOrd="0" presId="urn:microsoft.com/office/officeart/2008/layout/HexagonCluster"/>
    <dgm:cxn modelId="{46A541D6-0B59-F444-A69B-044004EE91D0}" type="presParOf" srcId="{8C82DE29-99C7-B848-9EC4-E297D4C57360}" destId="{C078A53A-EA69-D645-AF7B-B61366063D38}" srcOrd="0" destOrd="0" presId="urn:microsoft.com/office/officeart/2008/layout/HexagonCluster"/>
    <dgm:cxn modelId="{6E97A60E-CC34-1849-BB6B-7E8ACA2A30AB}" type="presParOf" srcId="{BD8C849C-3EEB-B347-901C-3E0B08D92C3D}" destId="{0B0BA0B6-6B84-E44D-A22E-2A8A518EA39D}" srcOrd="12" destOrd="0" presId="urn:microsoft.com/office/officeart/2008/layout/HexagonCluster"/>
    <dgm:cxn modelId="{83D6A84F-52C0-E047-8DD3-BFD7A4CABAFB}" type="presParOf" srcId="{0B0BA0B6-6B84-E44D-A22E-2A8A518EA39D}" destId="{821FA09C-E58B-7E43-9356-1781A1991E38}" srcOrd="0" destOrd="0" presId="urn:microsoft.com/office/officeart/2008/layout/HexagonCluster"/>
    <dgm:cxn modelId="{48FE95B7-B377-1A46-91C4-4CD71987681E}" type="presParOf" srcId="{BD8C849C-3EEB-B347-901C-3E0B08D92C3D}" destId="{BDF7110C-B7B9-FF45-A4E9-BC0F05DCC180}" srcOrd="13" destOrd="0" presId="urn:microsoft.com/office/officeart/2008/layout/HexagonCluster"/>
    <dgm:cxn modelId="{2817AEB5-1C3C-C64F-AD97-15A9B1E807C9}" type="presParOf" srcId="{BDF7110C-B7B9-FF45-A4E9-BC0F05DCC180}" destId="{BA310316-F9FF-BE43-9F25-98852A1F859C}" srcOrd="0" destOrd="0" presId="urn:microsoft.com/office/officeart/2008/layout/HexagonCluster"/>
    <dgm:cxn modelId="{B6E4EDCC-4F4D-CD4D-85E9-CFF4BBD4022F}" type="presParOf" srcId="{BD8C849C-3EEB-B347-901C-3E0B08D92C3D}" destId="{DEA92B18-8A63-A043-B20B-DABE8B43FB57}" srcOrd="14" destOrd="0" presId="urn:microsoft.com/office/officeart/2008/layout/HexagonCluster"/>
    <dgm:cxn modelId="{B9D3F350-8A91-7A4A-B9F4-6855C162DE27}" type="presParOf" srcId="{DEA92B18-8A63-A043-B20B-DABE8B43FB57}" destId="{840E0C91-E90D-EE43-BC9A-EBB6EA4EE46D}" srcOrd="0" destOrd="0" presId="urn:microsoft.com/office/officeart/2008/layout/HexagonCluster"/>
    <dgm:cxn modelId="{6D48AE9B-65CF-FD43-A4A0-EC763C73414D}" type="presParOf" srcId="{BD8C849C-3EEB-B347-901C-3E0B08D92C3D}" destId="{1E0DEAF0-9E7C-4142-8AB9-F2E980ACC22F}" srcOrd="15" destOrd="0" presId="urn:microsoft.com/office/officeart/2008/layout/HexagonCluster"/>
    <dgm:cxn modelId="{E4C34FC8-75B6-264D-9217-1B427A10EA47}" type="presParOf" srcId="{1E0DEAF0-9E7C-4142-8AB9-F2E980ACC22F}" destId="{E2BA3F79-9448-0E43-B129-8874FB28ADCA}"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727D06-B9B9-604A-9665-40BFF2557A25}" type="doc">
      <dgm:prSet loTypeId="urn:microsoft.com/office/officeart/2005/8/layout/lProcess1" loCatId="list" qsTypeId="urn:microsoft.com/office/officeart/2005/8/quickstyle/simple1" qsCatId="simple" csTypeId="urn:microsoft.com/office/officeart/2005/8/colors/accent1_2" csCatId="accent1" phldr="1"/>
      <dgm:spPr/>
      <dgm:t>
        <a:bodyPr/>
        <a:lstStyle/>
        <a:p>
          <a:endParaRPr lang="en-US"/>
        </a:p>
      </dgm:t>
    </dgm:pt>
    <dgm:pt modelId="{39ADE227-A6BB-F54C-A2DC-30FC1E34E636}">
      <dgm:prSet custT="1"/>
      <dgm:spPr>
        <a:solidFill>
          <a:srgbClr val="A1B3C0">
            <a:alpha val="89020"/>
          </a:srgbClr>
        </a:solidFill>
      </dgm:spPr>
      <dgm:t>
        <a:bodyPr/>
        <a:lstStyle/>
        <a:p>
          <a:r>
            <a:rPr lang="en-US" sz="2000" dirty="0">
              <a:solidFill>
                <a:schemeClr val="bg1"/>
              </a:solidFill>
            </a:rPr>
            <a:t>Lack of Transparency and consistency</a:t>
          </a:r>
        </a:p>
      </dgm:t>
    </dgm:pt>
    <dgm:pt modelId="{C0FCE454-F8AB-0B48-A633-148112ADBBB5}" type="parTrans" cxnId="{11914EAF-C547-AC44-B5B4-756F5BE7E652}">
      <dgm:prSet/>
      <dgm:spPr/>
      <dgm:t>
        <a:bodyPr/>
        <a:lstStyle/>
        <a:p>
          <a:endParaRPr lang="en-US"/>
        </a:p>
      </dgm:t>
    </dgm:pt>
    <dgm:pt modelId="{2F23985B-7E48-FB43-81C9-A3C021E0788B}" type="sibTrans" cxnId="{11914EAF-C547-AC44-B5B4-756F5BE7E652}">
      <dgm:prSet/>
      <dgm:spPr/>
      <dgm:t>
        <a:bodyPr/>
        <a:lstStyle/>
        <a:p>
          <a:endParaRPr lang="en-US"/>
        </a:p>
      </dgm:t>
    </dgm:pt>
    <dgm:pt modelId="{450C045F-A1B1-2F49-BD47-7A7A15C33ECB}">
      <dgm:prSet custT="1"/>
      <dgm:spPr>
        <a:solidFill>
          <a:srgbClr val="A0CB8D">
            <a:alpha val="90000"/>
          </a:srgbClr>
        </a:solidFill>
        <a:ln>
          <a:noFill/>
        </a:ln>
      </dgm:spPr>
      <dgm:t>
        <a:bodyPr/>
        <a:lstStyle/>
        <a:p>
          <a:r>
            <a:rPr lang="en-US" sz="2000" dirty="0"/>
            <a:t>Utilize Effective Data Visualization</a:t>
          </a:r>
        </a:p>
      </dgm:t>
    </dgm:pt>
    <dgm:pt modelId="{C79341FB-29C3-E845-A8FE-B7C73C5863BC}" type="parTrans" cxnId="{67C87CA8-C833-0E47-A12E-B7009540BE14}">
      <dgm:prSet/>
      <dgm:spPr/>
      <dgm:t>
        <a:bodyPr/>
        <a:lstStyle/>
        <a:p>
          <a:endParaRPr lang="en-US"/>
        </a:p>
      </dgm:t>
    </dgm:pt>
    <dgm:pt modelId="{44F50EB9-34DD-C748-9390-F4DB3B0A8914}" type="sibTrans" cxnId="{67C87CA8-C833-0E47-A12E-B7009540BE14}">
      <dgm:prSet/>
      <dgm:spPr/>
      <dgm:t>
        <a:bodyPr/>
        <a:lstStyle/>
        <a:p>
          <a:endParaRPr lang="en-US"/>
        </a:p>
      </dgm:t>
    </dgm:pt>
    <dgm:pt modelId="{E100B213-B4A6-1842-9915-61A4A328331D}">
      <dgm:prSet custT="1"/>
      <dgm:spPr>
        <a:solidFill>
          <a:srgbClr val="A1B3C0">
            <a:alpha val="89020"/>
          </a:srgbClr>
        </a:solidFill>
      </dgm:spPr>
      <dgm:t>
        <a:bodyPr/>
        <a:lstStyle/>
        <a:p>
          <a:r>
            <a:rPr lang="en-US" sz="2000" dirty="0">
              <a:solidFill>
                <a:schemeClr val="bg1"/>
              </a:solidFill>
            </a:rPr>
            <a:t>Cumbersome data analysis process</a:t>
          </a:r>
        </a:p>
      </dgm:t>
    </dgm:pt>
    <dgm:pt modelId="{EA18E52F-D4D5-B148-97F3-8A9AC2CC4BD3}" type="parTrans" cxnId="{D26B266D-8175-A647-9AE8-40E358E89099}">
      <dgm:prSet/>
      <dgm:spPr/>
      <dgm:t>
        <a:bodyPr/>
        <a:lstStyle/>
        <a:p>
          <a:endParaRPr lang="en-US"/>
        </a:p>
      </dgm:t>
    </dgm:pt>
    <dgm:pt modelId="{C8BC5833-E5DD-5940-A580-654D4D8430C9}" type="sibTrans" cxnId="{D26B266D-8175-A647-9AE8-40E358E89099}">
      <dgm:prSet/>
      <dgm:spPr/>
      <dgm:t>
        <a:bodyPr/>
        <a:lstStyle/>
        <a:p>
          <a:endParaRPr lang="en-US"/>
        </a:p>
      </dgm:t>
    </dgm:pt>
    <dgm:pt modelId="{A1644D3D-4A6C-3A43-8A20-0C4CCDE69CAB}">
      <dgm:prSet custT="1"/>
      <dgm:spPr>
        <a:solidFill>
          <a:srgbClr val="A0CB8D">
            <a:alpha val="90000"/>
          </a:srgbClr>
        </a:solidFill>
        <a:ln>
          <a:noFill/>
        </a:ln>
      </dgm:spPr>
      <dgm:t>
        <a:bodyPr/>
        <a:lstStyle/>
        <a:p>
          <a:pPr>
            <a:buClr>
              <a:srgbClr val="000000"/>
            </a:buClr>
            <a:buSzPts val="1400"/>
            <a:buFont typeface="Arial"/>
            <a:buNone/>
          </a:pPr>
          <a:r>
            <a:rPr lang="en-US" sz="2000" dirty="0"/>
            <a:t>Make interface easy to access and use</a:t>
          </a:r>
        </a:p>
      </dgm:t>
    </dgm:pt>
    <dgm:pt modelId="{55070A60-092F-2A41-B4B2-35DC1B1F4731}" type="parTrans" cxnId="{1100046F-A141-2A4B-A9D1-FFFB07A1B2E7}">
      <dgm:prSet/>
      <dgm:spPr/>
      <dgm:t>
        <a:bodyPr/>
        <a:lstStyle/>
        <a:p>
          <a:endParaRPr lang="en-US"/>
        </a:p>
      </dgm:t>
    </dgm:pt>
    <dgm:pt modelId="{B1215733-E6D2-824A-ABFE-85536109A519}" type="sibTrans" cxnId="{1100046F-A141-2A4B-A9D1-FFFB07A1B2E7}">
      <dgm:prSet/>
      <dgm:spPr/>
      <dgm:t>
        <a:bodyPr/>
        <a:lstStyle/>
        <a:p>
          <a:endParaRPr lang="en-US"/>
        </a:p>
      </dgm:t>
    </dgm:pt>
    <dgm:pt modelId="{CD50FEB8-4EF5-D24B-B2EB-522D05730E9A}">
      <dgm:prSet custT="1"/>
      <dgm:spPr>
        <a:solidFill>
          <a:srgbClr val="A0CB8D">
            <a:alpha val="90000"/>
          </a:srgbClr>
        </a:solidFill>
        <a:ln>
          <a:noFill/>
        </a:ln>
      </dgm:spPr>
      <dgm:t>
        <a:bodyPr/>
        <a:lstStyle/>
        <a:p>
          <a:r>
            <a:rPr lang="en-US" sz="2000" dirty="0"/>
            <a:t>Update Travel Demand assumptions and inputs</a:t>
          </a:r>
        </a:p>
      </dgm:t>
    </dgm:pt>
    <dgm:pt modelId="{5E3BB781-A7F1-0749-98E4-D46C32355C35}" type="parTrans" cxnId="{7BEB3854-E11C-DA47-966C-5C0E1BFE55AE}">
      <dgm:prSet/>
      <dgm:spPr/>
      <dgm:t>
        <a:bodyPr/>
        <a:lstStyle/>
        <a:p>
          <a:endParaRPr lang="en-US"/>
        </a:p>
      </dgm:t>
    </dgm:pt>
    <dgm:pt modelId="{7622B99B-3AEC-0549-B80D-0D05FEEBE09E}" type="sibTrans" cxnId="{7BEB3854-E11C-DA47-966C-5C0E1BFE55AE}">
      <dgm:prSet/>
      <dgm:spPr/>
      <dgm:t>
        <a:bodyPr/>
        <a:lstStyle/>
        <a:p>
          <a:endParaRPr lang="en-US"/>
        </a:p>
      </dgm:t>
    </dgm:pt>
    <dgm:pt modelId="{599C5FA5-BD3B-E746-B464-48C70C2C8419}">
      <dgm:prSet custT="1"/>
      <dgm:spPr>
        <a:solidFill>
          <a:srgbClr val="A1B3C0">
            <a:alpha val="89020"/>
          </a:srgbClr>
        </a:solidFill>
      </dgm:spPr>
      <dgm:t>
        <a:bodyPr/>
        <a:lstStyle/>
        <a:p>
          <a:r>
            <a:rPr lang="en-US" sz="2000" dirty="0">
              <a:solidFill>
                <a:schemeClr val="bg1"/>
              </a:solidFill>
            </a:rPr>
            <a:t>Outdated Data</a:t>
          </a:r>
        </a:p>
      </dgm:t>
    </dgm:pt>
    <dgm:pt modelId="{8536EA2C-5A31-6948-88DC-BD5BF544FE4F}" type="sibTrans" cxnId="{A3F58783-C205-2B4D-8C0F-A53B65F0448B}">
      <dgm:prSet/>
      <dgm:spPr/>
      <dgm:t>
        <a:bodyPr/>
        <a:lstStyle/>
        <a:p>
          <a:endParaRPr lang="en-US"/>
        </a:p>
      </dgm:t>
    </dgm:pt>
    <dgm:pt modelId="{62ECB1CD-08E4-5C46-8A02-9EC30F7B8801}" type="parTrans" cxnId="{A3F58783-C205-2B4D-8C0F-A53B65F0448B}">
      <dgm:prSet/>
      <dgm:spPr/>
      <dgm:t>
        <a:bodyPr/>
        <a:lstStyle/>
        <a:p>
          <a:endParaRPr lang="en-US"/>
        </a:p>
      </dgm:t>
    </dgm:pt>
    <dgm:pt modelId="{29016E37-FB09-8848-BD6C-A3F6A77D6357}" type="pres">
      <dgm:prSet presAssocID="{D2727D06-B9B9-604A-9665-40BFF2557A25}" presName="Name0" presStyleCnt="0">
        <dgm:presLayoutVars>
          <dgm:dir/>
          <dgm:animLvl val="lvl"/>
          <dgm:resizeHandles val="exact"/>
        </dgm:presLayoutVars>
      </dgm:prSet>
      <dgm:spPr/>
    </dgm:pt>
    <dgm:pt modelId="{9735CA4E-03C6-A046-8A18-8C2554D2CEB6}" type="pres">
      <dgm:prSet presAssocID="{599C5FA5-BD3B-E746-B464-48C70C2C8419}" presName="vertFlow" presStyleCnt="0"/>
      <dgm:spPr/>
    </dgm:pt>
    <dgm:pt modelId="{C908878C-E9C6-3747-A5F9-60842682C7F8}" type="pres">
      <dgm:prSet presAssocID="{599C5FA5-BD3B-E746-B464-48C70C2C8419}" presName="header" presStyleLbl="node1" presStyleIdx="0" presStyleCnt="3" custScaleY="181082"/>
      <dgm:spPr/>
    </dgm:pt>
    <dgm:pt modelId="{DFF94788-46C5-A04A-BD97-4AA4451E1A2E}" type="pres">
      <dgm:prSet presAssocID="{5E3BB781-A7F1-0749-98E4-D46C32355C35}" presName="parTrans" presStyleLbl="sibTrans2D1" presStyleIdx="0" presStyleCnt="3" custScaleX="160427" custScaleY="117683"/>
      <dgm:spPr/>
    </dgm:pt>
    <dgm:pt modelId="{BEB98DFA-27AB-3F40-B70F-EF318C43C02B}" type="pres">
      <dgm:prSet presAssocID="{CD50FEB8-4EF5-D24B-B2EB-522D05730E9A}" presName="child" presStyleLbl="alignAccFollowNode1" presStyleIdx="0" presStyleCnt="3" custScaleY="211771" custLinFactY="51425" custLinFactNeighborX="-1" custLinFactNeighborY="100000">
        <dgm:presLayoutVars>
          <dgm:chMax val="0"/>
          <dgm:bulletEnabled val="1"/>
        </dgm:presLayoutVars>
      </dgm:prSet>
      <dgm:spPr/>
    </dgm:pt>
    <dgm:pt modelId="{0C2E51F5-8A0B-3540-840D-78E14D2FB540}" type="pres">
      <dgm:prSet presAssocID="{599C5FA5-BD3B-E746-B464-48C70C2C8419}" presName="hSp" presStyleCnt="0"/>
      <dgm:spPr/>
    </dgm:pt>
    <dgm:pt modelId="{74ED93EF-88C8-064F-8EC8-C9D9290DFE10}" type="pres">
      <dgm:prSet presAssocID="{39ADE227-A6BB-F54C-A2DC-30FC1E34E636}" presName="vertFlow" presStyleCnt="0"/>
      <dgm:spPr/>
    </dgm:pt>
    <dgm:pt modelId="{540F6981-48F6-7B49-97E2-D6A684EB13D5}" type="pres">
      <dgm:prSet presAssocID="{39ADE227-A6BB-F54C-A2DC-30FC1E34E636}" presName="header" presStyleLbl="node1" presStyleIdx="1" presStyleCnt="3" custScaleY="188462" custLinFactNeighborY="-8584"/>
      <dgm:spPr/>
    </dgm:pt>
    <dgm:pt modelId="{5356171F-4ABB-0C4F-BE91-0430546EE5C9}" type="pres">
      <dgm:prSet presAssocID="{C79341FB-29C3-E845-A8FE-B7C73C5863BC}" presName="parTrans" presStyleLbl="sibTrans2D1" presStyleIdx="1" presStyleCnt="3" custScaleX="165809" custScaleY="103161"/>
      <dgm:spPr/>
    </dgm:pt>
    <dgm:pt modelId="{E71C207F-8AB6-1941-B9E6-B7BEFB7F2A1A}" type="pres">
      <dgm:prSet presAssocID="{450C045F-A1B1-2F49-BD47-7A7A15C33ECB}" presName="child" presStyleLbl="alignAccFollowNode1" presStyleIdx="1" presStyleCnt="3" custScaleY="207539" custLinFactY="45088" custLinFactNeighborY="100000">
        <dgm:presLayoutVars>
          <dgm:chMax val="0"/>
          <dgm:bulletEnabled val="1"/>
        </dgm:presLayoutVars>
      </dgm:prSet>
      <dgm:spPr/>
    </dgm:pt>
    <dgm:pt modelId="{E66B9579-BC72-DA4A-AD96-F081E3A59DB2}" type="pres">
      <dgm:prSet presAssocID="{39ADE227-A6BB-F54C-A2DC-30FC1E34E636}" presName="hSp" presStyleCnt="0"/>
      <dgm:spPr/>
    </dgm:pt>
    <dgm:pt modelId="{2DF088CA-311D-514B-8388-1881DAB0F108}" type="pres">
      <dgm:prSet presAssocID="{E100B213-B4A6-1842-9915-61A4A328331D}" presName="vertFlow" presStyleCnt="0"/>
      <dgm:spPr/>
    </dgm:pt>
    <dgm:pt modelId="{54FB367D-C30B-DB40-A1DD-3E7272755A2E}" type="pres">
      <dgm:prSet presAssocID="{E100B213-B4A6-1842-9915-61A4A328331D}" presName="header" presStyleLbl="node1" presStyleIdx="2" presStyleCnt="3" custScaleY="201468" custLinFactNeighborX="1" custLinFactNeighborY="-20866"/>
      <dgm:spPr/>
    </dgm:pt>
    <dgm:pt modelId="{C62881D8-0B85-1248-8ECB-2C8EC708F255}" type="pres">
      <dgm:prSet presAssocID="{55070A60-092F-2A41-B4B2-35DC1B1F4731}" presName="parTrans" presStyleLbl="sibTrans2D1" presStyleIdx="2" presStyleCnt="3" custScaleX="158147" custScaleY="102574" custLinFactNeighborY="5803"/>
      <dgm:spPr/>
    </dgm:pt>
    <dgm:pt modelId="{DCEB353A-AA7E-CC4A-A299-51FC808F6AC9}" type="pres">
      <dgm:prSet presAssocID="{A1644D3D-4A6C-3A43-8A20-0C4CCDE69CAB}" presName="child" presStyleLbl="alignAccFollowNode1" presStyleIdx="2" presStyleCnt="3" custScaleY="195767" custLinFactY="56736" custLinFactNeighborY="100000">
        <dgm:presLayoutVars>
          <dgm:chMax val="0"/>
          <dgm:bulletEnabled val="1"/>
        </dgm:presLayoutVars>
      </dgm:prSet>
      <dgm:spPr/>
    </dgm:pt>
  </dgm:ptLst>
  <dgm:cxnLst>
    <dgm:cxn modelId="{9F8E8D22-8847-9F42-B87A-FE8E8A1A1D9A}" type="presOf" srcId="{5E3BB781-A7F1-0749-98E4-D46C32355C35}" destId="{DFF94788-46C5-A04A-BD97-4AA4451E1A2E}" srcOrd="0" destOrd="0" presId="urn:microsoft.com/office/officeart/2005/8/layout/lProcess1"/>
    <dgm:cxn modelId="{00714839-D2B9-304C-8BEC-3CD0DCE99999}" type="presOf" srcId="{55070A60-092F-2A41-B4B2-35DC1B1F4731}" destId="{C62881D8-0B85-1248-8ECB-2C8EC708F255}" srcOrd="0" destOrd="0" presId="urn:microsoft.com/office/officeart/2005/8/layout/lProcess1"/>
    <dgm:cxn modelId="{0F7BC348-4B49-F847-977B-B7412F9CD747}" type="presOf" srcId="{A1644D3D-4A6C-3A43-8A20-0C4CCDE69CAB}" destId="{DCEB353A-AA7E-CC4A-A299-51FC808F6AC9}" srcOrd="0" destOrd="0" presId="urn:microsoft.com/office/officeart/2005/8/layout/lProcess1"/>
    <dgm:cxn modelId="{96899C4A-6705-B044-9C39-81F8967FE139}" type="presOf" srcId="{450C045F-A1B1-2F49-BD47-7A7A15C33ECB}" destId="{E71C207F-8AB6-1941-B9E6-B7BEFB7F2A1A}" srcOrd="0" destOrd="0" presId="urn:microsoft.com/office/officeart/2005/8/layout/lProcess1"/>
    <dgm:cxn modelId="{7BEB3854-E11C-DA47-966C-5C0E1BFE55AE}" srcId="{599C5FA5-BD3B-E746-B464-48C70C2C8419}" destId="{CD50FEB8-4EF5-D24B-B2EB-522D05730E9A}" srcOrd="0" destOrd="0" parTransId="{5E3BB781-A7F1-0749-98E4-D46C32355C35}" sibTransId="{7622B99B-3AEC-0549-B80D-0D05FEEBE09E}"/>
    <dgm:cxn modelId="{4D0C9F69-22FB-6141-9C5C-963D5CD21B55}" type="presOf" srcId="{D2727D06-B9B9-604A-9665-40BFF2557A25}" destId="{29016E37-FB09-8848-BD6C-A3F6A77D6357}" srcOrd="0" destOrd="0" presId="urn:microsoft.com/office/officeart/2005/8/layout/lProcess1"/>
    <dgm:cxn modelId="{659FE86A-E5CF-434C-8E48-46138B820C87}" type="presOf" srcId="{C79341FB-29C3-E845-A8FE-B7C73C5863BC}" destId="{5356171F-4ABB-0C4F-BE91-0430546EE5C9}" srcOrd="0" destOrd="0" presId="urn:microsoft.com/office/officeart/2005/8/layout/lProcess1"/>
    <dgm:cxn modelId="{D26B266D-8175-A647-9AE8-40E358E89099}" srcId="{D2727D06-B9B9-604A-9665-40BFF2557A25}" destId="{E100B213-B4A6-1842-9915-61A4A328331D}" srcOrd="2" destOrd="0" parTransId="{EA18E52F-D4D5-B148-97F3-8A9AC2CC4BD3}" sibTransId="{C8BC5833-E5DD-5940-A580-654D4D8430C9}"/>
    <dgm:cxn modelId="{1100046F-A141-2A4B-A9D1-FFFB07A1B2E7}" srcId="{E100B213-B4A6-1842-9915-61A4A328331D}" destId="{A1644D3D-4A6C-3A43-8A20-0C4CCDE69CAB}" srcOrd="0" destOrd="0" parTransId="{55070A60-092F-2A41-B4B2-35DC1B1F4731}" sibTransId="{B1215733-E6D2-824A-ABFE-85536109A519}"/>
    <dgm:cxn modelId="{A3F58783-C205-2B4D-8C0F-A53B65F0448B}" srcId="{D2727D06-B9B9-604A-9665-40BFF2557A25}" destId="{599C5FA5-BD3B-E746-B464-48C70C2C8419}" srcOrd="0" destOrd="0" parTransId="{62ECB1CD-08E4-5C46-8A02-9EC30F7B8801}" sibTransId="{8536EA2C-5A31-6948-88DC-BD5BF544FE4F}"/>
    <dgm:cxn modelId="{85B2F49C-E33E-4442-B3B0-F2A0DD89C6E9}" type="presOf" srcId="{39ADE227-A6BB-F54C-A2DC-30FC1E34E636}" destId="{540F6981-48F6-7B49-97E2-D6A684EB13D5}" srcOrd="0" destOrd="0" presId="urn:microsoft.com/office/officeart/2005/8/layout/lProcess1"/>
    <dgm:cxn modelId="{ABD9FA9D-40A2-DC4A-A650-86B818F43094}" type="presOf" srcId="{E100B213-B4A6-1842-9915-61A4A328331D}" destId="{54FB367D-C30B-DB40-A1DD-3E7272755A2E}" srcOrd="0" destOrd="0" presId="urn:microsoft.com/office/officeart/2005/8/layout/lProcess1"/>
    <dgm:cxn modelId="{67C87CA8-C833-0E47-A12E-B7009540BE14}" srcId="{39ADE227-A6BB-F54C-A2DC-30FC1E34E636}" destId="{450C045F-A1B1-2F49-BD47-7A7A15C33ECB}" srcOrd="0" destOrd="0" parTransId="{C79341FB-29C3-E845-A8FE-B7C73C5863BC}" sibTransId="{44F50EB9-34DD-C748-9390-F4DB3B0A8914}"/>
    <dgm:cxn modelId="{11914EAF-C547-AC44-B5B4-756F5BE7E652}" srcId="{D2727D06-B9B9-604A-9665-40BFF2557A25}" destId="{39ADE227-A6BB-F54C-A2DC-30FC1E34E636}" srcOrd="1" destOrd="0" parTransId="{C0FCE454-F8AB-0B48-A633-148112ADBBB5}" sibTransId="{2F23985B-7E48-FB43-81C9-A3C021E0788B}"/>
    <dgm:cxn modelId="{3132ACD8-56F0-5948-8957-F4C4153E5E62}" type="presOf" srcId="{CD50FEB8-4EF5-D24B-B2EB-522D05730E9A}" destId="{BEB98DFA-27AB-3F40-B70F-EF318C43C02B}" srcOrd="0" destOrd="0" presId="urn:microsoft.com/office/officeart/2005/8/layout/lProcess1"/>
    <dgm:cxn modelId="{D83411FD-41C6-1B43-8A2E-A81984E5CF92}" type="presOf" srcId="{599C5FA5-BD3B-E746-B464-48C70C2C8419}" destId="{C908878C-E9C6-3747-A5F9-60842682C7F8}" srcOrd="0" destOrd="0" presId="urn:microsoft.com/office/officeart/2005/8/layout/lProcess1"/>
    <dgm:cxn modelId="{928D607B-CDC6-734B-ABF8-DE82D149190B}" type="presParOf" srcId="{29016E37-FB09-8848-BD6C-A3F6A77D6357}" destId="{9735CA4E-03C6-A046-8A18-8C2554D2CEB6}" srcOrd="0" destOrd="0" presId="urn:microsoft.com/office/officeart/2005/8/layout/lProcess1"/>
    <dgm:cxn modelId="{38F826EE-9F54-034B-A356-A6E8C902749E}" type="presParOf" srcId="{9735CA4E-03C6-A046-8A18-8C2554D2CEB6}" destId="{C908878C-E9C6-3747-A5F9-60842682C7F8}" srcOrd="0" destOrd="0" presId="urn:microsoft.com/office/officeart/2005/8/layout/lProcess1"/>
    <dgm:cxn modelId="{A6E21B42-549E-FC49-BC50-54E8931F95D8}" type="presParOf" srcId="{9735CA4E-03C6-A046-8A18-8C2554D2CEB6}" destId="{DFF94788-46C5-A04A-BD97-4AA4451E1A2E}" srcOrd="1" destOrd="0" presId="urn:microsoft.com/office/officeart/2005/8/layout/lProcess1"/>
    <dgm:cxn modelId="{D25EAB9A-3694-B148-8883-7AE06476FB7F}" type="presParOf" srcId="{9735CA4E-03C6-A046-8A18-8C2554D2CEB6}" destId="{BEB98DFA-27AB-3F40-B70F-EF318C43C02B}" srcOrd="2" destOrd="0" presId="urn:microsoft.com/office/officeart/2005/8/layout/lProcess1"/>
    <dgm:cxn modelId="{E45094A0-BE8E-414C-8FD6-6868053A62C0}" type="presParOf" srcId="{29016E37-FB09-8848-BD6C-A3F6A77D6357}" destId="{0C2E51F5-8A0B-3540-840D-78E14D2FB540}" srcOrd="1" destOrd="0" presId="urn:microsoft.com/office/officeart/2005/8/layout/lProcess1"/>
    <dgm:cxn modelId="{0184776D-5D01-1D4A-ACDE-B5D12975E00A}" type="presParOf" srcId="{29016E37-FB09-8848-BD6C-A3F6A77D6357}" destId="{74ED93EF-88C8-064F-8EC8-C9D9290DFE10}" srcOrd="2" destOrd="0" presId="urn:microsoft.com/office/officeart/2005/8/layout/lProcess1"/>
    <dgm:cxn modelId="{84609CBF-F219-0542-9019-59B18201523F}" type="presParOf" srcId="{74ED93EF-88C8-064F-8EC8-C9D9290DFE10}" destId="{540F6981-48F6-7B49-97E2-D6A684EB13D5}" srcOrd="0" destOrd="0" presId="urn:microsoft.com/office/officeart/2005/8/layout/lProcess1"/>
    <dgm:cxn modelId="{2CBC37DA-2623-B548-AC09-CCC1CC555949}" type="presParOf" srcId="{74ED93EF-88C8-064F-8EC8-C9D9290DFE10}" destId="{5356171F-4ABB-0C4F-BE91-0430546EE5C9}" srcOrd="1" destOrd="0" presId="urn:microsoft.com/office/officeart/2005/8/layout/lProcess1"/>
    <dgm:cxn modelId="{8063EE04-6162-2C4F-923F-70537A7CD68C}" type="presParOf" srcId="{74ED93EF-88C8-064F-8EC8-C9D9290DFE10}" destId="{E71C207F-8AB6-1941-B9E6-B7BEFB7F2A1A}" srcOrd="2" destOrd="0" presId="urn:microsoft.com/office/officeart/2005/8/layout/lProcess1"/>
    <dgm:cxn modelId="{EA08A5A7-6647-8645-8113-1416A5368E54}" type="presParOf" srcId="{29016E37-FB09-8848-BD6C-A3F6A77D6357}" destId="{E66B9579-BC72-DA4A-AD96-F081E3A59DB2}" srcOrd="3" destOrd="0" presId="urn:microsoft.com/office/officeart/2005/8/layout/lProcess1"/>
    <dgm:cxn modelId="{06BCA642-B40C-5E43-A1B0-D541C77BE0EE}" type="presParOf" srcId="{29016E37-FB09-8848-BD6C-A3F6A77D6357}" destId="{2DF088CA-311D-514B-8388-1881DAB0F108}" srcOrd="4" destOrd="0" presId="urn:microsoft.com/office/officeart/2005/8/layout/lProcess1"/>
    <dgm:cxn modelId="{4BEF4785-50CD-0A4A-B364-5DD755EB3408}" type="presParOf" srcId="{2DF088CA-311D-514B-8388-1881DAB0F108}" destId="{54FB367D-C30B-DB40-A1DD-3E7272755A2E}" srcOrd="0" destOrd="0" presId="urn:microsoft.com/office/officeart/2005/8/layout/lProcess1"/>
    <dgm:cxn modelId="{960D1EDF-BAE4-DF45-8218-7E6C5E9C43C7}" type="presParOf" srcId="{2DF088CA-311D-514B-8388-1881DAB0F108}" destId="{C62881D8-0B85-1248-8ECB-2C8EC708F255}" srcOrd="1" destOrd="0" presId="urn:microsoft.com/office/officeart/2005/8/layout/lProcess1"/>
    <dgm:cxn modelId="{BEBD9E5E-295D-614D-A1AB-47D38D17C6AB}" type="presParOf" srcId="{2DF088CA-311D-514B-8388-1881DAB0F108}" destId="{DCEB353A-AA7E-CC4A-A299-51FC808F6AC9}" srcOrd="2"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CADAF6-292E-A74A-A980-D2B893827824}">
      <dsp:nvSpPr>
        <dsp:cNvPr id="0" name=""/>
        <dsp:cNvSpPr/>
      </dsp:nvSpPr>
      <dsp:spPr>
        <a:xfrm>
          <a:off x="1468851" y="2725765"/>
          <a:ext cx="1730302" cy="1485265"/>
        </a:xfrm>
        <a:prstGeom prst="hexagon">
          <a:avLst>
            <a:gd name="adj" fmla="val 25000"/>
            <a:gd name="vf" fmla="val 115470"/>
          </a:avLst>
        </a:prstGeom>
        <a:solidFill>
          <a:srgbClr val="5EAB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4130" rIns="0" bIns="24130" numCol="1" spcCol="1270" anchor="ctr" anchorCtr="0">
          <a:noAutofit/>
        </a:bodyPr>
        <a:lstStyle/>
        <a:p>
          <a:pPr marL="0" lvl="0" indent="0" algn="ctr" defTabSz="844550">
            <a:lnSpc>
              <a:spcPct val="90000"/>
            </a:lnSpc>
            <a:spcBef>
              <a:spcPct val="0"/>
            </a:spcBef>
            <a:spcAft>
              <a:spcPct val="35000"/>
            </a:spcAft>
            <a:buNone/>
          </a:pPr>
          <a:r>
            <a:rPr lang="en-US" sz="1900" b="1" i="0" kern="1200" dirty="0"/>
            <a:t>planner</a:t>
          </a:r>
          <a:endParaRPr lang="en-US" sz="1900" kern="1200" dirty="0"/>
        </a:p>
      </dsp:txBody>
      <dsp:txXfrm>
        <a:off x="1736815" y="2955781"/>
        <a:ext cx="1194374" cy="1025233"/>
      </dsp:txXfrm>
    </dsp:sp>
    <dsp:sp modelId="{1C06D58A-52EB-4D46-A898-3AAEE02CF1AA}">
      <dsp:nvSpPr>
        <dsp:cNvPr id="0" name=""/>
        <dsp:cNvSpPr/>
      </dsp:nvSpPr>
      <dsp:spPr>
        <a:xfrm flipH="1" flipV="1">
          <a:off x="1590917" y="3443509"/>
          <a:ext cx="66103" cy="51345"/>
        </a:xfrm>
        <a:prstGeom prst="hexagon">
          <a:avLst>
            <a:gd name="adj" fmla="val 25000"/>
            <a:gd name="vf" fmla="val 115470"/>
          </a:avLst>
        </a:prstGeom>
        <a:solidFill>
          <a:srgbClr val="4A9882"/>
        </a:solidFill>
        <a:ln w="25400" cap="flat" cmpd="sng" algn="ctr">
          <a:noFill/>
          <a:prstDash val="solid"/>
        </a:ln>
        <a:effectLst/>
      </dsp:spPr>
      <dsp:style>
        <a:lnRef idx="2">
          <a:scrgbClr r="0" g="0" b="0"/>
        </a:lnRef>
        <a:fillRef idx="1">
          <a:scrgbClr r="0" g="0" b="0"/>
        </a:fillRef>
        <a:effectRef idx="0">
          <a:scrgbClr r="0" g="0" b="0"/>
        </a:effectRef>
        <a:fontRef idx="minor"/>
      </dsp:style>
    </dsp:sp>
    <dsp:sp modelId="{61FF74DE-DC22-FD4E-9109-A400D7FE1F41}">
      <dsp:nvSpPr>
        <dsp:cNvPr id="0" name=""/>
        <dsp:cNvSpPr/>
      </dsp:nvSpPr>
      <dsp:spPr>
        <a:xfrm>
          <a:off x="0" y="1918402"/>
          <a:ext cx="1730302" cy="1485265"/>
        </a:xfrm>
        <a:prstGeom prst="hexagon">
          <a:avLst>
            <a:gd name="adj" fmla="val 25000"/>
            <a:gd name="vf" fmla="val 115470"/>
          </a:avLst>
        </a:prstGeom>
        <a:solidFill>
          <a:srgbClr val="A1B3C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82CDC7EE-9B73-964A-BB30-5DE31A3EB948}">
      <dsp:nvSpPr>
        <dsp:cNvPr id="0" name=""/>
        <dsp:cNvSpPr/>
      </dsp:nvSpPr>
      <dsp:spPr>
        <a:xfrm>
          <a:off x="1246900" y="3259126"/>
          <a:ext cx="51345" cy="51345"/>
        </a:xfrm>
        <a:prstGeom prst="hexagon">
          <a:avLst>
            <a:gd name="adj" fmla="val 25000"/>
            <a:gd name="vf" fmla="val 115470"/>
          </a:avLst>
        </a:prstGeom>
        <a:solidFill>
          <a:srgbClr val="A1B3C0"/>
        </a:solidFill>
        <a:ln w="25400" cap="flat" cmpd="sng" algn="ctr">
          <a:noFill/>
          <a:prstDash val="solid"/>
        </a:ln>
        <a:effectLst/>
      </dsp:spPr>
      <dsp:style>
        <a:lnRef idx="2">
          <a:scrgbClr r="0" g="0" b="0"/>
        </a:lnRef>
        <a:fillRef idx="1">
          <a:scrgbClr r="0" g="0" b="0"/>
        </a:fillRef>
        <a:effectRef idx="0">
          <a:scrgbClr r="0" g="0" b="0"/>
        </a:effectRef>
        <a:fontRef idx="minor"/>
      </dsp:style>
    </dsp:sp>
    <dsp:sp modelId="{DF898CD1-9961-FD42-BB00-5B0ED1F359A0}">
      <dsp:nvSpPr>
        <dsp:cNvPr id="0" name=""/>
        <dsp:cNvSpPr/>
      </dsp:nvSpPr>
      <dsp:spPr>
        <a:xfrm>
          <a:off x="2936178" y="1907025"/>
          <a:ext cx="1730302" cy="1485265"/>
        </a:xfrm>
        <a:prstGeom prst="hexagon">
          <a:avLst>
            <a:gd name="adj" fmla="val 25000"/>
            <a:gd name="vf" fmla="val 115470"/>
          </a:avLst>
        </a:prstGeom>
        <a:solidFill>
          <a:srgbClr val="A0CB8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100000"/>
            </a:lnSpc>
            <a:spcBef>
              <a:spcPct val="0"/>
            </a:spcBef>
            <a:spcAft>
              <a:spcPct val="35000"/>
            </a:spcAft>
            <a:buNone/>
          </a:pPr>
          <a:r>
            <a:rPr lang="en-US" sz="2000" b="1" kern="1200" dirty="0"/>
            <a:t>local office holder</a:t>
          </a:r>
        </a:p>
      </dsp:txBody>
      <dsp:txXfrm>
        <a:off x="3204142" y="2137041"/>
        <a:ext cx="1194374" cy="1025233"/>
      </dsp:txXfrm>
    </dsp:sp>
    <dsp:sp modelId="{6CA56BF4-EBEB-BC4D-BF48-F7461B19D5E5}">
      <dsp:nvSpPr>
        <dsp:cNvPr id="0" name=""/>
        <dsp:cNvSpPr/>
      </dsp:nvSpPr>
      <dsp:spPr>
        <a:xfrm flipH="1" flipV="1">
          <a:off x="4394620" y="2878606"/>
          <a:ext cx="67076" cy="53174"/>
        </a:xfrm>
        <a:prstGeom prst="hexagon">
          <a:avLst>
            <a:gd name="adj" fmla="val 25000"/>
            <a:gd name="vf" fmla="val 115470"/>
          </a:avLst>
        </a:prstGeom>
        <a:solidFill>
          <a:srgbClr val="A0CB8D"/>
        </a:solidFill>
        <a:ln w="25400" cap="flat" cmpd="sng" algn="ctr">
          <a:noFill/>
          <a:prstDash val="solid"/>
        </a:ln>
        <a:effectLst/>
      </dsp:spPr>
      <dsp:style>
        <a:lnRef idx="2">
          <a:scrgbClr r="0" g="0" b="0"/>
        </a:lnRef>
        <a:fillRef idx="1">
          <a:scrgbClr r="0" g="0" b="0"/>
        </a:fillRef>
        <a:effectRef idx="0">
          <a:scrgbClr r="0" g="0" b="0"/>
        </a:effectRef>
        <a:fontRef idx="minor"/>
      </dsp:style>
    </dsp:sp>
    <dsp:sp modelId="{652DFAC7-5E0A-C548-8426-9EA149F59DCF}">
      <dsp:nvSpPr>
        <dsp:cNvPr id="0" name=""/>
        <dsp:cNvSpPr/>
      </dsp:nvSpPr>
      <dsp:spPr>
        <a:xfrm>
          <a:off x="4411128" y="2723411"/>
          <a:ext cx="1730302" cy="1485265"/>
        </a:xfrm>
        <a:prstGeom prst="hexagon">
          <a:avLst>
            <a:gd name="adj" fmla="val 25000"/>
            <a:gd name="vf" fmla="val 115470"/>
          </a:avLst>
        </a:prstGeom>
        <a:solidFill>
          <a:srgbClr val="A1B3C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9CF456-C134-6448-8707-9B20F1F476DA}">
      <dsp:nvSpPr>
        <dsp:cNvPr id="0" name=""/>
        <dsp:cNvSpPr/>
      </dsp:nvSpPr>
      <dsp:spPr>
        <a:xfrm flipH="1">
          <a:off x="4524966" y="3445435"/>
          <a:ext cx="53593" cy="60833"/>
        </a:xfrm>
        <a:prstGeom prst="hexagon">
          <a:avLst>
            <a:gd name="adj" fmla="val 25000"/>
            <a:gd name="vf" fmla="val 115470"/>
          </a:avLst>
        </a:prstGeom>
        <a:solidFill>
          <a:srgbClr val="A1B3C0"/>
        </a:solidFill>
        <a:ln w="25400" cap="flat" cmpd="sng" algn="ctr">
          <a:noFill/>
          <a:prstDash val="solid"/>
        </a:ln>
        <a:effectLst/>
      </dsp:spPr>
      <dsp:style>
        <a:lnRef idx="2">
          <a:scrgbClr r="0" g="0" b="0"/>
        </a:lnRef>
        <a:fillRef idx="1">
          <a:scrgbClr r="0" g="0" b="0"/>
        </a:fillRef>
        <a:effectRef idx="0">
          <a:scrgbClr r="0" g="0" b="0"/>
        </a:effectRef>
        <a:fontRef idx="minor"/>
      </dsp:style>
    </dsp:sp>
    <dsp:sp modelId="{3BBC8F4D-00C6-DC4C-856E-DC9C90CEFB91}">
      <dsp:nvSpPr>
        <dsp:cNvPr id="0" name=""/>
        <dsp:cNvSpPr/>
      </dsp:nvSpPr>
      <dsp:spPr>
        <a:xfrm>
          <a:off x="1468851" y="1106724"/>
          <a:ext cx="1730302" cy="1485265"/>
        </a:xfrm>
        <a:prstGeom prst="hexagon">
          <a:avLst>
            <a:gd name="adj" fmla="val 25000"/>
            <a:gd name="vf" fmla="val 115470"/>
          </a:avLst>
        </a:prstGeom>
        <a:solidFill>
          <a:srgbClr val="A0CB8D"/>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1590" rIns="0" bIns="21590" numCol="1" spcCol="1270" anchor="ctr" anchorCtr="0">
          <a:noAutofit/>
        </a:bodyPr>
        <a:lstStyle/>
        <a:p>
          <a:pPr marL="0" lvl="0" indent="0" algn="ctr" defTabSz="755650">
            <a:lnSpc>
              <a:spcPct val="90000"/>
            </a:lnSpc>
            <a:spcBef>
              <a:spcPct val="0"/>
            </a:spcBef>
            <a:spcAft>
              <a:spcPct val="35000"/>
            </a:spcAft>
            <a:buNone/>
          </a:pPr>
          <a:r>
            <a:rPr lang="en-US" sz="1700" b="1" kern="1200" dirty="0"/>
            <a:t>consultant</a:t>
          </a:r>
        </a:p>
      </dsp:txBody>
      <dsp:txXfrm>
        <a:off x="1736815" y="1336740"/>
        <a:ext cx="1194374" cy="1025233"/>
      </dsp:txXfrm>
    </dsp:sp>
    <dsp:sp modelId="{492CA101-6A0A-8D48-AB23-B22FCB619B1C}">
      <dsp:nvSpPr>
        <dsp:cNvPr id="0" name=""/>
        <dsp:cNvSpPr/>
      </dsp:nvSpPr>
      <dsp:spPr>
        <a:xfrm flipH="1">
          <a:off x="2721849" y="1198742"/>
          <a:ext cx="51345" cy="51345"/>
        </a:xfrm>
        <a:prstGeom prst="hexagon">
          <a:avLst>
            <a:gd name="adj" fmla="val 25000"/>
            <a:gd name="vf" fmla="val 115470"/>
          </a:avLst>
        </a:prstGeom>
        <a:solidFill>
          <a:srgbClr val="A0CB8D"/>
        </a:solidFill>
        <a:ln w="25400" cap="flat" cmpd="sng" algn="ctr">
          <a:noFill/>
          <a:prstDash val="solid"/>
        </a:ln>
        <a:effectLst/>
      </dsp:spPr>
      <dsp:style>
        <a:lnRef idx="2">
          <a:scrgbClr r="0" g="0" b="0"/>
        </a:lnRef>
        <a:fillRef idx="1">
          <a:scrgbClr r="0" g="0" b="0"/>
        </a:fillRef>
        <a:effectRef idx="0">
          <a:scrgbClr r="0" g="0" b="0"/>
        </a:effectRef>
        <a:fontRef idx="minor"/>
      </dsp:style>
    </dsp:sp>
    <dsp:sp modelId="{E9BAEBFE-28E4-354E-A28C-AC48558C76E8}">
      <dsp:nvSpPr>
        <dsp:cNvPr id="0" name=""/>
        <dsp:cNvSpPr/>
      </dsp:nvSpPr>
      <dsp:spPr>
        <a:xfrm>
          <a:off x="2936178" y="287984"/>
          <a:ext cx="1730302" cy="1485265"/>
        </a:xfrm>
        <a:prstGeom prst="hexagon">
          <a:avLst>
            <a:gd name="adj" fmla="val 25000"/>
            <a:gd name="vf" fmla="val 115470"/>
          </a:avLst>
        </a:prstGeom>
        <a:solidFill>
          <a:srgbClr val="A1B3C0"/>
        </a:solidFill>
        <a:ln w="25400" cap="flat" cmpd="sng" algn="ctr">
          <a:noFill/>
          <a:prstDash val="solid"/>
        </a:ln>
        <a:effectLst/>
      </dsp:spPr>
      <dsp:style>
        <a:lnRef idx="2">
          <a:scrgbClr r="0" g="0" b="0"/>
        </a:lnRef>
        <a:fillRef idx="1">
          <a:scrgbClr r="0" g="0" b="0"/>
        </a:fillRef>
        <a:effectRef idx="0">
          <a:scrgbClr r="0" g="0" b="0"/>
        </a:effectRef>
        <a:fontRef idx="minor"/>
      </dsp:style>
    </dsp:sp>
    <dsp:sp modelId="{C078A53A-EA69-D645-AF7B-B61366063D38}">
      <dsp:nvSpPr>
        <dsp:cNvPr id="0" name=""/>
        <dsp:cNvSpPr/>
      </dsp:nvSpPr>
      <dsp:spPr>
        <a:xfrm>
          <a:off x="3041097" y="1009216"/>
          <a:ext cx="71431" cy="48292"/>
        </a:xfrm>
        <a:prstGeom prst="hexagon">
          <a:avLst>
            <a:gd name="adj" fmla="val 25000"/>
            <a:gd name="vf" fmla="val 115470"/>
          </a:avLst>
        </a:prstGeom>
        <a:solidFill>
          <a:srgbClr val="A1B3C0"/>
        </a:solidFill>
        <a:ln w="25400" cap="flat" cmpd="sng" algn="ctr">
          <a:noFill/>
          <a:prstDash val="solid"/>
        </a:ln>
        <a:effectLst/>
      </dsp:spPr>
      <dsp:style>
        <a:lnRef idx="2">
          <a:scrgbClr r="0" g="0" b="0"/>
        </a:lnRef>
        <a:fillRef idx="1">
          <a:scrgbClr r="0" g="0" b="0"/>
        </a:fillRef>
        <a:effectRef idx="0">
          <a:scrgbClr r="0" g="0" b="0"/>
        </a:effectRef>
        <a:fontRef idx="minor"/>
      </dsp:style>
    </dsp:sp>
    <dsp:sp modelId="{821FA09C-E58B-7E43-9356-1781A1991E38}">
      <dsp:nvSpPr>
        <dsp:cNvPr id="0" name=""/>
        <dsp:cNvSpPr/>
      </dsp:nvSpPr>
      <dsp:spPr>
        <a:xfrm>
          <a:off x="4411128" y="1104370"/>
          <a:ext cx="1730302" cy="1485265"/>
        </a:xfrm>
        <a:prstGeom prst="hexagon">
          <a:avLst>
            <a:gd name="adj" fmla="val 25000"/>
            <a:gd name="vf" fmla="val 115470"/>
          </a:avLst>
        </a:prstGeom>
        <a:solidFill>
          <a:srgbClr val="5EAB96"/>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25400" rIns="0" bIns="25400" numCol="1" spcCol="1270" anchor="ctr" anchorCtr="0">
          <a:noAutofit/>
        </a:bodyPr>
        <a:lstStyle/>
        <a:p>
          <a:pPr marL="0" lvl="0" indent="0" algn="ctr" defTabSz="889000">
            <a:lnSpc>
              <a:spcPct val="90000"/>
            </a:lnSpc>
            <a:spcBef>
              <a:spcPct val="0"/>
            </a:spcBef>
            <a:spcAft>
              <a:spcPct val="35000"/>
            </a:spcAft>
            <a:buNone/>
          </a:pPr>
          <a:r>
            <a:rPr lang="en-US" sz="2000" b="1" kern="1200" dirty="0"/>
            <a:t>resident</a:t>
          </a:r>
        </a:p>
      </dsp:txBody>
      <dsp:txXfrm>
        <a:off x="4679092" y="1334386"/>
        <a:ext cx="1194374" cy="1025233"/>
      </dsp:txXfrm>
    </dsp:sp>
    <dsp:sp modelId="{BA310316-F9FF-BE43-9F25-98852A1F859C}">
      <dsp:nvSpPr>
        <dsp:cNvPr id="0" name=""/>
        <dsp:cNvSpPr/>
      </dsp:nvSpPr>
      <dsp:spPr>
        <a:xfrm flipV="1">
          <a:off x="5777622" y="1638851"/>
          <a:ext cx="217541" cy="316802"/>
        </a:xfrm>
        <a:prstGeom prst="hexagon">
          <a:avLst>
            <a:gd name="adj" fmla="val 25000"/>
            <a:gd name="vf" fmla="val 115470"/>
          </a:avLst>
        </a:prstGeom>
        <a:solidFill>
          <a:srgbClr val="5EAB96"/>
        </a:solidFill>
        <a:ln w="25400" cap="flat" cmpd="sng" algn="ctr">
          <a:noFill/>
          <a:prstDash val="solid"/>
        </a:ln>
        <a:effectLst/>
      </dsp:spPr>
      <dsp:style>
        <a:lnRef idx="2">
          <a:scrgbClr r="0" g="0" b="0"/>
        </a:lnRef>
        <a:fillRef idx="1">
          <a:scrgbClr r="0" g="0" b="0"/>
        </a:fillRef>
        <a:effectRef idx="0">
          <a:scrgbClr r="0" g="0" b="0"/>
        </a:effectRef>
        <a:fontRef idx="minor"/>
      </dsp:style>
    </dsp:sp>
    <dsp:sp modelId="{840E0C91-E90D-EE43-BC9A-EBB6EA4EE46D}">
      <dsp:nvSpPr>
        <dsp:cNvPr id="0" name=""/>
        <dsp:cNvSpPr/>
      </dsp:nvSpPr>
      <dsp:spPr>
        <a:xfrm>
          <a:off x="5892176" y="1920756"/>
          <a:ext cx="1730302" cy="1485265"/>
        </a:xfrm>
        <a:prstGeom prst="hexagon">
          <a:avLst>
            <a:gd name="adj" fmla="val 25000"/>
            <a:gd name="vf" fmla="val 115470"/>
          </a:avLst>
        </a:prstGeom>
        <a:solidFill>
          <a:srgbClr val="A1B3C0">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sp>
    <dsp:sp modelId="{E2BA3F79-9448-0E43-B129-8874FB28ADCA}">
      <dsp:nvSpPr>
        <dsp:cNvPr id="0" name=""/>
        <dsp:cNvSpPr/>
      </dsp:nvSpPr>
      <dsp:spPr>
        <a:xfrm flipV="1">
          <a:off x="6316611" y="2008459"/>
          <a:ext cx="51345" cy="51345"/>
        </a:xfrm>
        <a:prstGeom prst="hexagon">
          <a:avLst>
            <a:gd name="adj" fmla="val 25000"/>
            <a:gd name="vf" fmla="val 115470"/>
          </a:avLst>
        </a:prstGeom>
        <a:solidFill>
          <a:srgbClr val="A1B3C0"/>
        </a:solidFill>
        <a:ln w="25400"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08878C-E9C6-3747-A5F9-60842682C7F8}">
      <dsp:nvSpPr>
        <dsp:cNvPr id="0" name=""/>
        <dsp:cNvSpPr/>
      </dsp:nvSpPr>
      <dsp:spPr>
        <a:xfrm>
          <a:off x="17" y="96575"/>
          <a:ext cx="2325741" cy="1052874"/>
        </a:xfrm>
        <a:prstGeom prst="roundRect">
          <a:avLst>
            <a:gd name="adj" fmla="val 10000"/>
          </a:avLst>
        </a:prstGeom>
        <a:solidFill>
          <a:srgbClr val="A1B3C0">
            <a:alpha val="8902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Outdated Data</a:t>
          </a:r>
        </a:p>
      </dsp:txBody>
      <dsp:txXfrm>
        <a:off x="30855" y="127413"/>
        <a:ext cx="2264065" cy="991198"/>
      </dsp:txXfrm>
    </dsp:sp>
    <dsp:sp modelId="{DFF94788-46C5-A04A-BD97-4AA4451E1A2E}">
      <dsp:nvSpPr>
        <dsp:cNvPr id="0" name=""/>
        <dsp:cNvSpPr/>
      </dsp:nvSpPr>
      <dsp:spPr>
        <a:xfrm rot="5400042">
          <a:off x="1032310" y="1252355"/>
          <a:ext cx="261139" cy="119743"/>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EB98DFA-27AB-3F40-B70F-EF318C43C02B}">
      <dsp:nvSpPr>
        <dsp:cNvPr id="0" name=""/>
        <dsp:cNvSpPr/>
      </dsp:nvSpPr>
      <dsp:spPr>
        <a:xfrm>
          <a:off x="0" y="1475005"/>
          <a:ext cx="2325741" cy="1231311"/>
        </a:xfrm>
        <a:prstGeom prst="roundRect">
          <a:avLst>
            <a:gd name="adj" fmla="val 10000"/>
          </a:avLst>
        </a:prstGeom>
        <a:solidFill>
          <a:srgbClr val="A0CB8D">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Update Travel Demand assumptions and inputs</a:t>
          </a:r>
        </a:p>
      </dsp:txBody>
      <dsp:txXfrm>
        <a:off x="36064" y="1511069"/>
        <a:ext cx="2253613" cy="1159183"/>
      </dsp:txXfrm>
    </dsp:sp>
    <dsp:sp modelId="{540F6981-48F6-7B49-97E2-D6A684EB13D5}">
      <dsp:nvSpPr>
        <dsp:cNvPr id="0" name=""/>
        <dsp:cNvSpPr/>
      </dsp:nvSpPr>
      <dsp:spPr>
        <a:xfrm>
          <a:off x="2651362" y="79641"/>
          <a:ext cx="2325741" cy="1095784"/>
        </a:xfrm>
        <a:prstGeom prst="roundRect">
          <a:avLst>
            <a:gd name="adj" fmla="val 10000"/>
          </a:avLst>
        </a:prstGeom>
        <a:solidFill>
          <a:srgbClr val="A1B3C0">
            <a:alpha val="8902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Lack of Transparency and consistency</a:t>
          </a:r>
        </a:p>
      </dsp:txBody>
      <dsp:txXfrm>
        <a:off x="2683456" y="111735"/>
        <a:ext cx="2261553" cy="1031596"/>
      </dsp:txXfrm>
    </dsp:sp>
    <dsp:sp modelId="{5356171F-4ABB-0C4F-BE91-0430546EE5C9}">
      <dsp:nvSpPr>
        <dsp:cNvPr id="0" name=""/>
        <dsp:cNvSpPr/>
      </dsp:nvSpPr>
      <dsp:spPr>
        <a:xfrm rot="5400000">
          <a:off x="3679851" y="1285035"/>
          <a:ext cx="268764" cy="104967"/>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71C207F-8AB6-1941-B9E6-B7BEFB7F2A1A}">
      <dsp:nvSpPr>
        <dsp:cNvPr id="0" name=""/>
        <dsp:cNvSpPr/>
      </dsp:nvSpPr>
      <dsp:spPr>
        <a:xfrm>
          <a:off x="2651362" y="1499612"/>
          <a:ext cx="2325741" cy="1206704"/>
        </a:xfrm>
        <a:prstGeom prst="roundRect">
          <a:avLst>
            <a:gd name="adj" fmla="val 10000"/>
          </a:avLst>
        </a:prstGeom>
        <a:solidFill>
          <a:srgbClr val="A0CB8D">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Utilize Effective Data Visualization</a:t>
          </a:r>
        </a:p>
      </dsp:txBody>
      <dsp:txXfrm>
        <a:off x="2686705" y="1534955"/>
        <a:ext cx="2255055" cy="1136018"/>
      </dsp:txXfrm>
    </dsp:sp>
    <dsp:sp modelId="{54FB367D-C30B-DB40-A1DD-3E7272755A2E}">
      <dsp:nvSpPr>
        <dsp:cNvPr id="0" name=""/>
        <dsp:cNvSpPr/>
      </dsp:nvSpPr>
      <dsp:spPr>
        <a:xfrm>
          <a:off x="5302725" y="55177"/>
          <a:ext cx="2325741" cy="1171406"/>
        </a:xfrm>
        <a:prstGeom prst="roundRect">
          <a:avLst>
            <a:gd name="adj" fmla="val 10000"/>
          </a:avLst>
        </a:prstGeom>
        <a:solidFill>
          <a:srgbClr val="A1B3C0">
            <a:alpha val="8902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Cumbersome data analysis process</a:t>
          </a:r>
        </a:p>
      </dsp:txBody>
      <dsp:txXfrm>
        <a:off x="5337034" y="89486"/>
        <a:ext cx="2257123" cy="1102788"/>
      </dsp:txXfrm>
    </dsp:sp>
    <dsp:sp modelId="{C62881D8-0B85-1248-8ECB-2C8EC708F255}">
      <dsp:nvSpPr>
        <dsp:cNvPr id="0" name=""/>
        <dsp:cNvSpPr/>
      </dsp:nvSpPr>
      <dsp:spPr>
        <a:xfrm rot="5400041">
          <a:off x="6330579" y="1351040"/>
          <a:ext cx="270015" cy="104370"/>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EB353A-AA7E-CC4A-A299-51FC808F6AC9}">
      <dsp:nvSpPr>
        <dsp:cNvPr id="0" name=""/>
        <dsp:cNvSpPr/>
      </dsp:nvSpPr>
      <dsp:spPr>
        <a:xfrm>
          <a:off x="5302707" y="1568058"/>
          <a:ext cx="2325741" cy="1138258"/>
        </a:xfrm>
        <a:prstGeom prst="roundRect">
          <a:avLst>
            <a:gd name="adj" fmla="val 10000"/>
          </a:avLst>
        </a:prstGeom>
        <a:solidFill>
          <a:srgbClr val="A0CB8D">
            <a:alpha val="90000"/>
          </a:srgbClr>
        </a:solidFill>
        <a:ln w="25400" cap="flat" cmpd="sng" algn="ctr">
          <a:noFill/>
          <a:prstDash val="solid"/>
        </a:ln>
        <a:effectLst/>
      </dsp:spPr>
      <dsp:style>
        <a:lnRef idx="2">
          <a:scrgbClr r="0" g="0" b="0"/>
        </a:lnRef>
        <a:fillRef idx="1">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Clr>
              <a:srgbClr val="000000"/>
            </a:buClr>
            <a:buSzPts val="1400"/>
            <a:buFont typeface="Arial"/>
            <a:buNone/>
          </a:pPr>
          <a:r>
            <a:rPr lang="en-US" sz="2000" kern="1200" dirty="0"/>
            <a:t>Make interface easy to access and use</a:t>
          </a:r>
        </a:p>
      </dsp:txBody>
      <dsp:txXfrm>
        <a:off x="5336045" y="1601396"/>
        <a:ext cx="2259065" cy="1071582"/>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I’m Amelia Baum, a City Planning student at UC Berkeley, and I’m here with Dan, </a:t>
            </a:r>
            <a:r>
              <a:rPr lang="en-US" dirty="0" err="1"/>
              <a:t>Manoj</a:t>
            </a:r>
            <a:r>
              <a:rPr lang="en-US" dirty="0"/>
              <a:t> and Sherie from the SF Planning Dept.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Today I’m introducing a new webtool that we have built at the San Francisco Planning dept to project, visualize and document travel demand instantly. The tool streamlines the arduous process of  looking up ITE trip generation rates manually and performing analyses in individual spreadsheets, by automating </a:t>
            </a:r>
            <a:r>
              <a:rPr lang="en-US" sz="1100" b="0" i="0" u="none" strike="noStrike" cap="none" dirty="0">
                <a:solidFill>
                  <a:srgbClr val="000000"/>
                </a:solidFill>
                <a:effectLst/>
                <a:latin typeface="Arial"/>
                <a:cs typeface="Arial"/>
                <a:sym typeface="Arial"/>
              </a:rPr>
              <a:t>error prone analyses</a:t>
            </a:r>
            <a:r>
              <a:rPr lang="en-US" sz="1100" b="0" i="0" u="none" strike="noStrike" cap="none" dirty="0">
                <a:solidFill>
                  <a:srgbClr val="000000"/>
                </a:solidFill>
                <a:effectLst/>
                <a:latin typeface="Arial"/>
                <a:ea typeface="Arial"/>
                <a:cs typeface="Arial"/>
                <a:sym typeface="Arial"/>
              </a:rPr>
              <a:t> and creating instant, compelling visualizations. The tool’s inputs and assumptions have been tailored specifically to the city of San Francisco and incorporates new travel behavior patterns such as Transportation Network Company trips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tool generates tables detailing the number of person and vehicle trips according to the given specs</a:t>
            </a:r>
          </a:p>
          <a:p>
            <a:r>
              <a:rPr lang="en-US" dirty="0"/>
              <a:t>Talk about avoiding human error, having it be automated</a:t>
            </a:r>
          </a:p>
        </p:txBody>
      </p:sp>
    </p:spTree>
    <p:extLst>
      <p:ext uri="{BB962C8B-B14F-4D97-AF65-F5344CB8AC3E}">
        <p14:creationId xmlns:p14="http://schemas.microsoft.com/office/powerpoint/2010/main" val="39828235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Trip concentrations are aggregated based on one of the three geographic areas, specified by the user</a:t>
            </a:r>
          </a:p>
          <a:p>
            <a:r>
              <a:rPr lang="en-US" dirty="0"/>
              <a:t>Darker color = the more trips that are inbound or outbound of that region</a:t>
            </a:r>
          </a:p>
        </p:txBody>
      </p:sp>
    </p:spTree>
    <p:extLst>
      <p:ext uri="{BB962C8B-B14F-4D97-AF65-F5344CB8AC3E}">
        <p14:creationId xmlns:p14="http://schemas.microsoft.com/office/powerpoint/2010/main" val="21410587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35ed75ccf_0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4" name="Google Shape;374;g35ed75ccf_0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Before I get to the tool I’ll briefly talk about the motivations behind this project</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 name="Google Shape;28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Travel demand forecasting is all about predicting the magnitude and nature of the travel generated by a new development by trying to figure out the number of trips people take to and from it, how they travel and where they go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For the SF planning department, there are 3 key components of this analysis: measuring existing travel patterns from similar types of developments, predicting travel demand impact of future developments by scaling and combining measured behavior, and presenting this information in a way that is accessible and accurate</a:t>
            </a:r>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This information is relevant for a diverse group of stakeholders. Within the department, planners use this information to analyze potential environmental impacts of new developments, which is a stringent planning requirement in California. The private consultants that work with planners spend a lot of time running these numbers for their own reports and analyses. This information is also valuable to stakeholders outside of the industry to anyone who wants to understand how new development will effect transportation infrastructure in their city.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The tool uses an industry standard for projecting travel demand, combining information about the </a:t>
            </a:r>
            <a:r>
              <a:rPr lang="en-US" dirty="0" err="1"/>
              <a:t>avg</a:t>
            </a:r>
            <a:r>
              <a:rPr lang="en-US" dirty="0"/>
              <a:t> number of trips generated by different land use types at different times of day, mode split information about how people tend to travel in different geographic areas, and surveyed information about people’s travel origins and destinations</a:t>
            </a: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We wanted to develop this tool to help rectify a few key challenges faced by the department in utilizing this information. The data previously used for travel demand calculations was outdated and didn’t represent forms of new mobility such as TNCs. We updated the travel demand methodology to use new, more accurate data sources, and designed an interface that is easy to use, and visualizes data in a clear and interesting way. Automating the data analysis process eliminates errors that can be hard to find and difficult to remedy, and the transparent calculations make the analysis useful for technical reporting.</a:t>
            </a:r>
          </a:p>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Now that we know why this is useful, I’ll describe a bit about how the tool was developed. For a more detailed description of the development process, come visit our booth later where you can take the tool for a spin yourself</a:t>
            </a:r>
          </a:p>
        </p:txBody>
      </p:sp>
    </p:spTree>
    <p:extLst>
      <p:ext uri="{BB962C8B-B14F-4D97-AF65-F5344CB8AC3E}">
        <p14:creationId xmlns:p14="http://schemas.microsoft.com/office/powerpoint/2010/main" val="32653754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tool was developed primarily using leaflet, a </a:t>
            </a:r>
            <a:r>
              <a:rPr lang="en-US" dirty="0" err="1"/>
              <a:t>javascript</a:t>
            </a:r>
            <a:r>
              <a:rPr lang="en-US" dirty="0"/>
              <a:t> library for web mapping and visualization, and is situated within a suite of other webtools developed by the SFCTA, using a streamlined development pipeline called Prospector that they have created. The tool is also a fantastic example of interagency collaboration, which allowed for innovative and efficient development.</a:t>
            </a:r>
          </a:p>
          <a:p>
            <a:r>
              <a:rPr lang="en-US" dirty="0"/>
              <a:t>The data that the tool access is stored by the SFCTA and accessible via and API in a JSON format. This means that the tool to updates automatically whenever the back end </a:t>
            </a:r>
            <a:r>
              <a:rPr lang="en-US"/>
              <a:t>data changes</a:t>
            </a:r>
            <a:endParaRPr lang="en-US" dirty="0"/>
          </a:p>
        </p:txBody>
      </p:sp>
    </p:spTree>
    <p:extLst>
      <p:ext uri="{BB962C8B-B14F-4D97-AF65-F5344CB8AC3E}">
        <p14:creationId xmlns:p14="http://schemas.microsoft.com/office/powerpoint/2010/main" val="846989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Users input address, tool automatically locates place type</a:t>
            </a:r>
          </a:p>
          <a:p>
            <a:r>
              <a:rPr lang="en-US" dirty="0"/>
              <a:t>Users input the square footage and or square footage for up to 6 land use types, the mode type</a:t>
            </a:r>
          </a:p>
        </p:txBody>
      </p:sp>
    </p:spTree>
    <p:extLst>
      <p:ext uri="{BB962C8B-B14F-4D97-AF65-F5344CB8AC3E}">
        <p14:creationId xmlns:p14="http://schemas.microsoft.com/office/powerpoint/2010/main" val="1217861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grpSp>
        <p:nvGrpSpPr>
          <p:cNvPr id="10" name="Google Shape;10;p2"/>
          <p:cNvGrpSpPr/>
          <p:nvPr/>
        </p:nvGrpSpPr>
        <p:grpSpPr>
          <a:xfrm>
            <a:off x="-120" y="-200"/>
            <a:ext cx="9143821" cy="5142886"/>
            <a:chOff x="2973586" y="5250656"/>
            <a:chExt cx="2856819" cy="1606800"/>
          </a:xfrm>
        </p:grpSpPr>
        <p:sp>
          <p:nvSpPr>
            <p:cNvPr id="11" name="Google Shape;11;p2"/>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4" name="Google Shape;14;p2"/>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5" name="Google Shape;15;p2"/>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6" name="Google Shape;16;p2"/>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7" name="Google Shape;17;p2"/>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2"/>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9" name="Google Shape;19;p2"/>
          <p:cNvSpPr txBox="1">
            <a:spLocks noGrp="1"/>
          </p:cNvSpPr>
          <p:nvPr>
            <p:ph type="ctrTitle"/>
          </p:nvPr>
        </p:nvSpPr>
        <p:spPr>
          <a:xfrm>
            <a:off x="457200" y="799275"/>
            <a:ext cx="5486400" cy="3182100"/>
          </a:xfrm>
          <a:prstGeom prst="rect">
            <a:avLst/>
          </a:prstGeom>
        </p:spPr>
        <p:txBody>
          <a:bodyPr spcFirstLastPara="1" wrap="square" lIns="0" tIns="0" rIns="0" bIns="0" anchor="t" anchorCtr="0"/>
          <a:lstStyle>
            <a:lvl1pPr lvl="0">
              <a:spcBef>
                <a:spcPts val="0"/>
              </a:spcBef>
              <a:spcAft>
                <a:spcPts val="0"/>
              </a:spcAft>
              <a:buSzPts val="5800"/>
              <a:buNone/>
              <a:defRPr sz="5800"/>
            </a:lvl1pPr>
            <a:lvl2pPr lvl="1">
              <a:spcBef>
                <a:spcPts val="0"/>
              </a:spcBef>
              <a:spcAft>
                <a:spcPts val="0"/>
              </a:spcAft>
              <a:buSzPts val="5800"/>
              <a:buNone/>
              <a:defRPr sz="5800"/>
            </a:lvl2pPr>
            <a:lvl3pPr lvl="2">
              <a:spcBef>
                <a:spcPts val="0"/>
              </a:spcBef>
              <a:spcAft>
                <a:spcPts val="0"/>
              </a:spcAft>
              <a:buSzPts val="5800"/>
              <a:buNone/>
              <a:defRPr sz="5800"/>
            </a:lvl3pPr>
            <a:lvl4pPr lvl="3">
              <a:spcBef>
                <a:spcPts val="0"/>
              </a:spcBef>
              <a:spcAft>
                <a:spcPts val="0"/>
              </a:spcAft>
              <a:buSzPts val="5800"/>
              <a:buNone/>
              <a:defRPr sz="5800"/>
            </a:lvl4pPr>
            <a:lvl5pPr lvl="4">
              <a:spcBef>
                <a:spcPts val="0"/>
              </a:spcBef>
              <a:spcAft>
                <a:spcPts val="0"/>
              </a:spcAft>
              <a:buSzPts val="5800"/>
              <a:buNone/>
              <a:defRPr sz="5800"/>
            </a:lvl5pPr>
            <a:lvl6pPr lvl="5">
              <a:spcBef>
                <a:spcPts val="0"/>
              </a:spcBef>
              <a:spcAft>
                <a:spcPts val="0"/>
              </a:spcAft>
              <a:buSzPts val="5800"/>
              <a:buNone/>
              <a:defRPr sz="5800"/>
            </a:lvl6pPr>
            <a:lvl7pPr lvl="6">
              <a:spcBef>
                <a:spcPts val="0"/>
              </a:spcBef>
              <a:spcAft>
                <a:spcPts val="0"/>
              </a:spcAft>
              <a:buSzPts val="5800"/>
              <a:buNone/>
              <a:defRPr sz="5800"/>
            </a:lvl7pPr>
            <a:lvl8pPr lvl="7">
              <a:spcBef>
                <a:spcPts val="0"/>
              </a:spcBef>
              <a:spcAft>
                <a:spcPts val="0"/>
              </a:spcAft>
              <a:buSzPts val="5800"/>
              <a:buNone/>
              <a:defRPr sz="5800"/>
            </a:lvl8pPr>
            <a:lvl9pPr lvl="8">
              <a:spcBef>
                <a:spcPts val="0"/>
              </a:spcBef>
              <a:spcAft>
                <a:spcPts val="0"/>
              </a:spcAft>
              <a:buSzPts val="5800"/>
              <a:buNone/>
              <a:defRPr sz="5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20"/>
        <p:cNvGrpSpPr/>
        <p:nvPr/>
      </p:nvGrpSpPr>
      <p:grpSpPr>
        <a:xfrm>
          <a:off x="0" y="0"/>
          <a:ext cx="0" cy="0"/>
          <a:chOff x="0" y="0"/>
          <a:chExt cx="0" cy="0"/>
        </a:xfrm>
      </p:grpSpPr>
      <p:grpSp>
        <p:nvGrpSpPr>
          <p:cNvPr id="21" name="Google Shape;21;p3"/>
          <p:cNvGrpSpPr/>
          <p:nvPr/>
        </p:nvGrpSpPr>
        <p:grpSpPr>
          <a:xfrm>
            <a:off x="-120" y="-200"/>
            <a:ext cx="9143821" cy="5142886"/>
            <a:chOff x="2973586" y="5250656"/>
            <a:chExt cx="2856819" cy="1606800"/>
          </a:xfrm>
        </p:grpSpPr>
        <p:sp>
          <p:nvSpPr>
            <p:cNvPr id="22" name="Google Shape;22;p3"/>
            <p:cNvSpPr/>
            <p:nvPr/>
          </p:nvSpPr>
          <p:spPr>
            <a:xfrm>
              <a:off x="2973586" y="6221960"/>
              <a:ext cx="2856819" cy="635496"/>
            </a:xfrm>
            <a:custGeom>
              <a:avLst/>
              <a:gdLst/>
              <a:ahLst/>
              <a:cxnLst/>
              <a:rect l="l" t="t" r="r" b="b"/>
              <a:pathLst>
                <a:path w="2856819" h="635496" extrusionOk="0">
                  <a:moveTo>
                    <a:pt x="0" y="636040"/>
                  </a:moveTo>
                  <a:lnTo>
                    <a:pt x="2856819" y="636040"/>
                  </a:lnTo>
                  <a:lnTo>
                    <a:pt x="2856819" y="0"/>
                  </a:lnTo>
                  <a:lnTo>
                    <a:pt x="0" y="503857"/>
                  </a:lnTo>
                  <a:lnTo>
                    <a:pt x="0" y="63604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3" name="Google Shape;23;p3"/>
            <p:cNvSpPr/>
            <p:nvPr/>
          </p:nvSpPr>
          <p:spPr>
            <a:xfrm>
              <a:off x="2973586" y="6067738"/>
              <a:ext cx="642784" cy="385464"/>
            </a:xfrm>
            <a:custGeom>
              <a:avLst/>
              <a:gdLst/>
              <a:ahLst/>
              <a:cxnLst/>
              <a:rect l="l" t="t" r="r" b="b"/>
              <a:pathLst>
                <a:path w="642784" h="385464" extrusionOk="0">
                  <a:moveTo>
                    <a:pt x="0" y="113368"/>
                  </a:moveTo>
                  <a:lnTo>
                    <a:pt x="0" y="385724"/>
                  </a:lnTo>
                  <a:lnTo>
                    <a:pt x="642784" y="272355"/>
                  </a:lnTo>
                  <a:lnTo>
                    <a:pt x="642784" y="0"/>
                  </a:lnTo>
                  <a:lnTo>
                    <a:pt x="0" y="113368"/>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4" name="Google Shape;24;p3"/>
            <p:cNvSpPr/>
            <p:nvPr/>
          </p:nvSpPr>
          <p:spPr>
            <a:xfrm>
              <a:off x="3378302" y="5250656"/>
              <a:ext cx="1781048" cy="314027"/>
            </a:xfrm>
            <a:custGeom>
              <a:avLst/>
              <a:gdLst/>
              <a:ahLst/>
              <a:cxnLst/>
              <a:rect l="l" t="t" r="r" b="b"/>
              <a:pathLst>
                <a:path w="1781048" h="314027" extrusionOk="0">
                  <a:moveTo>
                    <a:pt x="238155" y="0"/>
                  </a:moveTo>
                  <a:lnTo>
                    <a:pt x="0" y="42004"/>
                  </a:lnTo>
                  <a:lnTo>
                    <a:pt x="0" y="314359"/>
                  </a:lnTo>
                  <a:lnTo>
                    <a:pt x="1782389" y="0"/>
                  </a:lnTo>
                  <a:lnTo>
                    <a:pt x="23815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3"/>
            <p:cNvSpPr/>
            <p:nvPr/>
          </p:nvSpPr>
          <p:spPr>
            <a:xfrm>
              <a:off x="4790344" y="5404894"/>
              <a:ext cx="1040060" cy="455414"/>
            </a:xfrm>
            <a:custGeom>
              <a:avLst/>
              <a:gdLst/>
              <a:ahLst/>
              <a:cxnLst/>
              <a:rect l="l" t="t" r="r" b="b"/>
              <a:pathLst>
                <a:path w="1040060" h="455414" extrusionOk="0">
                  <a:moveTo>
                    <a:pt x="1040061" y="0"/>
                  </a:moveTo>
                  <a:lnTo>
                    <a:pt x="0" y="184194"/>
                  </a:lnTo>
                  <a:lnTo>
                    <a:pt x="0" y="456550"/>
                  </a:lnTo>
                  <a:lnTo>
                    <a:pt x="1040061" y="272355"/>
                  </a:lnTo>
                  <a:lnTo>
                    <a:pt x="1040061" y="0"/>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3"/>
            <p:cNvSpPr/>
            <p:nvPr/>
          </p:nvSpPr>
          <p:spPr>
            <a:xfrm>
              <a:off x="2973586" y="6263466"/>
              <a:ext cx="1077258" cy="461367"/>
            </a:xfrm>
            <a:custGeom>
              <a:avLst/>
              <a:gdLst/>
              <a:ahLst/>
              <a:cxnLst/>
              <a:rect l="l" t="t" r="r" b="b"/>
              <a:pathLst>
                <a:path w="1077258" h="461367" extrusionOk="0">
                  <a:moveTo>
                    <a:pt x="0" y="189996"/>
                  </a:moveTo>
                  <a:lnTo>
                    <a:pt x="0" y="462351"/>
                  </a:lnTo>
                  <a:lnTo>
                    <a:pt x="1077259" y="272355"/>
                  </a:lnTo>
                  <a:lnTo>
                    <a:pt x="1077259" y="0"/>
                  </a:lnTo>
                  <a:lnTo>
                    <a:pt x="0" y="189996"/>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7" name="Google Shape;27;p3"/>
            <p:cNvSpPr/>
            <p:nvPr/>
          </p:nvSpPr>
          <p:spPr>
            <a:xfrm>
              <a:off x="5531332" y="5949605"/>
              <a:ext cx="299073" cy="324445"/>
            </a:xfrm>
            <a:custGeom>
              <a:avLst/>
              <a:gdLst/>
              <a:ahLst/>
              <a:cxnLst/>
              <a:rect l="l" t="t" r="r" b="b"/>
              <a:pathLst>
                <a:path w="299073" h="324445" extrusionOk="0">
                  <a:moveTo>
                    <a:pt x="299073" y="0"/>
                  </a:moveTo>
                  <a:lnTo>
                    <a:pt x="0" y="52748"/>
                  </a:lnTo>
                  <a:lnTo>
                    <a:pt x="0" y="325103"/>
                  </a:lnTo>
                  <a:lnTo>
                    <a:pt x="299073" y="272355"/>
                  </a:lnTo>
                  <a:lnTo>
                    <a:pt x="299073"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8" name="Google Shape;28;p3"/>
            <p:cNvSpPr/>
            <p:nvPr/>
          </p:nvSpPr>
          <p:spPr>
            <a:xfrm>
              <a:off x="3613394" y="5425142"/>
              <a:ext cx="557972" cy="370582"/>
            </a:xfrm>
            <a:custGeom>
              <a:avLst/>
              <a:gdLst/>
              <a:ahLst/>
              <a:cxnLst/>
              <a:rect l="l" t="t" r="r" b="b"/>
              <a:pathLst>
                <a:path w="557972" h="370582" extrusionOk="0">
                  <a:moveTo>
                    <a:pt x="0" y="98410"/>
                  </a:moveTo>
                  <a:lnTo>
                    <a:pt x="0" y="370765"/>
                  </a:lnTo>
                  <a:lnTo>
                    <a:pt x="557973" y="272355"/>
                  </a:lnTo>
                  <a:lnTo>
                    <a:pt x="557973" y="0"/>
                  </a:lnTo>
                  <a:lnTo>
                    <a:pt x="0" y="9841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9" name="Google Shape;29;p3"/>
            <p:cNvSpPr/>
            <p:nvPr/>
          </p:nvSpPr>
          <p:spPr>
            <a:xfrm>
              <a:off x="5636975" y="5677250"/>
              <a:ext cx="193430" cy="305097"/>
            </a:xfrm>
            <a:custGeom>
              <a:avLst/>
              <a:gdLst/>
              <a:ahLst/>
              <a:cxnLst/>
              <a:rect l="l" t="t" r="r" b="b"/>
              <a:pathLst>
                <a:path w="193430" h="305097" extrusionOk="0">
                  <a:moveTo>
                    <a:pt x="193430" y="0"/>
                  </a:moveTo>
                  <a:lnTo>
                    <a:pt x="0" y="34116"/>
                  </a:lnTo>
                  <a:lnTo>
                    <a:pt x="0" y="306471"/>
                  </a:lnTo>
                  <a:lnTo>
                    <a:pt x="193430" y="272355"/>
                  </a:lnTo>
                  <a:lnTo>
                    <a:pt x="19343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0" name="Google Shape;30;p3"/>
          <p:cNvSpPr txBox="1">
            <a:spLocks noGrp="1"/>
          </p:cNvSpPr>
          <p:nvPr>
            <p:ph type="ctrTitle"/>
          </p:nvPr>
        </p:nvSpPr>
        <p:spPr>
          <a:xfrm>
            <a:off x="457200" y="1430950"/>
            <a:ext cx="5486400" cy="1159800"/>
          </a:xfrm>
          <a:prstGeom prst="rect">
            <a:avLst/>
          </a:prstGeom>
        </p:spPr>
        <p:txBody>
          <a:bodyPr spcFirstLastPara="1" wrap="square" lIns="0" tIns="0" rIns="0" bIns="0" anchor="ctr" anchorCtr="0"/>
          <a:lstStyle>
            <a:lvl1pPr lvl="0" rtl="0">
              <a:spcBef>
                <a:spcPts val="0"/>
              </a:spcBef>
              <a:spcAft>
                <a:spcPts val="0"/>
              </a:spcAft>
              <a:buSzPts val="4400"/>
              <a:buNone/>
              <a:defRPr sz="4400"/>
            </a:lvl1pPr>
            <a:lvl2pPr lvl="1" rtl="0">
              <a:spcBef>
                <a:spcPts val="0"/>
              </a:spcBef>
              <a:spcAft>
                <a:spcPts val="0"/>
              </a:spcAft>
              <a:buSzPts val="4400"/>
              <a:buNone/>
              <a:defRPr sz="4400"/>
            </a:lvl2pPr>
            <a:lvl3pPr lvl="2" rtl="0">
              <a:spcBef>
                <a:spcPts val="0"/>
              </a:spcBef>
              <a:spcAft>
                <a:spcPts val="0"/>
              </a:spcAft>
              <a:buSzPts val="4400"/>
              <a:buNone/>
              <a:defRPr sz="4400"/>
            </a:lvl3pPr>
            <a:lvl4pPr lvl="3" rtl="0">
              <a:spcBef>
                <a:spcPts val="0"/>
              </a:spcBef>
              <a:spcAft>
                <a:spcPts val="0"/>
              </a:spcAft>
              <a:buSzPts val="4400"/>
              <a:buNone/>
              <a:defRPr sz="4400"/>
            </a:lvl4pPr>
            <a:lvl5pPr lvl="4" rtl="0">
              <a:spcBef>
                <a:spcPts val="0"/>
              </a:spcBef>
              <a:spcAft>
                <a:spcPts val="0"/>
              </a:spcAft>
              <a:buSzPts val="4400"/>
              <a:buNone/>
              <a:defRPr sz="4400"/>
            </a:lvl5pPr>
            <a:lvl6pPr lvl="5" rtl="0">
              <a:spcBef>
                <a:spcPts val="0"/>
              </a:spcBef>
              <a:spcAft>
                <a:spcPts val="0"/>
              </a:spcAft>
              <a:buSzPts val="4400"/>
              <a:buNone/>
              <a:defRPr sz="4400"/>
            </a:lvl6pPr>
            <a:lvl7pPr lvl="6" rtl="0">
              <a:spcBef>
                <a:spcPts val="0"/>
              </a:spcBef>
              <a:spcAft>
                <a:spcPts val="0"/>
              </a:spcAft>
              <a:buSzPts val="4400"/>
              <a:buNone/>
              <a:defRPr sz="4400"/>
            </a:lvl7pPr>
            <a:lvl8pPr lvl="7" rtl="0">
              <a:spcBef>
                <a:spcPts val="0"/>
              </a:spcBef>
              <a:spcAft>
                <a:spcPts val="0"/>
              </a:spcAft>
              <a:buSzPts val="4400"/>
              <a:buNone/>
              <a:defRPr sz="4400"/>
            </a:lvl8pPr>
            <a:lvl9pPr lvl="8" rtl="0">
              <a:spcBef>
                <a:spcPts val="0"/>
              </a:spcBef>
              <a:spcAft>
                <a:spcPts val="0"/>
              </a:spcAft>
              <a:buSzPts val="4400"/>
              <a:buNone/>
              <a:defRPr sz="4400"/>
            </a:lvl9pPr>
          </a:lstStyle>
          <a:p>
            <a:endParaRPr/>
          </a:p>
        </p:txBody>
      </p:sp>
      <p:sp>
        <p:nvSpPr>
          <p:cNvPr id="31" name="Google Shape;31;p3"/>
          <p:cNvSpPr txBox="1">
            <a:spLocks noGrp="1"/>
          </p:cNvSpPr>
          <p:nvPr>
            <p:ph type="subTitle" idx="1"/>
          </p:nvPr>
        </p:nvSpPr>
        <p:spPr>
          <a:xfrm>
            <a:off x="457200" y="2763852"/>
            <a:ext cx="5486400" cy="784800"/>
          </a:xfrm>
          <a:prstGeom prst="rect">
            <a:avLst/>
          </a:prstGeom>
        </p:spPr>
        <p:txBody>
          <a:bodyPr spcFirstLastPara="1" wrap="square" lIns="0" tIns="0" rIns="0" bIns="0" anchor="t" anchorCtr="0"/>
          <a:lstStyle>
            <a:lvl1pPr lvl="0" rtl="0">
              <a:spcBef>
                <a:spcPts val="0"/>
              </a:spcBef>
              <a:spcAft>
                <a:spcPts val="0"/>
              </a:spcAft>
              <a:buClr>
                <a:srgbClr val="FFFFFF"/>
              </a:buClr>
              <a:buSzPts val="24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47"/>
        <p:cNvGrpSpPr/>
        <p:nvPr/>
      </p:nvGrpSpPr>
      <p:grpSpPr>
        <a:xfrm>
          <a:off x="0" y="0"/>
          <a:ext cx="0" cy="0"/>
          <a:chOff x="0" y="0"/>
          <a:chExt cx="0" cy="0"/>
        </a:xfrm>
      </p:grpSpPr>
      <p:grpSp>
        <p:nvGrpSpPr>
          <p:cNvPr id="48" name="Google Shape;48;p5"/>
          <p:cNvGrpSpPr/>
          <p:nvPr/>
        </p:nvGrpSpPr>
        <p:grpSpPr>
          <a:xfrm>
            <a:off x="-120" y="-106"/>
            <a:ext cx="9143821" cy="5143317"/>
            <a:chOff x="2973586" y="2777133"/>
            <a:chExt cx="2856819" cy="1606935"/>
          </a:xfrm>
        </p:grpSpPr>
        <p:sp>
          <p:nvSpPr>
            <p:cNvPr id="49" name="Google Shape;49;p5"/>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0" name="Google Shape;50;p5"/>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1" name="Google Shape;51;p5"/>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2" name="Google Shape;52;p5"/>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3" name="Google Shape;53;p5"/>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4" name="Google Shape;54;p5"/>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5" name="Google Shape;55;p5"/>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56" name="Google Shape;56;p5"/>
          <p:cNvSpPr txBox="1">
            <a:spLocks noGrp="1"/>
          </p:cNvSpPr>
          <p:nvPr>
            <p:ph type="body" idx="1"/>
          </p:nvPr>
        </p:nvSpPr>
        <p:spPr>
          <a:xfrm>
            <a:off x="3200400" y="1909300"/>
            <a:ext cx="5486400" cy="2764800"/>
          </a:xfrm>
          <a:prstGeom prst="rect">
            <a:avLst/>
          </a:prstGeom>
        </p:spPr>
        <p:txBody>
          <a:bodyPr spcFirstLastPara="1" wrap="square" lIns="0" tIns="0" rIns="0" bIns="0" anchor="t" anchorCtr="0"/>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57" name="Google Shape;57;p5"/>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1"/>
        <p:cNvGrpSpPr/>
        <p:nvPr/>
      </p:nvGrpSpPr>
      <p:grpSpPr>
        <a:xfrm>
          <a:off x="0" y="0"/>
          <a:ext cx="0" cy="0"/>
          <a:chOff x="0" y="0"/>
          <a:chExt cx="0" cy="0"/>
        </a:xfrm>
      </p:grpSpPr>
      <p:grpSp>
        <p:nvGrpSpPr>
          <p:cNvPr id="72" name="Google Shape;72;p7"/>
          <p:cNvGrpSpPr/>
          <p:nvPr/>
        </p:nvGrpSpPr>
        <p:grpSpPr>
          <a:xfrm>
            <a:off x="-120" y="-106"/>
            <a:ext cx="9143821" cy="5143317"/>
            <a:chOff x="2973586" y="2777133"/>
            <a:chExt cx="2856819" cy="1606935"/>
          </a:xfrm>
        </p:grpSpPr>
        <p:sp>
          <p:nvSpPr>
            <p:cNvPr id="73" name="Google Shape;73;p7"/>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7"/>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7"/>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6" name="Google Shape;76;p7"/>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7" name="Google Shape;77;p7"/>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8" name="Google Shape;78;p7"/>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9" name="Google Shape;79;p7"/>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80" name="Google Shape;80;p7"/>
          <p:cNvSpPr txBox="1">
            <a:spLocks noGrp="1"/>
          </p:cNvSpPr>
          <p:nvPr>
            <p:ph type="body" idx="1"/>
          </p:nvPr>
        </p:nvSpPr>
        <p:spPr>
          <a:xfrm>
            <a:off x="3200375" y="1909300"/>
            <a:ext cx="2493600" cy="3016500"/>
          </a:xfrm>
          <a:prstGeom prst="rect">
            <a:avLst/>
          </a:prstGeom>
        </p:spPr>
        <p:txBody>
          <a:bodyPr spcFirstLastPara="1" wrap="square" lIns="0" tIns="0" rIns="0" bIns="0"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1" name="Google Shape;81;p7"/>
          <p:cNvSpPr txBox="1">
            <a:spLocks noGrp="1"/>
          </p:cNvSpPr>
          <p:nvPr>
            <p:ph type="body" idx="2"/>
          </p:nvPr>
        </p:nvSpPr>
        <p:spPr>
          <a:xfrm>
            <a:off x="6193205" y="1909300"/>
            <a:ext cx="2493600" cy="3016500"/>
          </a:xfrm>
          <a:prstGeom prst="rect">
            <a:avLst/>
          </a:prstGeom>
        </p:spPr>
        <p:txBody>
          <a:bodyPr spcFirstLastPara="1" wrap="square" lIns="0" tIns="0" rIns="0" bIns="0" anchor="t" anchorCtr="0"/>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2" name="Google Shape;82;p7"/>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3"/>
        <p:cNvGrpSpPr/>
        <p:nvPr/>
      </p:nvGrpSpPr>
      <p:grpSpPr>
        <a:xfrm>
          <a:off x="0" y="0"/>
          <a:ext cx="0" cy="0"/>
          <a:chOff x="0" y="0"/>
          <a:chExt cx="0" cy="0"/>
        </a:xfrm>
      </p:grpSpPr>
      <p:grpSp>
        <p:nvGrpSpPr>
          <p:cNvPr id="84" name="Google Shape;84;p8"/>
          <p:cNvGrpSpPr/>
          <p:nvPr/>
        </p:nvGrpSpPr>
        <p:grpSpPr>
          <a:xfrm>
            <a:off x="-120" y="-106"/>
            <a:ext cx="9143821" cy="5143317"/>
            <a:chOff x="2973586" y="2777133"/>
            <a:chExt cx="2856819" cy="1606935"/>
          </a:xfrm>
        </p:grpSpPr>
        <p:sp>
          <p:nvSpPr>
            <p:cNvPr id="85" name="Google Shape;85;p8"/>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6" name="Google Shape;86;p8"/>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8"/>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8"/>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9" name="Google Shape;89;p8"/>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0" name="Google Shape;90;p8"/>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91" name="Google Shape;91;p8"/>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92" name="Google Shape;92;p8"/>
          <p:cNvSpPr txBox="1">
            <a:spLocks noGrp="1"/>
          </p:cNvSpPr>
          <p:nvPr>
            <p:ph type="body" idx="1"/>
          </p:nvPr>
        </p:nvSpPr>
        <p:spPr>
          <a:xfrm>
            <a:off x="457200"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3" name="Google Shape;93;p8"/>
          <p:cNvSpPr txBox="1">
            <a:spLocks noGrp="1"/>
          </p:cNvSpPr>
          <p:nvPr>
            <p:ph type="body" idx="2"/>
          </p:nvPr>
        </p:nvSpPr>
        <p:spPr>
          <a:xfrm>
            <a:off x="3290238"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4" name="Google Shape;94;p8"/>
          <p:cNvSpPr txBox="1">
            <a:spLocks noGrp="1"/>
          </p:cNvSpPr>
          <p:nvPr>
            <p:ph type="body" idx="3"/>
          </p:nvPr>
        </p:nvSpPr>
        <p:spPr>
          <a:xfrm>
            <a:off x="6123300" y="2383150"/>
            <a:ext cx="2563500" cy="2219700"/>
          </a:xfrm>
          <a:prstGeom prst="rect">
            <a:avLst/>
          </a:prstGeom>
        </p:spPr>
        <p:txBody>
          <a:bodyPr spcFirstLastPara="1" wrap="square" lIns="0" tIns="0" rIns="0" bIns="0" anchor="t" anchorCtr="0"/>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95" name="Google Shape;95;p8"/>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6"/>
        <p:cNvGrpSpPr/>
        <p:nvPr/>
      </p:nvGrpSpPr>
      <p:grpSpPr>
        <a:xfrm>
          <a:off x="0" y="0"/>
          <a:ext cx="0" cy="0"/>
          <a:chOff x="0" y="0"/>
          <a:chExt cx="0" cy="0"/>
        </a:xfrm>
      </p:grpSpPr>
      <p:grpSp>
        <p:nvGrpSpPr>
          <p:cNvPr id="97" name="Google Shape;97;p9"/>
          <p:cNvGrpSpPr/>
          <p:nvPr/>
        </p:nvGrpSpPr>
        <p:grpSpPr>
          <a:xfrm>
            <a:off x="-120" y="-106"/>
            <a:ext cx="9143821" cy="5143317"/>
            <a:chOff x="2973586" y="2777133"/>
            <a:chExt cx="2856819" cy="1606935"/>
          </a:xfrm>
        </p:grpSpPr>
        <p:sp>
          <p:nvSpPr>
            <p:cNvPr id="98" name="Google Shape;98;p9"/>
            <p:cNvSpPr/>
            <p:nvPr/>
          </p:nvSpPr>
          <p:spPr>
            <a:xfrm>
              <a:off x="2973586" y="2944901"/>
              <a:ext cx="2856819" cy="1439167"/>
            </a:xfrm>
            <a:custGeom>
              <a:avLst/>
              <a:gdLst/>
              <a:ahLst/>
              <a:cxnLst/>
              <a:rect l="l" t="t" r="r" b="b"/>
              <a:pathLst>
                <a:path w="2856819" h="1439167" extrusionOk="0">
                  <a:moveTo>
                    <a:pt x="0" y="1439576"/>
                  </a:moveTo>
                  <a:lnTo>
                    <a:pt x="2856819" y="1439576"/>
                  </a:lnTo>
                  <a:lnTo>
                    <a:pt x="2856819" y="0"/>
                  </a:lnTo>
                  <a:lnTo>
                    <a:pt x="0" y="503855"/>
                  </a:lnTo>
                  <a:lnTo>
                    <a:pt x="0" y="143957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99" name="Google Shape;99;p9"/>
            <p:cNvSpPr/>
            <p:nvPr/>
          </p:nvSpPr>
          <p:spPr>
            <a:xfrm>
              <a:off x="3669936" y="2777133"/>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0" name="Google Shape;100;p9"/>
            <p:cNvSpPr/>
            <p:nvPr/>
          </p:nvSpPr>
          <p:spPr>
            <a:xfrm>
              <a:off x="2973586" y="2900141"/>
              <a:ext cx="249971" cy="211335"/>
            </a:xfrm>
            <a:custGeom>
              <a:avLst/>
              <a:gdLst/>
              <a:ahLst/>
              <a:cxnLst/>
              <a:rect l="l" t="t" r="r" b="b"/>
              <a:pathLst>
                <a:path w="249971" h="211335" extrusionOk="0">
                  <a:moveTo>
                    <a:pt x="0" y="44087"/>
                  </a:moveTo>
                  <a:lnTo>
                    <a:pt x="0" y="212263"/>
                  </a:lnTo>
                  <a:lnTo>
                    <a:pt x="249972" y="168176"/>
                  </a:lnTo>
                  <a:lnTo>
                    <a:pt x="249972" y="0"/>
                  </a:lnTo>
                  <a:lnTo>
                    <a:pt x="0" y="44087"/>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1" name="Google Shape;101;p9"/>
            <p:cNvSpPr/>
            <p:nvPr/>
          </p:nvSpPr>
          <p:spPr>
            <a:xfrm>
              <a:off x="2973586" y="3176135"/>
              <a:ext cx="592194" cy="272355"/>
            </a:xfrm>
            <a:custGeom>
              <a:avLst/>
              <a:gdLst/>
              <a:ahLst/>
              <a:cxnLst/>
              <a:rect l="l" t="t" r="r" b="b"/>
              <a:pathLst>
                <a:path w="592194" h="272355" extrusionOk="0">
                  <a:moveTo>
                    <a:pt x="0" y="104445"/>
                  </a:moveTo>
                  <a:lnTo>
                    <a:pt x="0" y="272620"/>
                  </a:lnTo>
                  <a:lnTo>
                    <a:pt x="592195" y="168176"/>
                  </a:lnTo>
                  <a:lnTo>
                    <a:pt x="592195" y="0"/>
                  </a:lnTo>
                  <a:lnTo>
                    <a:pt x="0" y="104445"/>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2" name="Google Shape;102;p9"/>
            <p:cNvSpPr/>
            <p:nvPr/>
          </p:nvSpPr>
          <p:spPr>
            <a:xfrm>
              <a:off x="5446520" y="2777133"/>
              <a:ext cx="383885" cy="235148"/>
            </a:xfrm>
            <a:custGeom>
              <a:avLst/>
              <a:gdLst/>
              <a:ahLst/>
              <a:cxnLst/>
              <a:rect l="l" t="t" r="r" b="b"/>
              <a:pathLst>
                <a:path w="383885" h="235148" extrusionOk="0">
                  <a:moveTo>
                    <a:pt x="383885" y="0"/>
                  </a:moveTo>
                  <a:lnTo>
                    <a:pt x="381571" y="0"/>
                  </a:lnTo>
                  <a:lnTo>
                    <a:pt x="0" y="67297"/>
                  </a:lnTo>
                  <a:lnTo>
                    <a:pt x="0" y="235473"/>
                  </a:lnTo>
                  <a:lnTo>
                    <a:pt x="383885" y="167768"/>
                  </a:lnTo>
                  <a:lnTo>
                    <a:pt x="383885"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03" name="Google Shape;103;p9"/>
            <p:cNvSpPr/>
            <p:nvPr/>
          </p:nvSpPr>
          <p:spPr>
            <a:xfrm>
              <a:off x="2973586" y="2964659"/>
              <a:ext cx="837702" cy="315515"/>
            </a:xfrm>
            <a:custGeom>
              <a:avLst/>
              <a:gdLst/>
              <a:ahLst/>
              <a:cxnLst/>
              <a:rect l="l" t="t" r="r" b="b"/>
              <a:pathLst>
                <a:path w="837702" h="315515" extrusionOk="0">
                  <a:moveTo>
                    <a:pt x="0" y="147745"/>
                  </a:moveTo>
                  <a:lnTo>
                    <a:pt x="0" y="315920"/>
                  </a:lnTo>
                  <a:lnTo>
                    <a:pt x="837703" y="168176"/>
                  </a:lnTo>
                  <a:lnTo>
                    <a:pt x="837703" y="0"/>
                  </a:lnTo>
                  <a:lnTo>
                    <a:pt x="0" y="147745"/>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04" name="Google Shape;104;p9"/>
          <p:cNvSpPr txBox="1">
            <a:spLocks noGrp="1"/>
          </p:cNvSpPr>
          <p:nvPr>
            <p:ph type="title"/>
          </p:nvPr>
        </p:nvSpPr>
        <p:spPr>
          <a:xfrm>
            <a:off x="457200" y="-100"/>
            <a:ext cx="5486400" cy="1814400"/>
          </a:xfrm>
          <a:prstGeom prst="rect">
            <a:avLst/>
          </a:prstGeom>
        </p:spPr>
        <p:txBody>
          <a:bodyPr spcFirstLastPara="1" wrap="square" lIns="0" tIns="0" rIns="0" bIns="0" anchor="ctr" anchorCtr="0"/>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105" name="Google Shape;105;p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5"/>
        <p:cNvGrpSpPr/>
        <p:nvPr/>
      </p:nvGrpSpPr>
      <p:grpSpPr>
        <a:xfrm>
          <a:off x="0" y="0"/>
          <a:ext cx="0" cy="0"/>
          <a:chOff x="0" y="0"/>
          <a:chExt cx="0" cy="0"/>
        </a:xfrm>
      </p:grpSpPr>
      <p:grpSp>
        <p:nvGrpSpPr>
          <p:cNvPr id="116" name="Google Shape;116;p11"/>
          <p:cNvGrpSpPr/>
          <p:nvPr/>
        </p:nvGrpSpPr>
        <p:grpSpPr>
          <a:xfrm>
            <a:off x="-120" y="0"/>
            <a:ext cx="9143821" cy="5144623"/>
            <a:chOff x="2973586" y="0"/>
            <a:chExt cx="2856819" cy="1607343"/>
          </a:xfrm>
        </p:grpSpPr>
        <p:sp>
          <p:nvSpPr>
            <p:cNvPr id="117" name="Google Shape;117;p11"/>
            <p:cNvSpPr/>
            <p:nvPr/>
          </p:nvSpPr>
          <p:spPr>
            <a:xfrm>
              <a:off x="2973586" y="0"/>
              <a:ext cx="2856819" cy="1607343"/>
            </a:xfrm>
            <a:custGeom>
              <a:avLst/>
              <a:gdLst/>
              <a:ahLst/>
              <a:cxnLst/>
              <a:rect l="l" t="t" r="r" b="b"/>
              <a:pathLst>
                <a:path w="2856819" h="1607343" extrusionOk="0">
                  <a:moveTo>
                    <a:pt x="0" y="1607344"/>
                  </a:moveTo>
                  <a:lnTo>
                    <a:pt x="2856819" y="1607344"/>
                  </a:lnTo>
                  <a:lnTo>
                    <a:pt x="2856819" y="0"/>
                  </a:lnTo>
                  <a:lnTo>
                    <a:pt x="2854505" y="0"/>
                  </a:lnTo>
                  <a:lnTo>
                    <a:pt x="0" y="503447"/>
                  </a:lnTo>
                  <a:lnTo>
                    <a:pt x="0" y="1607344"/>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8" name="Google Shape;118;p11"/>
            <p:cNvSpPr/>
            <p:nvPr/>
          </p:nvSpPr>
          <p:spPr>
            <a:xfrm>
              <a:off x="2973586" y="278850"/>
              <a:ext cx="319904" cy="223242"/>
            </a:xfrm>
            <a:custGeom>
              <a:avLst/>
              <a:gdLst/>
              <a:ahLst/>
              <a:cxnLst/>
              <a:rect l="l" t="t" r="r" b="b"/>
              <a:pathLst>
                <a:path w="319904" h="223242" extrusionOk="0">
                  <a:moveTo>
                    <a:pt x="0" y="56421"/>
                  </a:moveTo>
                  <a:lnTo>
                    <a:pt x="0" y="224597"/>
                  </a:lnTo>
                  <a:lnTo>
                    <a:pt x="319904" y="168176"/>
                  </a:lnTo>
                  <a:lnTo>
                    <a:pt x="319904" y="0"/>
                  </a:lnTo>
                  <a:lnTo>
                    <a:pt x="0" y="56421"/>
                  </a:lnTo>
                  <a:close/>
                </a:path>
              </a:pathLst>
            </a:custGeom>
            <a:gradFill>
              <a:gsLst>
                <a:gs pos="0">
                  <a:srgbClr val="00001A">
                    <a:alpha val="1960"/>
                  </a:srgbClr>
                </a:gs>
                <a:gs pos="100000">
                  <a:srgbClr val="00001A">
                    <a:alpha val="7843"/>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19" name="Google Shape;119;p11"/>
            <p:cNvSpPr/>
            <p:nvPr/>
          </p:nvSpPr>
          <p:spPr>
            <a:xfrm>
              <a:off x="4446633" y="0"/>
              <a:ext cx="1380795" cy="242589"/>
            </a:xfrm>
            <a:custGeom>
              <a:avLst/>
              <a:gdLst/>
              <a:ahLst/>
              <a:cxnLst/>
              <a:rect l="l" t="t" r="r" b="b"/>
              <a:pathLst>
                <a:path w="1380795" h="242589" extrusionOk="0">
                  <a:moveTo>
                    <a:pt x="427914" y="0"/>
                  </a:moveTo>
                  <a:lnTo>
                    <a:pt x="0" y="75471"/>
                  </a:lnTo>
                  <a:lnTo>
                    <a:pt x="0" y="243647"/>
                  </a:lnTo>
                  <a:lnTo>
                    <a:pt x="1381458" y="0"/>
                  </a:lnTo>
                  <a:lnTo>
                    <a:pt x="427914" y="0"/>
                  </a:lnTo>
                  <a:close/>
                </a:path>
              </a:pathLst>
            </a:custGeom>
            <a:gradFill>
              <a:gsLst>
                <a:gs pos="0">
                  <a:srgbClr val="FFFFFF">
                    <a:alpha val="4705"/>
                  </a:srgbClr>
                </a:gs>
                <a:gs pos="100000">
                  <a:srgbClr val="FFFFFF">
                    <a:alpha val="11764"/>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0" name="Google Shape;120;p11"/>
            <p:cNvSpPr/>
            <p:nvPr/>
          </p:nvSpPr>
          <p:spPr>
            <a:xfrm>
              <a:off x="2973586" y="131406"/>
              <a:ext cx="202358" cy="202406"/>
            </a:xfrm>
            <a:custGeom>
              <a:avLst/>
              <a:gdLst/>
              <a:ahLst/>
              <a:cxnLst/>
              <a:rect l="l" t="t" r="r" b="b"/>
              <a:pathLst>
                <a:path w="202358" h="202406" extrusionOk="0">
                  <a:moveTo>
                    <a:pt x="0" y="35689"/>
                  </a:moveTo>
                  <a:lnTo>
                    <a:pt x="0" y="203865"/>
                  </a:lnTo>
                  <a:lnTo>
                    <a:pt x="202358" y="168176"/>
                  </a:lnTo>
                  <a:lnTo>
                    <a:pt x="202358" y="0"/>
                  </a:lnTo>
                  <a:lnTo>
                    <a:pt x="0" y="35689"/>
                  </a:lnTo>
                  <a:close/>
                </a:path>
              </a:pathLst>
            </a:custGeom>
            <a:gradFill>
              <a:gsLst>
                <a:gs pos="0">
                  <a:srgbClr val="FFFFFF">
                    <a:alpha val="11764"/>
                  </a:srgbClr>
                </a:gs>
                <a:gs pos="100000">
                  <a:srgbClr val="FFFFFF">
                    <a:alpha val="4705"/>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1" name="Google Shape;121;p11"/>
            <p:cNvSpPr/>
            <p:nvPr/>
          </p:nvSpPr>
          <p:spPr>
            <a:xfrm>
              <a:off x="3669936" y="0"/>
              <a:ext cx="1203732" cy="211335"/>
            </a:xfrm>
            <a:custGeom>
              <a:avLst/>
              <a:gdLst/>
              <a:ahLst/>
              <a:cxnLst/>
              <a:rect l="l" t="t" r="r" b="b"/>
              <a:pathLst>
                <a:path w="1203732" h="211335" extrusionOk="0">
                  <a:moveTo>
                    <a:pt x="251070" y="0"/>
                  </a:moveTo>
                  <a:lnTo>
                    <a:pt x="0" y="44281"/>
                  </a:lnTo>
                  <a:lnTo>
                    <a:pt x="0" y="212457"/>
                  </a:lnTo>
                  <a:lnTo>
                    <a:pt x="1204612" y="0"/>
                  </a:lnTo>
                  <a:lnTo>
                    <a:pt x="251070" y="0"/>
                  </a:lnTo>
                  <a:close/>
                </a:path>
              </a:pathLst>
            </a:custGeom>
            <a:gradFill>
              <a:gsLst>
                <a:gs pos="0">
                  <a:srgbClr val="00001A">
                    <a:alpha val="7843"/>
                  </a:srgbClr>
                </a:gs>
                <a:gs pos="100000">
                  <a:srgbClr val="00001A">
                    <a:alpha val="1960"/>
                  </a:srgbClr>
                </a:gs>
              </a:gsLst>
              <a:lin ang="599887"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22" name="Google Shape;122;p11"/>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gradFill>
          <a:gsLst>
            <a:gs pos="0">
              <a:srgbClr val="2CA388"/>
            </a:gs>
            <a:gs pos="100000">
              <a:srgbClr val="A6D683"/>
            </a:gs>
          </a:gsLst>
          <a:lin ang="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100"/>
            <a:ext cx="5486400" cy="1814400"/>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lstStyle>
            <a:lvl1pPr lvl="0">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1pPr>
            <a:lvl2pPr lvl="1">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2pPr>
            <a:lvl3pPr lvl="2">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3pPr>
            <a:lvl4pPr lvl="3">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4pPr>
            <a:lvl5pPr lvl="4">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5pPr>
            <a:lvl6pPr lvl="5">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6pPr>
            <a:lvl7pPr lvl="6">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7pPr>
            <a:lvl8pPr lvl="7">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8pPr>
            <a:lvl9pPr lvl="8">
              <a:spcBef>
                <a:spcPts val="0"/>
              </a:spcBef>
              <a:spcAft>
                <a:spcPts val="0"/>
              </a:spcAft>
              <a:buClr>
                <a:srgbClr val="FFFFFF"/>
              </a:buClr>
              <a:buSzPts val="3200"/>
              <a:buFont typeface="Roboto Slab"/>
              <a:buNone/>
              <a:defRPr sz="3200" b="1">
                <a:solidFill>
                  <a:srgbClr val="FFFFFF"/>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200400" y="1909300"/>
            <a:ext cx="5486400" cy="2764800"/>
          </a:xfrm>
          <a:prstGeom prst="rect">
            <a:avLst/>
          </a:prstGeom>
          <a:noFill/>
          <a:ln>
            <a:noFill/>
          </a:ln>
        </p:spPr>
        <p:txBody>
          <a:bodyPr spcFirstLastPara="1" wrap="square" lIns="0" tIns="0" rIns="0" bIns="0" anchor="t" anchorCtr="0"/>
          <a:lstStyle>
            <a:lvl1pPr marL="457200" lvl="0" indent="-381000">
              <a:lnSpc>
                <a:spcPct val="115000"/>
              </a:lnSpc>
              <a:spcBef>
                <a:spcPts val="600"/>
              </a:spcBef>
              <a:spcAft>
                <a:spcPts val="0"/>
              </a:spcAft>
              <a:buClr>
                <a:srgbClr val="A6D683"/>
              </a:buClr>
              <a:buSzPts val="2400"/>
              <a:buFont typeface="Chivo"/>
              <a:buChar char="▰"/>
              <a:defRPr sz="2400">
                <a:solidFill>
                  <a:srgbClr val="00001A"/>
                </a:solidFill>
                <a:latin typeface="Chivo"/>
                <a:ea typeface="Chivo"/>
                <a:cs typeface="Chivo"/>
                <a:sym typeface="Chivo"/>
              </a:defRPr>
            </a:lvl1pPr>
            <a:lvl2pPr marL="914400" lvl="1"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2pPr>
            <a:lvl3pPr marL="1371600" lvl="2"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3pPr>
            <a:lvl4pPr marL="1828800" lvl="3"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4pPr>
            <a:lvl5pPr marL="2286000" lvl="4"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5pPr>
            <a:lvl6pPr marL="2743200" lvl="5"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6pPr>
            <a:lvl7pPr marL="3200400" lvl="6"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7pPr>
            <a:lvl8pPr marL="3657600" lvl="7"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8pPr>
            <a:lvl9pPr marL="4114800" lvl="8" indent="-381000">
              <a:lnSpc>
                <a:spcPct val="115000"/>
              </a:lnSpc>
              <a:spcBef>
                <a:spcPts val="0"/>
              </a:spcBef>
              <a:spcAft>
                <a:spcPts val="0"/>
              </a:spcAft>
              <a:buClr>
                <a:srgbClr val="9EB3C2"/>
              </a:buClr>
              <a:buSzPts val="2400"/>
              <a:buFont typeface="Chivo"/>
              <a:buChar char="▰"/>
              <a:defRPr sz="2400">
                <a:solidFill>
                  <a:srgbClr val="00001A"/>
                </a:solidFill>
                <a:latin typeface="Chivo"/>
                <a:ea typeface="Chivo"/>
                <a:cs typeface="Chivo"/>
                <a:sym typeface="Chivo"/>
              </a:defRPr>
            </a:lvl9pPr>
          </a:lstStyle>
          <a:p>
            <a:endParaRPr/>
          </a:p>
        </p:txBody>
      </p:sp>
      <p:sp>
        <p:nvSpPr>
          <p:cNvPr id="8" name="Google Shape;8;p1"/>
          <p:cNvSpPr txBox="1">
            <a:spLocks noGrp="1"/>
          </p:cNvSpPr>
          <p:nvPr>
            <p:ph type="sldNum" idx="12"/>
          </p:nvPr>
        </p:nvSpPr>
        <p:spPr>
          <a:xfrm>
            <a:off x="259225" y="4674100"/>
            <a:ext cx="481500" cy="245100"/>
          </a:xfrm>
          <a:prstGeom prst="rect">
            <a:avLst/>
          </a:prstGeom>
          <a:noFill/>
          <a:ln>
            <a:noFill/>
          </a:ln>
        </p:spPr>
        <p:txBody>
          <a:bodyPr spcFirstLastPara="1" wrap="square" lIns="0" tIns="0" rIns="0" bIns="0" anchor="b" anchorCtr="0">
            <a:noAutofit/>
          </a:bodyPr>
          <a:lstStyle>
            <a:lvl1pPr lvl="0">
              <a:buNone/>
              <a:defRPr sz="1200">
                <a:solidFill>
                  <a:srgbClr val="9EB3C2"/>
                </a:solidFill>
                <a:latin typeface="Chivo"/>
                <a:ea typeface="Chivo"/>
                <a:cs typeface="Chivo"/>
                <a:sym typeface="Chivo"/>
              </a:defRPr>
            </a:lvl1pPr>
            <a:lvl2pPr lvl="1">
              <a:buNone/>
              <a:defRPr sz="1200">
                <a:solidFill>
                  <a:srgbClr val="9EB3C2"/>
                </a:solidFill>
                <a:latin typeface="Chivo"/>
                <a:ea typeface="Chivo"/>
                <a:cs typeface="Chivo"/>
                <a:sym typeface="Chivo"/>
              </a:defRPr>
            </a:lvl2pPr>
            <a:lvl3pPr lvl="2">
              <a:buNone/>
              <a:defRPr sz="1200">
                <a:solidFill>
                  <a:srgbClr val="9EB3C2"/>
                </a:solidFill>
                <a:latin typeface="Chivo"/>
                <a:ea typeface="Chivo"/>
                <a:cs typeface="Chivo"/>
                <a:sym typeface="Chivo"/>
              </a:defRPr>
            </a:lvl3pPr>
            <a:lvl4pPr lvl="3">
              <a:buNone/>
              <a:defRPr sz="1200">
                <a:solidFill>
                  <a:srgbClr val="9EB3C2"/>
                </a:solidFill>
                <a:latin typeface="Chivo"/>
                <a:ea typeface="Chivo"/>
                <a:cs typeface="Chivo"/>
                <a:sym typeface="Chivo"/>
              </a:defRPr>
            </a:lvl4pPr>
            <a:lvl5pPr lvl="4">
              <a:buNone/>
              <a:defRPr sz="1200">
                <a:solidFill>
                  <a:srgbClr val="9EB3C2"/>
                </a:solidFill>
                <a:latin typeface="Chivo"/>
                <a:ea typeface="Chivo"/>
                <a:cs typeface="Chivo"/>
                <a:sym typeface="Chivo"/>
              </a:defRPr>
            </a:lvl5pPr>
            <a:lvl6pPr lvl="5">
              <a:buNone/>
              <a:defRPr sz="1200">
                <a:solidFill>
                  <a:srgbClr val="9EB3C2"/>
                </a:solidFill>
                <a:latin typeface="Chivo"/>
                <a:ea typeface="Chivo"/>
                <a:cs typeface="Chivo"/>
                <a:sym typeface="Chivo"/>
              </a:defRPr>
            </a:lvl6pPr>
            <a:lvl7pPr lvl="6">
              <a:buNone/>
              <a:defRPr sz="1200">
                <a:solidFill>
                  <a:srgbClr val="9EB3C2"/>
                </a:solidFill>
                <a:latin typeface="Chivo"/>
                <a:ea typeface="Chivo"/>
                <a:cs typeface="Chivo"/>
                <a:sym typeface="Chivo"/>
              </a:defRPr>
            </a:lvl7pPr>
            <a:lvl8pPr lvl="7">
              <a:buNone/>
              <a:defRPr sz="1200">
                <a:solidFill>
                  <a:srgbClr val="9EB3C2"/>
                </a:solidFill>
                <a:latin typeface="Chivo"/>
                <a:ea typeface="Chivo"/>
                <a:cs typeface="Chivo"/>
                <a:sym typeface="Chivo"/>
              </a:defRPr>
            </a:lvl8pPr>
            <a:lvl9pPr lvl="8">
              <a:buNone/>
              <a:defRPr sz="1200">
                <a:solidFill>
                  <a:srgbClr val="9EB3C2"/>
                </a:solidFill>
                <a:latin typeface="Chivo"/>
                <a:ea typeface="Chivo"/>
                <a:cs typeface="Chivo"/>
                <a:sym typeface="Chivo"/>
              </a:defRPr>
            </a:lvl9pPr>
          </a:lstStyle>
          <a:p>
            <a:pPr marL="0" lvl="0" indent="0" algn="l"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hyperlink" Target="https://sftraveldemand.sfcta.org/" TargetMode="Externa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3"/>
          <p:cNvSpPr txBox="1">
            <a:spLocks noGrp="1"/>
          </p:cNvSpPr>
          <p:nvPr>
            <p:ph type="ctrTitle"/>
          </p:nvPr>
        </p:nvSpPr>
        <p:spPr>
          <a:xfrm>
            <a:off x="457198" y="485153"/>
            <a:ext cx="5486400" cy="11598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dirty="0"/>
              <a:t>SF Travel Demand Webtool</a:t>
            </a:r>
            <a:endParaRPr dirty="0"/>
          </a:p>
        </p:txBody>
      </p:sp>
      <p:sp>
        <p:nvSpPr>
          <p:cNvPr id="3" name="Google Shape;140;p13">
            <a:extLst>
              <a:ext uri="{FF2B5EF4-FFF2-40B4-BE49-F238E27FC236}">
                <a16:creationId xmlns:a16="http://schemas.microsoft.com/office/drawing/2014/main" id="{E411BEA6-A007-4449-B71D-D62DB01E27C4}"/>
              </a:ext>
            </a:extLst>
          </p:cNvPr>
          <p:cNvSpPr txBox="1">
            <a:spLocks/>
          </p:cNvSpPr>
          <p:nvPr/>
        </p:nvSpPr>
        <p:spPr>
          <a:xfrm>
            <a:off x="457198" y="1936766"/>
            <a:ext cx="6138333" cy="846667"/>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9pPr>
          </a:lstStyle>
          <a:p>
            <a:r>
              <a:rPr lang="en-US" sz="2400" dirty="0"/>
              <a:t>Project, Visualize and Document Travel Demand in Seconds</a:t>
            </a:r>
          </a:p>
        </p:txBody>
      </p:sp>
      <p:sp>
        <p:nvSpPr>
          <p:cNvPr id="4" name="Google Shape;140;p13">
            <a:extLst>
              <a:ext uri="{FF2B5EF4-FFF2-40B4-BE49-F238E27FC236}">
                <a16:creationId xmlns:a16="http://schemas.microsoft.com/office/drawing/2014/main" id="{2B2BA552-E1E9-1E49-A572-061FF354AA07}"/>
              </a:ext>
            </a:extLst>
          </p:cNvPr>
          <p:cNvSpPr txBox="1">
            <a:spLocks/>
          </p:cNvSpPr>
          <p:nvPr/>
        </p:nvSpPr>
        <p:spPr>
          <a:xfrm>
            <a:off x="2460933" y="4719762"/>
            <a:ext cx="8051802" cy="356007"/>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9pPr>
          </a:lstStyle>
          <a:p>
            <a:r>
              <a:rPr lang="en-US" sz="1600" b="0" dirty="0">
                <a:solidFill>
                  <a:schemeClr val="tx1"/>
                </a:solidFill>
              </a:rPr>
              <a:t>Dan Wu, </a:t>
            </a:r>
            <a:r>
              <a:rPr lang="en-US" sz="1600" b="0" dirty="0" err="1">
                <a:solidFill>
                  <a:schemeClr val="tx1"/>
                </a:solidFill>
              </a:rPr>
              <a:t>Manoj</a:t>
            </a:r>
            <a:r>
              <a:rPr lang="en-US" sz="1600" b="0" dirty="0">
                <a:solidFill>
                  <a:schemeClr val="tx1"/>
                </a:solidFill>
              </a:rPr>
              <a:t> </a:t>
            </a:r>
            <a:r>
              <a:rPr lang="en-US" sz="1600" b="0" dirty="0" err="1">
                <a:solidFill>
                  <a:schemeClr val="tx1"/>
                </a:solidFill>
              </a:rPr>
              <a:t>Madhavan</a:t>
            </a:r>
            <a:r>
              <a:rPr lang="en-US" sz="1600" b="0" dirty="0">
                <a:solidFill>
                  <a:schemeClr val="tx1"/>
                </a:solidFill>
              </a:rPr>
              <a:t>, Sherie George | </a:t>
            </a:r>
            <a:r>
              <a:rPr lang="en-US" sz="1600" b="0" dirty="0">
                <a:solidFill>
                  <a:schemeClr val="tx2">
                    <a:lumMod val="75000"/>
                  </a:schemeClr>
                </a:solidFill>
              </a:rPr>
              <a:t>SF Planning Department</a:t>
            </a:r>
            <a:endParaRPr lang="en-US" sz="1600" b="0" dirty="0">
              <a:latin typeface="+mj-lt"/>
            </a:endParaRPr>
          </a:p>
        </p:txBody>
      </p:sp>
      <p:sp>
        <p:nvSpPr>
          <p:cNvPr id="7" name="Google Shape;140;p13">
            <a:extLst>
              <a:ext uri="{FF2B5EF4-FFF2-40B4-BE49-F238E27FC236}">
                <a16:creationId xmlns:a16="http://schemas.microsoft.com/office/drawing/2014/main" id="{D85A6F23-E45D-094F-AA5C-42CB6CDC903B}"/>
              </a:ext>
            </a:extLst>
          </p:cNvPr>
          <p:cNvSpPr txBox="1">
            <a:spLocks/>
          </p:cNvSpPr>
          <p:nvPr/>
        </p:nvSpPr>
        <p:spPr>
          <a:xfrm>
            <a:off x="2537982" y="4160174"/>
            <a:ext cx="7974753" cy="552005"/>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9pPr>
          </a:lstStyle>
          <a:p>
            <a:pPr algn="r"/>
            <a:endParaRPr lang="en-US" sz="1500" b="0" dirty="0">
              <a:solidFill>
                <a:schemeClr val="tx1"/>
              </a:solidFill>
            </a:endParaRPr>
          </a:p>
          <a:p>
            <a:r>
              <a:rPr lang="en-US" sz="1600" b="0" dirty="0">
                <a:solidFill>
                  <a:schemeClr val="tx1"/>
                </a:solidFill>
              </a:rPr>
              <a:t>Bhargava Sana, Drew Cooper | </a:t>
            </a:r>
            <a:r>
              <a:rPr lang="en-US" sz="1600" b="0" dirty="0">
                <a:solidFill>
                  <a:schemeClr val="tx2">
                    <a:lumMod val="75000"/>
                  </a:schemeClr>
                </a:solidFill>
              </a:rPr>
              <a:t>SF County Transportation Authority</a:t>
            </a:r>
            <a:endParaRPr lang="en-US" sz="1600" b="0" dirty="0">
              <a:latin typeface="+mj-lt"/>
            </a:endParaRPr>
          </a:p>
        </p:txBody>
      </p:sp>
      <p:sp>
        <p:nvSpPr>
          <p:cNvPr id="8" name="Google Shape;140;p13">
            <a:extLst>
              <a:ext uri="{FF2B5EF4-FFF2-40B4-BE49-F238E27FC236}">
                <a16:creationId xmlns:a16="http://schemas.microsoft.com/office/drawing/2014/main" id="{CF936323-1466-704E-B663-0BF8B07BB2F4}"/>
              </a:ext>
            </a:extLst>
          </p:cNvPr>
          <p:cNvSpPr txBox="1">
            <a:spLocks/>
          </p:cNvSpPr>
          <p:nvPr/>
        </p:nvSpPr>
        <p:spPr>
          <a:xfrm>
            <a:off x="4382796" y="3773606"/>
            <a:ext cx="4539770" cy="628243"/>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5800"/>
              <a:buFont typeface="Roboto Slab"/>
              <a:buNone/>
              <a:defRPr sz="5800" b="1" i="0" u="none" strike="noStrike" cap="none">
                <a:solidFill>
                  <a:srgbClr val="FFFFFF"/>
                </a:solidFill>
                <a:latin typeface="Roboto Slab"/>
                <a:ea typeface="Roboto Slab"/>
                <a:cs typeface="Roboto Slab"/>
                <a:sym typeface="Roboto Slab"/>
              </a:defRPr>
            </a:lvl9pPr>
          </a:lstStyle>
          <a:p>
            <a:pPr algn="r"/>
            <a:r>
              <a:rPr lang="en-US" sz="1600" b="0" dirty="0">
                <a:solidFill>
                  <a:schemeClr val="tx1"/>
                </a:solidFill>
              </a:rPr>
              <a:t>Amelia Baum</a:t>
            </a:r>
          </a:p>
          <a:p>
            <a:pPr algn="r"/>
            <a:r>
              <a:rPr lang="en-US" sz="1600" b="0" dirty="0">
                <a:solidFill>
                  <a:schemeClr val="tx2">
                    <a:lumMod val="75000"/>
                  </a:schemeClr>
                </a:solidFill>
              </a:rPr>
              <a:t>University of California, Berkeley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DC7F4-A281-2549-927A-DB79D6C3304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10</a:t>
            </a:fld>
            <a:endParaRPr lang="en"/>
          </a:p>
        </p:txBody>
      </p:sp>
      <p:pic>
        <p:nvPicPr>
          <p:cNvPr id="3" name="Picture 2">
            <a:extLst>
              <a:ext uri="{FF2B5EF4-FFF2-40B4-BE49-F238E27FC236}">
                <a16:creationId xmlns:a16="http://schemas.microsoft.com/office/drawing/2014/main" id="{ECEEB5DC-AEEF-4E40-B991-B76EDD099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41" t="5555" r="1159" b="3852"/>
          <a:stretch/>
        </p:blipFill>
        <p:spPr bwMode="auto">
          <a:xfrm>
            <a:off x="259225" y="0"/>
            <a:ext cx="8351375" cy="575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7AD3AF4C-31E2-B443-9683-B52A572CAC96}"/>
              </a:ext>
            </a:extLst>
          </p:cNvPr>
          <p:cNvSpPr/>
          <p:nvPr/>
        </p:nvSpPr>
        <p:spPr>
          <a:xfrm>
            <a:off x="2860646" y="92279"/>
            <a:ext cx="3036815" cy="30116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7490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DC7F4-A281-2549-927A-DB79D6C3304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11</a:t>
            </a:fld>
            <a:endParaRPr lang="en"/>
          </a:p>
        </p:txBody>
      </p:sp>
      <p:pic>
        <p:nvPicPr>
          <p:cNvPr id="3" name="Picture 2">
            <a:extLst>
              <a:ext uri="{FF2B5EF4-FFF2-40B4-BE49-F238E27FC236}">
                <a16:creationId xmlns:a16="http://schemas.microsoft.com/office/drawing/2014/main" id="{ECEEB5DC-AEEF-4E40-B991-B76EDD099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41" t="5555" r="1159" b="3852"/>
          <a:stretch/>
        </p:blipFill>
        <p:spPr bwMode="auto">
          <a:xfrm>
            <a:off x="259225" y="0"/>
            <a:ext cx="8351375" cy="575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a:extLst>
              <a:ext uri="{FF2B5EF4-FFF2-40B4-BE49-F238E27FC236}">
                <a16:creationId xmlns:a16="http://schemas.microsoft.com/office/drawing/2014/main" id="{3A44AE7A-438A-9C45-9666-7B6F2564E3BD}"/>
              </a:ext>
            </a:extLst>
          </p:cNvPr>
          <p:cNvSpPr/>
          <p:nvPr/>
        </p:nvSpPr>
        <p:spPr>
          <a:xfrm>
            <a:off x="259225" y="1761688"/>
            <a:ext cx="3029259" cy="354854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215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8CE11EC-3416-0143-8BE2-5436A7696304}"/>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12</a:t>
            </a:fld>
            <a:endParaRPr lang="en"/>
          </a:p>
        </p:txBody>
      </p:sp>
      <p:sp>
        <p:nvSpPr>
          <p:cNvPr id="4" name="test-tdtool.surge.sh">
            <a:extLst>
              <a:ext uri="{FF2B5EF4-FFF2-40B4-BE49-F238E27FC236}">
                <a16:creationId xmlns:a16="http://schemas.microsoft.com/office/drawing/2014/main" id="{1D3DDB62-9598-8E42-94A8-B7BB3EC24527}"/>
              </a:ext>
            </a:extLst>
          </p:cNvPr>
          <p:cNvSpPr txBox="1">
            <a:spLocks/>
          </p:cNvSpPr>
          <p:nvPr/>
        </p:nvSpPr>
        <p:spPr>
          <a:xfrm>
            <a:off x="2126528" y="8534400"/>
            <a:ext cx="8534400" cy="37960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ormAutofit fontScale="52500" lnSpcReduction="20000"/>
          </a:bodyPr>
          <a:lstStyle>
            <a:lvl1pPr marL="0" marR="0" indent="0" algn="l" defTabSz="467359" rtl="0" latinLnBrk="0">
              <a:lnSpc>
                <a:spcPct val="80000"/>
              </a:lnSpc>
              <a:spcBef>
                <a:spcPts val="2200"/>
              </a:spcBef>
              <a:spcAft>
                <a:spcPts val="0"/>
              </a:spcAft>
              <a:buClrTx/>
              <a:buSzTx/>
              <a:buFontTx/>
              <a:buNone/>
              <a:tabLst/>
              <a:defRPr sz="4800" b="0" i="0" u="sng" strike="noStrike" cap="all" spc="0" baseline="0">
                <a:ln>
                  <a:noFill/>
                </a:ln>
                <a:solidFill>
                  <a:schemeClr val="accent1"/>
                </a:solidFill>
                <a:uFillTx/>
                <a:latin typeface="+mn-lt"/>
                <a:ea typeface="+mn-ea"/>
                <a:cs typeface="+mn-cs"/>
                <a:sym typeface="DIN Condensed"/>
              </a:defRPr>
            </a:lvl1pPr>
            <a:lvl2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2pPr>
            <a:lvl3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3pPr>
            <a:lvl4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4pPr>
            <a:lvl5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5pPr>
            <a:lvl6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6pPr>
            <a:lvl7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7pPr>
            <a:lvl8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8pPr>
            <a:lvl9pPr marL="0" marR="0" indent="0" algn="l" defTabSz="584200" rtl="0" latinLnBrk="0">
              <a:lnSpc>
                <a:spcPct val="80000"/>
              </a:lnSpc>
              <a:spcBef>
                <a:spcPts val="2800"/>
              </a:spcBef>
              <a:spcAft>
                <a:spcPts val="0"/>
              </a:spcAft>
              <a:buClrTx/>
              <a:buSzTx/>
              <a:buFontTx/>
              <a:buNone/>
              <a:tabLst/>
              <a:defRPr sz="6000" b="0" i="0" u="none" strike="noStrike" cap="all" spc="0" baseline="0">
                <a:ln>
                  <a:noFill/>
                </a:ln>
                <a:solidFill>
                  <a:schemeClr val="accent1"/>
                </a:solidFill>
                <a:uFillTx/>
                <a:latin typeface="+mn-lt"/>
                <a:ea typeface="+mn-ea"/>
                <a:cs typeface="+mn-cs"/>
                <a:sym typeface="DIN Condensed"/>
              </a:defRPr>
            </a:lvl9pPr>
          </a:lstStyle>
          <a:p>
            <a:pPr hangingPunct="1">
              <a:defRPr u="none"/>
            </a:pPr>
            <a:r>
              <a:rPr lang="en-US" dirty="0">
                <a:hlinkClick r:id="rId2"/>
              </a:rPr>
              <a:t>https://sftraveldemand.sfcta.org/</a:t>
            </a:r>
            <a:endParaRPr lang="en-US" dirty="0"/>
          </a:p>
        </p:txBody>
      </p:sp>
      <p:sp>
        <p:nvSpPr>
          <p:cNvPr id="5" name="TextBox 4">
            <a:extLst>
              <a:ext uri="{FF2B5EF4-FFF2-40B4-BE49-F238E27FC236}">
                <a16:creationId xmlns:a16="http://schemas.microsoft.com/office/drawing/2014/main" id="{61BBC777-D7DD-054E-836F-5C7E92FA068F}"/>
              </a:ext>
            </a:extLst>
          </p:cNvPr>
          <p:cNvSpPr txBox="1"/>
          <p:nvPr/>
        </p:nvSpPr>
        <p:spPr>
          <a:xfrm>
            <a:off x="1854200" y="2387600"/>
            <a:ext cx="4927600" cy="461665"/>
          </a:xfrm>
          <a:prstGeom prst="rect">
            <a:avLst/>
          </a:prstGeom>
          <a:noFill/>
          <a:ln>
            <a:solidFill>
              <a:srgbClr val="4A9882"/>
            </a:solidFill>
          </a:ln>
        </p:spPr>
        <p:txBody>
          <a:bodyPr wrap="square" rtlCol="0">
            <a:spAutoFit/>
          </a:bodyPr>
          <a:lstStyle/>
          <a:p>
            <a:r>
              <a:rPr lang="en-US" sz="2400" dirty="0">
                <a:solidFill>
                  <a:schemeClr val="bg1"/>
                </a:solidFill>
                <a:hlinkClick r:id="rId2"/>
              </a:rPr>
              <a:t>https://sftraveldemand.sfcta.org/</a:t>
            </a:r>
            <a:endParaRPr lang="en-US" sz="2400" dirty="0">
              <a:solidFill>
                <a:schemeClr val="bg1"/>
              </a:solidFill>
            </a:endParaRPr>
          </a:p>
        </p:txBody>
      </p:sp>
    </p:spTree>
    <p:extLst>
      <p:ext uri="{BB962C8B-B14F-4D97-AF65-F5344CB8AC3E}">
        <p14:creationId xmlns:p14="http://schemas.microsoft.com/office/powerpoint/2010/main" val="21278728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p36"/>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Thanks!</a:t>
            </a:r>
            <a:endParaRPr dirty="0"/>
          </a:p>
        </p:txBody>
      </p:sp>
      <p:sp>
        <p:nvSpPr>
          <p:cNvPr id="377" name="Google Shape;377;p36"/>
          <p:cNvSpPr txBox="1">
            <a:spLocks noGrp="1"/>
          </p:cNvSpPr>
          <p:nvPr>
            <p:ph type="body" idx="1"/>
          </p:nvPr>
        </p:nvSpPr>
        <p:spPr>
          <a:xfrm>
            <a:off x="499975" y="2137967"/>
            <a:ext cx="8407400" cy="2764800"/>
          </a:xfrm>
          <a:prstGeom prst="rect">
            <a:avLst/>
          </a:prstGeom>
        </p:spPr>
        <p:txBody>
          <a:bodyPr spcFirstLastPara="1" wrap="square" lIns="0" tIns="0" rIns="0" bIns="0" anchor="t" anchorCtr="0">
            <a:noAutofit/>
          </a:bodyPr>
          <a:lstStyle/>
          <a:p>
            <a:pPr marL="457200" lvl="0" indent="-381000" algn="l" rtl="0">
              <a:lnSpc>
                <a:spcPct val="115000"/>
              </a:lnSpc>
              <a:spcBef>
                <a:spcPts val="600"/>
              </a:spcBef>
              <a:spcAft>
                <a:spcPts val="0"/>
              </a:spcAft>
              <a:buSzPts val="2400"/>
              <a:buChar char="▰"/>
            </a:pPr>
            <a:r>
              <a:rPr lang="en-US" sz="2400" dirty="0"/>
              <a:t>Bhargava Sana, Drew Cooper, SFCTA</a:t>
            </a:r>
          </a:p>
          <a:p>
            <a:pPr marL="457200" lvl="0" indent="-381000" algn="l" rtl="0">
              <a:lnSpc>
                <a:spcPct val="115000"/>
              </a:lnSpc>
              <a:spcBef>
                <a:spcPts val="600"/>
              </a:spcBef>
              <a:spcAft>
                <a:spcPts val="0"/>
              </a:spcAft>
              <a:buSzPts val="2400"/>
              <a:buChar char="▰"/>
            </a:pPr>
            <a:r>
              <a:rPr lang="en-US" sz="2400" dirty="0" err="1"/>
              <a:t>Manoj</a:t>
            </a:r>
            <a:r>
              <a:rPr lang="en-US" sz="2400" dirty="0"/>
              <a:t> </a:t>
            </a:r>
            <a:r>
              <a:rPr lang="en-US" sz="2400" dirty="0" err="1"/>
              <a:t>Madhavan</a:t>
            </a:r>
            <a:r>
              <a:rPr lang="en-US" sz="2400" dirty="0"/>
              <a:t>, Dan Wu, Sherie George, SF Planning</a:t>
            </a:r>
          </a:p>
          <a:p>
            <a:pPr lvl="0"/>
            <a:r>
              <a:rPr lang="en-US" dirty="0"/>
              <a:t>Come visit our poster for a live demo using active projects from the City of SF! </a:t>
            </a:r>
          </a:p>
          <a:p>
            <a:pPr lvl="0"/>
            <a:r>
              <a:rPr lang="en-US" sz="2400" dirty="0">
                <a:solidFill>
                  <a:schemeClr val="tx1"/>
                </a:solidFill>
              </a:rPr>
              <a:t>Questions? Contact me at </a:t>
            </a:r>
            <a:r>
              <a:rPr lang="en-US" sz="2400" dirty="0" err="1">
                <a:solidFill>
                  <a:schemeClr val="tx1"/>
                </a:solidFill>
              </a:rPr>
              <a:t>amelia.baum@berkeley.edu</a:t>
            </a:r>
            <a:endParaRPr sz="2400" dirty="0">
              <a:solidFill>
                <a:schemeClr val="tx1"/>
              </a:solidFill>
            </a:endParaRPr>
          </a:p>
        </p:txBody>
      </p:sp>
      <p:sp>
        <p:nvSpPr>
          <p:cNvPr id="378" name="Google Shape;378;p36"/>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13</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6"/>
          <p:cNvSpPr txBox="1">
            <a:spLocks noGrp="1"/>
          </p:cNvSpPr>
          <p:nvPr>
            <p:ph type="ctrTitle"/>
          </p:nvPr>
        </p:nvSpPr>
        <p:spPr>
          <a:xfrm>
            <a:off x="457200" y="1430950"/>
            <a:ext cx="5486400" cy="11598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endParaRPr dirty="0"/>
          </a:p>
          <a:p>
            <a:pPr lvl="0"/>
            <a:r>
              <a:rPr lang="en" dirty="0"/>
              <a:t>Developing Project Goals: Essential Questions</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29"/>
          <p:cNvSpPr txBox="1">
            <a:spLocks noGrp="1"/>
          </p:cNvSpPr>
          <p:nvPr>
            <p:ph type="title"/>
          </p:nvPr>
        </p:nvSpPr>
        <p:spPr>
          <a:xfrm>
            <a:off x="457200" y="-100"/>
            <a:ext cx="5486400" cy="1814400"/>
          </a:xfrm>
          <a:prstGeom prst="rect">
            <a:avLst/>
          </a:prstGeom>
        </p:spPr>
        <p:txBody>
          <a:bodyPr spcFirstLastPara="1" wrap="square" lIns="0" tIns="0" rIns="0" bIns="0" anchor="ctr" anchorCtr="0">
            <a:noAutofit/>
          </a:bodyPr>
          <a:lstStyle/>
          <a:p>
            <a:pPr lvl="0"/>
            <a:r>
              <a:rPr lang="en-US" dirty="0"/>
              <a:t>Goals of the Webtool</a:t>
            </a:r>
            <a:endParaRPr dirty="0"/>
          </a:p>
        </p:txBody>
      </p:sp>
      <p:sp>
        <p:nvSpPr>
          <p:cNvPr id="289" name="Google Shape;289;p29"/>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3</a:t>
            </a:fld>
            <a:endParaRPr/>
          </a:p>
        </p:txBody>
      </p:sp>
      <p:grpSp>
        <p:nvGrpSpPr>
          <p:cNvPr id="290" name="Google Shape;290;p29"/>
          <p:cNvGrpSpPr/>
          <p:nvPr/>
        </p:nvGrpSpPr>
        <p:grpSpPr>
          <a:xfrm>
            <a:off x="6217150" y="2942310"/>
            <a:ext cx="2632209" cy="1384500"/>
            <a:chOff x="6038025" y="2598925"/>
            <a:chExt cx="2632209" cy="1384500"/>
          </a:xfrm>
        </p:grpSpPr>
        <p:cxnSp>
          <p:nvCxnSpPr>
            <p:cNvPr id="291" name="Google Shape;291;p29"/>
            <p:cNvCxnSpPr/>
            <p:nvPr/>
          </p:nvCxnSpPr>
          <p:spPr>
            <a:xfrm>
              <a:off x="6038025" y="3312550"/>
              <a:ext cx="582000" cy="0"/>
            </a:xfrm>
            <a:prstGeom prst="straightConnector1">
              <a:avLst/>
            </a:prstGeom>
            <a:noFill/>
            <a:ln w="9525" cap="flat" cmpd="sng">
              <a:solidFill>
                <a:srgbClr val="9EB3C2"/>
              </a:solidFill>
              <a:prstDash val="solid"/>
              <a:round/>
              <a:headEnd type="none" w="sm" len="sm"/>
              <a:tailEnd type="none" w="sm" len="sm"/>
            </a:ln>
          </p:spPr>
        </p:cxnSp>
        <p:sp>
          <p:nvSpPr>
            <p:cNvPr id="292" name="Google Shape;292;p29"/>
            <p:cNvSpPr txBox="1"/>
            <p:nvPr/>
          </p:nvSpPr>
          <p:spPr>
            <a:xfrm>
              <a:off x="6640485" y="2598925"/>
              <a:ext cx="2029749"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rgbClr val="00001A"/>
                  </a:solidFill>
                  <a:latin typeface="Chivo"/>
                  <a:ea typeface="Chivo"/>
                  <a:cs typeface="Chivo"/>
                  <a:sym typeface="Chivo"/>
                </a:rPr>
                <a:t>Measure Behavior</a:t>
              </a:r>
              <a:endParaRPr sz="2000" dirty="0">
                <a:solidFill>
                  <a:srgbClr val="00001A"/>
                </a:solidFill>
                <a:latin typeface="Chivo"/>
                <a:ea typeface="Chivo"/>
                <a:cs typeface="Chivo"/>
                <a:sym typeface="Chivo"/>
              </a:endParaRPr>
            </a:p>
            <a:p>
              <a:pPr marL="171450" lvl="0" indent="-171450" algn="l" rtl="0">
                <a:spcBef>
                  <a:spcPts val="0"/>
                </a:spcBef>
                <a:spcAft>
                  <a:spcPts val="0"/>
                </a:spcAft>
                <a:buFont typeface="Arial" panose="020B0604020202020204" pitchFamily="34" charset="0"/>
                <a:buChar char="•"/>
              </a:pPr>
              <a:r>
                <a:rPr lang="en-US" sz="1600" dirty="0">
                  <a:solidFill>
                    <a:srgbClr val="00001A"/>
                  </a:solidFill>
                  <a:latin typeface="Chivo"/>
                  <a:ea typeface="Chivo"/>
                  <a:cs typeface="Chivo"/>
                  <a:sym typeface="Chivo"/>
                </a:rPr>
                <a:t>Number of Trips</a:t>
              </a:r>
            </a:p>
            <a:p>
              <a:pPr marL="171450" lvl="0" indent="-171450" algn="l" rtl="0">
                <a:spcBef>
                  <a:spcPts val="0"/>
                </a:spcBef>
                <a:spcAft>
                  <a:spcPts val="0"/>
                </a:spcAft>
                <a:buFont typeface="Arial" panose="020B0604020202020204" pitchFamily="34" charset="0"/>
                <a:buChar char="•"/>
              </a:pPr>
              <a:r>
                <a:rPr lang="en-US" sz="1600" dirty="0">
                  <a:solidFill>
                    <a:srgbClr val="00001A"/>
                  </a:solidFill>
                  <a:latin typeface="Chivo"/>
                  <a:ea typeface="Chivo"/>
                  <a:cs typeface="Chivo"/>
                  <a:sym typeface="Chivo"/>
                </a:rPr>
                <a:t>Travel Mode</a:t>
              </a:r>
            </a:p>
            <a:p>
              <a:pPr marL="171450" lvl="0" indent="-171450" algn="l" rtl="0">
                <a:spcBef>
                  <a:spcPts val="0"/>
                </a:spcBef>
                <a:spcAft>
                  <a:spcPts val="0"/>
                </a:spcAft>
                <a:buFont typeface="Arial" panose="020B0604020202020204" pitchFamily="34" charset="0"/>
                <a:buChar char="•"/>
              </a:pPr>
              <a:r>
                <a:rPr lang="en-US" sz="1600" dirty="0">
                  <a:solidFill>
                    <a:srgbClr val="00001A"/>
                  </a:solidFill>
                  <a:latin typeface="Chivo"/>
                  <a:ea typeface="Chivo"/>
                  <a:cs typeface="Chivo"/>
                  <a:sym typeface="Chivo"/>
                </a:rPr>
                <a:t>Destination</a:t>
              </a:r>
              <a:endParaRPr sz="1600" dirty="0">
                <a:solidFill>
                  <a:srgbClr val="00001A"/>
                </a:solidFill>
                <a:latin typeface="Chivo"/>
                <a:ea typeface="Chivo"/>
                <a:cs typeface="Chivo"/>
                <a:sym typeface="Chivo"/>
              </a:endParaRPr>
            </a:p>
          </p:txBody>
        </p:sp>
        <p:sp>
          <p:nvSpPr>
            <p:cNvPr id="293" name="Google Shape;293;p29"/>
            <p:cNvSpPr/>
            <p:nvPr/>
          </p:nvSpPr>
          <p:spPr>
            <a:xfrm>
              <a:off x="6424027" y="3212150"/>
              <a:ext cx="198600" cy="198300"/>
            </a:xfrm>
            <a:prstGeom prst="ellipse">
              <a:avLst/>
            </a:prstGeom>
            <a:solidFill>
              <a:srgbClr val="A6D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9"/>
            <p:cNvSpPr txBox="1"/>
            <p:nvPr/>
          </p:nvSpPr>
          <p:spPr>
            <a:xfrm>
              <a:off x="6408444" y="315610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b="1" dirty="0">
                  <a:solidFill>
                    <a:srgbClr val="FFFFFF"/>
                  </a:solidFill>
                  <a:latin typeface="Roboto Slab"/>
                  <a:ea typeface="Roboto Slab"/>
                  <a:cs typeface="Roboto Slab"/>
                  <a:sym typeface="Roboto Slab"/>
                </a:rPr>
                <a:t>1</a:t>
              </a:r>
              <a:endParaRPr sz="800" b="1" dirty="0">
                <a:solidFill>
                  <a:srgbClr val="FFFFFF"/>
                </a:solidFill>
                <a:latin typeface="Roboto Slab"/>
                <a:ea typeface="Roboto Slab"/>
                <a:cs typeface="Roboto Slab"/>
                <a:sym typeface="Roboto Slab"/>
              </a:endParaRPr>
            </a:p>
          </p:txBody>
        </p:sp>
      </p:grpSp>
      <p:grpSp>
        <p:nvGrpSpPr>
          <p:cNvPr id="295" name="Google Shape;295;p29"/>
          <p:cNvGrpSpPr/>
          <p:nvPr/>
        </p:nvGrpSpPr>
        <p:grpSpPr>
          <a:xfrm>
            <a:off x="195695" y="2270185"/>
            <a:ext cx="3614480" cy="1384500"/>
            <a:chOff x="338030" y="1944455"/>
            <a:chExt cx="3293020" cy="1384500"/>
          </a:xfrm>
        </p:grpSpPr>
        <p:sp>
          <p:nvSpPr>
            <p:cNvPr id="296" name="Google Shape;296;p29"/>
            <p:cNvSpPr txBox="1"/>
            <p:nvPr/>
          </p:nvSpPr>
          <p:spPr>
            <a:xfrm>
              <a:off x="338030" y="1944455"/>
              <a:ext cx="2107611" cy="1384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US" sz="2000" dirty="0">
                  <a:solidFill>
                    <a:srgbClr val="00001A"/>
                  </a:solidFill>
                  <a:latin typeface="Chivo"/>
                  <a:ea typeface="Chivo"/>
                  <a:cs typeface="Chivo"/>
                  <a:sym typeface="Chivo"/>
                </a:rPr>
                <a:t>Predict Future Travel Demand Impacts</a:t>
              </a:r>
              <a:endParaRPr sz="2000" dirty="0">
                <a:solidFill>
                  <a:srgbClr val="00001A"/>
                </a:solidFill>
                <a:latin typeface="Chivo"/>
                <a:ea typeface="Chivo"/>
                <a:cs typeface="Chivo"/>
                <a:sym typeface="Chivo"/>
              </a:endParaRPr>
            </a:p>
            <a:p>
              <a:pPr marL="0" lvl="0" indent="0" algn="r" rtl="0">
                <a:spcBef>
                  <a:spcPts val="0"/>
                </a:spcBef>
                <a:spcAft>
                  <a:spcPts val="0"/>
                </a:spcAft>
                <a:buNone/>
              </a:pPr>
              <a:endParaRPr sz="1200" dirty="0">
                <a:solidFill>
                  <a:srgbClr val="00001A"/>
                </a:solidFill>
                <a:latin typeface="Chivo"/>
                <a:ea typeface="Chivo"/>
                <a:cs typeface="Chivo"/>
                <a:sym typeface="Chivo"/>
              </a:endParaRPr>
            </a:p>
          </p:txBody>
        </p:sp>
        <p:cxnSp>
          <p:nvCxnSpPr>
            <p:cNvPr id="297" name="Google Shape;297;p29"/>
            <p:cNvCxnSpPr/>
            <p:nvPr/>
          </p:nvCxnSpPr>
          <p:spPr>
            <a:xfrm rot="10800000">
              <a:off x="2587350" y="2536350"/>
              <a:ext cx="1043700" cy="0"/>
            </a:xfrm>
            <a:prstGeom prst="straightConnector1">
              <a:avLst/>
            </a:prstGeom>
            <a:noFill/>
            <a:ln w="9525" cap="flat" cmpd="sng">
              <a:solidFill>
                <a:srgbClr val="9EB3C2"/>
              </a:solidFill>
              <a:prstDash val="solid"/>
              <a:round/>
              <a:headEnd type="none" w="sm" len="sm"/>
              <a:tailEnd type="none" w="sm" len="sm"/>
            </a:ln>
          </p:spPr>
        </p:cxnSp>
        <p:sp>
          <p:nvSpPr>
            <p:cNvPr id="298" name="Google Shape;298;p29"/>
            <p:cNvSpPr/>
            <p:nvPr/>
          </p:nvSpPr>
          <p:spPr>
            <a:xfrm>
              <a:off x="2523501" y="2431050"/>
              <a:ext cx="198600" cy="198300"/>
            </a:xfrm>
            <a:prstGeom prst="ellipse">
              <a:avLst/>
            </a:prstGeom>
            <a:solidFill>
              <a:srgbClr val="2CA38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29"/>
            <p:cNvSpPr txBox="1"/>
            <p:nvPr/>
          </p:nvSpPr>
          <p:spPr>
            <a:xfrm>
              <a:off x="2498491" y="2373759"/>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b="1">
                  <a:solidFill>
                    <a:srgbClr val="FFFFFF"/>
                  </a:solidFill>
                  <a:latin typeface="Roboto Slab"/>
                  <a:ea typeface="Roboto Slab"/>
                  <a:cs typeface="Roboto Slab"/>
                  <a:sym typeface="Roboto Slab"/>
                </a:rPr>
                <a:t>2</a:t>
              </a:r>
              <a:endParaRPr sz="800" b="1">
                <a:solidFill>
                  <a:srgbClr val="FFFFFF"/>
                </a:solidFill>
                <a:latin typeface="Roboto Slab"/>
                <a:ea typeface="Roboto Slab"/>
                <a:cs typeface="Roboto Slab"/>
                <a:sym typeface="Roboto Slab"/>
              </a:endParaRPr>
            </a:p>
          </p:txBody>
        </p:sp>
      </p:grpSp>
      <p:grpSp>
        <p:nvGrpSpPr>
          <p:cNvPr id="300" name="Google Shape;300;p29"/>
          <p:cNvGrpSpPr/>
          <p:nvPr/>
        </p:nvGrpSpPr>
        <p:grpSpPr>
          <a:xfrm>
            <a:off x="5127865" y="1278902"/>
            <a:ext cx="4195706" cy="1384500"/>
            <a:chOff x="4908100" y="900207"/>
            <a:chExt cx="4195706" cy="1384500"/>
          </a:xfrm>
        </p:grpSpPr>
        <p:cxnSp>
          <p:nvCxnSpPr>
            <p:cNvPr id="301" name="Google Shape;301;p29"/>
            <p:cNvCxnSpPr/>
            <p:nvPr/>
          </p:nvCxnSpPr>
          <p:spPr>
            <a:xfrm>
              <a:off x="4908100" y="1593250"/>
              <a:ext cx="1715100" cy="0"/>
            </a:xfrm>
            <a:prstGeom prst="straightConnector1">
              <a:avLst/>
            </a:prstGeom>
            <a:noFill/>
            <a:ln w="9525" cap="flat" cmpd="sng">
              <a:solidFill>
                <a:srgbClr val="9EB3C2"/>
              </a:solidFill>
              <a:prstDash val="solid"/>
              <a:round/>
              <a:headEnd type="none" w="sm" len="sm"/>
              <a:tailEnd type="none" w="sm" len="sm"/>
            </a:ln>
          </p:spPr>
        </p:cxnSp>
        <p:sp>
          <p:nvSpPr>
            <p:cNvPr id="302" name="Google Shape;302;p29"/>
            <p:cNvSpPr txBox="1"/>
            <p:nvPr/>
          </p:nvSpPr>
          <p:spPr>
            <a:xfrm>
              <a:off x="6779416" y="900207"/>
              <a:ext cx="2324390" cy="1384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000" dirty="0">
                  <a:solidFill>
                    <a:srgbClr val="00001A"/>
                  </a:solidFill>
                  <a:latin typeface="Chivo"/>
                  <a:ea typeface="Chivo"/>
                  <a:cs typeface="Chivo"/>
                  <a:sym typeface="Chivo"/>
                </a:rPr>
                <a:t>Visualize and Report Quickly and Accessibly</a:t>
              </a:r>
              <a:endParaRPr sz="2000" dirty="0">
                <a:solidFill>
                  <a:srgbClr val="00001A"/>
                </a:solidFill>
                <a:latin typeface="Chivo"/>
                <a:ea typeface="Chivo"/>
                <a:cs typeface="Chivo"/>
                <a:sym typeface="Chivo"/>
              </a:endParaRPr>
            </a:p>
            <a:p>
              <a:pPr marL="0" lvl="0" indent="0" algn="l" rtl="0">
                <a:spcBef>
                  <a:spcPts val="0"/>
                </a:spcBef>
                <a:spcAft>
                  <a:spcPts val="0"/>
                </a:spcAft>
                <a:buNone/>
              </a:pPr>
              <a:endParaRPr sz="1200" dirty="0">
                <a:solidFill>
                  <a:srgbClr val="00001A"/>
                </a:solidFill>
                <a:latin typeface="Chivo"/>
                <a:ea typeface="Chivo"/>
                <a:cs typeface="Chivo"/>
                <a:sym typeface="Chivo"/>
              </a:endParaRPr>
            </a:p>
          </p:txBody>
        </p:sp>
        <p:sp>
          <p:nvSpPr>
            <p:cNvPr id="303" name="Google Shape;303;p29"/>
            <p:cNvSpPr/>
            <p:nvPr/>
          </p:nvSpPr>
          <p:spPr>
            <a:xfrm>
              <a:off x="6427830" y="1493307"/>
              <a:ext cx="198600" cy="198300"/>
            </a:xfrm>
            <a:prstGeom prst="ellipse">
              <a:avLst/>
            </a:prstGeom>
            <a:solidFill>
              <a:srgbClr val="A6D6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9"/>
            <p:cNvSpPr txBox="1"/>
            <p:nvPr/>
          </p:nvSpPr>
          <p:spPr>
            <a:xfrm>
              <a:off x="6402820" y="1436790"/>
              <a:ext cx="247500" cy="312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sz="800" b="1" dirty="0">
                  <a:solidFill>
                    <a:srgbClr val="FFFFFF"/>
                  </a:solidFill>
                  <a:latin typeface="Roboto Slab"/>
                  <a:ea typeface="Roboto Slab"/>
                  <a:cs typeface="Roboto Slab"/>
                  <a:sym typeface="Roboto Slab"/>
                </a:rPr>
                <a:t>3</a:t>
              </a:r>
              <a:endParaRPr sz="800" b="1" dirty="0">
                <a:solidFill>
                  <a:srgbClr val="FFFFFF"/>
                </a:solidFill>
                <a:latin typeface="Roboto Slab"/>
                <a:ea typeface="Roboto Slab"/>
                <a:cs typeface="Roboto Slab"/>
                <a:sym typeface="Roboto Slab"/>
              </a:endParaRPr>
            </a:p>
          </p:txBody>
        </p:sp>
      </p:grpSp>
      <p:grpSp>
        <p:nvGrpSpPr>
          <p:cNvPr id="305" name="Google Shape;305;p29"/>
          <p:cNvGrpSpPr/>
          <p:nvPr/>
        </p:nvGrpSpPr>
        <p:grpSpPr>
          <a:xfrm>
            <a:off x="2993719" y="1476850"/>
            <a:ext cx="3514811" cy="3252003"/>
            <a:chOff x="2991269" y="1153325"/>
            <a:chExt cx="3514811" cy="3252003"/>
          </a:xfrm>
        </p:grpSpPr>
        <p:sp>
          <p:nvSpPr>
            <p:cNvPr id="306" name="Google Shape;306;p29"/>
            <p:cNvSpPr/>
            <p:nvPr/>
          </p:nvSpPr>
          <p:spPr>
            <a:xfrm>
              <a:off x="3477586" y="2585458"/>
              <a:ext cx="2541910" cy="950456"/>
            </a:xfrm>
            <a:custGeom>
              <a:avLst/>
              <a:gdLst/>
              <a:ahLst/>
              <a:cxnLst/>
              <a:rect l="l" t="t" r="r" b="b"/>
              <a:pathLst>
                <a:path w="126826" h="43529" extrusionOk="0">
                  <a:moveTo>
                    <a:pt x="0" y="20002"/>
                  </a:moveTo>
                  <a:lnTo>
                    <a:pt x="63389" y="43529"/>
                  </a:lnTo>
                  <a:lnTo>
                    <a:pt x="126826" y="19907"/>
                  </a:lnTo>
                  <a:lnTo>
                    <a:pt x="63580" y="0"/>
                  </a:lnTo>
                  <a:close/>
                </a:path>
              </a:pathLst>
            </a:custGeom>
            <a:solidFill>
              <a:srgbClr val="CFDCE6"/>
            </a:solidFill>
            <a:ln>
              <a:noFill/>
            </a:ln>
          </p:spPr>
        </p:sp>
        <p:sp>
          <p:nvSpPr>
            <p:cNvPr id="307" name="Google Shape;307;p29"/>
            <p:cNvSpPr/>
            <p:nvPr/>
          </p:nvSpPr>
          <p:spPr>
            <a:xfrm>
              <a:off x="2991269"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2CA388"/>
            </a:solidFill>
            <a:ln>
              <a:noFill/>
            </a:ln>
          </p:spPr>
        </p:sp>
        <p:sp>
          <p:nvSpPr>
            <p:cNvPr id="308" name="Google Shape;308;p29"/>
            <p:cNvSpPr/>
            <p:nvPr/>
          </p:nvSpPr>
          <p:spPr>
            <a:xfrm flipH="1">
              <a:off x="4747852" y="3020977"/>
              <a:ext cx="1758228" cy="1384350"/>
            </a:xfrm>
            <a:custGeom>
              <a:avLst/>
              <a:gdLst/>
              <a:ahLst/>
              <a:cxnLst/>
              <a:rect l="l" t="t" r="r" b="b"/>
              <a:pathLst>
                <a:path w="87725" h="63817" extrusionOk="0">
                  <a:moveTo>
                    <a:pt x="24288" y="0"/>
                  </a:moveTo>
                  <a:lnTo>
                    <a:pt x="0" y="29908"/>
                  </a:lnTo>
                  <a:lnTo>
                    <a:pt x="87725" y="63817"/>
                  </a:lnTo>
                  <a:lnTo>
                    <a:pt x="87725" y="42291"/>
                  </a:lnTo>
                  <a:lnTo>
                    <a:pt x="87725" y="23526"/>
                  </a:lnTo>
                  <a:close/>
                </a:path>
              </a:pathLst>
            </a:custGeom>
            <a:solidFill>
              <a:srgbClr val="A6D683"/>
            </a:solidFill>
            <a:ln>
              <a:noFill/>
            </a:ln>
          </p:spPr>
        </p:sp>
        <p:sp>
          <p:nvSpPr>
            <p:cNvPr id="309" name="Google Shape;309;p29"/>
            <p:cNvSpPr/>
            <p:nvPr/>
          </p:nvSpPr>
          <p:spPr>
            <a:xfrm>
              <a:off x="3969199" y="2001324"/>
              <a:ext cx="1565850" cy="585863"/>
            </a:xfrm>
            <a:custGeom>
              <a:avLst/>
              <a:gdLst/>
              <a:ahLst/>
              <a:cxnLst/>
              <a:rect l="l" t="t" r="r" b="b"/>
              <a:pathLst>
                <a:path w="24053" h="8150" extrusionOk="0">
                  <a:moveTo>
                    <a:pt x="0" y="3827"/>
                  </a:moveTo>
                  <a:lnTo>
                    <a:pt x="11976" y="8150"/>
                  </a:lnTo>
                  <a:lnTo>
                    <a:pt x="24053" y="3827"/>
                  </a:lnTo>
                  <a:lnTo>
                    <a:pt x="12126" y="0"/>
                  </a:lnTo>
                  <a:close/>
                </a:path>
              </a:pathLst>
            </a:custGeom>
            <a:solidFill>
              <a:srgbClr val="CFDCE6"/>
            </a:solidFill>
            <a:ln>
              <a:noFill/>
            </a:ln>
          </p:spPr>
        </p:sp>
        <p:sp>
          <p:nvSpPr>
            <p:cNvPr id="310" name="Google Shape;310;p29"/>
            <p:cNvSpPr/>
            <p:nvPr/>
          </p:nvSpPr>
          <p:spPr>
            <a:xfrm>
              <a:off x="356325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2CA388"/>
            </a:solidFill>
            <a:ln>
              <a:noFill/>
            </a:ln>
          </p:spPr>
        </p:sp>
        <p:sp>
          <p:nvSpPr>
            <p:cNvPr id="311" name="Google Shape;311;p29"/>
            <p:cNvSpPr/>
            <p:nvPr/>
          </p:nvSpPr>
          <p:spPr>
            <a:xfrm flipH="1">
              <a:off x="4749365" y="2275837"/>
              <a:ext cx="1189300" cy="1015326"/>
            </a:xfrm>
            <a:custGeom>
              <a:avLst/>
              <a:gdLst/>
              <a:ahLst/>
              <a:cxnLst/>
              <a:rect l="l" t="t" r="r" b="b"/>
              <a:pathLst>
                <a:path w="18238" h="14114" extrusionOk="0">
                  <a:moveTo>
                    <a:pt x="6262" y="0"/>
                  </a:moveTo>
                  <a:lnTo>
                    <a:pt x="18238" y="4324"/>
                  </a:lnTo>
                  <a:lnTo>
                    <a:pt x="18238" y="14114"/>
                  </a:lnTo>
                  <a:lnTo>
                    <a:pt x="0" y="7554"/>
                  </a:lnTo>
                  <a:close/>
                </a:path>
              </a:pathLst>
            </a:custGeom>
            <a:solidFill>
              <a:srgbClr val="A6D683"/>
            </a:solidFill>
            <a:ln>
              <a:noFill/>
            </a:ln>
          </p:spPr>
        </p:sp>
        <p:sp>
          <p:nvSpPr>
            <p:cNvPr id="312" name="Google Shape;312;p29"/>
            <p:cNvSpPr/>
            <p:nvPr/>
          </p:nvSpPr>
          <p:spPr>
            <a:xfrm>
              <a:off x="4059061"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2CA388"/>
            </a:solidFill>
            <a:ln>
              <a:noFill/>
            </a:ln>
          </p:spPr>
        </p:sp>
        <p:sp>
          <p:nvSpPr>
            <p:cNvPr id="313" name="Google Shape;313;p29"/>
            <p:cNvSpPr/>
            <p:nvPr/>
          </p:nvSpPr>
          <p:spPr>
            <a:xfrm flipH="1">
              <a:off x="4749350" y="1153325"/>
              <a:ext cx="693508" cy="1201140"/>
            </a:xfrm>
            <a:custGeom>
              <a:avLst/>
              <a:gdLst/>
              <a:ahLst/>
              <a:cxnLst/>
              <a:rect l="l" t="t" r="r" b="b"/>
              <a:pathLst>
                <a:path w="10635" h="16697" extrusionOk="0">
                  <a:moveTo>
                    <a:pt x="10635" y="0"/>
                  </a:moveTo>
                  <a:lnTo>
                    <a:pt x="0" y="12722"/>
                  </a:lnTo>
                  <a:lnTo>
                    <a:pt x="10635" y="16697"/>
                  </a:lnTo>
                  <a:close/>
                </a:path>
              </a:pathLst>
            </a:custGeom>
            <a:solidFill>
              <a:srgbClr val="A6D683"/>
            </a:solidFill>
            <a:ln>
              <a:noFill/>
            </a:ln>
          </p:spPr>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D47D096-454E-824B-8772-2D66861731BC}"/>
              </a:ext>
            </a:extLst>
          </p:cNvPr>
          <p:cNvGraphicFramePr/>
          <p:nvPr>
            <p:extLst>
              <p:ext uri="{D42A27DB-BD31-4B8C-83A1-F6EECF244321}">
                <p14:modId xmlns:p14="http://schemas.microsoft.com/office/powerpoint/2010/main" val="2383852722"/>
              </p:ext>
            </p:extLst>
          </p:nvPr>
        </p:nvGraphicFramePr>
        <p:xfrm>
          <a:off x="914400" y="568960"/>
          <a:ext cx="7622479" cy="44990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1" name="Google Shape;201;p20"/>
          <p:cNvSpPr txBox="1">
            <a:spLocks noGrp="1"/>
          </p:cNvSpPr>
          <p:nvPr>
            <p:ph type="title"/>
          </p:nvPr>
        </p:nvSpPr>
        <p:spPr>
          <a:xfrm>
            <a:off x="186267" y="-93234"/>
            <a:ext cx="5486400" cy="1814400"/>
          </a:xfrm>
          <a:prstGeom prst="rect">
            <a:avLst/>
          </a:prstGeom>
        </p:spPr>
        <p:txBody>
          <a:bodyPr spcFirstLastPara="1" wrap="square" lIns="0" tIns="0" rIns="0" bIns="0" anchor="ctr" anchorCtr="0">
            <a:noAutofit/>
          </a:bodyPr>
          <a:lstStyle/>
          <a:p>
            <a:pPr lvl="0"/>
            <a:r>
              <a:rPr lang="en-US" dirty="0"/>
              <a:t>Who might be interested in this information?</a:t>
            </a:r>
            <a:endParaRPr dirty="0"/>
          </a:p>
        </p:txBody>
      </p:sp>
      <p:sp>
        <p:nvSpPr>
          <p:cNvPr id="203" name="Google Shape;203;p2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30"/>
          <p:cNvSpPr txBox="1">
            <a:spLocks noGrp="1"/>
          </p:cNvSpPr>
          <p:nvPr>
            <p:ph type="title"/>
          </p:nvPr>
        </p:nvSpPr>
        <p:spPr>
          <a:xfrm>
            <a:off x="259225" y="-152500"/>
            <a:ext cx="5486400" cy="1814400"/>
          </a:xfrm>
          <a:prstGeom prst="rect">
            <a:avLst/>
          </a:prstGeom>
        </p:spPr>
        <p:txBody>
          <a:bodyPr spcFirstLastPara="1" wrap="square" lIns="0" tIns="0" rIns="0" bIns="0" anchor="ctr" anchorCtr="0">
            <a:noAutofit/>
          </a:bodyPr>
          <a:lstStyle/>
          <a:p>
            <a:pPr lvl="0"/>
            <a:r>
              <a:rPr lang="en" dirty="0"/>
              <a:t>Bringing it all Together</a:t>
            </a:r>
            <a:endParaRPr dirty="0"/>
          </a:p>
        </p:txBody>
      </p:sp>
      <p:sp>
        <p:nvSpPr>
          <p:cNvPr id="322" name="Google Shape;322;p30"/>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Clr>
                <a:srgbClr val="000000"/>
              </a:buClr>
              <a:buSzPts val="1100"/>
              <a:buFont typeface="Arial"/>
              <a:buNone/>
            </a:pPr>
            <a:fld id="{00000000-1234-1234-1234-123412341234}" type="slidenum">
              <a:rPr lang="en"/>
              <a:t>5</a:t>
            </a:fld>
            <a:endParaRPr/>
          </a:p>
        </p:txBody>
      </p:sp>
      <p:sp>
        <p:nvSpPr>
          <p:cNvPr id="5" name="Text Placeholder 4">
            <a:extLst>
              <a:ext uri="{FF2B5EF4-FFF2-40B4-BE49-F238E27FC236}">
                <a16:creationId xmlns:a16="http://schemas.microsoft.com/office/drawing/2014/main" id="{61210989-3EBC-7847-A32D-B5D511A1261C}"/>
              </a:ext>
            </a:extLst>
          </p:cNvPr>
          <p:cNvSpPr>
            <a:spLocks noGrp="1"/>
          </p:cNvSpPr>
          <p:nvPr>
            <p:ph type="body" idx="3"/>
          </p:nvPr>
        </p:nvSpPr>
        <p:spPr>
          <a:xfrm>
            <a:off x="6123299" y="2374683"/>
            <a:ext cx="2748557" cy="2219700"/>
          </a:xfrm>
        </p:spPr>
        <p:txBody>
          <a:bodyPr/>
          <a:lstStyle/>
          <a:p>
            <a:r>
              <a:rPr lang="en-US" b="1" dirty="0"/>
              <a:t>Common Destinations</a:t>
            </a:r>
          </a:p>
          <a:p>
            <a:pPr marL="127000" indent="0">
              <a:buNone/>
            </a:pPr>
            <a:r>
              <a:rPr lang="en-US" sz="2000" dirty="0"/>
              <a:t>To which districts do people go and where do they travel from?</a:t>
            </a:r>
          </a:p>
          <a:p>
            <a:pPr marL="127000" indent="0">
              <a:buNone/>
            </a:pPr>
            <a:endParaRPr lang="en-US" dirty="0"/>
          </a:p>
        </p:txBody>
      </p:sp>
      <p:sp>
        <p:nvSpPr>
          <p:cNvPr id="7" name="Text Placeholder 6">
            <a:extLst>
              <a:ext uri="{FF2B5EF4-FFF2-40B4-BE49-F238E27FC236}">
                <a16:creationId xmlns:a16="http://schemas.microsoft.com/office/drawing/2014/main" id="{8A5EB2D8-6E9A-324B-B6B8-F5D4AEA1307B}"/>
              </a:ext>
            </a:extLst>
          </p:cNvPr>
          <p:cNvSpPr>
            <a:spLocks noGrp="1"/>
          </p:cNvSpPr>
          <p:nvPr>
            <p:ph type="body" idx="1"/>
          </p:nvPr>
        </p:nvSpPr>
        <p:spPr>
          <a:xfrm>
            <a:off x="457200" y="2383150"/>
            <a:ext cx="2563500" cy="2219701"/>
          </a:xfrm>
        </p:spPr>
        <p:txBody>
          <a:bodyPr/>
          <a:lstStyle/>
          <a:p>
            <a:r>
              <a:rPr lang="en-US" b="1" dirty="0"/>
              <a:t>Trip Generation</a:t>
            </a:r>
          </a:p>
          <a:p>
            <a:pPr marL="127000" indent="0">
              <a:buNone/>
            </a:pPr>
            <a:r>
              <a:rPr lang="en" sz="2000" dirty="0"/>
              <a:t>Average number of trips by time of day (PM Peak or daily) by land use.</a:t>
            </a:r>
          </a:p>
        </p:txBody>
      </p:sp>
      <p:sp>
        <p:nvSpPr>
          <p:cNvPr id="13" name="Text Placeholder 12">
            <a:extLst>
              <a:ext uri="{FF2B5EF4-FFF2-40B4-BE49-F238E27FC236}">
                <a16:creationId xmlns:a16="http://schemas.microsoft.com/office/drawing/2014/main" id="{76F8FFA0-34E6-0547-8DED-EDB0EEFDE0C3}"/>
              </a:ext>
            </a:extLst>
          </p:cNvPr>
          <p:cNvSpPr>
            <a:spLocks noGrp="1"/>
          </p:cNvSpPr>
          <p:nvPr>
            <p:ph type="body" idx="2"/>
          </p:nvPr>
        </p:nvSpPr>
        <p:spPr>
          <a:xfrm>
            <a:off x="3290250" y="2383150"/>
            <a:ext cx="2563500" cy="2219700"/>
          </a:xfrm>
        </p:spPr>
        <p:txBody>
          <a:bodyPr/>
          <a:lstStyle/>
          <a:p>
            <a:r>
              <a:rPr lang="en-US" b="1" dirty="0"/>
              <a:t>Ways People Travel</a:t>
            </a:r>
          </a:p>
          <a:p>
            <a:pPr marL="127000" indent="0">
              <a:buNone/>
            </a:pPr>
            <a:r>
              <a:rPr lang="en-US" sz="2000" dirty="0"/>
              <a:t>Mode choice: transit, automobile, rail, etc.</a:t>
            </a:r>
          </a:p>
          <a:p>
            <a:pPr marL="127000" indent="0">
              <a:buNone/>
            </a:pPr>
            <a:endParaRPr lang="en-US" b="1" dirty="0"/>
          </a:p>
          <a:p>
            <a:pPr marL="127000" indent="0">
              <a:buNone/>
            </a:pPr>
            <a:endParaRPr lang="en-US" dirty="0"/>
          </a:p>
        </p:txBody>
      </p:sp>
      <p:grpSp>
        <p:nvGrpSpPr>
          <p:cNvPr id="8" name="Google Shape;610;p38">
            <a:extLst>
              <a:ext uri="{FF2B5EF4-FFF2-40B4-BE49-F238E27FC236}">
                <a16:creationId xmlns:a16="http://schemas.microsoft.com/office/drawing/2014/main" id="{6A2F77FB-8028-4D4D-8D91-4BDE62063486}"/>
              </a:ext>
            </a:extLst>
          </p:cNvPr>
          <p:cNvGrpSpPr/>
          <p:nvPr/>
        </p:nvGrpSpPr>
        <p:grpSpPr>
          <a:xfrm>
            <a:off x="4308172" y="1948044"/>
            <a:ext cx="393045" cy="332833"/>
            <a:chOff x="5275975" y="4344850"/>
            <a:chExt cx="470150" cy="398125"/>
          </a:xfrm>
        </p:grpSpPr>
        <p:sp>
          <p:nvSpPr>
            <p:cNvPr id="9" name="Google Shape;611;p38">
              <a:extLst>
                <a:ext uri="{FF2B5EF4-FFF2-40B4-BE49-F238E27FC236}">
                  <a16:creationId xmlns:a16="http://schemas.microsoft.com/office/drawing/2014/main" id="{2D72CC3A-BA79-2D44-BD6C-C10AAC8B5BF6}"/>
                </a:ext>
              </a:extLst>
            </p:cNvPr>
            <p:cNvSpPr/>
            <p:nvPr/>
          </p:nvSpPr>
          <p:spPr>
            <a:xfrm>
              <a:off x="5661250" y="4690450"/>
              <a:ext cx="65950" cy="52525"/>
            </a:xfrm>
            <a:custGeom>
              <a:avLst/>
              <a:gdLst/>
              <a:ahLst/>
              <a:cxnLst/>
              <a:rect l="l" t="t" r="r" b="b"/>
              <a:pathLst>
                <a:path w="2638" h="2101" extrusionOk="0">
                  <a:moveTo>
                    <a:pt x="0" y="0"/>
                  </a:moveTo>
                  <a:lnTo>
                    <a:pt x="0" y="782"/>
                  </a:lnTo>
                  <a:lnTo>
                    <a:pt x="25" y="1050"/>
                  </a:lnTo>
                  <a:lnTo>
                    <a:pt x="122" y="1295"/>
                  </a:lnTo>
                  <a:lnTo>
                    <a:pt x="244" y="1514"/>
                  </a:lnTo>
                  <a:lnTo>
                    <a:pt x="391" y="1710"/>
                  </a:lnTo>
                  <a:lnTo>
                    <a:pt x="586" y="1856"/>
                  </a:lnTo>
                  <a:lnTo>
                    <a:pt x="806" y="1978"/>
                  </a:lnTo>
                  <a:lnTo>
                    <a:pt x="1050" y="2076"/>
                  </a:lnTo>
                  <a:lnTo>
                    <a:pt x="1319" y="2100"/>
                  </a:lnTo>
                  <a:lnTo>
                    <a:pt x="1588" y="2076"/>
                  </a:lnTo>
                  <a:lnTo>
                    <a:pt x="1832" y="1978"/>
                  </a:lnTo>
                  <a:lnTo>
                    <a:pt x="2052" y="1856"/>
                  </a:lnTo>
                  <a:lnTo>
                    <a:pt x="2247" y="1710"/>
                  </a:lnTo>
                  <a:lnTo>
                    <a:pt x="2418" y="1514"/>
                  </a:lnTo>
                  <a:lnTo>
                    <a:pt x="2540" y="1295"/>
                  </a:lnTo>
                  <a:lnTo>
                    <a:pt x="2613" y="1050"/>
                  </a:lnTo>
                  <a:lnTo>
                    <a:pt x="2638" y="782"/>
                  </a:lnTo>
                  <a:lnTo>
                    <a:pt x="26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0" name="Google Shape;612;p38">
              <a:extLst>
                <a:ext uri="{FF2B5EF4-FFF2-40B4-BE49-F238E27FC236}">
                  <a16:creationId xmlns:a16="http://schemas.microsoft.com/office/drawing/2014/main" id="{222D7F9B-5529-D646-9D1A-C11776571EBE}"/>
                </a:ext>
              </a:extLst>
            </p:cNvPr>
            <p:cNvSpPr/>
            <p:nvPr/>
          </p:nvSpPr>
          <p:spPr>
            <a:xfrm>
              <a:off x="5294900" y="4690450"/>
              <a:ext cx="65950" cy="52525"/>
            </a:xfrm>
            <a:custGeom>
              <a:avLst/>
              <a:gdLst/>
              <a:ahLst/>
              <a:cxnLst/>
              <a:rect l="l" t="t" r="r" b="b"/>
              <a:pathLst>
                <a:path w="2638" h="2101" extrusionOk="0">
                  <a:moveTo>
                    <a:pt x="0" y="0"/>
                  </a:moveTo>
                  <a:lnTo>
                    <a:pt x="0" y="782"/>
                  </a:lnTo>
                  <a:lnTo>
                    <a:pt x="25" y="1050"/>
                  </a:lnTo>
                  <a:lnTo>
                    <a:pt x="98" y="1295"/>
                  </a:lnTo>
                  <a:lnTo>
                    <a:pt x="220" y="1514"/>
                  </a:lnTo>
                  <a:lnTo>
                    <a:pt x="391" y="1710"/>
                  </a:lnTo>
                  <a:lnTo>
                    <a:pt x="586" y="1856"/>
                  </a:lnTo>
                  <a:lnTo>
                    <a:pt x="806" y="1978"/>
                  </a:lnTo>
                  <a:lnTo>
                    <a:pt x="1050" y="2076"/>
                  </a:lnTo>
                  <a:lnTo>
                    <a:pt x="1319" y="2100"/>
                  </a:lnTo>
                  <a:lnTo>
                    <a:pt x="1588" y="2076"/>
                  </a:lnTo>
                  <a:lnTo>
                    <a:pt x="1832" y="1978"/>
                  </a:lnTo>
                  <a:lnTo>
                    <a:pt x="2052" y="1856"/>
                  </a:lnTo>
                  <a:lnTo>
                    <a:pt x="2247" y="1710"/>
                  </a:lnTo>
                  <a:lnTo>
                    <a:pt x="2394" y="1514"/>
                  </a:lnTo>
                  <a:lnTo>
                    <a:pt x="2516" y="1295"/>
                  </a:lnTo>
                  <a:lnTo>
                    <a:pt x="2614" y="1050"/>
                  </a:lnTo>
                  <a:lnTo>
                    <a:pt x="2638" y="782"/>
                  </a:lnTo>
                  <a:lnTo>
                    <a:pt x="2638"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1" name="Google Shape;613;p38">
              <a:extLst>
                <a:ext uri="{FF2B5EF4-FFF2-40B4-BE49-F238E27FC236}">
                  <a16:creationId xmlns:a16="http://schemas.microsoft.com/office/drawing/2014/main" id="{1B1AB88A-D50C-4042-9336-855FC1E3BB14}"/>
                </a:ext>
              </a:extLst>
            </p:cNvPr>
            <p:cNvSpPr/>
            <p:nvPr/>
          </p:nvSpPr>
          <p:spPr>
            <a:xfrm>
              <a:off x="5275975" y="4344850"/>
              <a:ext cx="470150" cy="334025"/>
            </a:xfrm>
            <a:custGeom>
              <a:avLst/>
              <a:gdLst/>
              <a:ahLst/>
              <a:cxnLst/>
              <a:rect l="l" t="t" r="r" b="b"/>
              <a:pathLst>
                <a:path w="18806" h="13361" extrusionOk="0">
                  <a:moveTo>
                    <a:pt x="10062" y="1344"/>
                  </a:moveTo>
                  <a:lnTo>
                    <a:pt x="10673" y="1368"/>
                  </a:lnTo>
                  <a:lnTo>
                    <a:pt x="11699" y="1442"/>
                  </a:lnTo>
                  <a:lnTo>
                    <a:pt x="12529" y="1564"/>
                  </a:lnTo>
                  <a:lnTo>
                    <a:pt x="13164" y="1686"/>
                  </a:lnTo>
                  <a:lnTo>
                    <a:pt x="13628" y="1808"/>
                  </a:lnTo>
                  <a:lnTo>
                    <a:pt x="13946" y="1906"/>
                  </a:lnTo>
                  <a:lnTo>
                    <a:pt x="14166" y="2003"/>
                  </a:lnTo>
                  <a:lnTo>
                    <a:pt x="14214" y="2052"/>
                  </a:lnTo>
                  <a:lnTo>
                    <a:pt x="14288" y="2174"/>
                  </a:lnTo>
                  <a:lnTo>
                    <a:pt x="14459" y="2638"/>
                  </a:lnTo>
                  <a:lnTo>
                    <a:pt x="14678" y="3273"/>
                  </a:lnTo>
                  <a:lnTo>
                    <a:pt x="14898" y="4006"/>
                  </a:lnTo>
                  <a:lnTo>
                    <a:pt x="15313" y="5374"/>
                  </a:lnTo>
                  <a:lnTo>
                    <a:pt x="15484" y="5984"/>
                  </a:lnTo>
                  <a:lnTo>
                    <a:pt x="15460" y="6033"/>
                  </a:lnTo>
                  <a:lnTo>
                    <a:pt x="15411" y="6106"/>
                  </a:lnTo>
                  <a:lnTo>
                    <a:pt x="15313" y="6180"/>
                  </a:lnTo>
                  <a:lnTo>
                    <a:pt x="15167" y="6277"/>
                  </a:lnTo>
                  <a:lnTo>
                    <a:pt x="14972" y="6399"/>
                  </a:lnTo>
                  <a:lnTo>
                    <a:pt x="14727" y="6522"/>
                  </a:lnTo>
                  <a:lnTo>
                    <a:pt x="14410" y="6619"/>
                  </a:lnTo>
                  <a:lnTo>
                    <a:pt x="14068" y="6741"/>
                  </a:lnTo>
                  <a:lnTo>
                    <a:pt x="13677" y="6864"/>
                  </a:lnTo>
                  <a:lnTo>
                    <a:pt x="13213" y="6986"/>
                  </a:lnTo>
                  <a:lnTo>
                    <a:pt x="12725" y="7083"/>
                  </a:lnTo>
                  <a:lnTo>
                    <a:pt x="12163" y="7181"/>
                  </a:lnTo>
                  <a:lnTo>
                    <a:pt x="11552" y="7254"/>
                  </a:lnTo>
                  <a:lnTo>
                    <a:pt x="10893" y="7303"/>
                  </a:lnTo>
                  <a:lnTo>
                    <a:pt x="10185" y="7352"/>
                  </a:lnTo>
                  <a:lnTo>
                    <a:pt x="8622" y="7352"/>
                  </a:lnTo>
                  <a:lnTo>
                    <a:pt x="7913" y="7303"/>
                  </a:lnTo>
                  <a:lnTo>
                    <a:pt x="7254" y="7254"/>
                  </a:lnTo>
                  <a:lnTo>
                    <a:pt x="6643" y="7181"/>
                  </a:lnTo>
                  <a:lnTo>
                    <a:pt x="6082" y="7083"/>
                  </a:lnTo>
                  <a:lnTo>
                    <a:pt x="5593" y="6986"/>
                  </a:lnTo>
                  <a:lnTo>
                    <a:pt x="5129" y="6864"/>
                  </a:lnTo>
                  <a:lnTo>
                    <a:pt x="4738" y="6741"/>
                  </a:lnTo>
                  <a:lnTo>
                    <a:pt x="4396" y="6619"/>
                  </a:lnTo>
                  <a:lnTo>
                    <a:pt x="4079" y="6522"/>
                  </a:lnTo>
                  <a:lnTo>
                    <a:pt x="3835" y="6399"/>
                  </a:lnTo>
                  <a:lnTo>
                    <a:pt x="3639" y="6277"/>
                  </a:lnTo>
                  <a:lnTo>
                    <a:pt x="3493" y="6180"/>
                  </a:lnTo>
                  <a:lnTo>
                    <a:pt x="3395" y="6106"/>
                  </a:lnTo>
                  <a:lnTo>
                    <a:pt x="3346" y="6033"/>
                  </a:lnTo>
                  <a:lnTo>
                    <a:pt x="3322" y="5984"/>
                  </a:lnTo>
                  <a:lnTo>
                    <a:pt x="3493" y="5374"/>
                  </a:lnTo>
                  <a:lnTo>
                    <a:pt x="3908" y="4006"/>
                  </a:lnTo>
                  <a:lnTo>
                    <a:pt x="4128" y="3273"/>
                  </a:lnTo>
                  <a:lnTo>
                    <a:pt x="4347" y="2638"/>
                  </a:lnTo>
                  <a:lnTo>
                    <a:pt x="4518" y="2174"/>
                  </a:lnTo>
                  <a:lnTo>
                    <a:pt x="4592" y="2052"/>
                  </a:lnTo>
                  <a:lnTo>
                    <a:pt x="4641" y="2003"/>
                  </a:lnTo>
                  <a:lnTo>
                    <a:pt x="4860" y="1906"/>
                  </a:lnTo>
                  <a:lnTo>
                    <a:pt x="5178" y="1808"/>
                  </a:lnTo>
                  <a:lnTo>
                    <a:pt x="5642" y="1686"/>
                  </a:lnTo>
                  <a:lnTo>
                    <a:pt x="6277" y="1564"/>
                  </a:lnTo>
                  <a:lnTo>
                    <a:pt x="7107" y="1442"/>
                  </a:lnTo>
                  <a:lnTo>
                    <a:pt x="8133" y="1368"/>
                  </a:lnTo>
                  <a:lnTo>
                    <a:pt x="8744" y="1344"/>
                  </a:lnTo>
                  <a:close/>
                  <a:moveTo>
                    <a:pt x="11919" y="9916"/>
                  </a:moveTo>
                  <a:lnTo>
                    <a:pt x="12016" y="9941"/>
                  </a:lnTo>
                  <a:lnTo>
                    <a:pt x="12090" y="9990"/>
                  </a:lnTo>
                  <a:lnTo>
                    <a:pt x="12138" y="10063"/>
                  </a:lnTo>
                  <a:lnTo>
                    <a:pt x="12163" y="10161"/>
                  </a:lnTo>
                  <a:lnTo>
                    <a:pt x="12138" y="10258"/>
                  </a:lnTo>
                  <a:lnTo>
                    <a:pt x="12090" y="10332"/>
                  </a:lnTo>
                  <a:lnTo>
                    <a:pt x="12016" y="10380"/>
                  </a:lnTo>
                  <a:lnTo>
                    <a:pt x="11919" y="10405"/>
                  </a:lnTo>
                  <a:lnTo>
                    <a:pt x="6887" y="10405"/>
                  </a:lnTo>
                  <a:lnTo>
                    <a:pt x="6790" y="10380"/>
                  </a:lnTo>
                  <a:lnTo>
                    <a:pt x="6717" y="10332"/>
                  </a:lnTo>
                  <a:lnTo>
                    <a:pt x="6668" y="10258"/>
                  </a:lnTo>
                  <a:lnTo>
                    <a:pt x="6643" y="10161"/>
                  </a:lnTo>
                  <a:lnTo>
                    <a:pt x="6668" y="10063"/>
                  </a:lnTo>
                  <a:lnTo>
                    <a:pt x="6717" y="9990"/>
                  </a:lnTo>
                  <a:lnTo>
                    <a:pt x="6790" y="9941"/>
                  </a:lnTo>
                  <a:lnTo>
                    <a:pt x="6887" y="9916"/>
                  </a:lnTo>
                  <a:close/>
                  <a:moveTo>
                    <a:pt x="11626" y="10991"/>
                  </a:moveTo>
                  <a:lnTo>
                    <a:pt x="11723" y="11015"/>
                  </a:lnTo>
                  <a:lnTo>
                    <a:pt x="11797" y="11064"/>
                  </a:lnTo>
                  <a:lnTo>
                    <a:pt x="11845" y="11138"/>
                  </a:lnTo>
                  <a:lnTo>
                    <a:pt x="11870" y="11235"/>
                  </a:lnTo>
                  <a:lnTo>
                    <a:pt x="11845" y="11333"/>
                  </a:lnTo>
                  <a:lnTo>
                    <a:pt x="11797" y="11406"/>
                  </a:lnTo>
                  <a:lnTo>
                    <a:pt x="11723" y="11455"/>
                  </a:lnTo>
                  <a:lnTo>
                    <a:pt x="11626" y="11479"/>
                  </a:lnTo>
                  <a:lnTo>
                    <a:pt x="7181" y="11479"/>
                  </a:lnTo>
                  <a:lnTo>
                    <a:pt x="7083" y="11455"/>
                  </a:lnTo>
                  <a:lnTo>
                    <a:pt x="7010" y="11406"/>
                  </a:lnTo>
                  <a:lnTo>
                    <a:pt x="6961" y="11333"/>
                  </a:lnTo>
                  <a:lnTo>
                    <a:pt x="6936" y="11235"/>
                  </a:lnTo>
                  <a:lnTo>
                    <a:pt x="6961" y="11138"/>
                  </a:lnTo>
                  <a:lnTo>
                    <a:pt x="7010" y="11064"/>
                  </a:lnTo>
                  <a:lnTo>
                    <a:pt x="7083" y="11015"/>
                  </a:lnTo>
                  <a:lnTo>
                    <a:pt x="7181" y="10991"/>
                  </a:lnTo>
                  <a:close/>
                  <a:moveTo>
                    <a:pt x="4152" y="9110"/>
                  </a:moveTo>
                  <a:lnTo>
                    <a:pt x="4299" y="9159"/>
                  </a:lnTo>
                  <a:lnTo>
                    <a:pt x="4470" y="9208"/>
                  </a:lnTo>
                  <a:lnTo>
                    <a:pt x="4616" y="9281"/>
                  </a:lnTo>
                  <a:lnTo>
                    <a:pt x="4763" y="9379"/>
                  </a:lnTo>
                  <a:lnTo>
                    <a:pt x="4885" y="9501"/>
                  </a:lnTo>
                  <a:lnTo>
                    <a:pt x="5129" y="9745"/>
                  </a:lnTo>
                  <a:lnTo>
                    <a:pt x="5324" y="10039"/>
                  </a:lnTo>
                  <a:lnTo>
                    <a:pt x="5471" y="10332"/>
                  </a:lnTo>
                  <a:lnTo>
                    <a:pt x="5569" y="10649"/>
                  </a:lnTo>
                  <a:lnTo>
                    <a:pt x="5593" y="10796"/>
                  </a:lnTo>
                  <a:lnTo>
                    <a:pt x="5593" y="10918"/>
                  </a:lnTo>
                  <a:lnTo>
                    <a:pt x="5593" y="11064"/>
                  </a:lnTo>
                  <a:lnTo>
                    <a:pt x="5569" y="11162"/>
                  </a:lnTo>
                  <a:lnTo>
                    <a:pt x="5520" y="11260"/>
                  </a:lnTo>
                  <a:lnTo>
                    <a:pt x="5471" y="11357"/>
                  </a:lnTo>
                  <a:lnTo>
                    <a:pt x="5398" y="11431"/>
                  </a:lnTo>
                  <a:lnTo>
                    <a:pt x="5324" y="11504"/>
                  </a:lnTo>
                  <a:lnTo>
                    <a:pt x="5129" y="11602"/>
                  </a:lnTo>
                  <a:lnTo>
                    <a:pt x="4885" y="11675"/>
                  </a:lnTo>
                  <a:lnTo>
                    <a:pt x="4616" y="11699"/>
                  </a:lnTo>
                  <a:lnTo>
                    <a:pt x="4299" y="11724"/>
                  </a:lnTo>
                  <a:lnTo>
                    <a:pt x="3981" y="11724"/>
                  </a:lnTo>
                  <a:lnTo>
                    <a:pt x="3639" y="11699"/>
                  </a:lnTo>
                  <a:lnTo>
                    <a:pt x="3346" y="11626"/>
                  </a:lnTo>
                  <a:lnTo>
                    <a:pt x="3077" y="11504"/>
                  </a:lnTo>
                  <a:lnTo>
                    <a:pt x="2833" y="11333"/>
                  </a:lnTo>
                  <a:lnTo>
                    <a:pt x="2638" y="11162"/>
                  </a:lnTo>
                  <a:lnTo>
                    <a:pt x="2467" y="10918"/>
                  </a:lnTo>
                  <a:lnTo>
                    <a:pt x="2418" y="10820"/>
                  </a:lnTo>
                  <a:lnTo>
                    <a:pt x="2394" y="10674"/>
                  </a:lnTo>
                  <a:lnTo>
                    <a:pt x="2369" y="10551"/>
                  </a:lnTo>
                  <a:lnTo>
                    <a:pt x="2345" y="10429"/>
                  </a:lnTo>
                  <a:lnTo>
                    <a:pt x="2369" y="10283"/>
                  </a:lnTo>
                  <a:lnTo>
                    <a:pt x="2394" y="10161"/>
                  </a:lnTo>
                  <a:lnTo>
                    <a:pt x="2418" y="10039"/>
                  </a:lnTo>
                  <a:lnTo>
                    <a:pt x="2467" y="9916"/>
                  </a:lnTo>
                  <a:lnTo>
                    <a:pt x="2638" y="9697"/>
                  </a:lnTo>
                  <a:lnTo>
                    <a:pt x="2833" y="9501"/>
                  </a:lnTo>
                  <a:lnTo>
                    <a:pt x="3077" y="9330"/>
                  </a:lnTo>
                  <a:lnTo>
                    <a:pt x="3346" y="9208"/>
                  </a:lnTo>
                  <a:lnTo>
                    <a:pt x="3639" y="9135"/>
                  </a:lnTo>
                  <a:lnTo>
                    <a:pt x="3981" y="9110"/>
                  </a:lnTo>
                  <a:close/>
                  <a:moveTo>
                    <a:pt x="14825" y="9110"/>
                  </a:moveTo>
                  <a:lnTo>
                    <a:pt x="15167" y="9135"/>
                  </a:lnTo>
                  <a:lnTo>
                    <a:pt x="15460" y="9208"/>
                  </a:lnTo>
                  <a:lnTo>
                    <a:pt x="15729" y="9330"/>
                  </a:lnTo>
                  <a:lnTo>
                    <a:pt x="15973" y="9501"/>
                  </a:lnTo>
                  <a:lnTo>
                    <a:pt x="16168" y="9697"/>
                  </a:lnTo>
                  <a:lnTo>
                    <a:pt x="16339" y="9916"/>
                  </a:lnTo>
                  <a:lnTo>
                    <a:pt x="16388" y="10039"/>
                  </a:lnTo>
                  <a:lnTo>
                    <a:pt x="16412" y="10161"/>
                  </a:lnTo>
                  <a:lnTo>
                    <a:pt x="16437" y="10283"/>
                  </a:lnTo>
                  <a:lnTo>
                    <a:pt x="16461" y="10429"/>
                  </a:lnTo>
                  <a:lnTo>
                    <a:pt x="16437" y="10551"/>
                  </a:lnTo>
                  <a:lnTo>
                    <a:pt x="16412" y="10674"/>
                  </a:lnTo>
                  <a:lnTo>
                    <a:pt x="16388" y="10820"/>
                  </a:lnTo>
                  <a:lnTo>
                    <a:pt x="16339" y="10918"/>
                  </a:lnTo>
                  <a:lnTo>
                    <a:pt x="16168" y="11162"/>
                  </a:lnTo>
                  <a:lnTo>
                    <a:pt x="15973" y="11333"/>
                  </a:lnTo>
                  <a:lnTo>
                    <a:pt x="15729" y="11504"/>
                  </a:lnTo>
                  <a:lnTo>
                    <a:pt x="15460" y="11626"/>
                  </a:lnTo>
                  <a:lnTo>
                    <a:pt x="15167" y="11699"/>
                  </a:lnTo>
                  <a:lnTo>
                    <a:pt x="14825" y="11724"/>
                  </a:lnTo>
                  <a:lnTo>
                    <a:pt x="14507" y="11724"/>
                  </a:lnTo>
                  <a:lnTo>
                    <a:pt x="14190" y="11699"/>
                  </a:lnTo>
                  <a:lnTo>
                    <a:pt x="13921" y="11675"/>
                  </a:lnTo>
                  <a:lnTo>
                    <a:pt x="13677" y="11602"/>
                  </a:lnTo>
                  <a:lnTo>
                    <a:pt x="13482" y="11504"/>
                  </a:lnTo>
                  <a:lnTo>
                    <a:pt x="13408" y="11431"/>
                  </a:lnTo>
                  <a:lnTo>
                    <a:pt x="13335" y="11357"/>
                  </a:lnTo>
                  <a:lnTo>
                    <a:pt x="13286" y="11260"/>
                  </a:lnTo>
                  <a:lnTo>
                    <a:pt x="13237" y="11162"/>
                  </a:lnTo>
                  <a:lnTo>
                    <a:pt x="13213" y="11064"/>
                  </a:lnTo>
                  <a:lnTo>
                    <a:pt x="13213" y="10918"/>
                  </a:lnTo>
                  <a:lnTo>
                    <a:pt x="13213" y="10796"/>
                  </a:lnTo>
                  <a:lnTo>
                    <a:pt x="13237" y="10649"/>
                  </a:lnTo>
                  <a:lnTo>
                    <a:pt x="13335" y="10332"/>
                  </a:lnTo>
                  <a:lnTo>
                    <a:pt x="13482" y="10039"/>
                  </a:lnTo>
                  <a:lnTo>
                    <a:pt x="13677" y="9745"/>
                  </a:lnTo>
                  <a:lnTo>
                    <a:pt x="13921" y="9501"/>
                  </a:lnTo>
                  <a:lnTo>
                    <a:pt x="14043" y="9379"/>
                  </a:lnTo>
                  <a:lnTo>
                    <a:pt x="14190" y="9281"/>
                  </a:lnTo>
                  <a:lnTo>
                    <a:pt x="14337" y="9208"/>
                  </a:lnTo>
                  <a:lnTo>
                    <a:pt x="14507" y="9159"/>
                  </a:lnTo>
                  <a:lnTo>
                    <a:pt x="14654" y="9110"/>
                  </a:lnTo>
                  <a:close/>
                  <a:moveTo>
                    <a:pt x="9403" y="1"/>
                  </a:moveTo>
                  <a:lnTo>
                    <a:pt x="8280" y="25"/>
                  </a:lnTo>
                  <a:lnTo>
                    <a:pt x="7303" y="74"/>
                  </a:lnTo>
                  <a:lnTo>
                    <a:pt x="6497" y="147"/>
                  </a:lnTo>
                  <a:lnTo>
                    <a:pt x="5837" y="220"/>
                  </a:lnTo>
                  <a:lnTo>
                    <a:pt x="5324" y="318"/>
                  </a:lnTo>
                  <a:lnTo>
                    <a:pt x="4958" y="391"/>
                  </a:lnTo>
                  <a:lnTo>
                    <a:pt x="4665" y="440"/>
                  </a:lnTo>
                  <a:lnTo>
                    <a:pt x="4421" y="538"/>
                  </a:lnTo>
                  <a:lnTo>
                    <a:pt x="4201" y="660"/>
                  </a:lnTo>
                  <a:lnTo>
                    <a:pt x="3981" y="807"/>
                  </a:lnTo>
                  <a:lnTo>
                    <a:pt x="3761" y="978"/>
                  </a:lnTo>
                  <a:lnTo>
                    <a:pt x="3590" y="1173"/>
                  </a:lnTo>
                  <a:lnTo>
                    <a:pt x="3419" y="1368"/>
                  </a:lnTo>
                  <a:lnTo>
                    <a:pt x="3273" y="1588"/>
                  </a:lnTo>
                  <a:lnTo>
                    <a:pt x="3175" y="1808"/>
                  </a:lnTo>
                  <a:lnTo>
                    <a:pt x="2272" y="4153"/>
                  </a:lnTo>
                  <a:lnTo>
                    <a:pt x="928" y="4153"/>
                  </a:lnTo>
                  <a:lnTo>
                    <a:pt x="831" y="4177"/>
                  </a:lnTo>
                  <a:lnTo>
                    <a:pt x="733" y="4226"/>
                  </a:lnTo>
                  <a:lnTo>
                    <a:pt x="635" y="4299"/>
                  </a:lnTo>
                  <a:lnTo>
                    <a:pt x="464" y="4446"/>
                  </a:lnTo>
                  <a:lnTo>
                    <a:pt x="293" y="4641"/>
                  </a:lnTo>
                  <a:lnTo>
                    <a:pt x="171" y="4861"/>
                  </a:lnTo>
                  <a:lnTo>
                    <a:pt x="73" y="5105"/>
                  </a:lnTo>
                  <a:lnTo>
                    <a:pt x="25" y="5349"/>
                  </a:lnTo>
                  <a:lnTo>
                    <a:pt x="0" y="5569"/>
                  </a:lnTo>
                  <a:lnTo>
                    <a:pt x="25" y="5764"/>
                  </a:lnTo>
                  <a:lnTo>
                    <a:pt x="73" y="5911"/>
                  </a:lnTo>
                  <a:lnTo>
                    <a:pt x="171" y="6033"/>
                  </a:lnTo>
                  <a:lnTo>
                    <a:pt x="293" y="6106"/>
                  </a:lnTo>
                  <a:lnTo>
                    <a:pt x="464" y="6155"/>
                  </a:lnTo>
                  <a:lnTo>
                    <a:pt x="635" y="6204"/>
                  </a:lnTo>
                  <a:lnTo>
                    <a:pt x="1466" y="6204"/>
                  </a:lnTo>
                  <a:lnTo>
                    <a:pt x="1148" y="7034"/>
                  </a:lnTo>
                  <a:lnTo>
                    <a:pt x="1002" y="7547"/>
                  </a:lnTo>
                  <a:lnTo>
                    <a:pt x="879" y="8109"/>
                  </a:lnTo>
                  <a:lnTo>
                    <a:pt x="782" y="8695"/>
                  </a:lnTo>
                  <a:lnTo>
                    <a:pt x="757" y="9233"/>
                  </a:lnTo>
                  <a:lnTo>
                    <a:pt x="757" y="13360"/>
                  </a:lnTo>
                  <a:lnTo>
                    <a:pt x="18049" y="13360"/>
                  </a:lnTo>
                  <a:lnTo>
                    <a:pt x="18049" y="9233"/>
                  </a:lnTo>
                  <a:lnTo>
                    <a:pt x="18024" y="8695"/>
                  </a:lnTo>
                  <a:lnTo>
                    <a:pt x="17927" y="8109"/>
                  </a:lnTo>
                  <a:lnTo>
                    <a:pt x="17805" y="7547"/>
                  </a:lnTo>
                  <a:lnTo>
                    <a:pt x="17658" y="7034"/>
                  </a:lnTo>
                  <a:lnTo>
                    <a:pt x="17341" y="6204"/>
                  </a:lnTo>
                  <a:lnTo>
                    <a:pt x="18171" y="6204"/>
                  </a:lnTo>
                  <a:lnTo>
                    <a:pt x="18342" y="6155"/>
                  </a:lnTo>
                  <a:lnTo>
                    <a:pt x="18513" y="6106"/>
                  </a:lnTo>
                  <a:lnTo>
                    <a:pt x="18635" y="6033"/>
                  </a:lnTo>
                  <a:lnTo>
                    <a:pt x="18733" y="5911"/>
                  </a:lnTo>
                  <a:lnTo>
                    <a:pt x="18782" y="5764"/>
                  </a:lnTo>
                  <a:lnTo>
                    <a:pt x="18806" y="5569"/>
                  </a:lnTo>
                  <a:lnTo>
                    <a:pt x="18782" y="5349"/>
                  </a:lnTo>
                  <a:lnTo>
                    <a:pt x="18733" y="5105"/>
                  </a:lnTo>
                  <a:lnTo>
                    <a:pt x="18635" y="4861"/>
                  </a:lnTo>
                  <a:lnTo>
                    <a:pt x="18513" y="4641"/>
                  </a:lnTo>
                  <a:lnTo>
                    <a:pt x="18342" y="4446"/>
                  </a:lnTo>
                  <a:lnTo>
                    <a:pt x="18171" y="4299"/>
                  </a:lnTo>
                  <a:lnTo>
                    <a:pt x="18073" y="4226"/>
                  </a:lnTo>
                  <a:lnTo>
                    <a:pt x="17976" y="4177"/>
                  </a:lnTo>
                  <a:lnTo>
                    <a:pt x="17878" y="4153"/>
                  </a:lnTo>
                  <a:lnTo>
                    <a:pt x="16535" y="4153"/>
                  </a:lnTo>
                  <a:lnTo>
                    <a:pt x="15631" y="1808"/>
                  </a:lnTo>
                  <a:lnTo>
                    <a:pt x="15533" y="1588"/>
                  </a:lnTo>
                  <a:lnTo>
                    <a:pt x="15387" y="1368"/>
                  </a:lnTo>
                  <a:lnTo>
                    <a:pt x="15216" y="1173"/>
                  </a:lnTo>
                  <a:lnTo>
                    <a:pt x="15045" y="978"/>
                  </a:lnTo>
                  <a:lnTo>
                    <a:pt x="14825" y="807"/>
                  </a:lnTo>
                  <a:lnTo>
                    <a:pt x="14605" y="660"/>
                  </a:lnTo>
                  <a:lnTo>
                    <a:pt x="14385" y="538"/>
                  </a:lnTo>
                  <a:lnTo>
                    <a:pt x="14141" y="440"/>
                  </a:lnTo>
                  <a:lnTo>
                    <a:pt x="13848" y="391"/>
                  </a:lnTo>
                  <a:lnTo>
                    <a:pt x="13482" y="318"/>
                  </a:lnTo>
                  <a:lnTo>
                    <a:pt x="12969" y="220"/>
                  </a:lnTo>
                  <a:lnTo>
                    <a:pt x="12309" y="147"/>
                  </a:lnTo>
                  <a:lnTo>
                    <a:pt x="11503" y="74"/>
                  </a:lnTo>
                  <a:lnTo>
                    <a:pt x="10527" y="25"/>
                  </a:lnTo>
                  <a:lnTo>
                    <a:pt x="9403"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12" name="Google Shape;567;p38">
            <a:extLst>
              <a:ext uri="{FF2B5EF4-FFF2-40B4-BE49-F238E27FC236}">
                <a16:creationId xmlns:a16="http://schemas.microsoft.com/office/drawing/2014/main" id="{AE465F4C-BC4C-404B-9A5A-6F60B6E676E6}"/>
              </a:ext>
            </a:extLst>
          </p:cNvPr>
          <p:cNvGrpSpPr/>
          <p:nvPr/>
        </p:nvGrpSpPr>
        <p:grpSpPr>
          <a:xfrm>
            <a:off x="1610336" y="1997826"/>
            <a:ext cx="359355" cy="301190"/>
            <a:chOff x="2599825" y="3689700"/>
            <a:chExt cx="429850" cy="360275"/>
          </a:xfrm>
        </p:grpSpPr>
        <p:sp>
          <p:nvSpPr>
            <p:cNvPr id="14" name="Google Shape;568;p38">
              <a:extLst>
                <a:ext uri="{FF2B5EF4-FFF2-40B4-BE49-F238E27FC236}">
                  <a16:creationId xmlns:a16="http://schemas.microsoft.com/office/drawing/2014/main" id="{912CBAEC-A8CC-5942-B9FA-10B529F026BB}"/>
                </a:ext>
              </a:extLst>
            </p:cNvPr>
            <p:cNvSpPr/>
            <p:nvPr/>
          </p:nvSpPr>
          <p:spPr>
            <a:xfrm>
              <a:off x="2599825" y="3689700"/>
              <a:ext cx="429850" cy="169150"/>
            </a:xfrm>
            <a:custGeom>
              <a:avLst/>
              <a:gdLst/>
              <a:ahLst/>
              <a:cxnLst/>
              <a:rect l="l" t="t" r="r" b="b"/>
              <a:pathLst>
                <a:path w="17194" h="6766" extrusionOk="0">
                  <a:moveTo>
                    <a:pt x="10160" y="978"/>
                  </a:moveTo>
                  <a:lnTo>
                    <a:pt x="10258" y="1002"/>
                  </a:lnTo>
                  <a:lnTo>
                    <a:pt x="10355" y="1026"/>
                  </a:lnTo>
                  <a:lnTo>
                    <a:pt x="10429" y="1075"/>
                  </a:lnTo>
                  <a:lnTo>
                    <a:pt x="10502" y="1124"/>
                  </a:lnTo>
                  <a:lnTo>
                    <a:pt x="10575" y="1197"/>
                  </a:lnTo>
                  <a:lnTo>
                    <a:pt x="10600" y="1295"/>
                  </a:lnTo>
                  <a:lnTo>
                    <a:pt x="10649" y="1368"/>
                  </a:lnTo>
                  <a:lnTo>
                    <a:pt x="10649" y="1466"/>
                  </a:lnTo>
                  <a:lnTo>
                    <a:pt x="10649" y="1881"/>
                  </a:lnTo>
                  <a:lnTo>
                    <a:pt x="6545" y="1881"/>
                  </a:lnTo>
                  <a:lnTo>
                    <a:pt x="6545" y="1466"/>
                  </a:lnTo>
                  <a:lnTo>
                    <a:pt x="6545" y="1368"/>
                  </a:lnTo>
                  <a:lnTo>
                    <a:pt x="6594" y="1295"/>
                  </a:lnTo>
                  <a:lnTo>
                    <a:pt x="6619" y="1197"/>
                  </a:lnTo>
                  <a:lnTo>
                    <a:pt x="6692" y="1124"/>
                  </a:lnTo>
                  <a:lnTo>
                    <a:pt x="6765" y="1075"/>
                  </a:lnTo>
                  <a:lnTo>
                    <a:pt x="6839" y="1026"/>
                  </a:lnTo>
                  <a:lnTo>
                    <a:pt x="6936" y="1002"/>
                  </a:lnTo>
                  <a:lnTo>
                    <a:pt x="7034" y="978"/>
                  </a:lnTo>
                  <a:close/>
                  <a:moveTo>
                    <a:pt x="7034" y="1"/>
                  </a:moveTo>
                  <a:lnTo>
                    <a:pt x="6887" y="25"/>
                  </a:lnTo>
                  <a:lnTo>
                    <a:pt x="6741" y="50"/>
                  </a:lnTo>
                  <a:lnTo>
                    <a:pt x="6472" y="123"/>
                  </a:lnTo>
                  <a:lnTo>
                    <a:pt x="6204" y="269"/>
                  </a:lnTo>
                  <a:lnTo>
                    <a:pt x="6008" y="440"/>
                  </a:lnTo>
                  <a:lnTo>
                    <a:pt x="5813" y="660"/>
                  </a:lnTo>
                  <a:lnTo>
                    <a:pt x="5691" y="904"/>
                  </a:lnTo>
                  <a:lnTo>
                    <a:pt x="5593" y="1173"/>
                  </a:lnTo>
                  <a:lnTo>
                    <a:pt x="5569" y="1320"/>
                  </a:lnTo>
                  <a:lnTo>
                    <a:pt x="5569" y="1466"/>
                  </a:lnTo>
                  <a:lnTo>
                    <a:pt x="5569" y="1881"/>
                  </a:lnTo>
                  <a:lnTo>
                    <a:pt x="391" y="1881"/>
                  </a:lnTo>
                  <a:lnTo>
                    <a:pt x="293" y="1906"/>
                  </a:lnTo>
                  <a:lnTo>
                    <a:pt x="220" y="1955"/>
                  </a:lnTo>
                  <a:lnTo>
                    <a:pt x="147" y="2028"/>
                  </a:lnTo>
                  <a:lnTo>
                    <a:pt x="73" y="2077"/>
                  </a:lnTo>
                  <a:lnTo>
                    <a:pt x="49" y="2174"/>
                  </a:lnTo>
                  <a:lnTo>
                    <a:pt x="0" y="2272"/>
                  </a:lnTo>
                  <a:lnTo>
                    <a:pt x="0" y="2370"/>
                  </a:lnTo>
                  <a:lnTo>
                    <a:pt x="0" y="5789"/>
                  </a:lnTo>
                  <a:lnTo>
                    <a:pt x="24" y="5984"/>
                  </a:lnTo>
                  <a:lnTo>
                    <a:pt x="73" y="6155"/>
                  </a:lnTo>
                  <a:lnTo>
                    <a:pt x="171" y="6326"/>
                  </a:lnTo>
                  <a:lnTo>
                    <a:pt x="293" y="6473"/>
                  </a:lnTo>
                  <a:lnTo>
                    <a:pt x="440" y="6595"/>
                  </a:lnTo>
                  <a:lnTo>
                    <a:pt x="586" y="6693"/>
                  </a:lnTo>
                  <a:lnTo>
                    <a:pt x="782" y="6741"/>
                  </a:lnTo>
                  <a:lnTo>
                    <a:pt x="977" y="6766"/>
                  </a:lnTo>
                  <a:lnTo>
                    <a:pt x="7742" y="6766"/>
                  </a:lnTo>
                  <a:lnTo>
                    <a:pt x="7742" y="6155"/>
                  </a:lnTo>
                  <a:lnTo>
                    <a:pt x="7767" y="6058"/>
                  </a:lnTo>
                  <a:lnTo>
                    <a:pt x="7791" y="5984"/>
                  </a:lnTo>
                  <a:lnTo>
                    <a:pt x="7840" y="5887"/>
                  </a:lnTo>
                  <a:lnTo>
                    <a:pt x="7889" y="5813"/>
                  </a:lnTo>
                  <a:lnTo>
                    <a:pt x="7962" y="5765"/>
                  </a:lnTo>
                  <a:lnTo>
                    <a:pt x="8060" y="5716"/>
                  </a:lnTo>
                  <a:lnTo>
                    <a:pt x="8133" y="5691"/>
                  </a:lnTo>
                  <a:lnTo>
                    <a:pt x="8231" y="5667"/>
                  </a:lnTo>
                  <a:lnTo>
                    <a:pt x="8963" y="5667"/>
                  </a:lnTo>
                  <a:lnTo>
                    <a:pt x="9061" y="5691"/>
                  </a:lnTo>
                  <a:lnTo>
                    <a:pt x="9134" y="5716"/>
                  </a:lnTo>
                  <a:lnTo>
                    <a:pt x="9232" y="5765"/>
                  </a:lnTo>
                  <a:lnTo>
                    <a:pt x="9305" y="5813"/>
                  </a:lnTo>
                  <a:lnTo>
                    <a:pt x="9354" y="5887"/>
                  </a:lnTo>
                  <a:lnTo>
                    <a:pt x="9403" y="5984"/>
                  </a:lnTo>
                  <a:lnTo>
                    <a:pt x="9427" y="6058"/>
                  </a:lnTo>
                  <a:lnTo>
                    <a:pt x="9452" y="6155"/>
                  </a:lnTo>
                  <a:lnTo>
                    <a:pt x="9452" y="6766"/>
                  </a:lnTo>
                  <a:lnTo>
                    <a:pt x="16217" y="6766"/>
                  </a:lnTo>
                  <a:lnTo>
                    <a:pt x="16412" y="6741"/>
                  </a:lnTo>
                  <a:lnTo>
                    <a:pt x="16608" y="6693"/>
                  </a:lnTo>
                  <a:lnTo>
                    <a:pt x="16754" y="6595"/>
                  </a:lnTo>
                  <a:lnTo>
                    <a:pt x="16901" y="6473"/>
                  </a:lnTo>
                  <a:lnTo>
                    <a:pt x="17023" y="6326"/>
                  </a:lnTo>
                  <a:lnTo>
                    <a:pt x="17121" y="6155"/>
                  </a:lnTo>
                  <a:lnTo>
                    <a:pt x="17169" y="5984"/>
                  </a:lnTo>
                  <a:lnTo>
                    <a:pt x="17194" y="5789"/>
                  </a:lnTo>
                  <a:lnTo>
                    <a:pt x="17194" y="2370"/>
                  </a:lnTo>
                  <a:lnTo>
                    <a:pt x="17194" y="2272"/>
                  </a:lnTo>
                  <a:lnTo>
                    <a:pt x="17145" y="2174"/>
                  </a:lnTo>
                  <a:lnTo>
                    <a:pt x="17121" y="2077"/>
                  </a:lnTo>
                  <a:lnTo>
                    <a:pt x="17047" y="2028"/>
                  </a:lnTo>
                  <a:lnTo>
                    <a:pt x="16974" y="1955"/>
                  </a:lnTo>
                  <a:lnTo>
                    <a:pt x="16901" y="1906"/>
                  </a:lnTo>
                  <a:lnTo>
                    <a:pt x="16803" y="1881"/>
                  </a:lnTo>
                  <a:lnTo>
                    <a:pt x="11625" y="1881"/>
                  </a:lnTo>
                  <a:lnTo>
                    <a:pt x="11625" y="1466"/>
                  </a:lnTo>
                  <a:lnTo>
                    <a:pt x="11625" y="1320"/>
                  </a:lnTo>
                  <a:lnTo>
                    <a:pt x="11601" y="1173"/>
                  </a:lnTo>
                  <a:lnTo>
                    <a:pt x="11503" y="904"/>
                  </a:lnTo>
                  <a:lnTo>
                    <a:pt x="11381" y="660"/>
                  </a:lnTo>
                  <a:lnTo>
                    <a:pt x="11186" y="440"/>
                  </a:lnTo>
                  <a:lnTo>
                    <a:pt x="10990" y="269"/>
                  </a:lnTo>
                  <a:lnTo>
                    <a:pt x="10722" y="123"/>
                  </a:lnTo>
                  <a:lnTo>
                    <a:pt x="10453" y="50"/>
                  </a:lnTo>
                  <a:lnTo>
                    <a:pt x="10307" y="25"/>
                  </a:lnTo>
                  <a:lnTo>
                    <a:pt x="1016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15" name="Google Shape;569;p38">
              <a:extLst>
                <a:ext uri="{FF2B5EF4-FFF2-40B4-BE49-F238E27FC236}">
                  <a16:creationId xmlns:a16="http://schemas.microsoft.com/office/drawing/2014/main" id="{053B60D3-9BC6-7040-A18D-5353DF50B821}"/>
                </a:ext>
              </a:extLst>
            </p:cNvPr>
            <p:cNvSpPr/>
            <p:nvPr/>
          </p:nvSpPr>
          <p:spPr>
            <a:xfrm>
              <a:off x="2599825" y="3861275"/>
              <a:ext cx="429850" cy="188700"/>
            </a:xfrm>
            <a:custGeom>
              <a:avLst/>
              <a:gdLst/>
              <a:ahLst/>
              <a:cxnLst/>
              <a:rect l="l" t="t" r="r" b="b"/>
              <a:pathLst>
                <a:path w="17194" h="7548" extrusionOk="0">
                  <a:moveTo>
                    <a:pt x="0" y="1"/>
                  </a:moveTo>
                  <a:lnTo>
                    <a:pt x="0" y="7059"/>
                  </a:lnTo>
                  <a:lnTo>
                    <a:pt x="0" y="7157"/>
                  </a:lnTo>
                  <a:lnTo>
                    <a:pt x="49" y="7230"/>
                  </a:lnTo>
                  <a:lnTo>
                    <a:pt x="73" y="7327"/>
                  </a:lnTo>
                  <a:lnTo>
                    <a:pt x="147" y="7401"/>
                  </a:lnTo>
                  <a:lnTo>
                    <a:pt x="220" y="7450"/>
                  </a:lnTo>
                  <a:lnTo>
                    <a:pt x="293" y="7498"/>
                  </a:lnTo>
                  <a:lnTo>
                    <a:pt x="391" y="7523"/>
                  </a:lnTo>
                  <a:lnTo>
                    <a:pt x="489" y="7547"/>
                  </a:lnTo>
                  <a:lnTo>
                    <a:pt x="16705" y="7547"/>
                  </a:lnTo>
                  <a:lnTo>
                    <a:pt x="16803" y="7523"/>
                  </a:lnTo>
                  <a:lnTo>
                    <a:pt x="16901" y="7498"/>
                  </a:lnTo>
                  <a:lnTo>
                    <a:pt x="16974" y="7450"/>
                  </a:lnTo>
                  <a:lnTo>
                    <a:pt x="17047" y="7401"/>
                  </a:lnTo>
                  <a:lnTo>
                    <a:pt x="17121" y="7327"/>
                  </a:lnTo>
                  <a:lnTo>
                    <a:pt x="17145" y="7230"/>
                  </a:lnTo>
                  <a:lnTo>
                    <a:pt x="17194" y="7157"/>
                  </a:lnTo>
                  <a:lnTo>
                    <a:pt x="17194" y="7059"/>
                  </a:lnTo>
                  <a:lnTo>
                    <a:pt x="17194" y="1"/>
                  </a:lnTo>
                  <a:lnTo>
                    <a:pt x="16974" y="172"/>
                  </a:lnTo>
                  <a:lnTo>
                    <a:pt x="16754" y="294"/>
                  </a:lnTo>
                  <a:lnTo>
                    <a:pt x="16486" y="367"/>
                  </a:lnTo>
                  <a:lnTo>
                    <a:pt x="16217" y="391"/>
                  </a:lnTo>
                  <a:lnTo>
                    <a:pt x="9452" y="391"/>
                  </a:lnTo>
                  <a:lnTo>
                    <a:pt x="9452" y="855"/>
                  </a:lnTo>
                  <a:lnTo>
                    <a:pt x="9427" y="953"/>
                  </a:lnTo>
                  <a:lnTo>
                    <a:pt x="9403" y="1051"/>
                  </a:lnTo>
                  <a:lnTo>
                    <a:pt x="9354" y="1148"/>
                  </a:lnTo>
                  <a:lnTo>
                    <a:pt x="9305" y="1197"/>
                  </a:lnTo>
                  <a:lnTo>
                    <a:pt x="9232" y="1271"/>
                  </a:lnTo>
                  <a:lnTo>
                    <a:pt x="9134" y="1319"/>
                  </a:lnTo>
                  <a:lnTo>
                    <a:pt x="9061" y="1344"/>
                  </a:lnTo>
                  <a:lnTo>
                    <a:pt x="8133" y="1344"/>
                  </a:lnTo>
                  <a:lnTo>
                    <a:pt x="8060" y="1319"/>
                  </a:lnTo>
                  <a:lnTo>
                    <a:pt x="7962" y="1271"/>
                  </a:lnTo>
                  <a:lnTo>
                    <a:pt x="7889" y="1197"/>
                  </a:lnTo>
                  <a:lnTo>
                    <a:pt x="7840" y="1148"/>
                  </a:lnTo>
                  <a:lnTo>
                    <a:pt x="7791" y="1051"/>
                  </a:lnTo>
                  <a:lnTo>
                    <a:pt x="7767" y="953"/>
                  </a:lnTo>
                  <a:lnTo>
                    <a:pt x="7742" y="855"/>
                  </a:lnTo>
                  <a:lnTo>
                    <a:pt x="7742" y="391"/>
                  </a:lnTo>
                  <a:lnTo>
                    <a:pt x="977" y="391"/>
                  </a:lnTo>
                  <a:lnTo>
                    <a:pt x="708" y="367"/>
                  </a:lnTo>
                  <a:lnTo>
                    <a:pt x="440" y="294"/>
                  </a:lnTo>
                  <a:lnTo>
                    <a:pt x="220" y="172"/>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grpSp>
        <p:nvGrpSpPr>
          <p:cNvPr id="20" name="Google Shape;407;p38">
            <a:extLst>
              <a:ext uri="{FF2B5EF4-FFF2-40B4-BE49-F238E27FC236}">
                <a16:creationId xmlns:a16="http://schemas.microsoft.com/office/drawing/2014/main" id="{479BFA5A-53C5-4A45-AA02-CAA96DB802E3}"/>
              </a:ext>
            </a:extLst>
          </p:cNvPr>
          <p:cNvGrpSpPr/>
          <p:nvPr/>
        </p:nvGrpSpPr>
        <p:grpSpPr>
          <a:xfrm>
            <a:off x="7293384" y="1893512"/>
            <a:ext cx="408386" cy="345080"/>
            <a:chOff x="3918650" y="293075"/>
            <a:chExt cx="488500" cy="412775"/>
          </a:xfrm>
        </p:grpSpPr>
        <p:sp>
          <p:nvSpPr>
            <p:cNvPr id="21" name="Google Shape;408;p38">
              <a:extLst>
                <a:ext uri="{FF2B5EF4-FFF2-40B4-BE49-F238E27FC236}">
                  <a16:creationId xmlns:a16="http://schemas.microsoft.com/office/drawing/2014/main" id="{3C0A4EFF-AE90-5A4C-A3D2-108078AFC115}"/>
                </a:ext>
              </a:extLst>
            </p:cNvPr>
            <p:cNvSpPr/>
            <p:nvPr/>
          </p:nvSpPr>
          <p:spPr>
            <a:xfrm>
              <a:off x="4085350" y="293675"/>
              <a:ext cx="154500" cy="412175"/>
            </a:xfrm>
            <a:custGeom>
              <a:avLst/>
              <a:gdLst/>
              <a:ahLst/>
              <a:cxnLst/>
              <a:rect l="l" t="t" r="r" b="b"/>
              <a:pathLst>
                <a:path w="6180" h="16487" extrusionOk="0">
                  <a:moveTo>
                    <a:pt x="709" y="5496"/>
                  </a:moveTo>
                  <a:lnTo>
                    <a:pt x="806" y="5520"/>
                  </a:lnTo>
                  <a:lnTo>
                    <a:pt x="1050" y="5667"/>
                  </a:lnTo>
                  <a:lnTo>
                    <a:pt x="1270" y="5813"/>
                  </a:lnTo>
                  <a:lnTo>
                    <a:pt x="1344" y="5886"/>
                  </a:lnTo>
                  <a:lnTo>
                    <a:pt x="1368" y="5984"/>
                  </a:lnTo>
                  <a:lnTo>
                    <a:pt x="1344" y="6082"/>
                  </a:lnTo>
                  <a:lnTo>
                    <a:pt x="1319" y="6155"/>
                  </a:lnTo>
                  <a:lnTo>
                    <a:pt x="1221" y="6228"/>
                  </a:lnTo>
                  <a:lnTo>
                    <a:pt x="1124" y="6253"/>
                  </a:lnTo>
                  <a:lnTo>
                    <a:pt x="1050" y="6228"/>
                  </a:lnTo>
                  <a:lnTo>
                    <a:pt x="977" y="6204"/>
                  </a:lnTo>
                  <a:lnTo>
                    <a:pt x="782" y="6082"/>
                  </a:lnTo>
                  <a:lnTo>
                    <a:pt x="586" y="5960"/>
                  </a:lnTo>
                  <a:lnTo>
                    <a:pt x="513" y="5911"/>
                  </a:lnTo>
                  <a:lnTo>
                    <a:pt x="464" y="5838"/>
                  </a:lnTo>
                  <a:lnTo>
                    <a:pt x="464" y="5740"/>
                  </a:lnTo>
                  <a:lnTo>
                    <a:pt x="489" y="5642"/>
                  </a:lnTo>
                  <a:lnTo>
                    <a:pt x="538" y="5569"/>
                  </a:lnTo>
                  <a:lnTo>
                    <a:pt x="611" y="5520"/>
                  </a:lnTo>
                  <a:lnTo>
                    <a:pt x="709" y="5496"/>
                  </a:lnTo>
                  <a:close/>
                  <a:moveTo>
                    <a:pt x="1685" y="6351"/>
                  </a:moveTo>
                  <a:lnTo>
                    <a:pt x="1783" y="6375"/>
                  </a:lnTo>
                  <a:lnTo>
                    <a:pt x="1856" y="6448"/>
                  </a:lnTo>
                  <a:lnTo>
                    <a:pt x="2003" y="6668"/>
                  </a:lnTo>
                  <a:lnTo>
                    <a:pt x="2125" y="6888"/>
                  </a:lnTo>
                  <a:lnTo>
                    <a:pt x="2150" y="6986"/>
                  </a:lnTo>
                  <a:lnTo>
                    <a:pt x="2150" y="7083"/>
                  </a:lnTo>
                  <a:lnTo>
                    <a:pt x="2101" y="7156"/>
                  </a:lnTo>
                  <a:lnTo>
                    <a:pt x="2027" y="7230"/>
                  </a:lnTo>
                  <a:lnTo>
                    <a:pt x="1979" y="7254"/>
                  </a:lnTo>
                  <a:lnTo>
                    <a:pt x="1856" y="7254"/>
                  </a:lnTo>
                  <a:lnTo>
                    <a:pt x="1783" y="7230"/>
                  </a:lnTo>
                  <a:lnTo>
                    <a:pt x="1734" y="7181"/>
                  </a:lnTo>
                  <a:lnTo>
                    <a:pt x="1685" y="7132"/>
                  </a:lnTo>
                  <a:lnTo>
                    <a:pt x="1441" y="6741"/>
                  </a:lnTo>
                  <a:lnTo>
                    <a:pt x="1417" y="6644"/>
                  </a:lnTo>
                  <a:lnTo>
                    <a:pt x="1417" y="6546"/>
                  </a:lnTo>
                  <a:lnTo>
                    <a:pt x="1441" y="6448"/>
                  </a:lnTo>
                  <a:lnTo>
                    <a:pt x="1515" y="6399"/>
                  </a:lnTo>
                  <a:lnTo>
                    <a:pt x="1612" y="6351"/>
                  </a:lnTo>
                  <a:close/>
                  <a:moveTo>
                    <a:pt x="2247" y="7498"/>
                  </a:moveTo>
                  <a:lnTo>
                    <a:pt x="2345" y="7523"/>
                  </a:lnTo>
                  <a:lnTo>
                    <a:pt x="2418" y="7572"/>
                  </a:lnTo>
                  <a:lnTo>
                    <a:pt x="2467" y="7645"/>
                  </a:lnTo>
                  <a:lnTo>
                    <a:pt x="2662" y="8109"/>
                  </a:lnTo>
                  <a:lnTo>
                    <a:pt x="2662" y="8207"/>
                  </a:lnTo>
                  <a:lnTo>
                    <a:pt x="2638" y="8304"/>
                  </a:lnTo>
                  <a:lnTo>
                    <a:pt x="2589" y="8378"/>
                  </a:lnTo>
                  <a:lnTo>
                    <a:pt x="2516" y="8426"/>
                  </a:lnTo>
                  <a:lnTo>
                    <a:pt x="2418" y="8451"/>
                  </a:lnTo>
                  <a:lnTo>
                    <a:pt x="2345" y="8426"/>
                  </a:lnTo>
                  <a:lnTo>
                    <a:pt x="2272" y="8402"/>
                  </a:lnTo>
                  <a:lnTo>
                    <a:pt x="2223" y="8353"/>
                  </a:lnTo>
                  <a:lnTo>
                    <a:pt x="2198" y="8280"/>
                  </a:lnTo>
                  <a:lnTo>
                    <a:pt x="2027" y="7840"/>
                  </a:lnTo>
                  <a:lnTo>
                    <a:pt x="2003" y="7743"/>
                  </a:lnTo>
                  <a:lnTo>
                    <a:pt x="2027" y="7645"/>
                  </a:lnTo>
                  <a:lnTo>
                    <a:pt x="2076" y="7572"/>
                  </a:lnTo>
                  <a:lnTo>
                    <a:pt x="2150" y="7523"/>
                  </a:lnTo>
                  <a:lnTo>
                    <a:pt x="2247" y="7498"/>
                  </a:lnTo>
                  <a:close/>
                  <a:moveTo>
                    <a:pt x="2711" y="8720"/>
                  </a:moveTo>
                  <a:lnTo>
                    <a:pt x="2785" y="8744"/>
                  </a:lnTo>
                  <a:lnTo>
                    <a:pt x="2858" y="8793"/>
                  </a:lnTo>
                  <a:lnTo>
                    <a:pt x="2907" y="8866"/>
                  </a:lnTo>
                  <a:lnTo>
                    <a:pt x="3078" y="9355"/>
                  </a:lnTo>
                  <a:lnTo>
                    <a:pt x="3102" y="9452"/>
                  </a:lnTo>
                  <a:lnTo>
                    <a:pt x="3078" y="9526"/>
                  </a:lnTo>
                  <a:lnTo>
                    <a:pt x="3004" y="9599"/>
                  </a:lnTo>
                  <a:lnTo>
                    <a:pt x="2931" y="9648"/>
                  </a:lnTo>
                  <a:lnTo>
                    <a:pt x="2858" y="9672"/>
                  </a:lnTo>
                  <a:lnTo>
                    <a:pt x="2785" y="9672"/>
                  </a:lnTo>
                  <a:lnTo>
                    <a:pt x="2711" y="9623"/>
                  </a:lnTo>
                  <a:lnTo>
                    <a:pt x="2662" y="9574"/>
                  </a:lnTo>
                  <a:lnTo>
                    <a:pt x="2614" y="9501"/>
                  </a:lnTo>
                  <a:lnTo>
                    <a:pt x="2467" y="9037"/>
                  </a:lnTo>
                  <a:lnTo>
                    <a:pt x="2443" y="8939"/>
                  </a:lnTo>
                  <a:lnTo>
                    <a:pt x="2467" y="8842"/>
                  </a:lnTo>
                  <a:lnTo>
                    <a:pt x="2516" y="8768"/>
                  </a:lnTo>
                  <a:lnTo>
                    <a:pt x="2614" y="8720"/>
                  </a:lnTo>
                  <a:close/>
                  <a:moveTo>
                    <a:pt x="3224" y="9941"/>
                  </a:moveTo>
                  <a:lnTo>
                    <a:pt x="3297" y="10014"/>
                  </a:lnTo>
                  <a:lnTo>
                    <a:pt x="3346" y="10087"/>
                  </a:lnTo>
                  <a:lnTo>
                    <a:pt x="3542" y="10527"/>
                  </a:lnTo>
                  <a:lnTo>
                    <a:pt x="3566" y="10625"/>
                  </a:lnTo>
                  <a:lnTo>
                    <a:pt x="3566" y="10722"/>
                  </a:lnTo>
                  <a:lnTo>
                    <a:pt x="3517" y="10796"/>
                  </a:lnTo>
                  <a:lnTo>
                    <a:pt x="3444" y="10844"/>
                  </a:lnTo>
                  <a:lnTo>
                    <a:pt x="3322" y="10869"/>
                  </a:lnTo>
                  <a:lnTo>
                    <a:pt x="3273" y="10869"/>
                  </a:lnTo>
                  <a:lnTo>
                    <a:pt x="3200" y="10844"/>
                  </a:lnTo>
                  <a:lnTo>
                    <a:pt x="3151" y="10796"/>
                  </a:lnTo>
                  <a:lnTo>
                    <a:pt x="3102" y="10747"/>
                  </a:lnTo>
                  <a:lnTo>
                    <a:pt x="2907" y="10258"/>
                  </a:lnTo>
                  <a:lnTo>
                    <a:pt x="2882" y="10161"/>
                  </a:lnTo>
                  <a:lnTo>
                    <a:pt x="2907" y="10087"/>
                  </a:lnTo>
                  <a:lnTo>
                    <a:pt x="2955" y="10014"/>
                  </a:lnTo>
                  <a:lnTo>
                    <a:pt x="3029" y="9941"/>
                  </a:lnTo>
                  <a:close/>
                  <a:moveTo>
                    <a:pt x="3761" y="11089"/>
                  </a:moveTo>
                  <a:lnTo>
                    <a:pt x="3835" y="11137"/>
                  </a:lnTo>
                  <a:lnTo>
                    <a:pt x="3908" y="11211"/>
                  </a:lnTo>
                  <a:lnTo>
                    <a:pt x="4177" y="11577"/>
                  </a:lnTo>
                  <a:lnTo>
                    <a:pt x="4225" y="11675"/>
                  </a:lnTo>
                  <a:lnTo>
                    <a:pt x="4250" y="11748"/>
                  </a:lnTo>
                  <a:lnTo>
                    <a:pt x="4201" y="11846"/>
                  </a:lnTo>
                  <a:lnTo>
                    <a:pt x="4152" y="11919"/>
                  </a:lnTo>
                  <a:lnTo>
                    <a:pt x="4079" y="11968"/>
                  </a:lnTo>
                  <a:lnTo>
                    <a:pt x="3884" y="11968"/>
                  </a:lnTo>
                  <a:lnTo>
                    <a:pt x="3810" y="11895"/>
                  </a:lnTo>
                  <a:lnTo>
                    <a:pt x="3664" y="11675"/>
                  </a:lnTo>
                  <a:lnTo>
                    <a:pt x="3493" y="11455"/>
                  </a:lnTo>
                  <a:lnTo>
                    <a:pt x="3468" y="11382"/>
                  </a:lnTo>
                  <a:lnTo>
                    <a:pt x="3468" y="11284"/>
                  </a:lnTo>
                  <a:lnTo>
                    <a:pt x="3517" y="11186"/>
                  </a:lnTo>
                  <a:lnTo>
                    <a:pt x="3566" y="11137"/>
                  </a:lnTo>
                  <a:lnTo>
                    <a:pt x="3664" y="11089"/>
                  </a:lnTo>
                  <a:close/>
                  <a:moveTo>
                    <a:pt x="4616" y="12041"/>
                  </a:moveTo>
                  <a:lnTo>
                    <a:pt x="4714" y="12090"/>
                  </a:lnTo>
                  <a:lnTo>
                    <a:pt x="4909" y="12212"/>
                  </a:lnTo>
                  <a:lnTo>
                    <a:pt x="5105" y="12334"/>
                  </a:lnTo>
                  <a:lnTo>
                    <a:pt x="5178" y="12383"/>
                  </a:lnTo>
                  <a:lnTo>
                    <a:pt x="5227" y="12481"/>
                  </a:lnTo>
                  <a:lnTo>
                    <a:pt x="5227" y="12554"/>
                  </a:lnTo>
                  <a:lnTo>
                    <a:pt x="5202" y="12652"/>
                  </a:lnTo>
                  <a:lnTo>
                    <a:pt x="5154" y="12725"/>
                  </a:lnTo>
                  <a:lnTo>
                    <a:pt x="5105" y="12749"/>
                  </a:lnTo>
                  <a:lnTo>
                    <a:pt x="5056" y="12774"/>
                  </a:lnTo>
                  <a:lnTo>
                    <a:pt x="4983" y="12798"/>
                  </a:lnTo>
                  <a:lnTo>
                    <a:pt x="4885" y="12774"/>
                  </a:lnTo>
                  <a:lnTo>
                    <a:pt x="4641" y="12627"/>
                  </a:lnTo>
                  <a:lnTo>
                    <a:pt x="4421" y="12481"/>
                  </a:lnTo>
                  <a:lnTo>
                    <a:pt x="4348" y="12407"/>
                  </a:lnTo>
                  <a:lnTo>
                    <a:pt x="4323" y="12310"/>
                  </a:lnTo>
                  <a:lnTo>
                    <a:pt x="4323" y="12236"/>
                  </a:lnTo>
                  <a:lnTo>
                    <a:pt x="4372" y="12139"/>
                  </a:lnTo>
                  <a:lnTo>
                    <a:pt x="4445" y="12066"/>
                  </a:lnTo>
                  <a:lnTo>
                    <a:pt x="4543" y="12041"/>
                  </a:lnTo>
                  <a:close/>
                  <a:moveTo>
                    <a:pt x="0" y="1"/>
                  </a:moveTo>
                  <a:lnTo>
                    <a:pt x="0" y="5325"/>
                  </a:lnTo>
                  <a:lnTo>
                    <a:pt x="74" y="5349"/>
                  </a:lnTo>
                  <a:lnTo>
                    <a:pt x="147" y="5422"/>
                  </a:lnTo>
                  <a:lnTo>
                    <a:pt x="171" y="5496"/>
                  </a:lnTo>
                  <a:lnTo>
                    <a:pt x="171" y="5569"/>
                  </a:lnTo>
                  <a:lnTo>
                    <a:pt x="171" y="5642"/>
                  </a:lnTo>
                  <a:lnTo>
                    <a:pt x="122" y="5716"/>
                  </a:lnTo>
                  <a:lnTo>
                    <a:pt x="74" y="5764"/>
                  </a:lnTo>
                  <a:lnTo>
                    <a:pt x="0" y="5789"/>
                  </a:lnTo>
                  <a:lnTo>
                    <a:pt x="0" y="13360"/>
                  </a:lnTo>
                  <a:lnTo>
                    <a:pt x="6179" y="16486"/>
                  </a:lnTo>
                  <a:lnTo>
                    <a:pt x="6179" y="13116"/>
                  </a:lnTo>
                  <a:lnTo>
                    <a:pt x="5935" y="13091"/>
                  </a:lnTo>
                  <a:lnTo>
                    <a:pt x="5691" y="13042"/>
                  </a:lnTo>
                  <a:lnTo>
                    <a:pt x="5593" y="12994"/>
                  </a:lnTo>
                  <a:lnTo>
                    <a:pt x="5520" y="12945"/>
                  </a:lnTo>
                  <a:lnTo>
                    <a:pt x="5495" y="12847"/>
                  </a:lnTo>
                  <a:lnTo>
                    <a:pt x="5495" y="12749"/>
                  </a:lnTo>
                  <a:lnTo>
                    <a:pt x="5520" y="12676"/>
                  </a:lnTo>
                  <a:lnTo>
                    <a:pt x="5593" y="12603"/>
                  </a:lnTo>
                  <a:lnTo>
                    <a:pt x="5691" y="12554"/>
                  </a:lnTo>
                  <a:lnTo>
                    <a:pt x="5789" y="12554"/>
                  </a:lnTo>
                  <a:lnTo>
                    <a:pt x="6179" y="12627"/>
                  </a:lnTo>
                  <a:lnTo>
                    <a:pt x="6179" y="3127"/>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22" name="Google Shape;409;p38">
              <a:extLst>
                <a:ext uri="{FF2B5EF4-FFF2-40B4-BE49-F238E27FC236}">
                  <a16:creationId xmlns:a16="http://schemas.microsoft.com/office/drawing/2014/main" id="{21338C92-FD99-1E43-9DB8-EDD8D22F85DA}"/>
                </a:ext>
              </a:extLst>
            </p:cNvPr>
            <p:cNvSpPr/>
            <p:nvPr/>
          </p:nvSpPr>
          <p:spPr>
            <a:xfrm>
              <a:off x="3918650" y="293075"/>
              <a:ext cx="153900" cy="407275"/>
            </a:xfrm>
            <a:custGeom>
              <a:avLst/>
              <a:gdLst/>
              <a:ahLst/>
              <a:cxnLst/>
              <a:rect l="l" t="t" r="r" b="b"/>
              <a:pathLst>
                <a:path w="6156" h="16291" extrusionOk="0">
                  <a:moveTo>
                    <a:pt x="5349" y="5495"/>
                  </a:moveTo>
                  <a:lnTo>
                    <a:pt x="5447" y="5520"/>
                  </a:lnTo>
                  <a:lnTo>
                    <a:pt x="5520" y="5569"/>
                  </a:lnTo>
                  <a:lnTo>
                    <a:pt x="5569" y="5666"/>
                  </a:lnTo>
                  <a:lnTo>
                    <a:pt x="5569" y="5764"/>
                  </a:lnTo>
                  <a:lnTo>
                    <a:pt x="5545" y="5837"/>
                  </a:lnTo>
                  <a:lnTo>
                    <a:pt x="5496" y="5935"/>
                  </a:lnTo>
                  <a:lnTo>
                    <a:pt x="5423" y="5984"/>
                  </a:lnTo>
                  <a:lnTo>
                    <a:pt x="5203" y="6057"/>
                  </a:lnTo>
                  <a:lnTo>
                    <a:pt x="5008" y="6155"/>
                  </a:lnTo>
                  <a:lnTo>
                    <a:pt x="4934" y="6179"/>
                  </a:lnTo>
                  <a:lnTo>
                    <a:pt x="4812" y="6179"/>
                  </a:lnTo>
                  <a:lnTo>
                    <a:pt x="4763" y="6155"/>
                  </a:lnTo>
                  <a:lnTo>
                    <a:pt x="4714" y="6106"/>
                  </a:lnTo>
                  <a:lnTo>
                    <a:pt x="4666" y="6057"/>
                  </a:lnTo>
                  <a:lnTo>
                    <a:pt x="4641" y="5959"/>
                  </a:lnTo>
                  <a:lnTo>
                    <a:pt x="4641" y="5862"/>
                  </a:lnTo>
                  <a:lnTo>
                    <a:pt x="4690" y="5788"/>
                  </a:lnTo>
                  <a:lnTo>
                    <a:pt x="4763" y="5740"/>
                  </a:lnTo>
                  <a:lnTo>
                    <a:pt x="5008" y="5617"/>
                  </a:lnTo>
                  <a:lnTo>
                    <a:pt x="5252" y="5520"/>
                  </a:lnTo>
                  <a:lnTo>
                    <a:pt x="5349" y="5495"/>
                  </a:lnTo>
                  <a:close/>
                  <a:moveTo>
                    <a:pt x="4250" y="6155"/>
                  </a:moveTo>
                  <a:lnTo>
                    <a:pt x="4348" y="6179"/>
                  </a:lnTo>
                  <a:lnTo>
                    <a:pt x="4421" y="6252"/>
                  </a:lnTo>
                  <a:lnTo>
                    <a:pt x="4470" y="6326"/>
                  </a:lnTo>
                  <a:lnTo>
                    <a:pt x="4470" y="6423"/>
                  </a:lnTo>
                  <a:lnTo>
                    <a:pt x="4446" y="6497"/>
                  </a:lnTo>
                  <a:lnTo>
                    <a:pt x="4397" y="6594"/>
                  </a:lnTo>
                  <a:lnTo>
                    <a:pt x="4226" y="6741"/>
                  </a:lnTo>
                  <a:lnTo>
                    <a:pt x="4079" y="6912"/>
                  </a:lnTo>
                  <a:lnTo>
                    <a:pt x="3982" y="6985"/>
                  </a:lnTo>
                  <a:lnTo>
                    <a:pt x="3884" y="7010"/>
                  </a:lnTo>
                  <a:lnTo>
                    <a:pt x="3811" y="6985"/>
                  </a:lnTo>
                  <a:lnTo>
                    <a:pt x="3738" y="6936"/>
                  </a:lnTo>
                  <a:lnTo>
                    <a:pt x="3664" y="6863"/>
                  </a:lnTo>
                  <a:lnTo>
                    <a:pt x="3640" y="6790"/>
                  </a:lnTo>
                  <a:lnTo>
                    <a:pt x="3664" y="6692"/>
                  </a:lnTo>
                  <a:lnTo>
                    <a:pt x="3713" y="6594"/>
                  </a:lnTo>
                  <a:lnTo>
                    <a:pt x="3884" y="6399"/>
                  </a:lnTo>
                  <a:lnTo>
                    <a:pt x="4079" y="6228"/>
                  </a:lnTo>
                  <a:lnTo>
                    <a:pt x="4153" y="6179"/>
                  </a:lnTo>
                  <a:lnTo>
                    <a:pt x="4250" y="6155"/>
                  </a:lnTo>
                  <a:close/>
                  <a:moveTo>
                    <a:pt x="3469" y="7156"/>
                  </a:moveTo>
                  <a:lnTo>
                    <a:pt x="3542" y="7205"/>
                  </a:lnTo>
                  <a:lnTo>
                    <a:pt x="3615" y="7254"/>
                  </a:lnTo>
                  <a:lnTo>
                    <a:pt x="3664" y="7351"/>
                  </a:lnTo>
                  <a:lnTo>
                    <a:pt x="3664" y="7449"/>
                  </a:lnTo>
                  <a:lnTo>
                    <a:pt x="3640" y="7547"/>
                  </a:lnTo>
                  <a:lnTo>
                    <a:pt x="3396" y="7962"/>
                  </a:lnTo>
                  <a:lnTo>
                    <a:pt x="3371" y="8011"/>
                  </a:lnTo>
                  <a:lnTo>
                    <a:pt x="3298" y="8060"/>
                  </a:lnTo>
                  <a:lnTo>
                    <a:pt x="3249" y="8084"/>
                  </a:lnTo>
                  <a:lnTo>
                    <a:pt x="3176" y="8084"/>
                  </a:lnTo>
                  <a:lnTo>
                    <a:pt x="3078" y="8060"/>
                  </a:lnTo>
                  <a:lnTo>
                    <a:pt x="3005" y="8011"/>
                  </a:lnTo>
                  <a:lnTo>
                    <a:pt x="2956" y="7913"/>
                  </a:lnTo>
                  <a:lnTo>
                    <a:pt x="2932" y="7840"/>
                  </a:lnTo>
                  <a:lnTo>
                    <a:pt x="2956" y="7742"/>
                  </a:lnTo>
                  <a:lnTo>
                    <a:pt x="3225" y="7278"/>
                  </a:lnTo>
                  <a:lnTo>
                    <a:pt x="3273" y="7205"/>
                  </a:lnTo>
                  <a:lnTo>
                    <a:pt x="3371" y="7180"/>
                  </a:lnTo>
                  <a:lnTo>
                    <a:pt x="3469" y="7156"/>
                  </a:lnTo>
                  <a:close/>
                  <a:moveTo>
                    <a:pt x="2858" y="8328"/>
                  </a:moveTo>
                  <a:lnTo>
                    <a:pt x="2956" y="8353"/>
                  </a:lnTo>
                  <a:lnTo>
                    <a:pt x="3029" y="8402"/>
                  </a:lnTo>
                  <a:lnTo>
                    <a:pt x="3078" y="8475"/>
                  </a:lnTo>
                  <a:lnTo>
                    <a:pt x="3103" y="8573"/>
                  </a:lnTo>
                  <a:lnTo>
                    <a:pt x="3103" y="8670"/>
                  </a:lnTo>
                  <a:lnTo>
                    <a:pt x="2932" y="9110"/>
                  </a:lnTo>
                  <a:lnTo>
                    <a:pt x="2907" y="9183"/>
                  </a:lnTo>
                  <a:lnTo>
                    <a:pt x="2858" y="9232"/>
                  </a:lnTo>
                  <a:lnTo>
                    <a:pt x="2785" y="9281"/>
                  </a:lnTo>
                  <a:lnTo>
                    <a:pt x="2638" y="9281"/>
                  </a:lnTo>
                  <a:lnTo>
                    <a:pt x="2541" y="9232"/>
                  </a:lnTo>
                  <a:lnTo>
                    <a:pt x="2492" y="9159"/>
                  </a:lnTo>
                  <a:lnTo>
                    <a:pt x="2468" y="9061"/>
                  </a:lnTo>
                  <a:lnTo>
                    <a:pt x="2468" y="8963"/>
                  </a:lnTo>
                  <a:lnTo>
                    <a:pt x="2638" y="8499"/>
                  </a:lnTo>
                  <a:lnTo>
                    <a:pt x="2687" y="8402"/>
                  </a:lnTo>
                  <a:lnTo>
                    <a:pt x="2761" y="8353"/>
                  </a:lnTo>
                  <a:lnTo>
                    <a:pt x="2858" y="8328"/>
                  </a:lnTo>
                  <a:close/>
                  <a:moveTo>
                    <a:pt x="2541" y="9574"/>
                  </a:moveTo>
                  <a:lnTo>
                    <a:pt x="2638" y="9623"/>
                  </a:lnTo>
                  <a:lnTo>
                    <a:pt x="2712" y="9696"/>
                  </a:lnTo>
                  <a:lnTo>
                    <a:pt x="2736" y="9769"/>
                  </a:lnTo>
                  <a:lnTo>
                    <a:pt x="2736" y="9867"/>
                  </a:lnTo>
                  <a:lnTo>
                    <a:pt x="2638" y="10355"/>
                  </a:lnTo>
                  <a:lnTo>
                    <a:pt x="2590" y="10429"/>
                  </a:lnTo>
                  <a:lnTo>
                    <a:pt x="2541" y="10502"/>
                  </a:lnTo>
                  <a:lnTo>
                    <a:pt x="2468" y="10526"/>
                  </a:lnTo>
                  <a:lnTo>
                    <a:pt x="2394" y="10551"/>
                  </a:lnTo>
                  <a:lnTo>
                    <a:pt x="2345" y="10551"/>
                  </a:lnTo>
                  <a:lnTo>
                    <a:pt x="2248" y="10502"/>
                  </a:lnTo>
                  <a:lnTo>
                    <a:pt x="2199" y="10429"/>
                  </a:lnTo>
                  <a:lnTo>
                    <a:pt x="2150" y="10355"/>
                  </a:lnTo>
                  <a:lnTo>
                    <a:pt x="2150" y="10258"/>
                  </a:lnTo>
                  <a:lnTo>
                    <a:pt x="2248" y="9769"/>
                  </a:lnTo>
                  <a:lnTo>
                    <a:pt x="2297" y="9672"/>
                  </a:lnTo>
                  <a:lnTo>
                    <a:pt x="2370" y="9598"/>
                  </a:lnTo>
                  <a:lnTo>
                    <a:pt x="2443" y="9574"/>
                  </a:lnTo>
                  <a:close/>
                  <a:moveTo>
                    <a:pt x="2297" y="10844"/>
                  </a:moveTo>
                  <a:lnTo>
                    <a:pt x="2394" y="10868"/>
                  </a:lnTo>
                  <a:lnTo>
                    <a:pt x="2468" y="10942"/>
                  </a:lnTo>
                  <a:lnTo>
                    <a:pt x="2516" y="11015"/>
                  </a:lnTo>
                  <a:lnTo>
                    <a:pt x="2516" y="11113"/>
                  </a:lnTo>
                  <a:lnTo>
                    <a:pt x="2492" y="11357"/>
                  </a:lnTo>
                  <a:lnTo>
                    <a:pt x="2468" y="11430"/>
                  </a:lnTo>
                  <a:lnTo>
                    <a:pt x="2419" y="11503"/>
                  </a:lnTo>
                  <a:lnTo>
                    <a:pt x="2345" y="11552"/>
                  </a:lnTo>
                  <a:lnTo>
                    <a:pt x="2248" y="11577"/>
                  </a:lnTo>
                  <a:lnTo>
                    <a:pt x="2223" y="11577"/>
                  </a:lnTo>
                  <a:lnTo>
                    <a:pt x="2126" y="11552"/>
                  </a:lnTo>
                  <a:lnTo>
                    <a:pt x="2052" y="11503"/>
                  </a:lnTo>
                  <a:lnTo>
                    <a:pt x="2028" y="11406"/>
                  </a:lnTo>
                  <a:lnTo>
                    <a:pt x="2003" y="11308"/>
                  </a:lnTo>
                  <a:lnTo>
                    <a:pt x="2028" y="11064"/>
                  </a:lnTo>
                  <a:lnTo>
                    <a:pt x="2052" y="10966"/>
                  </a:lnTo>
                  <a:lnTo>
                    <a:pt x="2126" y="10893"/>
                  </a:lnTo>
                  <a:lnTo>
                    <a:pt x="2199" y="10844"/>
                  </a:lnTo>
                  <a:close/>
                  <a:moveTo>
                    <a:pt x="6155" y="0"/>
                  </a:moveTo>
                  <a:lnTo>
                    <a:pt x="538" y="2858"/>
                  </a:lnTo>
                  <a:lnTo>
                    <a:pt x="416" y="2906"/>
                  </a:lnTo>
                  <a:lnTo>
                    <a:pt x="318" y="3004"/>
                  </a:lnTo>
                  <a:lnTo>
                    <a:pt x="221" y="3102"/>
                  </a:lnTo>
                  <a:lnTo>
                    <a:pt x="147" y="3224"/>
                  </a:lnTo>
                  <a:lnTo>
                    <a:pt x="74" y="3322"/>
                  </a:lnTo>
                  <a:lnTo>
                    <a:pt x="25" y="3444"/>
                  </a:lnTo>
                  <a:lnTo>
                    <a:pt x="1" y="3566"/>
                  </a:lnTo>
                  <a:lnTo>
                    <a:pt x="1" y="3688"/>
                  </a:lnTo>
                  <a:lnTo>
                    <a:pt x="1" y="15924"/>
                  </a:lnTo>
                  <a:lnTo>
                    <a:pt x="1" y="16046"/>
                  </a:lnTo>
                  <a:lnTo>
                    <a:pt x="50" y="16119"/>
                  </a:lnTo>
                  <a:lnTo>
                    <a:pt x="98" y="16193"/>
                  </a:lnTo>
                  <a:lnTo>
                    <a:pt x="172" y="16241"/>
                  </a:lnTo>
                  <a:lnTo>
                    <a:pt x="245" y="16266"/>
                  </a:lnTo>
                  <a:lnTo>
                    <a:pt x="343" y="16290"/>
                  </a:lnTo>
                  <a:lnTo>
                    <a:pt x="465" y="16266"/>
                  </a:lnTo>
                  <a:lnTo>
                    <a:pt x="563" y="16217"/>
                  </a:lnTo>
                  <a:lnTo>
                    <a:pt x="6155" y="13360"/>
                  </a:lnTo>
                  <a:lnTo>
                    <a:pt x="6155" y="5813"/>
                  </a:lnTo>
                  <a:lnTo>
                    <a:pt x="6009" y="5813"/>
                  </a:lnTo>
                  <a:lnTo>
                    <a:pt x="5936" y="5764"/>
                  </a:lnTo>
                  <a:lnTo>
                    <a:pt x="5887" y="5691"/>
                  </a:lnTo>
                  <a:lnTo>
                    <a:pt x="5862" y="5593"/>
                  </a:lnTo>
                  <a:lnTo>
                    <a:pt x="5887" y="5495"/>
                  </a:lnTo>
                  <a:lnTo>
                    <a:pt x="5936" y="5422"/>
                  </a:lnTo>
                  <a:lnTo>
                    <a:pt x="6009" y="5373"/>
                  </a:lnTo>
                  <a:lnTo>
                    <a:pt x="6082" y="5349"/>
                  </a:lnTo>
                  <a:lnTo>
                    <a:pt x="6155" y="5324"/>
                  </a:lnTo>
                  <a:lnTo>
                    <a:pt x="6155"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sp>
          <p:nvSpPr>
            <p:cNvPr id="23" name="Google Shape;410;p38">
              <a:extLst>
                <a:ext uri="{FF2B5EF4-FFF2-40B4-BE49-F238E27FC236}">
                  <a16:creationId xmlns:a16="http://schemas.microsoft.com/office/drawing/2014/main" id="{FAD980B5-EA33-BE47-803A-41AD783A7C13}"/>
                </a:ext>
              </a:extLst>
            </p:cNvPr>
            <p:cNvSpPr/>
            <p:nvPr/>
          </p:nvSpPr>
          <p:spPr>
            <a:xfrm>
              <a:off x="4253250" y="298550"/>
              <a:ext cx="153900" cy="406675"/>
            </a:xfrm>
            <a:custGeom>
              <a:avLst/>
              <a:gdLst/>
              <a:ahLst/>
              <a:cxnLst/>
              <a:rect l="l" t="t" r="r" b="b"/>
              <a:pathLst>
                <a:path w="6156" h="16267" extrusionOk="0">
                  <a:moveTo>
                    <a:pt x="3713" y="4348"/>
                  </a:moveTo>
                  <a:lnTo>
                    <a:pt x="3737" y="4373"/>
                  </a:lnTo>
                  <a:lnTo>
                    <a:pt x="3786" y="4397"/>
                  </a:lnTo>
                  <a:lnTo>
                    <a:pt x="3811" y="4421"/>
                  </a:lnTo>
                  <a:lnTo>
                    <a:pt x="3835" y="4544"/>
                  </a:lnTo>
                  <a:lnTo>
                    <a:pt x="3811" y="4666"/>
                  </a:lnTo>
                  <a:lnTo>
                    <a:pt x="3737" y="4812"/>
                  </a:lnTo>
                  <a:lnTo>
                    <a:pt x="3224" y="5716"/>
                  </a:lnTo>
                  <a:lnTo>
                    <a:pt x="3762" y="6009"/>
                  </a:lnTo>
                  <a:lnTo>
                    <a:pt x="3786" y="6033"/>
                  </a:lnTo>
                  <a:lnTo>
                    <a:pt x="3811" y="6082"/>
                  </a:lnTo>
                  <a:lnTo>
                    <a:pt x="3835" y="6180"/>
                  </a:lnTo>
                  <a:lnTo>
                    <a:pt x="3811" y="6326"/>
                  </a:lnTo>
                  <a:lnTo>
                    <a:pt x="3762" y="6473"/>
                  </a:lnTo>
                  <a:lnTo>
                    <a:pt x="3664" y="6595"/>
                  </a:lnTo>
                  <a:lnTo>
                    <a:pt x="3566" y="6668"/>
                  </a:lnTo>
                  <a:lnTo>
                    <a:pt x="3444" y="6717"/>
                  </a:lnTo>
                  <a:lnTo>
                    <a:pt x="3395" y="6717"/>
                  </a:lnTo>
                  <a:lnTo>
                    <a:pt x="3371" y="6693"/>
                  </a:lnTo>
                  <a:lnTo>
                    <a:pt x="2834" y="6400"/>
                  </a:lnTo>
                  <a:lnTo>
                    <a:pt x="2321" y="7303"/>
                  </a:lnTo>
                  <a:lnTo>
                    <a:pt x="2223" y="7426"/>
                  </a:lnTo>
                  <a:lnTo>
                    <a:pt x="2125" y="7499"/>
                  </a:lnTo>
                  <a:lnTo>
                    <a:pt x="2003" y="7548"/>
                  </a:lnTo>
                  <a:lnTo>
                    <a:pt x="1954" y="7548"/>
                  </a:lnTo>
                  <a:lnTo>
                    <a:pt x="1930" y="7523"/>
                  </a:lnTo>
                  <a:lnTo>
                    <a:pt x="1881" y="7499"/>
                  </a:lnTo>
                  <a:lnTo>
                    <a:pt x="1857" y="7450"/>
                  </a:lnTo>
                  <a:lnTo>
                    <a:pt x="1832" y="7352"/>
                  </a:lnTo>
                  <a:lnTo>
                    <a:pt x="1857" y="7206"/>
                  </a:lnTo>
                  <a:lnTo>
                    <a:pt x="1930" y="7059"/>
                  </a:lnTo>
                  <a:lnTo>
                    <a:pt x="2443" y="6156"/>
                  </a:lnTo>
                  <a:lnTo>
                    <a:pt x="1906" y="5862"/>
                  </a:lnTo>
                  <a:lnTo>
                    <a:pt x="1881" y="5838"/>
                  </a:lnTo>
                  <a:lnTo>
                    <a:pt x="1857" y="5789"/>
                  </a:lnTo>
                  <a:lnTo>
                    <a:pt x="1832" y="5691"/>
                  </a:lnTo>
                  <a:lnTo>
                    <a:pt x="1857" y="5569"/>
                  </a:lnTo>
                  <a:lnTo>
                    <a:pt x="1906" y="5423"/>
                  </a:lnTo>
                  <a:lnTo>
                    <a:pt x="2003" y="5301"/>
                  </a:lnTo>
                  <a:lnTo>
                    <a:pt x="2101" y="5203"/>
                  </a:lnTo>
                  <a:lnTo>
                    <a:pt x="2223" y="5179"/>
                  </a:lnTo>
                  <a:lnTo>
                    <a:pt x="2272" y="5179"/>
                  </a:lnTo>
                  <a:lnTo>
                    <a:pt x="2296" y="5203"/>
                  </a:lnTo>
                  <a:lnTo>
                    <a:pt x="2834" y="5496"/>
                  </a:lnTo>
                  <a:lnTo>
                    <a:pt x="3347" y="4592"/>
                  </a:lnTo>
                  <a:lnTo>
                    <a:pt x="3444" y="4470"/>
                  </a:lnTo>
                  <a:lnTo>
                    <a:pt x="3542" y="4373"/>
                  </a:lnTo>
                  <a:lnTo>
                    <a:pt x="3664" y="4348"/>
                  </a:lnTo>
                  <a:close/>
                  <a:moveTo>
                    <a:pt x="3176" y="7303"/>
                  </a:moveTo>
                  <a:lnTo>
                    <a:pt x="3249" y="7328"/>
                  </a:lnTo>
                  <a:lnTo>
                    <a:pt x="3322" y="7401"/>
                  </a:lnTo>
                  <a:lnTo>
                    <a:pt x="3371" y="7474"/>
                  </a:lnTo>
                  <a:lnTo>
                    <a:pt x="3420" y="7743"/>
                  </a:lnTo>
                  <a:lnTo>
                    <a:pt x="3420" y="7841"/>
                  </a:lnTo>
                  <a:lnTo>
                    <a:pt x="3371" y="7914"/>
                  </a:lnTo>
                  <a:lnTo>
                    <a:pt x="3298" y="7987"/>
                  </a:lnTo>
                  <a:lnTo>
                    <a:pt x="3224" y="8012"/>
                  </a:lnTo>
                  <a:lnTo>
                    <a:pt x="3102" y="8012"/>
                  </a:lnTo>
                  <a:lnTo>
                    <a:pt x="3029" y="7963"/>
                  </a:lnTo>
                  <a:lnTo>
                    <a:pt x="2956" y="7914"/>
                  </a:lnTo>
                  <a:lnTo>
                    <a:pt x="2931" y="7816"/>
                  </a:lnTo>
                  <a:lnTo>
                    <a:pt x="2883" y="7596"/>
                  </a:lnTo>
                  <a:lnTo>
                    <a:pt x="2883" y="7499"/>
                  </a:lnTo>
                  <a:lnTo>
                    <a:pt x="2907" y="7426"/>
                  </a:lnTo>
                  <a:lnTo>
                    <a:pt x="2980" y="7352"/>
                  </a:lnTo>
                  <a:lnTo>
                    <a:pt x="3078" y="7303"/>
                  </a:lnTo>
                  <a:close/>
                  <a:moveTo>
                    <a:pt x="3249" y="8354"/>
                  </a:moveTo>
                  <a:lnTo>
                    <a:pt x="3347" y="8378"/>
                  </a:lnTo>
                  <a:lnTo>
                    <a:pt x="3444" y="8427"/>
                  </a:lnTo>
                  <a:lnTo>
                    <a:pt x="3493" y="8500"/>
                  </a:lnTo>
                  <a:lnTo>
                    <a:pt x="3518" y="8598"/>
                  </a:lnTo>
                  <a:lnTo>
                    <a:pt x="3542" y="9013"/>
                  </a:lnTo>
                  <a:lnTo>
                    <a:pt x="3518" y="9111"/>
                  </a:lnTo>
                  <a:lnTo>
                    <a:pt x="3518" y="9208"/>
                  </a:lnTo>
                  <a:lnTo>
                    <a:pt x="3469" y="9282"/>
                  </a:lnTo>
                  <a:lnTo>
                    <a:pt x="3371" y="9331"/>
                  </a:lnTo>
                  <a:lnTo>
                    <a:pt x="3273" y="9355"/>
                  </a:lnTo>
                  <a:lnTo>
                    <a:pt x="3176" y="9331"/>
                  </a:lnTo>
                  <a:lnTo>
                    <a:pt x="3102" y="9282"/>
                  </a:lnTo>
                  <a:lnTo>
                    <a:pt x="3054" y="9184"/>
                  </a:lnTo>
                  <a:lnTo>
                    <a:pt x="3029" y="9086"/>
                  </a:lnTo>
                  <a:lnTo>
                    <a:pt x="3054" y="9013"/>
                  </a:lnTo>
                  <a:lnTo>
                    <a:pt x="3029" y="8622"/>
                  </a:lnTo>
                  <a:lnTo>
                    <a:pt x="3054" y="8525"/>
                  </a:lnTo>
                  <a:lnTo>
                    <a:pt x="3102" y="8451"/>
                  </a:lnTo>
                  <a:lnTo>
                    <a:pt x="3176" y="8378"/>
                  </a:lnTo>
                  <a:lnTo>
                    <a:pt x="3249" y="8354"/>
                  </a:lnTo>
                  <a:close/>
                  <a:moveTo>
                    <a:pt x="3249" y="9648"/>
                  </a:moveTo>
                  <a:lnTo>
                    <a:pt x="3347" y="9697"/>
                  </a:lnTo>
                  <a:lnTo>
                    <a:pt x="3420" y="9746"/>
                  </a:lnTo>
                  <a:lnTo>
                    <a:pt x="3469" y="9843"/>
                  </a:lnTo>
                  <a:lnTo>
                    <a:pt x="3469" y="9941"/>
                  </a:lnTo>
                  <a:lnTo>
                    <a:pt x="3347" y="10454"/>
                  </a:lnTo>
                  <a:lnTo>
                    <a:pt x="3322" y="10527"/>
                  </a:lnTo>
                  <a:lnTo>
                    <a:pt x="3273" y="10576"/>
                  </a:lnTo>
                  <a:lnTo>
                    <a:pt x="3200" y="10601"/>
                  </a:lnTo>
                  <a:lnTo>
                    <a:pt x="3127" y="10625"/>
                  </a:lnTo>
                  <a:lnTo>
                    <a:pt x="3054" y="10625"/>
                  </a:lnTo>
                  <a:lnTo>
                    <a:pt x="2956" y="10576"/>
                  </a:lnTo>
                  <a:lnTo>
                    <a:pt x="2907" y="10503"/>
                  </a:lnTo>
                  <a:lnTo>
                    <a:pt x="2883" y="10405"/>
                  </a:lnTo>
                  <a:lnTo>
                    <a:pt x="2883" y="10307"/>
                  </a:lnTo>
                  <a:lnTo>
                    <a:pt x="2980" y="9868"/>
                  </a:lnTo>
                  <a:lnTo>
                    <a:pt x="3005" y="9770"/>
                  </a:lnTo>
                  <a:lnTo>
                    <a:pt x="3078" y="9697"/>
                  </a:lnTo>
                  <a:lnTo>
                    <a:pt x="3151" y="9648"/>
                  </a:lnTo>
                  <a:close/>
                  <a:moveTo>
                    <a:pt x="2858" y="10869"/>
                  </a:moveTo>
                  <a:lnTo>
                    <a:pt x="2931" y="10894"/>
                  </a:lnTo>
                  <a:lnTo>
                    <a:pt x="3005" y="10967"/>
                  </a:lnTo>
                  <a:lnTo>
                    <a:pt x="3054" y="11040"/>
                  </a:lnTo>
                  <a:lnTo>
                    <a:pt x="3078" y="11138"/>
                  </a:lnTo>
                  <a:lnTo>
                    <a:pt x="3029" y="11236"/>
                  </a:lnTo>
                  <a:lnTo>
                    <a:pt x="2907" y="11480"/>
                  </a:lnTo>
                  <a:lnTo>
                    <a:pt x="2736" y="11700"/>
                  </a:lnTo>
                  <a:lnTo>
                    <a:pt x="2663" y="11748"/>
                  </a:lnTo>
                  <a:lnTo>
                    <a:pt x="2565" y="11773"/>
                  </a:lnTo>
                  <a:lnTo>
                    <a:pt x="2467" y="11773"/>
                  </a:lnTo>
                  <a:lnTo>
                    <a:pt x="2394" y="11724"/>
                  </a:lnTo>
                  <a:lnTo>
                    <a:pt x="2345" y="11651"/>
                  </a:lnTo>
                  <a:lnTo>
                    <a:pt x="2321" y="11577"/>
                  </a:lnTo>
                  <a:lnTo>
                    <a:pt x="2321" y="11480"/>
                  </a:lnTo>
                  <a:lnTo>
                    <a:pt x="2370" y="11382"/>
                  </a:lnTo>
                  <a:lnTo>
                    <a:pt x="2492" y="11211"/>
                  </a:lnTo>
                  <a:lnTo>
                    <a:pt x="2614" y="11016"/>
                  </a:lnTo>
                  <a:lnTo>
                    <a:pt x="2663" y="10918"/>
                  </a:lnTo>
                  <a:lnTo>
                    <a:pt x="2760" y="10894"/>
                  </a:lnTo>
                  <a:lnTo>
                    <a:pt x="2858" y="10869"/>
                  </a:lnTo>
                  <a:close/>
                  <a:moveTo>
                    <a:pt x="2028" y="11846"/>
                  </a:moveTo>
                  <a:lnTo>
                    <a:pt x="2101" y="11871"/>
                  </a:lnTo>
                  <a:lnTo>
                    <a:pt x="2174" y="11944"/>
                  </a:lnTo>
                  <a:lnTo>
                    <a:pt x="2223" y="12041"/>
                  </a:lnTo>
                  <a:lnTo>
                    <a:pt x="2223" y="12115"/>
                  </a:lnTo>
                  <a:lnTo>
                    <a:pt x="2174" y="12212"/>
                  </a:lnTo>
                  <a:lnTo>
                    <a:pt x="2125" y="12286"/>
                  </a:lnTo>
                  <a:lnTo>
                    <a:pt x="1881" y="12432"/>
                  </a:lnTo>
                  <a:lnTo>
                    <a:pt x="1661" y="12554"/>
                  </a:lnTo>
                  <a:lnTo>
                    <a:pt x="1539" y="12579"/>
                  </a:lnTo>
                  <a:lnTo>
                    <a:pt x="1490" y="12554"/>
                  </a:lnTo>
                  <a:lnTo>
                    <a:pt x="1417" y="12530"/>
                  </a:lnTo>
                  <a:lnTo>
                    <a:pt x="1368" y="12481"/>
                  </a:lnTo>
                  <a:lnTo>
                    <a:pt x="1319" y="12432"/>
                  </a:lnTo>
                  <a:lnTo>
                    <a:pt x="1295" y="12335"/>
                  </a:lnTo>
                  <a:lnTo>
                    <a:pt x="1319" y="12237"/>
                  </a:lnTo>
                  <a:lnTo>
                    <a:pt x="1368" y="12164"/>
                  </a:lnTo>
                  <a:lnTo>
                    <a:pt x="1442" y="12115"/>
                  </a:lnTo>
                  <a:lnTo>
                    <a:pt x="1637" y="11993"/>
                  </a:lnTo>
                  <a:lnTo>
                    <a:pt x="1832" y="11871"/>
                  </a:lnTo>
                  <a:lnTo>
                    <a:pt x="1930" y="11846"/>
                  </a:lnTo>
                  <a:close/>
                  <a:moveTo>
                    <a:pt x="831" y="12335"/>
                  </a:moveTo>
                  <a:lnTo>
                    <a:pt x="929" y="12383"/>
                  </a:lnTo>
                  <a:lnTo>
                    <a:pt x="1002" y="12432"/>
                  </a:lnTo>
                  <a:lnTo>
                    <a:pt x="1026" y="12530"/>
                  </a:lnTo>
                  <a:lnTo>
                    <a:pt x="1026" y="12628"/>
                  </a:lnTo>
                  <a:lnTo>
                    <a:pt x="1002" y="12701"/>
                  </a:lnTo>
                  <a:lnTo>
                    <a:pt x="929" y="12774"/>
                  </a:lnTo>
                  <a:lnTo>
                    <a:pt x="855" y="12823"/>
                  </a:lnTo>
                  <a:lnTo>
                    <a:pt x="318" y="12896"/>
                  </a:lnTo>
                  <a:lnTo>
                    <a:pt x="294" y="12896"/>
                  </a:lnTo>
                  <a:lnTo>
                    <a:pt x="220" y="12872"/>
                  </a:lnTo>
                  <a:lnTo>
                    <a:pt x="147" y="12823"/>
                  </a:lnTo>
                  <a:lnTo>
                    <a:pt x="74" y="12774"/>
                  </a:lnTo>
                  <a:lnTo>
                    <a:pt x="49" y="12676"/>
                  </a:lnTo>
                  <a:lnTo>
                    <a:pt x="74" y="12579"/>
                  </a:lnTo>
                  <a:lnTo>
                    <a:pt x="123" y="12506"/>
                  </a:lnTo>
                  <a:lnTo>
                    <a:pt x="196" y="12432"/>
                  </a:lnTo>
                  <a:lnTo>
                    <a:pt x="269" y="12408"/>
                  </a:lnTo>
                  <a:lnTo>
                    <a:pt x="733" y="12335"/>
                  </a:lnTo>
                  <a:close/>
                  <a:moveTo>
                    <a:pt x="5691" y="1"/>
                  </a:moveTo>
                  <a:lnTo>
                    <a:pt x="5593" y="50"/>
                  </a:lnTo>
                  <a:lnTo>
                    <a:pt x="1" y="2907"/>
                  </a:lnTo>
                  <a:lnTo>
                    <a:pt x="1" y="16267"/>
                  </a:lnTo>
                  <a:lnTo>
                    <a:pt x="5618" y="13409"/>
                  </a:lnTo>
                  <a:lnTo>
                    <a:pt x="5740" y="13360"/>
                  </a:lnTo>
                  <a:lnTo>
                    <a:pt x="5838" y="13263"/>
                  </a:lnTo>
                  <a:lnTo>
                    <a:pt x="5935" y="13165"/>
                  </a:lnTo>
                  <a:lnTo>
                    <a:pt x="6009" y="13067"/>
                  </a:lnTo>
                  <a:lnTo>
                    <a:pt x="6082" y="12945"/>
                  </a:lnTo>
                  <a:lnTo>
                    <a:pt x="6131" y="12823"/>
                  </a:lnTo>
                  <a:lnTo>
                    <a:pt x="6155" y="12701"/>
                  </a:lnTo>
                  <a:lnTo>
                    <a:pt x="6155" y="12579"/>
                  </a:lnTo>
                  <a:lnTo>
                    <a:pt x="6155" y="343"/>
                  </a:lnTo>
                  <a:lnTo>
                    <a:pt x="6155" y="221"/>
                  </a:lnTo>
                  <a:lnTo>
                    <a:pt x="6106" y="147"/>
                  </a:lnTo>
                  <a:lnTo>
                    <a:pt x="6058" y="74"/>
                  </a:lnTo>
                  <a:lnTo>
                    <a:pt x="5984" y="25"/>
                  </a:lnTo>
                  <a:lnTo>
                    <a:pt x="591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00001A"/>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22"/>
          <p:cNvSpPr txBox="1">
            <a:spLocks noGrp="1"/>
          </p:cNvSpPr>
          <p:nvPr>
            <p:ph type="title"/>
          </p:nvPr>
        </p:nvSpPr>
        <p:spPr>
          <a:xfrm>
            <a:off x="259225" y="36891"/>
            <a:ext cx="5823857" cy="18144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 dirty="0"/>
              <a:t>Existing Challenges and Opportunities</a:t>
            </a:r>
            <a:endParaRPr dirty="0"/>
          </a:p>
        </p:txBody>
      </p:sp>
      <p:graphicFrame>
        <p:nvGraphicFramePr>
          <p:cNvPr id="4" name="Diagram 3">
            <a:extLst>
              <a:ext uri="{FF2B5EF4-FFF2-40B4-BE49-F238E27FC236}">
                <a16:creationId xmlns:a16="http://schemas.microsoft.com/office/drawing/2014/main" id="{CCAB2659-F26C-C446-B7B2-F2C9DA56A3DE}"/>
              </a:ext>
            </a:extLst>
          </p:cNvPr>
          <p:cNvGraphicFramePr/>
          <p:nvPr>
            <p:extLst>
              <p:ext uri="{D42A27DB-BD31-4B8C-83A1-F6EECF244321}">
                <p14:modId xmlns:p14="http://schemas.microsoft.com/office/powerpoint/2010/main" val="1460547687"/>
              </p:ext>
            </p:extLst>
          </p:nvPr>
        </p:nvGraphicFramePr>
        <p:xfrm>
          <a:off x="740725" y="1909537"/>
          <a:ext cx="7628467" cy="27063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6" name="Google Shape;226;p22"/>
          <p:cNvSpPr txBox="1">
            <a:spLocks noGrp="1"/>
          </p:cNvSpPr>
          <p:nvPr>
            <p:ph type="sldNum" idx="12"/>
          </p:nvPr>
        </p:nvSpPr>
        <p:spPr>
          <a:xfrm>
            <a:off x="259225" y="4674100"/>
            <a:ext cx="481500" cy="245100"/>
          </a:xfrm>
          <a:prstGeom prst="rect">
            <a:avLst/>
          </a:prstGeom>
        </p:spPr>
        <p:txBody>
          <a:bodyPr spcFirstLastPara="1" wrap="square" lIns="0" tIns="0" rIns="0" bIns="0" anchor="b" anchorCtr="0">
            <a:noAutofit/>
          </a:bodyPr>
          <a:lstStyle/>
          <a:p>
            <a:pPr marL="0" lvl="0" indent="0" algn="l" rtl="0">
              <a:spcBef>
                <a:spcPts val="0"/>
              </a:spcBef>
              <a:spcAft>
                <a:spcPts val="0"/>
              </a:spcAft>
              <a:buNone/>
            </a:pPr>
            <a:fld id="{00000000-1234-1234-1234-123412341234}" type="slidenum">
              <a:rPr lang="en"/>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947A5-F08F-C045-B253-2709F6EFC48A}"/>
              </a:ext>
            </a:extLst>
          </p:cNvPr>
          <p:cNvSpPr>
            <a:spLocks noGrp="1"/>
          </p:cNvSpPr>
          <p:nvPr>
            <p:ph type="ctrTitle"/>
          </p:nvPr>
        </p:nvSpPr>
        <p:spPr/>
        <p:txBody>
          <a:bodyPr/>
          <a:lstStyle/>
          <a:p>
            <a:r>
              <a:rPr lang="en-US" dirty="0"/>
              <a:t>Webtool Development</a:t>
            </a:r>
          </a:p>
        </p:txBody>
      </p:sp>
    </p:spTree>
    <p:extLst>
      <p:ext uri="{BB962C8B-B14F-4D97-AF65-F5344CB8AC3E}">
        <p14:creationId xmlns:p14="http://schemas.microsoft.com/office/powerpoint/2010/main" val="192221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C12F667-0FF0-3D46-A3FA-62FA3A610A3D}"/>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8</a:t>
            </a:fld>
            <a:endParaRPr lang="en"/>
          </a:p>
        </p:txBody>
      </p:sp>
      <p:sp>
        <p:nvSpPr>
          <p:cNvPr id="3" name="Google Shape;277;p28">
            <a:extLst>
              <a:ext uri="{FF2B5EF4-FFF2-40B4-BE49-F238E27FC236}">
                <a16:creationId xmlns:a16="http://schemas.microsoft.com/office/drawing/2014/main" id="{6BF2390D-9C24-F743-9E74-816BDE5F007F}"/>
              </a:ext>
            </a:extLst>
          </p:cNvPr>
          <p:cNvSpPr txBox="1">
            <a:spLocks/>
          </p:cNvSpPr>
          <p:nvPr/>
        </p:nvSpPr>
        <p:spPr>
          <a:xfrm>
            <a:off x="259225" y="1616085"/>
            <a:ext cx="2971800" cy="685201"/>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9pPr>
          </a:lstStyle>
          <a:p>
            <a:pPr algn="r"/>
            <a:r>
              <a:rPr lang="en" dirty="0">
                <a:solidFill>
                  <a:srgbClr val="A6D683"/>
                </a:solidFill>
              </a:rPr>
              <a:t>Programming</a:t>
            </a:r>
          </a:p>
        </p:txBody>
      </p:sp>
      <p:sp>
        <p:nvSpPr>
          <p:cNvPr id="4" name="Google Shape;277;p28">
            <a:extLst>
              <a:ext uri="{FF2B5EF4-FFF2-40B4-BE49-F238E27FC236}">
                <a16:creationId xmlns:a16="http://schemas.microsoft.com/office/drawing/2014/main" id="{4BC2230F-ED7B-C248-B43F-33F9B252A758}"/>
              </a:ext>
            </a:extLst>
          </p:cNvPr>
          <p:cNvSpPr txBox="1">
            <a:spLocks/>
          </p:cNvSpPr>
          <p:nvPr/>
        </p:nvSpPr>
        <p:spPr>
          <a:xfrm>
            <a:off x="5093807" y="749727"/>
            <a:ext cx="2971800" cy="685201"/>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9pPr>
          </a:lstStyle>
          <a:p>
            <a:pPr algn="r"/>
            <a:r>
              <a:rPr lang="en" dirty="0">
                <a:solidFill>
                  <a:srgbClr val="A6D683"/>
                </a:solidFill>
              </a:rPr>
              <a:t>Data</a:t>
            </a:r>
          </a:p>
        </p:txBody>
      </p:sp>
      <p:sp>
        <p:nvSpPr>
          <p:cNvPr id="5" name="Google Shape;277;p28">
            <a:extLst>
              <a:ext uri="{FF2B5EF4-FFF2-40B4-BE49-F238E27FC236}">
                <a16:creationId xmlns:a16="http://schemas.microsoft.com/office/drawing/2014/main" id="{8F55CAD5-1EC5-A748-8022-FBFD533B2674}"/>
              </a:ext>
            </a:extLst>
          </p:cNvPr>
          <p:cNvSpPr txBox="1">
            <a:spLocks/>
          </p:cNvSpPr>
          <p:nvPr/>
        </p:nvSpPr>
        <p:spPr>
          <a:xfrm>
            <a:off x="3231025" y="1147752"/>
            <a:ext cx="2971800" cy="685201"/>
          </a:xfrm>
          <a:prstGeom prst="rect">
            <a:avLst/>
          </a:prstGeom>
          <a:noFill/>
          <a:ln>
            <a:noFill/>
          </a:ln>
          <a:effectLst>
            <a:outerShdw blurRad="28575" dist="9525" dir="5400000" algn="bl" rotWithShape="0">
              <a:srgbClr val="00001A">
                <a:alpha val="15000"/>
              </a:srgbClr>
            </a:outerShdw>
          </a:effectLst>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1pPr>
            <a:lvl2pPr marR="0" lvl="1"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2pPr>
            <a:lvl3pPr marR="0" lvl="2"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3pPr>
            <a:lvl4pPr marR="0" lvl="3"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4pPr>
            <a:lvl5pPr marR="0" lvl="4"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5pPr>
            <a:lvl6pPr marR="0" lvl="5"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6pPr>
            <a:lvl7pPr marR="0" lvl="6"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7pPr>
            <a:lvl8pPr marR="0" lvl="7"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8pPr>
            <a:lvl9pPr marR="0" lvl="8" algn="l" rtl="0">
              <a:lnSpc>
                <a:spcPct val="100000"/>
              </a:lnSpc>
              <a:spcBef>
                <a:spcPts val="0"/>
              </a:spcBef>
              <a:spcAft>
                <a:spcPts val="0"/>
              </a:spcAft>
              <a:buClr>
                <a:srgbClr val="FFFFFF"/>
              </a:buClr>
              <a:buSzPts val="3200"/>
              <a:buFont typeface="Roboto Slab"/>
              <a:buNone/>
              <a:defRPr sz="3200" b="1" i="0" u="none" strike="noStrike" cap="none">
                <a:solidFill>
                  <a:srgbClr val="FFFFFF"/>
                </a:solidFill>
                <a:latin typeface="Roboto Slab"/>
                <a:ea typeface="Roboto Slab"/>
                <a:cs typeface="Roboto Slab"/>
                <a:sym typeface="Roboto Slab"/>
              </a:defRPr>
            </a:lvl9pPr>
          </a:lstStyle>
          <a:p>
            <a:pPr algn="ctr"/>
            <a:r>
              <a:rPr lang="en" dirty="0">
                <a:solidFill>
                  <a:srgbClr val="A6D683"/>
                </a:solidFill>
              </a:rPr>
              <a:t>System</a:t>
            </a:r>
          </a:p>
        </p:txBody>
      </p:sp>
      <p:sp>
        <p:nvSpPr>
          <p:cNvPr id="11" name="Text Placeholder 6">
            <a:extLst>
              <a:ext uri="{FF2B5EF4-FFF2-40B4-BE49-F238E27FC236}">
                <a16:creationId xmlns:a16="http://schemas.microsoft.com/office/drawing/2014/main" id="{56D15AB6-F95E-ED49-B1B9-C7E5FC050FCB}"/>
              </a:ext>
            </a:extLst>
          </p:cNvPr>
          <p:cNvSpPr txBox="1">
            <a:spLocks/>
          </p:cNvSpPr>
          <p:nvPr/>
        </p:nvSpPr>
        <p:spPr>
          <a:xfrm>
            <a:off x="6810709" y="1434928"/>
            <a:ext cx="1589203" cy="154748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t>JSON data stored by SFCTA and accessible via API</a:t>
            </a:r>
          </a:p>
        </p:txBody>
      </p:sp>
      <p:sp>
        <p:nvSpPr>
          <p:cNvPr id="12" name="Text Placeholder 6">
            <a:extLst>
              <a:ext uri="{FF2B5EF4-FFF2-40B4-BE49-F238E27FC236}">
                <a16:creationId xmlns:a16="http://schemas.microsoft.com/office/drawing/2014/main" id="{C7DE0C79-EF2B-A440-B441-166D9F97814F}"/>
              </a:ext>
            </a:extLst>
          </p:cNvPr>
          <p:cNvSpPr txBox="1">
            <a:spLocks/>
          </p:cNvSpPr>
          <p:nvPr/>
        </p:nvSpPr>
        <p:spPr>
          <a:xfrm>
            <a:off x="3905257" y="1832953"/>
            <a:ext cx="1676300" cy="2298917"/>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t>Prospector suite of web tools from the SFCTA</a:t>
            </a:r>
          </a:p>
          <a:p>
            <a:r>
              <a:rPr lang="en-US" dirty="0"/>
              <a:t>  </a:t>
            </a:r>
          </a:p>
        </p:txBody>
      </p:sp>
      <p:sp>
        <p:nvSpPr>
          <p:cNvPr id="14" name="Text Placeholder 6">
            <a:extLst>
              <a:ext uri="{FF2B5EF4-FFF2-40B4-BE49-F238E27FC236}">
                <a16:creationId xmlns:a16="http://schemas.microsoft.com/office/drawing/2014/main" id="{96455840-F90B-2B4F-BB9F-AF84DF3FDF54}"/>
              </a:ext>
            </a:extLst>
          </p:cNvPr>
          <p:cNvSpPr txBox="1">
            <a:spLocks/>
          </p:cNvSpPr>
          <p:nvPr/>
        </p:nvSpPr>
        <p:spPr>
          <a:xfrm>
            <a:off x="740725" y="2301286"/>
            <a:ext cx="2112433" cy="1135399"/>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000" dirty="0">
                <a:latin typeface="+mn-lt"/>
              </a:rPr>
              <a:t>Developed in </a:t>
            </a:r>
            <a:r>
              <a:rPr lang="en-US" sz="2000" dirty="0" err="1">
                <a:latin typeface="+mn-lt"/>
              </a:rPr>
              <a:t>Javascript</a:t>
            </a:r>
            <a:r>
              <a:rPr lang="en-US" sz="2000" dirty="0">
                <a:latin typeface="+mn-lt"/>
              </a:rPr>
              <a:t> using </a:t>
            </a:r>
            <a:r>
              <a:rPr lang="en-US" sz="2000" b="1" dirty="0">
                <a:latin typeface="+mn-lt"/>
                <a:sym typeface="Avenir Next"/>
              </a:rPr>
              <a:t>L</a:t>
            </a:r>
            <a:r>
              <a:rPr lang="en-US" sz="2000" b="1" dirty="0">
                <a:latin typeface="+mn-lt"/>
                <a:ea typeface="Avenir Next"/>
                <a:cs typeface="Avenir Next"/>
                <a:sym typeface="Avenir Next"/>
              </a:rPr>
              <a:t>eaflet</a:t>
            </a:r>
            <a:endParaRPr lang="en-US" sz="2000" dirty="0">
              <a:latin typeface="+mn-lt"/>
            </a:endParaRPr>
          </a:p>
          <a:p>
            <a:endParaRPr lang="en-US" dirty="0"/>
          </a:p>
        </p:txBody>
      </p:sp>
      <p:pic>
        <p:nvPicPr>
          <p:cNvPr id="16" name="noun_Web API_921043_1a1a1a.png" descr="noun_Web API_921043_1a1a1a.png">
            <a:extLst>
              <a:ext uri="{FF2B5EF4-FFF2-40B4-BE49-F238E27FC236}">
                <a16:creationId xmlns:a16="http://schemas.microsoft.com/office/drawing/2014/main" id="{9A9A93E2-FC68-4E44-922E-F9BB2728EAB8}"/>
              </a:ext>
            </a:extLst>
          </p:cNvPr>
          <p:cNvPicPr>
            <a:picLocks noChangeAspect="1"/>
          </p:cNvPicPr>
          <p:nvPr/>
        </p:nvPicPr>
        <p:blipFill>
          <a:blip r:embed="rId3">
            <a:extLst/>
          </a:blip>
          <a:stretch>
            <a:fillRect/>
          </a:stretch>
        </p:blipFill>
        <p:spPr>
          <a:xfrm>
            <a:off x="6984043" y="3825948"/>
            <a:ext cx="918049" cy="918049"/>
          </a:xfrm>
          <a:prstGeom prst="rect">
            <a:avLst/>
          </a:prstGeom>
          <a:ln w="12700">
            <a:miter lim="400000"/>
          </a:ln>
        </p:spPr>
      </p:pic>
      <p:pic>
        <p:nvPicPr>
          <p:cNvPr id="25" name="Picture 24">
            <a:extLst>
              <a:ext uri="{FF2B5EF4-FFF2-40B4-BE49-F238E27FC236}">
                <a16:creationId xmlns:a16="http://schemas.microsoft.com/office/drawing/2014/main" id="{729F715F-F0CE-4647-886C-30D4AA16FC5A}"/>
              </a:ext>
            </a:extLst>
          </p:cNvPr>
          <p:cNvPicPr>
            <a:picLocks noChangeAspect="1"/>
          </p:cNvPicPr>
          <p:nvPr/>
        </p:nvPicPr>
        <p:blipFill>
          <a:blip r:embed="rId4"/>
          <a:stretch>
            <a:fillRect/>
          </a:stretch>
        </p:blipFill>
        <p:spPr>
          <a:xfrm>
            <a:off x="4305836" y="3746520"/>
            <a:ext cx="927580" cy="927580"/>
          </a:xfrm>
          <a:prstGeom prst="rect">
            <a:avLst/>
          </a:prstGeom>
        </p:spPr>
      </p:pic>
      <p:pic>
        <p:nvPicPr>
          <p:cNvPr id="27" name="Picture 26">
            <a:extLst>
              <a:ext uri="{FF2B5EF4-FFF2-40B4-BE49-F238E27FC236}">
                <a16:creationId xmlns:a16="http://schemas.microsoft.com/office/drawing/2014/main" id="{78227288-1166-4C40-B538-5E1CDE97F6CA}"/>
              </a:ext>
            </a:extLst>
          </p:cNvPr>
          <p:cNvPicPr>
            <a:picLocks noChangeAspect="1"/>
          </p:cNvPicPr>
          <p:nvPr/>
        </p:nvPicPr>
        <p:blipFill>
          <a:blip r:embed="rId5"/>
          <a:stretch>
            <a:fillRect/>
          </a:stretch>
        </p:blipFill>
        <p:spPr>
          <a:xfrm>
            <a:off x="1328021" y="3534933"/>
            <a:ext cx="1174750" cy="1174750"/>
          </a:xfrm>
          <a:prstGeom prst="rect">
            <a:avLst/>
          </a:prstGeom>
        </p:spPr>
      </p:pic>
    </p:spTree>
    <p:extLst>
      <p:ext uri="{BB962C8B-B14F-4D97-AF65-F5344CB8AC3E}">
        <p14:creationId xmlns:p14="http://schemas.microsoft.com/office/powerpoint/2010/main" val="2225081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B8DC7F4-A281-2549-927A-DB79D6C33041}"/>
              </a:ext>
            </a:extLst>
          </p:cNvPr>
          <p:cNvSpPr>
            <a:spLocks noGrp="1"/>
          </p:cNvSpPr>
          <p:nvPr>
            <p:ph type="sldNum" idx="12"/>
          </p:nvPr>
        </p:nvSpPr>
        <p:spPr/>
        <p:txBody>
          <a:bodyPr/>
          <a:lstStyle/>
          <a:p>
            <a:pPr marL="0" lvl="0" indent="0" algn="l" rtl="0">
              <a:spcBef>
                <a:spcPts val="0"/>
              </a:spcBef>
              <a:spcAft>
                <a:spcPts val="0"/>
              </a:spcAft>
              <a:buNone/>
            </a:pPr>
            <a:fld id="{00000000-1234-1234-1234-123412341234}" type="slidenum">
              <a:rPr lang="en" smtClean="0"/>
              <a:t>9</a:t>
            </a:fld>
            <a:endParaRPr lang="en"/>
          </a:p>
        </p:txBody>
      </p:sp>
      <p:pic>
        <p:nvPicPr>
          <p:cNvPr id="3" name="Picture 2">
            <a:extLst>
              <a:ext uri="{FF2B5EF4-FFF2-40B4-BE49-F238E27FC236}">
                <a16:creationId xmlns:a16="http://schemas.microsoft.com/office/drawing/2014/main" id="{ECEEB5DC-AEEF-4E40-B991-B76EDD09909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4841" t="5555" r="1159" b="3852"/>
          <a:stretch/>
        </p:blipFill>
        <p:spPr bwMode="auto">
          <a:xfrm>
            <a:off x="259225" y="0"/>
            <a:ext cx="8351375" cy="575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a:extLst>
              <a:ext uri="{FF2B5EF4-FFF2-40B4-BE49-F238E27FC236}">
                <a16:creationId xmlns:a16="http://schemas.microsoft.com/office/drawing/2014/main" id="{BB1E736B-3534-184A-AC41-4D291E25F166}"/>
              </a:ext>
            </a:extLst>
          </p:cNvPr>
          <p:cNvSpPr/>
          <p:nvPr/>
        </p:nvSpPr>
        <p:spPr>
          <a:xfrm>
            <a:off x="6014906" y="0"/>
            <a:ext cx="2533476" cy="55619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8506481"/>
      </p:ext>
    </p:extLst>
  </p:cSld>
  <p:clrMapOvr>
    <a:masterClrMapping/>
  </p:clrMapOvr>
</p:sld>
</file>

<file path=ppt/theme/theme1.xml><?xml version="1.0" encoding="utf-8"?>
<a:theme xmlns:a="http://schemas.openxmlformats.org/drawingml/2006/main" name="Macmorri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1635</TotalTime>
  <Words>975</Words>
  <Application>Microsoft Macintosh PowerPoint</Application>
  <PresentationFormat>On-screen Show (16:9)</PresentationFormat>
  <Paragraphs>83</Paragraphs>
  <Slides>13</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Roboto Slab</vt:lpstr>
      <vt:lpstr>Calibri</vt:lpstr>
      <vt:lpstr>Arial</vt:lpstr>
      <vt:lpstr>DIN Condensed</vt:lpstr>
      <vt:lpstr>Chivo</vt:lpstr>
      <vt:lpstr>Avenir Next</vt:lpstr>
      <vt:lpstr>Macmorris template</vt:lpstr>
      <vt:lpstr>SF Travel Demand Webtool</vt:lpstr>
      <vt:lpstr> Developing Project Goals: Essential Questions</vt:lpstr>
      <vt:lpstr>Goals of the Webtool</vt:lpstr>
      <vt:lpstr>Who might be interested in this information?</vt:lpstr>
      <vt:lpstr>Bringing it all Together</vt:lpstr>
      <vt:lpstr>Existing Challenges and Opportunities</vt:lpstr>
      <vt:lpstr>Webtool Development</vt:lpstr>
      <vt:lpstr>PowerPoint Presentation</vt:lpstr>
      <vt:lpstr>PowerPoint Presentation</vt:lpstr>
      <vt:lpstr>PowerPoint Presentation</vt:lpstr>
      <vt:lpstr>PowerPoint Presentation</vt:lpstr>
      <vt:lpstr>PowerPoint Presentation</vt:lpstr>
      <vt:lpstr>Thanks!</vt:lpstr>
    </vt:vector>
  </TitlesOfParts>
  <LinksUpToDate>false</LinksUpToDate>
  <SharedDoc>false</SharedDoc>
  <HyperlinksChanged>false</HyperlinksChanged>
  <AppVersion>16.0014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SF Travel Demand Webtool</dc:title>
  <cp:lastModifiedBy>Amelia Baum</cp:lastModifiedBy>
  <cp:revision>43</cp:revision>
  <cp:lastPrinted>2019-05-03T18:11:25Z</cp:lastPrinted>
  <dcterms:modified xsi:type="dcterms:W3CDTF">2019-05-31T07:08:45Z</dcterms:modified>
</cp:coreProperties>
</file>